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15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EA09-12E3-E4A9-A4BD-CB2E35AF16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710A3C-7D2C-650C-753C-F1814E171F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3712C-9AC0-7497-4525-50FECAA41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35568-4860-14D9-5BE0-56E783F96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99065-BFA8-9562-969B-54965E4BB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062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F8995-A93B-18F8-A894-675BFA5BC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F1E46-DF6D-C595-9AD9-CCA0C79EE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AB886-D5AF-76F6-FDAD-286D27BCA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1D10F-69D6-2C1E-45E5-D2FA1B89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F701-083E-E9AC-D1EC-A80A4756A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93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4E601-D1FC-5F40-D532-585F428C7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65ED4-3654-30C5-2FA9-30A3B0B9C1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5EBBE-7E4A-2292-36FB-D121B78D0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B7C25-B34F-5659-BA33-3EC1F6B64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E8F8D-2CBA-0776-C863-D5C13566A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94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D6717-B4EC-376C-062A-A64F0781B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60F5C-3C59-28DF-62FE-5A07D62071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9A68FE-C09C-C328-6A32-78ED4CB07A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73EA19-D38B-5392-3CF1-531C3B89EF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DF0B0D-8105-E64C-74CA-6E0729E78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40E8B-3385-395B-3754-AD29697A0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72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52242-2FB8-10AB-EAC0-F8863EDFA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7B3868-B3EC-A482-E964-2036171C3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9E29D4-FE26-536C-A82F-94069780D9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9CDB01-EF12-D667-2D2D-6309284F6B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40F6B-C8A1-D932-C7EC-89718A3C64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3FB509-6494-AF2E-A612-3C43A2DD9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3D8356-6DE2-FAB9-7A34-223450FE4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37209E-37F3-4218-0D06-985F9A6C5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45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1C3C9-7624-F404-3FAA-05F174624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12F3B9-216F-125B-7A8A-6299D8D34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66D87F-619A-4B69-1216-1E3561B34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84A3FA-6B02-14C6-27B1-4AAA32905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82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A3263-33F4-99E8-2636-C6A5D4920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C206A5-FADE-8D8A-ABE0-3564454F5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2ECEF6-10B0-CDA4-4E05-4B394D90A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37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2F1B4-BB7F-E01C-0838-667EAA1C5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BBB96-3C2C-0849-2716-078F048DC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E032FA-DA4B-3A8F-C683-6FDDC64979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BC80EE-CC6D-27D6-9DC4-73A340B62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DFBF4-7298-C493-8CA8-1BC7821CB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99F51-768E-13AB-FDAB-61465431B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39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CB453-B0CF-F203-053D-DECE09B41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C43309-F2BF-84DE-C807-1C3EB634CB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AB23EF-FD3E-D73D-B988-DBFAB5B43C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B81D5-9002-37FD-6419-C22B704BB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A6F9F-6DF3-D6D7-EB76-D10201A21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049FBE-4407-3212-B168-5F6E3879D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789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EE3B1-2A98-F13B-1033-5D5D94AD8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3CF8B0-6A49-BF79-C563-58D1DC77B6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756E9-9CBE-7B20-A182-10B73D649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62574-3B50-C426-37EA-3B101EEBC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4ABF0-358A-4FB6-7898-30626A17A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066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626899-CF87-3CAB-3744-001BD80DB7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765B70-5B28-0D9E-DB1B-404D7F812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D409E-2C95-528F-1876-44BE30AE8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89F06-2788-65CB-2608-964A66C41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C05D0-89E5-F069-240F-5FD6F46AE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102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0E3EA7-6371-CA7D-EE39-61E2E695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F532F-6502-8D23-6DDE-A9E28C634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BFFE5-BD7F-FCB6-C97B-93CF4F04B9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FB121B-B285-49EC-8099-45CF36A86E96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C16B5-1798-64DD-41E1-9B1CFA5CCC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B01A94-9251-5B7C-58C3-323C149B93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2F879-9438-4B87-9A6D-B856E449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13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9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Intourist_Onego_Palace_Hotel_Logo.svg" TargetMode="External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opos de avena laminada en un bol de madera sobre la mesa">
            <a:extLst>
              <a:ext uri="{FF2B5EF4-FFF2-40B4-BE49-F238E27FC236}">
                <a16:creationId xmlns:a16="http://schemas.microsoft.com/office/drawing/2014/main" id="{408FB020-223F-956D-3313-E4D37611BD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17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4CC677-325A-7E34-19DC-09848F3A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4446712" cy="11247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 err="1"/>
              <a:t>Tablero</a:t>
            </a:r>
            <a:r>
              <a:rPr lang="en-US" sz="4400" dirty="0"/>
              <a:t> de Desayuno</a:t>
            </a:r>
            <a:br>
              <a:rPr lang="en-US" sz="2800" dirty="0"/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C9D254E-E087-9526-08F7-068B09C58B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1094" y="2718054"/>
            <a:ext cx="3962367" cy="1835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Student Name : Raul Dobrican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Student ID no.: 2119259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Module Name: BMIH5003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Lecturer name : </a:t>
            </a:r>
            <a:r>
              <a:rPr lang="en-US" sz="1600" dirty="0">
                <a:solidFill>
                  <a:schemeClr val="tx2"/>
                </a:solidFill>
              </a:rPr>
              <a:t>Veronica Rojo Fernandez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255780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A42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ogo, company name">
            <a:extLst>
              <a:ext uri="{FF2B5EF4-FFF2-40B4-BE49-F238E27FC236}">
                <a16:creationId xmlns:a16="http://schemas.microsoft.com/office/drawing/2014/main" id="{78B71B70-5B61-615D-2C0C-9FC435125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606" y="480061"/>
            <a:ext cx="3578015" cy="20085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3FD238-7D85-8C1B-B992-79DEBB91E404}"/>
              </a:ext>
            </a:extLst>
          </p:cNvPr>
          <p:cNvSpPr txBox="1"/>
          <p:nvPr/>
        </p:nvSpPr>
        <p:spPr>
          <a:xfrm>
            <a:off x="4747098" y="651753"/>
            <a:ext cx="5974713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latin typeface="Bauhaus 93" panose="04030905020B02020C02" pitchFamily="82" charset="0"/>
              </a:rPr>
              <a:t>Desayunos / Breakfast</a:t>
            </a:r>
          </a:p>
          <a:p>
            <a:r>
              <a:rPr lang="en-US" sz="2400" dirty="0">
                <a:latin typeface="Goudy Stout" panose="0202090407030B020401" pitchFamily="18" charset="0"/>
              </a:rPr>
              <a:t>Horario : 7.00 – 11.00</a:t>
            </a:r>
            <a:endParaRPr lang="en-GB" sz="2400" dirty="0">
              <a:latin typeface="Goudy Stout" panose="0202090407030B020401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45F8F1-0DE8-19C1-5117-F3E5EA70B2C9}"/>
              </a:ext>
            </a:extLst>
          </p:cNvPr>
          <p:cNvSpPr txBox="1"/>
          <p:nvPr/>
        </p:nvSpPr>
        <p:spPr>
          <a:xfrm>
            <a:off x="710119" y="2470641"/>
            <a:ext cx="10223770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Amasis MT Pro Black" panose="02040A04050005020304" pitchFamily="18" charset="0"/>
              </a:rPr>
              <a:t>Desayuno espanol                                                                  5€     /   6€     </a:t>
            </a:r>
          </a:p>
          <a:p>
            <a:r>
              <a:rPr lang="en-US" dirty="0"/>
              <a:t>Churros y croissants + café / </a:t>
            </a:r>
            <a:r>
              <a:rPr lang="en-US" u="sng" dirty="0"/>
              <a:t>Churros and croissants + coffee</a:t>
            </a:r>
            <a:r>
              <a:rPr lang="en-US" dirty="0"/>
              <a:t>   (</a:t>
            </a:r>
            <a:r>
              <a:rPr lang="en-US" dirty="0">
                <a:solidFill>
                  <a:schemeClr val="accent6"/>
                </a:solidFill>
              </a:rPr>
              <a:t>v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00031A-397B-5F74-9ECF-4B24D4DA0508}"/>
              </a:ext>
            </a:extLst>
          </p:cNvPr>
          <p:cNvSpPr txBox="1"/>
          <p:nvPr/>
        </p:nvSpPr>
        <p:spPr>
          <a:xfrm>
            <a:off x="4559524" y="1784403"/>
            <a:ext cx="67245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Precios para los que se alojan / no se alojan</a:t>
            </a:r>
          </a:p>
          <a:p>
            <a:r>
              <a:rPr lang="en-US" sz="20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                      Prices for guests / non-guests</a:t>
            </a:r>
            <a:endParaRPr lang="en-GB" sz="2000" dirty="0">
              <a:solidFill>
                <a:schemeClr val="accent2"/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6B8D5A-ECDC-4DCE-3C68-193D36297F0C}"/>
              </a:ext>
            </a:extLst>
          </p:cNvPr>
          <p:cNvSpPr txBox="1"/>
          <p:nvPr/>
        </p:nvSpPr>
        <p:spPr>
          <a:xfrm>
            <a:off x="710119" y="3137522"/>
            <a:ext cx="955256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Amasis MT Pro Black" panose="02040A04050005020304" pitchFamily="18" charset="0"/>
              </a:rPr>
              <a:t>Desayuno frances  (</a:t>
            </a:r>
            <a:r>
              <a:rPr lang="en-US" sz="1600" i="1" dirty="0">
                <a:latin typeface="Amasis MT Pro Black" panose="02040A04050005020304" pitchFamily="18" charset="0"/>
              </a:rPr>
              <a:t>plato frio/cold platter</a:t>
            </a:r>
            <a:r>
              <a:rPr lang="en-US" sz="2000" i="1" dirty="0">
                <a:latin typeface="Amasis MT Pro Black" panose="02040A04050005020304" pitchFamily="18" charset="0"/>
              </a:rPr>
              <a:t>)                               5€     /   6€</a:t>
            </a:r>
          </a:p>
          <a:p>
            <a:r>
              <a:rPr lang="en-US" dirty="0"/>
              <a:t>Tartine(baguette) con mantequilla y mermelada + cafe / </a:t>
            </a:r>
            <a:r>
              <a:rPr lang="en-US" u="sng" dirty="0"/>
              <a:t>Baguette with butter and jam + coffee   </a:t>
            </a:r>
            <a:r>
              <a:rPr lang="en-US" dirty="0"/>
              <a:t>(</a:t>
            </a:r>
            <a:r>
              <a:rPr lang="en-US" dirty="0">
                <a:solidFill>
                  <a:srgbClr val="00B050"/>
                </a:solidFill>
              </a:rPr>
              <a:t>v</a:t>
            </a:r>
            <a:r>
              <a:rPr lang="en-US" dirty="0"/>
              <a:t>)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8116A1-CBF1-7DF6-8AD0-4AD1CF09C7F1}"/>
              </a:ext>
            </a:extLst>
          </p:cNvPr>
          <p:cNvSpPr txBox="1"/>
          <p:nvPr/>
        </p:nvSpPr>
        <p:spPr>
          <a:xfrm>
            <a:off x="710118" y="3843389"/>
            <a:ext cx="97373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Amasis MT Pro Black" panose="02040A04050005020304" pitchFamily="18" charset="0"/>
              </a:rPr>
              <a:t>Desayuno grieco                                                                   7€     /   8€</a:t>
            </a:r>
          </a:p>
          <a:p>
            <a:r>
              <a:rPr lang="en-US" dirty="0"/>
              <a:t>Huevos fritos con patata y queso feta + café negro / </a:t>
            </a:r>
            <a:r>
              <a:rPr lang="en-US" u="sng" dirty="0"/>
              <a:t>Fried eggs with potatoes and feta cheese + black coffee</a:t>
            </a:r>
            <a:endParaRPr lang="en-GB" u="sng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82633B-0A18-B425-BBA8-DD6D9E8344CD}"/>
              </a:ext>
            </a:extLst>
          </p:cNvPr>
          <p:cNvSpPr txBox="1"/>
          <p:nvPr/>
        </p:nvSpPr>
        <p:spPr>
          <a:xfrm>
            <a:off x="710118" y="4797496"/>
            <a:ext cx="96401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Amasis MT Pro Black" panose="02040A04050005020304" pitchFamily="18" charset="0"/>
              </a:rPr>
              <a:t>Desayuno ingles                                                                    9€    /   10€</a:t>
            </a:r>
          </a:p>
          <a:p>
            <a:r>
              <a:rPr lang="en-US" dirty="0"/>
              <a:t>Huevos fritos, salchichas, tomates, champinones y tostadas + te o café / </a:t>
            </a:r>
            <a:r>
              <a:rPr lang="en-US" u="sng" dirty="0"/>
              <a:t>Fried eggs, sausages, tomatoes, mushrooms and toast bread + tea or coffee</a:t>
            </a:r>
            <a:endParaRPr lang="en-GB" u="sng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1ABD9BA-A8CA-2DDF-ECB8-6E35D9F5B248}"/>
              </a:ext>
            </a:extLst>
          </p:cNvPr>
          <p:cNvSpPr txBox="1"/>
          <p:nvPr/>
        </p:nvSpPr>
        <p:spPr>
          <a:xfrm>
            <a:off x="710118" y="5653079"/>
            <a:ext cx="925100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Amasis MT Pro Black" panose="02040A04050005020304" pitchFamily="18" charset="0"/>
              </a:rPr>
              <a:t>Desayuno rumano                                                               10€   /   11€</a:t>
            </a:r>
          </a:p>
          <a:p>
            <a:r>
              <a:rPr lang="en-US" dirty="0"/>
              <a:t>Mamaliga con queso de vaca y jamon frito + café/</a:t>
            </a:r>
            <a:r>
              <a:rPr lang="en-US" u="sng" dirty="0"/>
              <a:t>Polenta with cow cheese and fried ham + coffee</a:t>
            </a:r>
            <a:endParaRPr lang="en-GB" u="sng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B6D7B7-340A-A24A-4F18-69CE8A7ECEB2}"/>
              </a:ext>
            </a:extLst>
          </p:cNvPr>
          <p:cNvSpPr txBox="1"/>
          <p:nvPr/>
        </p:nvSpPr>
        <p:spPr>
          <a:xfrm>
            <a:off x="710118" y="6397053"/>
            <a:ext cx="1047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Todos los productos estan disponibles para servicio de habitaciones/ All items are available for room-service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170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233</Words>
  <Application>Microsoft Office PowerPoint</Application>
  <PresentationFormat>Widescreen</PresentationFormat>
  <Paragraphs>22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Tablero de Desayuno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 de Desayuno  </dc:title>
  <dc:creator>Yasmine Girboiu</dc:creator>
  <cp:lastModifiedBy>ralllydro@gmail.com</cp:lastModifiedBy>
  <cp:revision>4</cp:revision>
  <dcterms:created xsi:type="dcterms:W3CDTF">2023-02-27T21:42:38Z</dcterms:created>
  <dcterms:modified xsi:type="dcterms:W3CDTF">2023-03-01T19:17:00Z</dcterms:modified>
</cp:coreProperties>
</file>