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2" r:id="rId5"/>
  </p:sldMasterIdLst>
  <p:notesMasterIdLst>
    <p:notesMasterId r:id="rId66"/>
  </p:notesMasterIdLst>
  <p:sldIdLst>
    <p:sldId id="256" r:id="rId6"/>
    <p:sldId id="534" r:id="rId7"/>
    <p:sldId id="535" r:id="rId8"/>
    <p:sldId id="560" r:id="rId9"/>
    <p:sldId id="277" r:id="rId10"/>
    <p:sldId id="306" r:id="rId11"/>
    <p:sldId id="363" r:id="rId12"/>
    <p:sldId id="367" r:id="rId13"/>
    <p:sldId id="421" r:id="rId14"/>
    <p:sldId id="274" r:id="rId15"/>
    <p:sldId id="561" r:id="rId16"/>
    <p:sldId id="430" r:id="rId17"/>
    <p:sldId id="465" r:id="rId18"/>
    <p:sldId id="564" r:id="rId19"/>
    <p:sldId id="473" r:id="rId20"/>
    <p:sldId id="472" r:id="rId21"/>
    <p:sldId id="565" r:id="rId22"/>
    <p:sldId id="563" r:id="rId23"/>
    <p:sldId id="546" r:id="rId24"/>
    <p:sldId id="483" r:id="rId25"/>
    <p:sldId id="466" r:id="rId26"/>
    <p:sldId id="478" r:id="rId27"/>
    <p:sldId id="477" r:id="rId28"/>
    <p:sldId id="551" r:id="rId29"/>
    <p:sldId id="547" r:id="rId30"/>
    <p:sldId id="385" r:id="rId31"/>
    <p:sldId id="482" r:id="rId32"/>
    <p:sldId id="433" r:id="rId33"/>
    <p:sldId id="370" r:id="rId34"/>
    <p:sldId id="463" r:id="rId35"/>
    <p:sldId id="471" r:id="rId36"/>
    <p:sldId id="553" r:id="rId37"/>
    <p:sldId id="552" r:id="rId38"/>
    <p:sldId id="559" r:id="rId39"/>
    <p:sldId id="558" r:id="rId40"/>
    <p:sldId id="554" r:id="rId41"/>
    <p:sldId id="557" r:id="rId42"/>
    <p:sldId id="292" r:id="rId43"/>
    <p:sldId id="411" r:id="rId44"/>
    <p:sldId id="487" r:id="rId45"/>
    <p:sldId id="329" r:id="rId46"/>
    <p:sldId id="291" r:id="rId47"/>
    <p:sldId id="290" r:id="rId48"/>
    <p:sldId id="276" r:id="rId49"/>
    <p:sldId id="544" r:id="rId50"/>
    <p:sldId id="548" r:id="rId51"/>
    <p:sldId id="326" r:id="rId52"/>
    <p:sldId id="529" r:id="rId53"/>
    <p:sldId id="268" r:id="rId54"/>
    <p:sldId id="532" r:id="rId55"/>
    <p:sldId id="278" r:id="rId56"/>
    <p:sldId id="423" r:id="rId57"/>
    <p:sldId id="545" r:id="rId58"/>
    <p:sldId id="562" r:id="rId59"/>
    <p:sldId id="484" r:id="rId60"/>
    <p:sldId id="436" r:id="rId61"/>
    <p:sldId id="437" r:id="rId62"/>
    <p:sldId id="438" r:id="rId63"/>
    <p:sldId id="439" r:id="rId64"/>
    <p:sldId id="305" r:id="rId6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674A5"/>
    <a:srgbClr val="E2C43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6DEFD57-24FF-4D02-9FA4-6855A546088E}" v="127" dt="2023-02-22T19:26:05.22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11" autoAdjust="0"/>
    <p:restoredTop sz="94660"/>
  </p:normalViewPr>
  <p:slideViewPr>
    <p:cSldViewPr snapToGrid="0">
      <p:cViewPr varScale="1">
        <p:scale>
          <a:sx n="62" d="100"/>
          <a:sy n="62" d="100"/>
        </p:scale>
        <p:origin x="339" y="33"/>
      </p:cViewPr>
      <p:guideLst/>
    </p:cSldViewPr>
  </p:slideViewPr>
  <p:notesTextViewPr>
    <p:cViewPr>
      <p:scale>
        <a:sx n="1" d="1"/>
        <a:sy n="1" d="1"/>
      </p:scale>
      <p:origin x="0" y="0"/>
    </p:cViewPr>
  </p:notesTextViewPr>
  <p:sorterViewPr>
    <p:cViewPr>
      <p:scale>
        <a:sx n="100" d="100"/>
        <a:sy n="100" d="100"/>
      </p:scale>
      <p:origin x="0" y="-9864"/>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viewProps" Target="viewProps.xml"/><Relationship Id="rId7" Type="http://schemas.openxmlformats.org/officeDocument/2006/relationships/slide" Target="slides/slide2.xml"/><Relationship Id="rId71"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notesMaster" Target="notesMasters/notesMaster1.xml"/><Relationship Id="rId5" Type="http://schemas.openxmlformats.org/officeDocument/2006/relationships/slideMaster" Target="slideMasters/slideMaster2.xml"/><Relationship Id="rId61" Type="http://schemas.openxmlformats.org/officeDocument/2006/relationships/slide" Target="slides/slide56.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72"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presProps" Target="presProps.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mes Williams" userId="c957a50b-491f-4d94-b4bc-52aca3e2340d" providerId="ADAL" clId="{BF6D61E4-4669-438E-A473-11E6CD4D4DDF}"/>
    <pc:docChg chg="undo custSel addSld modSld">
      <pc:chgData name="James Williams" userId="c957a50b-491f-4d94-b4bc-52aca3e2340d" providerId="ADAL" clId="{BF6D61E4-4669-438E-A473-11E6CD4D4DDF}" dt="2022-12-21T18:37:15.180" v="2" actId="20577"/>
      <pc:docMkLst>
        <pc:docMk/>
      </pc:docMkLst>
      <pc:sldChg chg="modSp add mod">
        <pc:chgData name="James Williams" userId="c957a50b-491f-4d94-b4bc-52aca3e2340d" providerId="ADAL" clId="{BF6D61E4-4669-438E-A473-11E6CD4D4DDF}" dt="2022-12-21T18:37:15.180" v="2" actId="20577"/>
        <pc:sldMkLst>
          <pc:docMk/>
          <pc:sldMk cId="2028065261" sldId="488"/>
        </pc:sldMkLst>
        <pc:spChg chg="mod">
          <ac:chgData name="James Williams" userId="c957a50b-491f-4d94-b4bc-52aca3e2340d" providerId="ADAL" clId="{BF6D61E4-4669-438E-A473-11E6CD4D4DDF}" dt="2022-12-21T18:37:15.180" v="2" actId="20577"/>
          <ac:spMkLst>
            <pc:docMk/>
            <pc:sldMk cId="2028065261" sldId="488"/>
            <ac:spMk id="2" creationId="{61365102-6F14-4FB7-8C3C-AB618E6179A2}"/>
          </ac:spMkLst>
        </pc:spChg>
      </pc:sldChg>
    </pc:docChg>
  </pc:docChgLst>
  <pc:docChgLst>
    <pc:chgData name="James Williams" userId="c957a50b-491f-4d94-b4bc-52aca3e2340d" providerId="ADAL" clId="{D6DEFD57-24FF-4D02-9FA4-6855A546088E}"/>
    <pc:docChg chg="undo custSel addSld delSld modSld sldOrd">
      <pc:chgData name="James Williams" userId="c957a50b-491f-4d94-b4bc-52aca3e2340d" providerId="ADAL" clId="{D6DEFD57-24FF-4D02-9FA4-6855A546088E}" dt="2023-02-22T19:28:14.463" v="8423" actId="113"/>
      <pc:docMkLst>
        <pc:docMk/>
      </pc:docMkLst>
      <pc:sldChg chg="modSp mod">
        <pc:chgData name="James Williams" userId="c957a50b-491f-4d94-b4bc-52aca3e2340d" providerId="ADAL" clId="{D6DEFD57-24FF-4D02-9FA4-6855A546088E}" dt="2023-02-01T12:52:35.088" v="33" actId="20577"/>
        <pc:sldMkLst>
          <pc:docMk/>
          <pc:sldMk cId="2752702826" sldId="256"/>
        </pc:sldMkLst>
        <pc:spChg chg="mod">
          <ac:chgData name="James Williams" userId="c957a50b-491f-4d94-b4bc-52aca3e2340d" providerId="ADAL" clId="{D6DEFD57-24FF-4D02-9FA4-6855A546088E}" dt="2023-02-01T12:52:35.088" v="33" actId="20577"/>
          <ac:spMkLst>
            <pc:docMk/>
            <pc:sldMk cId="2752702826" sldId="256"/>
            <ac:spMk id="7" creationId="{45505FA4-4826-4869-8126-C6BD74F63CE7}"/>
          </ac:spMkLst>
        </pc:spChg>
      </pc:sldChg>
      <pc:sldChg chg="add del">
        <pc:chgData name="James Williams" userId="c957a50b-491f-4d94-b4bc-52aca3e2340d" providerId="ADAL" clId="{D6DEFD57-24FF-4D02-9FA4-6855A546088E}" dt="2023-02-01T13:54:56.061" v="38"/>
        <pc:sldMkLst>
          <pc:docMk/>
          <pc:sldMk cId="2744674804" sldId="268"/>
        </pc:sldMkLst>
      </pc:sldChg>
      <pc:sldChg chg="addSp modSp mod setBg">
        <pc:chgData name="James Williams" userId="c957a50b-491f-4d94-b4bc-52aca3e2340d" providerId="ADAL" clId="{D6DEFD57-24FF-4D02-9FA4-6855A546088E}" dt="2023-02-22T17:54:23.575" v="4407" actId="20577"/>
        <pc:sldMkLst>
          <pc:docMk/>
          <pc:sldMk cId="3465548245" sldId="274"/>
        </pc:sldMkLst>
        <pc:spChg chg="mod">
          <ac:chgData name="James Williams" userId="c957a50b-491f-4d94-b4bc-52aca3e2340d" providerId="ADAL" clId="{D6DEFD57-24FF-4D02-9FA4-6855A546088E}" dt="2023-02-22T17:54:17.018" v="4406" actId="1076"/>
          <ac:spMkLst>
            <pc:docMk/>
            <pc:sldMk cId="3465548245" sldId="274"/>
            <ac:spMk id="2" creationId="{7BE8D325-5E99-45EB-99A7-1D35A3979691}"/>
          </ac:spMkLst>
        </pc:spChg>
        <pc:spChg chg="add mod">
          <ac:chgData name="James Williams" userId="c957a50b-491f-4d94-b4bc-52aca3e2340d" providerId="ADAL" clId="{D6DEFD57-24FF-4D02-9FA4-6855A546088E}" dt="2023-02-22T17:54:07.566" v="4403" actId="26606"/>
          <ac:spMkLst>
            <pc:docMk/>
            <pc:sldMk cId="3465548245" sldId="274"/>
            <ac:spMk id="4" creationId="{439070BB-C763-5D54-ED56-4F4D99625695}"/>
          </ac:spMkLst>
        </pc:spChg>
        <pc:spChg chg="mod">
          <ac:chgData name="James Williams" userId="c957a50b-491f-4d94-b4bc-52aca3e2340d" providerId="ADAL" clId="{D6DEFD57-24FF-4D02-9FA4-6855A546088E}" dt="2023-02-22T17:54:23.575" v="4407" actId="20577"/>
          <ac:spMkLst>
            <pc:docMk/>
            <pc:sldMk cId="3465548245" sldId="274"/>
            <ac:spMk id="6" creationId="{AFE421AD-2E0E-4236-B136-2A30F9042B40}"/>
          </ac:spMkLst>
        </pc:spChg>
        <pc:picChg chg="add mod">
          <ac:chgData name="James Williams" userId="c957a50b-491f-4d94-b4bc-52aca3e2340d" providerId="ADAL" clId="{D6DEFD57-24FF-4D02-9FA4-6855A546088E}" dt="2023-02-22T17:54:07.566" v="4403" actId="26606"/>
          <ac:picMkLst>
            <pc:docMk/>
            <pc:sldMk cId="3465548245" sldId="274"/>
            <ac:picMk id="3" creationId="{EFA41D34-7896-78B4-05B7-641C8DC023DF}"/>
          </ac:picMkLst>
        </pc:picChg>
      </pc:sldChg>
      <pc:sldChg chg="add">
        <pc:chgData name="James Williams" userId="c957a50b-491f-4d94-b4bc-52aca3e2340d" providerId="ADAL" clId="{D6DEFD57-24FF-4D02-9FA4-6855A546088E}" dt="2023-02-01T12:52:59.099" v="34"/>
        <pc:sldMkLst>
          <pc:docMk/>
          <pc:sldMk cId="2307667373" sldId="276"/>
        </pc:sldMkLst>
      </pc:sldChg>
      <pc:sldChg chg="modSp mod">
        <pc:chgData name="James Williams" userId="c957a50b-491f-4d94-b4bc-52aca3e2340d" providerId="ADAL" clId="{D6DEFD57-24FF-4D02-9FA4-6855A546088E}" dt="2023-02-22T17:53:56.425" v="4401" actId="20577"/>
        <pc:sldMkLst>
          <pc:docMk/>
          <pc:sldMk cId="2119460694" sldId="277"/>
        </pc:sldMkLst>
        <pc:spChg chg="mod">
          <ac:chgData name="James Williams" userId="c957a50b-491f-4d94-b4bc-52aca3e2340d" providerId="ADAL" clId="{D6DEFD57-24FF-4D02-9FA4-6855A546088E}" dt="2023-02-22T17:45:24.652" v="4078" actId="1076"/>
          <ac:spMkLst>
            <pc:docMk/>
            <pc:sldMk cId="2119460694" sldId="277"/>
            <ac:spMk id="2" creationId="{7BE8D325-5E99-45EB-99A7-1D35A3979691}"/>
          </ac:spMkLst>
        </pc:spChg>
        <pc:spChg chg="mod">
          <ac:chgData name="James Williams" userId="c957a50b-491f-4d94-b4bc-52aca3e2340d" providerId="ADAL" clId="{D6DEFD57-24FF-4D02-9FA4-6855A546088E}" dt="2023-02-22T17:53:56.425" v="4401" actId="20577"/>
          <ac:spMkLst>
            <pc:docMk/>
            <pc:sldMk cId="2119460694" sldId="277"/>
            <ac:spMk id="3" creationId="{DCEB263E-DB1B-4BF3-AB36-E0DA3AAE283E}"/>
          </ac:spMkLst>
        </pc:spChg>
        <pc:spChg chg="mod">
          <ac:chgData name="James Williams" userId="c957a50b-491f-4d94-b4bc-52aca3e2340d" providerId="ADAL" clId="{D6DEFD57-24FF-4D02-9FA4-6855A546088E}" dt="2023-02-22T17:45:14.484" v="4077" actId="1076"/>
          <ac:spMkLst>
            <pc:docMk/>
            <pc:sldMk cId="2119460694" sldId="277"/>
            <ac:spMk id="10" creationId="{9D04C5F4-0E09-4391-8AFE-5DCD8B43C2AD}"/>
          </ac:spMkLst>
        </pc:spChg>
        <pc:picChg chg="mod">
          <ac:chgData name="James Williams" userId="c957a50b-491f-4d94-b4bc-52aca3e2340d" providerId="ADAL" clId="{D6DEFD57-24FF-4D02-9FA4-6855A546088E}" dt="2023-02-22T17:45:14.484" v="4077" actId="1076"/>
          <ac:picMkLst>
            <pc:docMk/>
            <pc:sldMk cId="2119460694" sldId="277"/>
            <ac:picMk id="9" creationId="{CFC35D82-5945-49C9-A2AE-F3DE9C901C39}"/>
          </ac:picMkLst>
        </pc:picChg>
      </pc:sldChg>
      <pc:sldChg chg="modSp del mod ord">
        <pc:chgData name="James Williams" userId="c957a50b-491f-4d94-b4bc-52aca3e2340d" providerId="ADAL" clId="{D6DEFD57-24FF-4D02-9FA4-6855A546088E}" dt="2023-02-22T19:18:57.721" v="7806" actId="2696"/>
        <pc:sldMkLst>
          <pc:docMk/>
          <pc:sldMk cId="1384993253" sldId="292"/>
        </pc:sldMkLst>
        <pc:spChg chg="mod">
          <ac:chgData name="James Williams" userId="c957a50b-491f-4d94-b4bc-52aca3e2340d" providerId="ADAL" clId="{D6DEFD57-24FF-4D02-9FA4-6855A546088E}" dt="2023-02-22T19:18:09.731" v="7752" actId="1076"/>
          <ac:spMkLst>
            <pc:docMk/>
            <pc:sldMk cId="1384993253" sldId="292"/>
            <ac:spMk id="2" creationId="{396C8A7F-6A85-4189-BFB6-3883AB0E8A7A}"/>
          </ac:spMkLst>
        </pc:spChg>
        <pc:spChg chg="mod">
          <ac:chgData name="James Williams" userId="c957a50b-491f-4d94-b4bc-52aca3e2340d" providerId="ADAL" clId="{D6DEFD57-24FF-4D02-9FA4-6855A546088E}" dt="2023-02-22T19:18:42.266" v="7801" actId="20577"/>
          <ac:spMkLst>
            <pc:docMk/>
            <pc:sldMk cId="1384993253" sldId="292"/>
            <ac:spMk id="3" creationId="{6991AC4D-7A46-4215-8D31-C6EE59FD1C46}"/>
          </ac:spMkLst>
        </pc:spChg>
      </pc:sldChg>
      <pc:sldChg chg="modSp add mod ord">
        <pc:chgData name="James Williams" userId="c957a50b-491f-4d94-b4bc-52aca3e2340d" providerId="ADAL" clId="{D6DEFD57-24FF-4D02-9FA4-6855A546088E}" dt="2023-02-22T19:21:37.299" v="7925" actId="20577"/>
        <pc:sldMkLst>
          <pc:docMk/>
          <pc:sldMk cId="2239002308" sldId="292"/>
        </pc:sldMkLst>
        <pc:spChg chg="mod">
          <ac:chgData name="James Williams" userId="c957a50b-491f-4d94-b4bc-52aca3e2340d" providerId="ADAL" clId="{D6DEFD57-24FF-4D02-9FA4-6855A546088E}" dt="2023-02-22T19:21:37.299" v="7925" actId="20577"/>
          <ac:spMkLst>
            <pc:docMk/>
            <pc:sldMk cId="2239002308" sldId="292"/>
            <ac:spMk id="3" creationId="{6991AC4D-7A46-4215-8D31-C6EE59FD1C46}"/>
          </ac:spMkLst>
        </pc:spChg>
      </pc:sldChg>
      <pc:sldChg chg="add del">
        <pc:chgData name="James Williams" userId="c957a50b-491f-4d94-b4bc-52aca3e2340d" providerId="ADAL" clId="{D6DEFD57-24FF-4D02-9FA4-6855A546088E}" dt="2023-02-08T11:04:31.047" v="59" actId="2696"/>
        <pc:sldMkLst>
          <pc:docMk/>
          <pc:sldMk cId="2961266617" sldId="299"/>
        </pc:sldMkLst>
      </pc:sldChg>
      <pc:sldChg chg="ord">
        <pc:chgData name="James Williams" userId="c957a50b-491f-4d94-b4bc-52aca3e2340d" providerId="ADAL" clId="{D6DEFD57-24FF-4D02-9FA4-6855A546088E}" dt="2023-02-22T17:32:21.241" v="3920"/>
        <pc:sldMkLst>
          <pc:docMk/>
          <pc:sldMk cId="3136927749" sldId="305"/>
        </pc:sldMkLst>
      </pc:sldChg>
      <pc:sldChg chg="modSp mod">
        <pc:chgData name="James Williams" userId="c957a50b-491f-4d94-b4bc-52aca3e2340d" providerId="ADAL" clId="{D6DEFD57-24FF-4D02-9FA4-6855A546088E}" dt="2023-02-22T17:45:42.914" v="4083" actId="113"/>
        <pc:sldMkLst>
          <pc:docMk/>
          <pc:sldMk cId="2938782933" sldId="306"/>
        </pc:sldMkLst>
        <pc:spChg chg="mod">
          <ac:chgData name="James Williams" userId="c957a50b-491f-4d94-b4bc-52aca3e2340d" providerId="ADAL" clId="{D6DEFD57-24FF-4D02-9FA4-6855A546088E}" dt="2023-02-22T17:45:42.914" v="4083" actId="113"/>
          <ac:spMkLst>
            <pc:docMk/>
            <pc:sldMk cId="2938782933" sldId="306"/>
            <ac:spMk id="6" creationId="{AFE421AD-2E0E-4236-B136-2A30F9042B40}"/>
          </ac:spMkLst>
        </pc:spChg>
      </pc:sldChg>
      <pc:sldChg chg="add">
        <pc:chgData name="James Williams" userId="c957a50b-491f-4d94-b4bc-52aca3e2340d" providerId="ADAL" clId="{D6DEFD57-24FF-4D02-9FA4-6855A546088E}" dt="2023-02-09T11:33:08.562" v="63"/>
        <pc:sldMkLst>
          <pc:docMk/>
          <pc:sldMk cId="1861619271" sldId="326"/>
        </pc:sldMkLst>
      </pc:sldChg>
      <pc:sldChg chg="del">
        <pc:chgData name="James Williams" userId="c957a50b-491f-4d94-b4bc-52aca3e2340d" providerId="ADAL" clId="{D6DEFD57-24FF-4D02-9FA4-6855A546088E}" dt="2023-02-22T17:32:32.936" v="3921" actId="2696"/>
        <pc:sldMkLst>
          <pc:docMk/>
          <pc:sldMk cId="609174842" sldId="328"/>
        </pc:sldMkLst>
      </pc:sldChg>
      <pc:sldChg chg="modSp add mod">
        <pc:chgData name="James Williams" userId="c957a50b-491f-4d94-b4bc-52aca3e2340d" providerId="ADAL" clId="{D6DEFD57-24FF-4D02-9FA4-6855A546088E}" dt="2023-02-22T17:32:50.554" v="3928" actId="20577"/>
        <pc:sldMkLst>
          <pc:docMk/>
          <pc:sldMk cId="3252816145" sldId="329"/>
        </pc:sldMkLst>
        <pc:spChg chg="mod">
          <ac:chgData name="James Williams" userId="c957a50b-491f-4d94-b4bc-52aca3e2340d" providerId="ADAL" clId="{D6DEFD57-24FF-4D02-9FA4-6855A546088E}" dt="2023-02-22T17:32:50.554" v="3928" actId="20577"/>
          <ac:spMkLst>
            <pc:docMk/>
            <pc:sldMk cId="3252816145" sldId="329"/>
            <ac:spMk id="6" creationId="{AFE421AD-2E0E-4236-B136-2A30F9042B40}"/>
          </ac:spMkLst>
        </pc:spChg>
      </pc:sldChg>
      <pc:sldChg chg="modSp mod">
        <pc:chgData name="James Williams" userId="c957a50b-491f-4d94-b4bc-52aca3e2340d" providerId="ADAL" clId="{D6DEFD57-24FF-4D02-9FA4-6855A546088E}" dt="2023-02-22T17:46:54.846" v="4104" actId="403"/>
        <pc:sldMkLst>
          <pc:docMk/>
          <pc:sldMk cId="0" sldId="363"/>
        </pc:sldMkLst>
        <pc:spChg chg="mod">
          <ac:chgData name="James Williams" userId="c957a50b-491f-4d94-b4bc-52aca3e2340d" providerId="ADAL" clId="{D6DEFD57-24FF-4D02-9FA4-6855A546088E}" dt="2023-02-22T17:46:54.846" v="4104" actId="403"/>
          <ac:spMkLst>
            <pc:docMk/>
            <pc:sldMk cId="0" sldId="363"/>
            <ac:spMk id="6147" creationId="{4967F98D-47C6-4304-B8DC-C921DC187F35}"/>
          </ac:spMkLst>
        </pc:spChg>
      </pc:sldChg>
      <pc:sldChg chg="modSp mod">
        <pc:chgData name="James Williams" userId="c957a50b-491f-4d94-b4bc-52aca3e2340d" providerId="ADAL" clId="{D6DEFD57-24FF-4D02-9FA4-6855A546088E}" dt="2023-02-22T17:48:27.709" v="4216" actId="1076"/>
        <pc:sldMkLst>
          <pc:docMk/>
          <pc:sldMk cId="0" sldId="367"/>
        </pc:sldMkLst>
        <pc:spChg chg="mod">
          <ac:chgData name="James Williams" userId="c957a50b-491f-4d94-b4bc-52aca3e2340d" providerId="ADAL" clId="{D6DEFD57-24FF-4D02-9FA4-6855A546088E}" dt="2023-02-22T17:47:10.449" v="4106" actId="1076"/>
          <ac:spMkLst>
            <pc:docMk/>
            <pc:sldMk cId="0" sldId="367"/>
            <ac:spMk id="3" creationId="{81DB9320-60DC-4E3F-965E-10DD56C0A4A7}"/>
          </ac:spMkLst>
        </pc:spChg>
        <pc:spChg chg="mod">
          <ac:chgData name="James Williams" userId="c957a50b-491f-4d94-b4bc-52aca3e2340d" providerId="ADAL" clId="{D6DEFD57-24FF-4D02-9FA4-6855A546088E}" dt="2023-02-22T17:48:27.709" v="4216" actId="1076"/>
          <ac:spMkLst>
            <pc:docMk/>
            <pc:sldMk cId="0" sldId="367"/>
            <ac:spMk id="26628" creationId="{584E1959-1BAA-4BA5-962F-98F6CA3993BB}"/>
          </ac:spMkLst>
        </pc:spChg>
        <pc:spChg chg="mod">
          <ac:chgData name="James Williams" userId="c957a50b-491f-4d94-b4bc-52aca3e2340d" providerId="ADAL" clId="{D6DEFD57-24FF-4D02-9FA4-6855A546088E}" dt="2023-02-22T17:48:00.345" v="4160" actId="1076"/>
          <ac:spMkLst>
            <pc:docMk/>
            <pc:sldMk cId="0" sldId="367"/>
            <ac:spMk id="26629" creationId="{87855B73-3305-4A81-A64B-FCAF82249C17}"/>
          </ac:spMkLst>
        </pc:spChg>
        <pc:picChg chg="mod">
          <ac:chgData name="James Williams" userId="c957a50b-491f-4d94-b4bc-52aca3e2340d" providerId="ADAL" clId="{D6DEFD57-24FF-4D02-9FA4-6855A546088E}" dt="2023-02-22T17:48:00.345" v="4160" actId="1076"/>
          <ac:picMkLst>
            <pc:docMk/>
            <pc:sldMk cId="0" sldId="367"/>
            <ac:picMk id="26627" creationId="{1F8A65E3-C70B-4048-885D-6587F5F28347}"/>
          </ac:picMkLst>
        </pc:picChg>
      </pc:sldChg>
      <pc:sldChg chg="modSp mod">
        <pc:chgData name="James Williams" userId="c957a50b-491f-4d94-b4bc-52aca3e2340d" providerId="ADAL" clId="{D6DEFD57-24FF-4D02-9FA4-6855A546088E}" dt="2023-02-22T19:03:47.773" v="7348" actId="20577"/>
        <pc:sldMkLst>
          <pc:docMk/>
          <pc:sldMk cId="4018771675" sldId="370"/>
        </pc:sldMkLst>
        <pc:spChg chg="mod">
          <ac:chgData name="James Williams" userId="c957a50b-491f-4d94-b4bc-52aca3e2340d" providerId="ADAL" clId="{D6DEFD57-24FF-4D02-9FA4-6855A546088E}" dt="2023-02-22T18:59:14.430" v="7012" actId="20577"/>
          <ac:spMkLst>
            <pc:docMk/>
            <pc:sldMk cId="4018771675" sldId="370"/>
            <ac:spMk id="2" creationId="{CDE3FA2F-2BAF-4278-B314-FD46B8F24331}"/>
          </ac:spMkLst>
        </pc:spChg>
        <pc:spChg chg="mod">
          <ac:chgData name="James Williams" userId="c957a50b-491f-4d94-b4bc-52aca3e2340d" providerId="ADAL" clId="{D6DEFD57-24FF-4D02-9FA4-6855A546088E}" dt="2023-02-22T19:03:47.773" v="7348" actId="20577"/>
          <ac:spMkLst>
            <pc:docMk/>
            <pc:sldMk cId="4018771675" sldId="370"/>
            <ac:spMk id="3" creationId="{0106484C-D9F9-473B-A936-1E0C60405E3C}"/>
          </ac:spMkLst>
        </pc:spChg>
      </pc:sldChg>
      <pc:sldChg chg="modSp del mod">
        <pc:chgData name="James Williams" userId="c957a50b-491f-4d94-b4bc-52aca3e2340d" providerId="ADAL" clId="{D6DEFD57-24FF-4D02-9FA4-6855A546088E}" dt="2023-02-22T19:04:50.918" v="7359" actId="2696"/>
        <pc:sldMkLst>
          <pc:docMk/>
          <pc:sldMk cId="0" sldId="385"/>
        </pc:sldMkLst>
        <pc:spChg chg="mod">
          <ac:chgData name="James Williams" userId="c957a50b-491f-4d94-b4bc-52aca3e2340d" providerId="ADAL" clId="{D6DEFD57-24FF-4D02-9FA4-6855A546088E}" dt="2023-02-22T15:39:52.305" v="3003" actId="27636"/>
          <ac:spMkLst>
            <pc:docMk/>
            <pc:sldMk cId="0" sldId="385"/>
            <ac:spMk id="2" creationId="{EF906A3A-5223-4056-8EA1-4C901EBA9C1A}"/>
          </ac:spMkLst>
        </pc:spChg>
      </pc:sldChg>
      <pc:sldChg chg="modSp add mod">
        <pc:chgData name="James Williams" userId="c957a50b-491f-4d94-b4bc-52aca3e2340d" providerId="ADAL" clId="{D6DEFD57-24FF-4D02-9FA4-6855A546088E}" dt="2023-02-22T19:10:22.095" v="7599" actId="20577"/>
        <pc:sldMkLst>
          <pc:docMk/>
          <pc:sldMk cId="4118731108" sldId="385"/>
        </pc:sldMkLst>
        <pc:spChg chg="mod">
          <ac:chgData name="James Williams" userId="c957a50b-491f-4d94-b4bc-52aca3e2340d" providerId="ADAL" clId="{D6DEFD57-24FF-4D02-9FA4-6855A546088E}" dt="2023-02-22T19:10:22.095" v="7599" actId="20577"/>
          <ac:spMkLst>
            <pc:docMk/>
            <pc:sldMk cId="4118731108" sldId="385"/>
            <ac:spMk id="3" creationId="{D01672D4-D0FA-41C3-8588-FD62DA41B184}"/>
          </ac:spMkLst>
        </pc:spChg>
      </pc:sldChg>
      <pc:sldChg chg="del">
        <pc:chgData name="James Williams" userId="c957a50b-491f-4d94-b4bc-52aca3e2340d" providerId="ADAL" clId="{D6DEFD57-24FF-4D02-9FA4-6855A546088E}" dt="2023-02-22T19:18:57.721" v="7806" actId="2696"/>
        <pc:sldMkLst>
          <pc:docMk/>
          <pc:sldMk cId="3582429657" sldId="411"/>
        </pc:sldMkLst>
      </pc:sldChg>
      <pc:sldChg chg="modSp add mod">
        <pc:chgData name="James Williams" userId="c957a50b-491f-4d94-b4bc-52aca3e2340d" providerId="ADAL" clId="{D6DEFD57-24FF-4D02-9FA4-6855A546088E}" dt="2023-02-22T19:24:03.716" v="8156" actId="403"/>
        <pc:sldMkLst>
          <pc:docMk/>
          <pc:sldMk cId="3671698541" sldId="411"/>
        </pc:sldMkLst>
        <pc:spChg chg="mod">
          <ac:chgData name="James Williams" userId="c957a50b-491f-4d94-b4bc-52aca3e2340d" providerId="ADAL" clId="{D6DEFD57-24FF-4D02-9FA4-6855A546088E}" dt="2023-02-22T19:24:03.716" v="8156" actId="403"/>
          <ac:spMkLst>
            <pc:docMk/>
            <pc:sldMk cId="3671698541" sldId="411"/>
            <ac:spMk id="3" creationId="{002EABDA-FE4E-468F-9439-2250C958F89D}"/>
          </ac:spMkLst>
        </pc:spChg>
      </pc:sldChg>
      <pc:sldChg chg="modSp mod">
        <pc:chgData name="James Williams" userId="c957a50b-491f-4d94-b4bc-52aca3e2340d" providerId="ADAL" clId="{D6DEFD57-24FF-4D02-9FA4-6855A546088E}" dt="2023-02-22T17:49:19.058" v="4268" actId="1076"/>
        <pc:sldMkLst>
          <pc:docMk/>
          <pc:sldMk cId="3914330097" sldId="421"/>
        </pc:sldMkLst>
        <pc:spChg chg="mod">
          <ac:chgData name="James Williams" userId="c957a50b-491f-4d94-b4bc-52aca3e2340d" providerId="ADAL" clId="{D6DEFD57-24FF-4D02-9FA4-6855A546088E}" dt="2023-02-22T17:49:19.058" v="4268" actId="1076"/>
          <ac:spMkLst>
            <pc:docMk/>
            <pc:sldMk cId="3914330097" sldId="421"/>
            <ac:spMk id="3" creationId="{81DB9320-60DC-4E3F-965E-10DD56C0A4A7}"/>
          </ac:spMkLst>
        </pc:spChg>
        <pc:spChg chg="mod">
          <ac:chgData name="James Williams" userId="c957a50b-491f-4d94-b4bc-52aca3e2340d" providerId="ADAL" clId="{D6DEFD57-24FF-4D02-9FA4-6855A546088E}" dt="2023-02-22T17:48:57.521" v="4266" actId="20577"/>
          <ac:spMkLst>
            <pc:docMk/>
            <pc:sldMk cId="3914330097" sldId="421"/>
            <ac:spMk id="26628" creationId="{584E1959-1BAA-4BA5-962F-98F6CA3993BB}"/>
          </ac:spMkLst>
        </pc:spChg>
      </pc:sldChg>
      <pc:sldChg chg="del">
        <pc:chgData name="James Williams" userId="c957a50b-491f-4d94-b4bc-52aca3e2340d" providerId="ADAL" clId="{D6DEFD57-24FF-4D02-9FA4-6855A546088E}" dt="2023-02-22T17:50:55.448" v="4286" actId="2696"/>
        <pc:sldMkLst>
          <pc:docMk/>
          <pc:sldMk cId="271058176" sldId="424"/>
        </pc:sldMkLst>
      </pc:sldChg>
      <pc:sldChg chg="modSp mod ord">
        <pc:chgData name="James Williams" userId="c957a50b-491f-4d94-b4bc-52aca3e2340d" providerId="ADAL" clId="{D6DEFD57-24FF-4D02-9FA4-6855A546088E}" dt="2023-02-22T18:05:52.791" v="5199" actId="20577"/>
        <pc:sldMkLst>
          <pc:docMk/>
          <pc:sldMk cId="2650795361" sldId="430"/>
        </pc:sldMkLst>
        <pc:spChg chg="mod">
          <ac:chgData name="James Williams" userId="c957a50b-491f-4d94-b4bc-52aca3e2340d" providerId="ADAL" clId="{D6DEFD57-24FF-4D02-9FA4-6855A546088E}" dt="2023-02-22T17:50:08.660" v="4269" actId="1076"/>
          <ac:spMkLst>
            <pc:docMk/>
            <pc:sldMk cId="2650795361" sldId="430"/>
            <ac:spMk id="2" creationId="{A155888A-530A-45C6-B073-5F534B849183}"/>
          </ac:spMkLst>
        </pc:spChg>
        <pc:spChg chg="mod">
          <ac:chgData name="James Williams" userId="c957a50b-491f-4d94-b4bc-52aca3e2340d" providerId="ADAL" clId="{D6DEFD57-24FF-4D02-9FA4-6855A546088E}" dt="2023-02-22T18:05:52.791" v="5199" actId="20577"/>
          <ac:spMkLst>
            <pc:docMk/>
            <pc:sldMk cId="2650795361" sldId="430"/>
            <ac:spMk id="5" creationId="{597A1876-848B-491F-9997-659AAC825E9B}"/>
          </ac:spMkLst>
        </pc:spChg>
        <pc:spChg chg="mod">
          <ac:chgData name="James Williams" userId="c957a50b-491f-4d94-b4bc-52aca3e2340d" providerId="ADAL" clId="{D6DEFD57-24FF-4D02-9FA4-6855A546088E}" dt="2023-02-22T18:05:13.114" v="5194" actId="20577"/>
          <ac:spMkLst>
            <pc:docMk/>
            <pc:sldMk cId="2650795361" sldId="430"/>
            <ac:spMk id="8194" creationId="{9EF7C892-C3E1-4A2E-8F72-1760203CA125}"/>
          </ac:spMkLst>
        </pc:spChg>
        <pc:spChg chg="mod">
          <ac:chgData name="James Williams" userId="c957a50b-491f-4d94-b4bc-52aca3e2340d" providerId="ADAL" clId="{D6DEFD57-24FF-4D02-9FA4-6855A546088E}" dt="2023-02-22T17:50:08.660" v="4269" actId="1076"/>
          <ac:spMkLst>
            <pc:docMk/>
            <pc:sldMk cId="2650795361" sldId="430"/>
            <ac:spMk id="8196" creationId="{6C014BB5-EACE-45EA-9198-5A8774991F97}"/>
          </ac:spMkLst>
        </pc:spChg>
        <pc:picChg chg="mod">
          <ac:chgData name="James Williams" userId="c957a50b-491f-4d94-b4bc-52aca3e2340d" providerId="ADAL" clId="{D6DEFD57-24FF-4D02-9FA4-6855A546088E}" dt="2023-02-22T17:50:08.660" v="4269" actId="1076"/>
          <ac:picMkLst>
            <pc:docMk/>
            <pc:sldMk cId="2650795361" sldId="430"/>
            <ac:picMk id="8195" creationId="{71E10273-757A-4E81-AACF-CD0F898A0E66}"/>
          </ac:picMkLst>
        </pc:picChg>
      </pc:sldChg>
      <pc:sldChg chg="modSp mod">
        <pc:chgData name="James Williams" userId="c957a50b-491f-4d94-b4bc-52aca3e2340d" providerId="ADAL" clId="{D6DEFD57-24FF-4D02-9FA4-6855A546088E}" dt="2023-02-22T18:58:43.040" v="7005"/>
        <pc:sldMkLst>
          <pc:docMk/>
          <pc:sldMk cId="3769614310" sldId="433"/>
        </pc:sldMkLst>
        <pc:spChg chg="mod">
          <ac:chgData name="James Williams" userId="c957a50b-491f-4d94-b4bc-52aca3e2340d" providerId="ADAL" clId="{D6DEFD57-24FF-4D02-9FA4-6855A546088E}" dt="2023-02-22T13:30:03.678" v="1322" actId="1076"/>
          <ac:spMkLst>
            <pc:docMk/>
            <pc:sldMk cId="3769614310" sldId="433"/>
            <ac:spMk id="2" creationId="{DA84A94C-87C3-4136-B410-A529FF78469B}"/>
          </ac:spMkLst>
        </pc:spChg>
        <pc:spChg chg="mod">
          <ac:chgData name="James Williams" userId="c957a50b-491f-4d94-b4bc-52aca3e2340d" providerId="ADAL" clId="{D6DEFD57-24FF-4D02-9FA4-6855A546088E}" dt="2023-02-22T18:58:43.040" v="7005"/>
          <ac:spMkLst>
            <pc:docMk/>
            <pc:sldMk cId="3769614310" sldId="433"/>
            <ac:spMk id="3" creationId="{ED4A8FD7-C30A-49EE-8AE6-5553C7A50872}"/>
          </ac:spMkLst>
        </pc:spChg>
      </pc:sldChg>
      <pc:sldChg chg="modSp mod ord">
        <pc:chgData name="James Williams" userId="c957a50b-491f-4d94-b4bc-52aca3e2340d" providerId="ADAL" clId="{D6DEFD57-24FF-4D02-9FA4-6855A546088E}" dt="2023-02-22T19:14:19.491" v="7685" actId="20577"/>
        <pc:sldMkLst>
          <pc:docMk/>
          <pc:sldMk cId="3821269464" sldId="463"/>
        </pc:sldMkLst>
        <pc:spChg chg="mod">
          <ac:chgData name="James Williams" userId="c957a50b-491f-4d94-b4bc-52aca3e2340d" providerId="ADAL" clId="{D6DEFD57-24FF-4D02-9FA4-6855A546088E}" dt="2023-02-22T19:13:44.042" v="7642" actId="20577"/>
          <ac:spMkLst>
            <pc:docMk/>
            <pc:sldMk cId="3821269464" sldId="463"/>
            <ac:spMk id="2" creationId="{DA84A94C-87C3-4136-B410-A529FF78469B}"/>
          </ac:spMkLst>
        </pc:spChg>
        <pc:spChg chg="mod">
          <ac:chgData name="James Williams" userId="c957a50b-491f-4d94-b4bc-52aca3e2340d" providerId="ADAL" clId="{D6DEFD57-24FF-4D02-9FA4-6855A546088E}" dt="2023-02-22T19:14:19.491" v="7685" actId="20577"/>
          <ac:spMkLst>
            <pc:docMk/>
            <pc:sldMk cId="3821269464" sldId="463"/>
            <ac:spMk id="3" creationId="{ED4A8FD7-C30A-49EE-8AE6-5553C7A50872}"/>
          </ac:spMkLst>
        </pc:spChg>
      </pc:sldChg>
      <pc:sldChg chg="modSp mod ord">
        <pc:chgData name="James Williams" userId="c957a50b-491f-4d94-b4bc-52aca3e2340d" providerId="ADAL" clId="{D6DEFD57-24FF-4D02-9FA4-6855A546088E}" dt="2023-02-22T18:41:12.258" v="6379" actId="20577"/>
        <pc:sldMkLst>
          <pc:docMk/>
          <pc:sldMk cId="1806964394" sldId="465"/>
        </pc:sldMkLst>
        <pc:spChg chg="mod">
          <ac:chgData name="James Williams" userId="c957a50b-491f-4d94-b4bc-52aca3e2340d" providerId="ADAL" clId="{D6DEFD57-24FF-4D02-9FA4-6855A546088E}" dt="2023-02-22T18:28:20.881" v="5324" actId="1076"/>
          <ac:spMkLst>
            <pc:docMk/>
            <pc:sldMk cId="1806964394" sldId="465"/>
            <ac:spMk id="2" creationId="{DA84A94C-87C3-4136-B410-A529FF78469B}"/>
          </ac:spMkLst>
        </pc:spChg>
        <pc:spChg chg="mod">
          <ac:chgData name="James Williams" userId="c957a50b-491f-4d94-b4bc-52aca3e2340d" providerId="ADAL" clId="{D6DEFD57-24FF-4D02-9FA4-6855A546088E}" dt="2023-02-22T18:41:12.258" v="6379" actId="20577"/>
          <ac:spMkLst>
            <pc:docMk/>
            <pc:sldMk cId="1806964394" sldId="465"/>
            <ac:spMk id="3" creationId="{ED4A8FD7-C30A-49EE-8AE6-5553C7A50872}"/>
          </ac:spMkLst>
        </pc:spChg>
      </pc:sldChg>
      <pc:sldChg chg="modSp mod ord">
        <pc:chgData name="James Williams" userId="c957a50b-491f-4d94-b4bc-52aca3e2340d" providerId="ADAL" clId="{D6DEFD57-24FF-4D02-9FA4-6855A546088E}" dt="2023-02-22T19:09:11.378" v="7561" actId="404"/>
        <pc:sldMkLst>
          <pc:docMk/>
          <pc:sldMk cId="3500394480" sldId="466"/>
        </pc:sldMkLst>
        <pc:spChg chg="mod">
          <ac:chgData name="James Williams" userId="c957a50b-491f-4d94-b4bc-52aca3e2340d" providerId="ADAL" clId="{D6DEFD57-24FF-4D02-9FA4-6855A546088E}" dt="2023-02-22T19:08:10.243" v="7514" actId="14100"/>
          <ac:spMkLst>
            <pc:docMk/>
            <pc:sldMk cId="3500394480" sldId="466"/>
            <ac:spMk id="2" creationId="{DA84A94C-87C3-4136-B410-A529FF78469B}"/>
          </ac:spMkLst>
        </pc:spChg>
        <pc:spChg chg="mod">
          <ac:chgData name="James Williams" userId="c957a50b-491f-4d94-b4bc-52aca3e2340d" providerId="ADAL" clId="{D6DEFD57-24FF-4D02-9FA4-6855A546088E}" dt="2023-02-22T19:09:11.378" v="7561" actId="404"/>
          <ac:spMkLst>
            <pc:docMk/>
            <pc:sldMk cId="3500394480" sldId="466"/>
            <ac:spMk id="3" creationId="{ED4A8FD7-C30A-49EE-8AE6-5553C7A50872}"/>
          </ac:spMkLst>
        </pc:spChg>
      </pc:sldChg>
      <pc:sldChg chg="modSp mod ord">
        <pc:chgData name="James Williams" userId="c957a50b-491f-4d94-b4bc-52aca3e2340d" providerId="ADAL" clId="{D6DEFD57-24FF-4D02-9FA4-6855A546088E}" dt="2023-02-22T19:11:36.414" v="7607"/>
        <pc:sldMkLst>
          <pc:docMk/>
          <pc:sldMk cId="533430584" sldId="471"/>
        </pc:sldMkLst>
        <pc:spChg chg="mod">
          <ac:chgData name="James Williams" userId="c957a50b-491f-4d94-b4bc-52aca3e2340d" providerId="ADAL" clId="{D6DEFD57-24FF-4D02-9FA4-6855A546088E}" dt="2023-02-22T13:30:52.238" v="1334" actId="1076"/>
          <ac:spMkLst>
            <pc:docMk/>
            <pc:sldMk cId="533430584" sldId="471"/>
            <ac:spMk id="2" creationId="{DA84A94C-87C3-4136-B410-A529FF78469B}"/>
          </ac:spMkLst>
        </pc:spChg>
        <pc:picChg chg="mod">
          <ac:chgData name="James Williams" userId="c957a50b-491f-4d94-b4bc-52aca3e2340d" providerId="ADAL" clId="{D6DEFD57-24FF-4D02-9FA4-6855A546088E}" dt="2023-02-22T13:30:38.552" v="1330" actId="1076"/>
          <ac:picMkLst>
            <pc:docMk/>
            <pc:sldMk cId="533430584" sldId="471"/>
            <ac:picMk id="4" creationId="{E167F005-D96B-46F0-9D69-7E8FF76DD6B6}"/>
          </ac:picMkLst>
        </pc:picChg>
      </pc:sldChg>
      <pc:sldChg chg="addSp delSp modSp mod setBg setClrOvrMap">
        <pc:chgData name="James Williams" userId="c957a50b-491f-4d94-b4bc-52aca3e2340d" providerId="ADAL" clId="{D6DEFD57-24FF-4D02-9FA4-6855A546088E}" dt="2023-02-22T18:46:22.441" v="6443" actId="20577"/>
        <pc:sldMkLst>
          <pc:docMk/>
          <pc:sldMk cId="746755930" sldId="472"/>
        </pc:sldMkLst>
        <pc:spChg chg="mod ord">
          <ac:chgData name="James Williams" userId="c957a50b-491f-4d94-b4bc-52aca3e2340d" providerId="ADAL" clId="{D6DEFD57-24FF-4D02-9FA4-6855A546088E}" dt="2023-02-22T18:46:22.441" v="6443" actId="20577"/>
          <ac:spMkLst>
            <pc:docMk/>
            <pc:sldMk cId="746755930" sldId="472"/>
            <ac:spMk id="2" creationId="{DA84A94C-87C3-4136-B410-A529FF78469B}"/>
          </ac:spMkLst>
        </pc:spChg>
        <pc:spChg chg="mod">
          <ac:chgData name="James Williams" userId="c957a50b-491f-4d94-b4bc-52aca3e2340d" providerId="ADAL" clId="{D6DEFD57-24FF-4D02-9FA4-6855A546088E}" dt="2023-02-22T18:45:58.213" v="6431" actId="13926"/>
          <ac:spMkLst>
            <pc:docMk/>
            <pc:sldMk cId="746755930" sldId="472"/>
            <ac:spMk id="3" creationId="{ED4A8FD7-C30A-49EE-8AE6-5553C7A50872}"/>
          </ac:spMkLst>
        </pc:spChg>
        <pc:spChg chg="add del mod">
          <ac:chgData name="James Williams" userId="c957a50b-491f-4d94-b4bc-52aca3e2340d" providerId="ADAL" clId="{D6DEFD57-24FF-4D02-9FA4-6855A546088E}" dt="2023-02-22T18:44:08.571" v="6419" actId="478"/>
          <ac:spMkLst>
            <pc:docMk/>
            <pc:sldMk cId="746755930" sldId="472"/>
            <ac:spMk id="6" creationId="{97EBBBAF-D496-62FC-1561-DFB845A864DC}"/>
          </ac:spMkLst>
        </pc:spChg>
        <pc:spChg chg="add del">
          <ac:chgData name="James Williams" userId="c957a50b-491f-4d94-b4bc-52aca3e2340d" providerId="ADAL" clId="{D6DEFD57-24FF-4D02-9FA4-6855A546088E}" dt="2023-02-22T18:45:39.434" v="6425" actId="26606"/>
          <ac:spMkLst>
            <pc:docMk/>
            <pc:sldMk cId="746755930" sldId="472"/>
            <ac:spMk id="11" creationId="{9A457F22-2034-4200-B6E4-5B8372AAC226}"/>
          </ac:spMkLst>
        </pc:spChg>
        <pc:spChg chg="add del">
          <ac:chgData name="James Williams" userId="c957a50b-491f-4d94-b4bc-52aca3e2340d" providerId="ADAL" clId="{D6DEFD57-24FF-4D02-9FA4-6855A546088E}" dt="2023-02-22T18:45:39.434" v="6425" actId="26606"/>
          <ac:spMkLst>
            <pc:docMk/>
            <pc:sldMk cId="746755930" sldId="472"/>
            <ac:spMk id="13" creationId="{A9DA7986-F4F5-4F92-94A3-343B2D72001D}"/>
          </ac:spMkLst>
        </pc:spChg>
        <pc:spChg chg="add del">
          <ac:chgData name="James Williams" userId="c957a50b-491f-4d94-b4bc-52aca3e2340d" providerId="ADAL" clId="{D6DEFD57-24FF-4D02-9FA4-6855A546088E}" dt="2023-02-22T18:45:39.434" v="6425" actId="26606"/>
          <ac:spMkLst>
            <pc:docMk/>
            <pc:sldMk cId="746755930" sldId="472"/>
            <ac:spMk id="15" creationId="{428E76FD-76EE-4DE6-BBA4-EEA6E4B98CD0}"/>
          </ac:spMkLst>
        </pc:spChg>
        <pc:spChg chg="add del">
          <ac:chgData name="James Williams" userId="c957a50b-491f-4d94-b4bc-52aca3e2340d" providerId="ADAL" clId="{D6DEFD57-24FF-4D02-9FA4-6855A546088E}" dt="2023-02-22T18:45:39.418" v="6424" actId="26606"/>
          <ac:spMkLst>
            <pc:docMk/>
            <pc:sldMk cId="746755930" sldId="472"/>
            <ac:spMk id="20" creationId="{9A457F22-2034-4200-B6E4-5B8372AAC226}"/>
          </ac:spMkLst>
        </pc:spChg>
        <pc:spChg chg="add del">
          <ac:chgData name="James Williams" userId="c957a50b-491f-4d94-b4bc-52aca3e2340d" providerId="ADAL" clId="{D6DEFD57-24FF-4D02-9FA4-6855A546088E}" dt="2023-02-22T18:45:39.418" v="6424" actId="26606"/>
          <ac:spMkLst>
            <pc:docMk/>
            <pc:sldMk cId="746755930" sldId="472"/>
            <ac:spMk id="22" creationId="{A9DA7986-F4F5-4F92-94A3-343B2D72001D}"/>
          </ac:spMkLst>
        </pc:spChg>
        <pc:spChg chg="add del">
          <ac:chgData name="James Williams" userId="c957a50b-491f-4d94-b4bc-52aca3e2340d" providerId="ADAL" clId="{D6DEFD57-24FF-4D02-9FA4-6855A546088E}" dt="2023-02-22T18:45:39.418" v="6424" actId="26606"/>
          <ac:spMkLst>
            <pc:docMk/>
            <pc:sldMk cId="746755930" sldId="472"/>
            <ac:spMk id="24" creationId="{428E76FD-76EE-4DE6-BBA4-EEA6E4B98CD0}"/>
          </ac:spMkLst>
        </pc:spChg>
        <pc:spChg chg="add">
          <ac:chgData name="James Williams" userId="c957a50b-491f-4d94-b4bc-52aca3e2340d" providerId="ADAL" clId="{D6DEFD57-24FF-4D02-9FA4-6855A546088E}" dt="2023-02-22T18:45:39.434" v="6425" actId="26606"/>
          <ac:spMkLst>
            <pc:docMk/>
            <pc:sldMk cId="746755930" sldId="472"/>
            <ac:spMk id="26" creationId="{94DBFBD2-23B9-4007-B82F-D0C394407024}"/>
          </ac:spMkLst>
        </pc:spChg>
        <pc:picChg chg="add del mod">
          <ac:chgData name="James Williams" userId="c957a50b-491f-4d94-b4bc-52aca3e2340d" providerId="ADAL" clId="{D6DEFD57-24FF-4D02-9FA4-6855A546088E}" dt="2023-02-22T18:44:08.571" v="6419" actId="478"/>
          <ac:picMkLst>
            <pc:docMk/>
            <pc:sldMk cId="746755930" sldId="472"/>
            <ac:picMk id="5" creationId="{A3B8DF95-B35F-9D7F-3E0E-169327378399}"/>
          </ac:picMkLst>
        </pc:picChg>
        <pc:picChg chg="add mod">
          <ac:chgData name="James Williams" userId="c957a50b-491f-4d94-b4bc-52aca3e2340d" providerId="ADAL" clId="{D6DEFD57-24FF-4D02-9FA4-6855A546088E}" dt="2023-02-22T18:45:39.434" v="6425" actId="26606"/>
          <ac:picMkLst>
            <pc:docMk/>
            <pc:sldMk cId="746755930" sldId="472"/>
            <ac:picMk id="8" creationId="{5F0FCE44-8497-69EF-80FA-D1F529BA949D}"/>
          </ac:picMkLst>
        </pc:picChg>
      </pc:sldChg>
      <pc:sldChg chg="addSp modSp mod setBg">
        <pc:chgData name="James Williams" userId="c957a50b-491f-4d94-b4bc-52aca3e2340d" providerId="ADAL" clId="{D6DEFD57-24FF-4D02-9FA4-6855A546088E}" dt="2023-02-22T18:41:36.540" v="6383" actId="20577"/>
        <pc:sldMkLst>
          <pc:docMk/>
          <pc:sldMk cId="1602635154" sldId="473"/>
        </pc:sldMkLst>
        <pc:spChg chg="mod">
          <ac:chgData name="James Williams" userId="c957a50b-491f-4d94-b4bc-52aca3e2340d" providerId="ADAL" clId="{D6DEFD57-24FF-4D02-9FA4-6855A546088E}" dt="2023-02-22T18:40:03.458" v="6290" actId="14100"/>
          <ac:spMkLst>
            <pc:docMk/>
            <pc:sldMk cId="1602635154" sldId="473"/>
            <ac:spMk id="2" creationId="{7818149C-255D-42DE-B7CF-09770E1E3E96}"/>
          </ac:spMkLst>
        </pc:spChg>
        <pc:spChg chg="mod">
          <ac:chgData name="James Williams" userId="c957a50b-491f-4d94-b4bc-52aca3e2340d" providerId="ADAL" clId="{D6DEFD57-24FF-4D02-9FA4-6855A546088E}" dt="2023-02-22T18:41:36.540" v="6383" actId="20577"/>
          <ac:spMkLst>
            <pc:docMk/>
            <pc:sldMk cId="1602635154" sldId="473"/>
            <ac:spMk id="3" creationId="{720AC64F-2722-4023-8213-410E17124F5A}"/>
          </ac:spMkLst>
        </pc:spChg>
        <pc:spChg chg="add mod">
          <ac:chgData name="James Williams" userId="c957a50b-491f-4d94-b4bc-52aca3e2340d" providerId="ADAL" clId="{D6DEFD57-24FF-4D02-9FA4-6855A546088E}" dt="2023-02-22T18:37:27.313" v="6217" actId="26606"/>
          <ac:spMkLst>
            <pc:docMk/>
            <pc:sldMk cId="1602635154" sldId="473"/>
            <ac:spMk id="6" creationId="{EA3EB2A1-3949-8A1D-0FF9-B34A80FA585E}"/>
          </ac:spMkLst>
        </pc:spChg>
        <pc:picChg chg="add mod">
          <ac:chgData name="James Williams" userId="c957a50b-491f-4d94-b4bc-52aca3e2340d" providerId="ADAL" clId="{D6DEFD57-24FF-4D02-9FA4-6855A546088E}" dt="2023-02-22T18:37:27.313" v="6217" actId="26606"/>
          <ac:picMkLst>
            <pc:docMk/>
            <pc:sldMk cId="1602635154" sldId="473"/>
            <ac:picMk id="5" creationId="{DE183F71-83F7-8FDF-89C9-590586CB1341}"/>
          </ac:picMkLst>
        </pc:picChg>
      </pc:sldChg>
      <pc:sldChg chg="add ord">
        <pc:chgData name="James Williams" userId="c957a50b-491f-4d94-b4bc-52aca3e2340d" providerId="ADAL" clId="{D6DEFD57-24FF-4D02-9FA4-6855A546088E}" dt="2023-02-22T19:10:46.224" v="7603"/>
        <pc:sldMkLst>
          <pc:docMk/>
          <pc:sldMk cId="3635376096" sldId="477"/>
        </pc:sldMkLst>
      </pc:sldChg>
      <pc:sldChg chg="del">
        <pc:chgData name="James Williams" userId="c957a50b-491f-4d94-b4bc-52aca3e2340d" providerId="ADAL" clId="{D6DEFD57-24FF-4D02-9FA4-6855A546088E}" dt="2023-02-22T19:04:50.918" v="7359" actId="2696"/>
        <pc:sldMkLst>
          <pc:docMk/>
          <pc:sldMk cId="3743748542" sldId="477"/>
        </pc:sldMkLst>
      </pc:sldChg>
      <pc:sldChg chg="modSp add mod ord">
        <pc:chgData name="James Williams" userId="c957a50b-491f-4d94-b4bc-52aca3e2340d" providerId="ADAL" clId="{D6DEFD57-24FF-4D02-9FA4-6855A546088E}" dt="2023-02-22T19:09:41.336" v="7579" actId="20577"/>
        <pc:sldMkLst>
          <pc:docMk/>
          <pc:sldMk cId="657010756" sldId="478"/>
        </pc:sldMkLst>
        <pc:spChg chg="mod">
          <ac:chgData name="James Williams" userId="c957a50b-491f-4d94-b4bc-52aca3e2340d" providerId="ADAL" clId="{D6DEFD57-24FF-4D02-9FA4-6855A546088E}" dt="2023-02-22T19:09:41.336" v="7579" actId="20577"/>
          <ac:spMkLst>
            <pc:docMk/>
            <pc:sldMk cId="657010756" sldId="478"/>
            <ac:spMk id="2" creationId="{F729EF19-371B-4F50-A5AD-7856138B3353}"/>
          </ac:spMkLst>
        </pc:spChg>
        <pc:spChg chg="mod">
          <ac:chgData name="James Williams" userId="c957a50b-491f-4d94-b4bc-52aca3e2340d" providerId="ADAL" clId="{D6DEFD57-24FF-4D02-9FA4-6855A546088E}" dt="2023-02-22T19:09:31.331" v="7569" actId="1076"/>
          <ac:spMkLst>
            <pc:docMk/>
            <pc:sldMk cId="657010756" sldId="478"/>
            <ac:spMk id="5" creationId="{81B73464-D800-4088-9B49-BB420E525BE7}"/>
          </ac:spMkLst>
        </pc:spChg>
        <pc:picChg chg="mod">
          <ac:chgData name="James Williams" userId="c957a50b-491f-4d94-b4bc-52aca3e2340d" providerId="ADAL" clId="{D6DEFD57-24FF-4D02-9FA4-6855A546088E}" dt="2023-02-22T19:09:32.916" v="7570" actId="1076"/>
          <ac:picMkLst>
            <pc:docMk/>
            <pc:sldMk cId="657010756" sldId="478"/>
            <ac:picMk id="4" creationId="{18A03383-9CAE-45E6-BCA3-1DEC085BF546}"/>
          </ac:picMkLst>
        </pc:picChg>
      </pc:sldChg>
      <pc:sldChg chg="del">
        <pc:chgData name="James Williams" userId="c957a50b-491f-4d94-b4bc-52aca3e2340d" providerId="ADAL" clId="{D6DEFD57-24FF-4D02-9FA4-6855A546088E}" dt="2023-02-22T19:04:50.918" v="7359" actId="2696"/>
        <pc:sldMkLst>
          <pc:docMk/>
          <pc:sldMk cId="1239596572" sldId="478"/>
        </pc:sldMkLst>
      </pc:sldChg>
      <pc:sldChg chg="add">
        <pc:chgData name="James Williams" userId="c957a50b-491f-4d94-b4bc-52aca3e2340d" providerId="ADAL" clId="{D6DEFD57-24FF-4D02-9FA4-6855A546088E}" dt="2023-02-22T19:05:13.450" v="7360"/>
        <pc:sldMkLst>
          <pc:docMk/>
          <pc:sldMk cId="259929633" sldId="482"/>
        </pc:sldMkLst>
      </pc:sldChg>
      <pc:sldChg chg="del">
        <pc:chgData name="James Williams" userId="c957a50b-491f-4d94-b4bc-52aca3e2340d" providerId="ADAL" clId="{D6DEFD57-24FF-4D02-9FA4-6855A546088E}" dt="2023-02-22T19:04:50.918" v="7359" actId="2696"/>
        <pc:sldMkLst>
          <pc:docMk/>
          <pc:sldMk cId="3201388631" sldId="482"/>
        </pc:sldMkLst>
      </pc:sldChg>
      <pc:sldChg chg="modSp add mod ord">
        <pc:chgData name="James Williams" userId="c957a50b-491f-4d94-b4bc-52aca3e2340d" providerId="ADAL" clId="{D6DEFD57-24FF-4D02-9FA4-6855A546088E}" dt="2023-02-22T19:08:59.534" v="7557" actId="403"/>
        <pc:sldMkLst>
          <pc:docMk/>
          <pc:sldMk cId="1629416586" sldId="483"/>
        </pc:sldMkLst>
        <pc:spChg chg="mod">
          <ac:chgData name="James Williams" userId="c957a50b-491f-4d94-b4bc-52aca3e2340d" providerId="ADAL" clId="{D6DEFD57-24FF-4D02-9FA4-6855A546088E}" dt="2023-02-22T19:08:59.534" v="7557" actId="403"/>
          <ac:spMkLst>
            <pc:docMk/>
            <pc:sldMk cId="1629416586" sldId="483"/>
            <ac:spMk id="3" creationId="{0106484C-D9F9-473B-A936-1E0C60405E3C}"/>
          </ac:spMkLst>
        </pc:spChg>
      </pc:sldChg>
      <pc:sldChg chg="modSp del mod">
        <pc:chgData name="James Williams" userId="c957a50b-491f-4d94-b4bc-52aca3e2340d" providerId="ADAL" clId="{D6DEFD57-24FF-4D02-9FA4-6855A546088E}" dt="2023-02-22T19:04:50.918" v="7359" actId="2696"/>
        <pc:sldMkLst>
          <pc:docMk/>
          <pc:sldMk cId="3814721841" sldId="483"/>
        </pc:sldMkLst>
        <pc:spChg chg="mod">
          <ac:chgData name="James Williams" userId="c957a50b-491f-4d94-b4bc-52aca3e2340d" providerId="ADAL" clId="{D6DEFD57-24FF-4D02-9FA4-6855A546088E}" dt="2023-02-22T19:04:12.576" v="7358" actId="20577"/>
          <ac:spMkLst>
            <pc:docMk/>
            <pc:sldMk cId="3814721841" sldId="483"/>
            <ac:spMk id="2" creationId="{CDE3FA2F-2BAF-4278-B314-FD46B8F24331}"/>
          </ac:spMkLst>
        </pc:spChg>
      </pc:sldChg>
      <pc:sldChg chg="add">
        <pc:chgData name="James Williams" userId="c957a50b-491f-4d94-b4bc-52aca3e2340d" providerId="ADAL" clId="{D6DEFD57-24FF-4D02-9FA4-6855A546088E}" dt="2023-02-22T19:11:52.558" v="7609"/>
        <pc:sldMkLst>
          <pc:docMk/>
          <pc:sldMk cId="76678738" sldId="484"/>
        </pc:sldMkLst>
      </pc:sldChg>
      <pc:sldChg chg="addSp delSp modSp del mod setBg setClrOvrMap">
        <pc:chgData name="James Williams" userId="c957a50b-491f-4d94-b4bc-52aca3e2340d" providerId="ADAL" clId="{D6DEFD57-24FF-4D02-9FA4-6855A546088E}" dt="2023-02-22T19:11:46.589" v="7608" actId="2696"/>
        <pc:sldMkLst>
          <pc:docMk/>
          <pc:sldMk cId="4138858504" sldId="484"/>
        </pc:sldMkLst>
        <pc:spChg chg="mod ord">
          <ac:chgData name="James Williams" userId="c957a50b-491f-4d94-b4bc-52aca3e2340d" providerId="ADAL" clId="{D6DEFD57-24FF-4D02-9FA4-6855A546088E}" dt="2023-02-22T19:02:00.088" v="7053" actId="208"/>
          <ac:spMkLst>
            <pc:docMk/>
            <pc:sldMk cId="4138858504" sldId="484"/>
            <ac:spMk id="2" creationId="{EC937B8C-59E9-4132-8FF6-52C3FF29355F}"/>
          </ac:spMkLst>
        </pc:spChg>
        <pc:spChg chg="del mod">
          <ac:chgData name="James Williams" userId="c957a50b-491f-4d94-b4bc-52aca3e2340d" providerId="ADAL" clId="{D6DEFD57-24FF-4D02-9FA4-6855A546088E}" dt="2023-02-22T19:00:35.553" v="7026" actId="478"/>
          <ac:spMkLst>
            <pc:docMk/>
            <pc:sldMk cId="4138858504" sldId="484"/>
            <ac:spMk id="6" creationId="{C4EDCDEF-5249-4621-A561-A08013059FC3}"/>
          </ac:spMkLst>
        </pc:spChg>
        <pc:spChg chg="mod">
          <ac:chgData name="James Williams" userId="c957a50b-491f-4d94-b4bc-52aca3e2340d" providerId="ADAL" clId="{D6DEFD57-24FF-4D02-9FA4-6855A546088E}" dt="2023-02-22T19:01:46.955" v="7051" actId="1076"/>
          <ac:spMkLst>
            <pc:docMk/>
            <pc:sldMk cId="4138858504" sldId="484"/>
            <ac:spMk id="9" creationId="{F5072B19-1C3A-440C-AE14-8FA87AB82AC5}"/>
          </ac:spMkLst>
        </pc:spChg>
        <pc:spChg chg="add del">
          <ac:chgData name="James Williams" userId="c957a50b-491f-4d94-b4bc-52aca3e2340d" providerId="ADAL" clId="{D6DEFD57-24FF-4D02-9FA4-6855A546088E}" dt="2023-02-22T19:01:32.494" v="7047" actId="26606"/>
          <ac:spMkLst>
            <pc:docMk/>
            <pc:sldMk cId="4138858504" sldId="484"/>
            <ac:spMk id="27" creationId="{16817927-9B5A-41B6-81AF-8AB00C20F666}"/>
          </ac:spMkLst>
        </pc:spChg>
        <pc:spChg chg="add del">
          <ac:chgData name="James Williams" userId="c957a50b-491f-4d94-b4bc-52aca3e2340d" providerId="ADAL" clId="{D6DEFD57-24FF-4D02-9FA4-6855A546088E}" dt="2023-02-22T19:01:32.494" v="7047" actId="26606"/>
          <ac:spMkLst>
            <pc:docMk/>
            <pc:sldMk cId="4138858504" sldId="484"/>
            <ac:spMk id="28" creationId="{9B048A9D-7810-4E83-9167-7E739CC84D63}"/>
          </ac:spMkLst>
        </pc:spChg>
        <pc:spChg chg="add del">
          <ac:chgData name="James Williams" userId="c957a50b-491f-4d94-b4bc-52aca3e2340d" providerId="ADAL" clId="{D6DEFD57-24FF-4D02-9FA4-6855A546088E}" dt="2023-02-22T19:01:32.494" v="7047" actId="26606"/>
          <ac:spMkLst>
            <pc:docMk/>
            <pc:sldMk cId="4138858504" sldId="484"/>
            <ac:spMk id="29" creationId="{FD4B4CBE-E081-4726-B23D-6A3332219031}"/>
          </ac:spMkLst>
        </pc:spChg>
        <pc:spChg chg="add del">
          <ac:chgData name="James Williams" userId="c957a50b-491f-4d94-b4bc-52aca3e2340d" providerId="ADAL" clId="{D6DEFD57-24FF-4D02-9FA4-6855A546088E}" dt="2023-02-22T19:00:58.006" v="7041" actId="26606"/>
          <ac:spMkLst>
            <pc:docMk/>
            <pc:sldMk cId="4138858504" sldId="484"/>
            <ac:spMk id="31" creationId="{621227B1-1586-4CEF-A0F1-E3C7FFBD4AB7}"/>
          </ac:spMkLst>
        </pc:spChg>
        <pc:spChg chg="add del">
          <ac:chgData name="James Williams" userId="c957a50b-491f-4d94-b4bc-52aca3e2340d" providerId="ADAL" clId="{D6DEFD57-24FF-4D02-9FA4-6855A546088E}" dt="2023-02-22T19:00:58.006" v="7041" actId="26606"/>
          <ac:spMkLst>
            <pc:docMk/>
            <pc:sldMk cId="4138858504" sldId="484"/>
            <ac:spMk id="32" creationId="{FE409147-9C8A-4E37-878B-8EA26E28272F}"/>
          </ac:spMkLst>
        </pc:spChg>
        <pc:spChg chg="add">
          <ac:chgData name="James Williams" userId="c957a50b-491f-4d94-b4bc-52aca3e2340d" providerId="ADAL" clId="{D6DEFD57-24FF-4D02-9FA4-6855A546088E}" dt="2023-02-22T19:01:32.494" v="7047" actId="26606"/>
          <ac:spMkLst>
            <pc:docMk/>
            <pc:sldMk cId="4138858504" sldId="484"/>
            <ac:spMk id="33" creationId="{5F9F5EB8-AB42-47FD-8F4A-176C0A4B1B0A}"/>
          </ac:spMkLst>
        </pc:spChg>
        <pc:spChg chg="add del">
          <ac:chgData name="James Williams" userId="c957a50b-491f-4d94-b4bc-52aca3e2340d" providerId="ADAL" clId="{D6DEFD57-24FF-4D02-9FA4-6855A546088E}" dt="2023-02-22T19:00:05.180" v="7017" actId="26606"/>
          <ac:spMkLst>
            <pc:docMk/>
            <pc:sldMk cId="4138858504" sldId="484"/>
            <ac:spMk id="34" creationId="{6875A510-99DD-46D8-AE1A-CB86DEDF7632}"/>
          </ac:spMkLst>
        </pc:spChg>
        <pc:spChg chg="add del">
          <ac:chgData name="James Williams" userId="c957a50b-491f-4d94-b4bc-52aca3e2340d" providerId="ADAL" clId="{D6DEFD57-24FF-4D02-9FA4-6855A546088E}" dt="2023-02-22T19:01:24.831" v="7046" actId="26606"/>
          <ac:spMkLst>
            <pc:docMk/>
            <pc:sldMk cId="4138858504" sldId="484"/>
            <ac:spMk id="35" creationId="{621227B1-1586-4CEF-A0F1-E3C7FFBD4AB7}"/>
          </ac:spMkLst>
        </pc:spChg>
        <pc:spChg chg="add del">
          <ac:chgData name="James Williams" userId="c957a50b-491f-4d94-b4bc-52aca3e2340d" providerId="ADAL" clId="{D6DEFD57-24FF-4D02-9FA4-6855A546088E}" dt="2023-02-22T19:00:05.180" v="7017" actId="26606"/>
          <ac:spMkLst>
            <pc:docMk/>
            <pc:sldMk cId="4138858504" sldId="484"/>
            <ac:spMk id="36" creationId="{068B8D0F-A2D0-480D-9D67-C3D28D3CFEBC}"/>
          </ac:spMkLst>
        </pc:spChg>
        <pc:spChg chg="add del">
          <ac:chgData name="James Williams" userId="c957a50b-491f-4d94-b4bc-52aca3e2340d" providerId="ADAL" clId="{D6DEFD57-24FF-4D02-9FA4-6855A546088E}" dt="2023-02-22T19:01:24.831" v="7046" actId="26606"/>
          <ac:spMkLst>
            <pc:docMk/>
            <pc:sldMk cId="4138858504" sldId="484"/>
            <ac:spMk id="37" creationId="{9A7695ED-335C-4D08-AA65-0EDC27309B26}"/>
          </ac:spMkLst>
        </pc:spChg>
        <pc:spChg chg="add del">
          <ac:chgData name="James Williams" userId="c957a50b-491f-4d94-b4bc-52aca3e2340d" providerId="ADAL" clId="{D6DEFD57-24FF-4D02-9FA4-6855A546088E}" dt="2023-02-22T19:00:05.180" v="7017" actId="26606"/>
          <ac:spMkLst>
            <pc:docMk/>
            <pc:sldMk cId="4138858504" sldId="484"/>
            <ac:spMk id="38" creationId="{C8E8BA03-CDF9-4498-A313-A9410D0BDA91}"/>
          </ac:spMkLst>
        </pc:spChg>
        <pc:spChg chg="add">
          <ac:chgData name="James Williams" userId="c957a50b-491f-4d94-b4bc-52aca3e2340d" providerId="ADAL" clId="{D6DEFD57-24FF-4D02-9FA4-6855A546088E}" dt="2023-02-22T19:01:32.494" v="7047" actId="26606"/>
          <ac:spMkLst>
            <pc:docMk/>
            <pc:sldMk cId="4138858504" sldId="484"/>
            <ac:spMk id="39" creationId="{CA758F27-EB0A-4675-AACF-0CD47C911203}"/>
          </ac:spMkLst>
        </pc:spChg>
        <pc:spChg chg="add del">
          <ac:chgData name="James Williams" userId="c957a50b-491f-4d94-b4bc-52aca3e2340d" providerId="ADAL" clId="{D6DEFD57-24FF-4D02-9FA4-6855A546088E}" dt="2023-02-22T19:00:07.957" v="7019" actId="26606"/>
          <ac:spMkLst>
            <pc:docMk/>
            <pc:sldMk cId="4138858504" sldId="484"/>
            <ac:spMk id="40" creationId="{6875A510-99DD-46D8-AE1A-CB86DEDF7632}"/>
          </ac:spMkLst>
        </pc:spChg>
        <pc:spChg chg="add del">
          <ac:chgData name="James Williams" userId="c957a50b-491f-4d94-b4bc-52aca3e2340d" providerId="ADAL" clId="{D6DEFD57-24FF-4D02-9FA4-6855A546088E}" dt="2023-02-22T19:00:07.957" v="7019" actId="26606"/>
          <ac:spMkLst>
            <pc:docMk/>
            <pc:sldMk cId="4138858504" sldId="484"/>
            <ac:spMk id="41" creationId="{819B5B64-0E56-4669-BF5E-F3A8C113D136}"/>
          </ac:spMkLst>
        </pc:spChg>
        <pc:spChg chg="add del">
          <ac:chgData name="James Williams" userId="c957a50b-491f-4d94-b4bc-52aca3e2340d" providerId="ADAL" clId="{D6DEFD57-24FF-4D02-9FA4-6855A546088E}" dt="2023-02-22T19:00:07.957" v="7019" actId="26606"/>
          <ac:spMkLst>
            <pc:docMk/>
            <pc:sldMk cId="4138858504" sldId="484"/>
            <ac:spMk id="42" creationId="{7CA1F618-D28C-46F8-A795-54B669D716FE}"/>
          </ac:spMkLst>
        </pc:spChg>
        <pc:spChg chg="add">
          <ac:chgData name="James Williams" userId="c957a50b-491f-4d94-b4bc-52aca3e2340d" providerId="ADAL" clId="{D6DEFD57-24FF-4D02-9FA4-6855A546088E}" dt="2023-02-22T19:01:32.494" v="7047" actId="26606"/>
          <ac:spMkLst>
            <pc:docMk/>
            <pc:sldMk cId="4138858504" sldId="484"/>
            <ac:spMk id="43" creationId="{CFDF506A-FD4E-4BBC-A10A-DEB94F9BAA5F}"/>
          </ac:spMkLst>
        </pc:spChg>
        <pc:spChg chg="add del">
          <ac:chgData name="James Williams" userId="c957a50b-491f-4d94-b4bc-52aca3e2340d" providerId="ADAL" clId="{D6DEFD57-24FF-4D02-9FA4-6855A546088E}" dt="2023-02-22T19:00:11.343" v="7021" actId="26606"/>
          <ac:spMkLst>
            <pc:docMk/>
            <pc:sldMk cId="4138858504" sldId="484"/>
            <ac:spMk id="44" creationId="{6875A510-99DD-46D8-AE1A-CB86DEDF7632}"/>
          </ac:spMkLst>
        </pc:spChg>
        <pc:spChg chg="add del">
          <ac:chgData name="James Williams" userId="c957a50b-491f-4d94-b4bc-52aca3e2340d" providerId="ADAL" clId="{D6DEFD57-24FF-4D02-9FA4-6855A546088E}" dt="2023-02-22T19:00:11.343" v="7021" actId="26606"/>
          <ac:spMkLst>
            <pc:docMk/>
            <pc:sldMk cId="4138858504" sldId="484"/>
            <ac:spMk id="45" creationId="{8D17710A-2F80-4323-9D32-014D946852E7}"/>
          </ac:spMkLst>
        </pc:spChg>
        <pc:spChg chg="add">
          <ac:chgData name="James Williams" userId="c957a50b-491f-4d94-b4bc-52aca3e2340d" providerId="ADAL" clId="{D6DEFD57-24FF-4D02-9FA4-6855A546088E}" dt="2023-02-22T19:01:32.494" v="7047" actId="26606"/>
          <ac:spMkLst>
            <pc:docMk/>
            <pc:sldMk cId="4138858504" sldId="484"/>
            <ac:spMk id="46" creationId="{3571FB1B-4FFC-43D6-8121-390B3A44E835}"/>
          </ac:spMkLst>
        </pc:spChg>
        <pc:spChg chg="add del">
          <ac:chgData name="James Williams" userId="c957a50b-491f-4d94-b4bc-52aca3e2340d" providerId="ADAL" clId="{D6DEFD57-24FF-4D02-9FA4-6855A546088E}" dt="2023-02-22T19:00:20.707" v="7023" actId="26606"/>
          <ac:spMkLst>
            <pc:docMk/>
            <pc:sldMk cId="4138858504" sldId="484"/>
            <ac:spMk id="47" creationId="{6875A510-99DD-46D8-AE1A-CB86DEDF7632}"/>
          </ac:spMkLst>
        </pc:spChg>
        <pc:spChg chg="add del">
          <ac:chgData name="James Williams" userId="c957a50b-491f-4d94-b4bc-52aca3e2340d" providerId="ADAL" clId="{D6DEFD57-24FF-4D02-9FA4-6855A546088E}" dt="2023-02-22T19:00:20.707" v="7023" actId="26606"/>
          <ac:spMkLst>
            <pc:docMk/>
            <pc:sldMk cId="4138858504" sldId="484"/>
            <ac:spMk id="48" creationId="{04F131D2-B440-43CE-9FA2-4FE490C6F38B}"/>
          </ac:spMkLst>
        </pc:spChg>
        <pc:spChg chg="add del">
          <ac:chgData name="James Williams" userId="c957a50b-491f-4d94-b4bc-52aca3e2340d" providerId="ADAL" clId="{D6DEFD57-24FF-4D02-9FA4-6855A546088E}" dt="2023-02-22T19:00:25.334" v="7025" actId="26606"/>
          <ac:spMkLst>
            <pc:docMk/>
            <pc:sldMk cId="4138858504" sldId="484"/>
            <ac:spMk id="50" creationId="{6875A510-99DD-46D8-AE1A-CB86DEDF7632}"/>
          </ac:spMkLst>
        </pc:spChg>
        <pc:spChg chg="add del">
          <ac:chgData name="James Williams" userId="c957a50b-491f-4d94-b4bc-52aca3e2340d" providerId="ADAL" clId="{D6DEFD57-24FF-4D02-9FA4-6855A546088E}" dt="2023-02-22T19:00:25.334" v="7025" actId="26606"/>
          <ac:spMkLst>
            <pc:docMk/>
            <pc:sldMk cId="4138858504" sldId="484"/>
            <ac:spMk id="51" creationId="{735957B2-02E5-4BA7-9CB7-7E4AE1B52555}"/>
          </ac:spMkLst>
        </pc:spChg>
        <pc:spChg chg="add del">
          <ac:chgData name="James Williams" userId="c957a50b-491f-4d94-b4bc-52aca3e2340d" providerId="ADAL" clId="{D6DEFD57-24FF-4D02-9FA4-6855A546088E}" dt="2023-02-22T19:00:25.334" v="7025" actId="26606"/>
          <ac:spMkLst>
            <pc:docMk/>
            <pc:sldMk cId="4138858504" sldId="484"/>
            <ac:spMk id="52" creationId="{F0FDA11F-06E8-40FD-9959-635A476E8E76}"/>
          </ac:spMkLst>
        </pc:spChg>
        <pc:picChg chg="del mod ord">
          <ac:chgData name="James Williams" userId="c957a50b-491f-4d94-b4bc-52aca3e2340d" providerId="ADAL" clId="{D6DEFD57-24FF-4D02-9FA4-6855A546088E}" dt="2023-02-22T19:00:35.553" v="7026" actId="478"/>
          <ac:picMkLst>
            <pc:docMk/>
            <pc:sldMk cId="4138858504" sldId="484"/>
            <ac:picMk id="5" creationId="{921D5103-DA37-4B1F-A52A-001915A59CB1}"/>
          </ac:picMkLst>
        </pc:picChg>
        <pc:picChg chg="mod">
          <ac:chgData name="James Williams" userId="c957a50b-491f-4d94-b4bc-52aca3e2340d" providerId="ADAL" clId="{D6DEFD57-24FF-4D02-9FA4-6855A546088E}" dt="2023-02-22T19:02:06.388" v="7055" actId="1076"/>
          <ac:picMkLst>
            <pc:docMk/>
            <pc:sldMk cId="4138858504" sldId="484"/>
            <ac:picMk id="8" creationId="{40430214-4315-4F65-BAA5-133F1DE7DF4E}"/>
          </ac:picMkLst>
        </pc:picChg>
        <pc:picChg chg="del">
          <ac:chgData name="James Williams" userId="c957a50b-491f-4d94-b4bc-52aca3e2340d" providerId="ADAL" clId="{D6DEFD57-24FF-4D02-9FA4-6855A546088E}" dt="2023-02-22T18:59:52.634" v="7015" actId="478"/>
          <ac:picMkLst>
            <pc:docMk/>
            <pc:sldMk cId="4138858504" sldId="484"/>
            <ac:picMk id="11" creationId="{47AEF3E3-21FE-4F74-ADD9-6A6189EC3D29}"/>
          </ac:picMkLst>
        </pc:picChg>
      </pc:sldChg>
      <pc:sldChg chg="addSp modSp mod ord">
        <pc:chgData name="James Williams" userId="c957a50b-491f-4d94-b4bc-52aca3e2340d" providerId="ADAL" clId="{D6DEFD57-24FF-4D02-9FA4-6855A546088E}" dt="2023-02-22T19:28:14.463" v="8423" actId="113"/>
        <pc:sldMkLst>
          <pc:docMk/>
          <pc:sldMk cId="1290592663" sldId="487"/>
        </pc:sldMkLst>
        <pc:spChg chg="mod">
          <ac:chgData name="James Williams" userId="c957a50b-491f-4d94-b4bc-52aca3e2340d" providerId="ADAL" clId="{D6DEFD57-24FF-4D02-9FA4-6855A546088E}" dt="2023-02-22T19:24:41.434" v="8171" actId="20577"/>
          <ac:spMkLst>
            <pc:docMk/>
            <pc:sldMk cId="1290592663" sldId="487"/>
            <ac:spMk id="2" creationId="{37E9D38D-50B6-4137-B58E-ED92DB02F215}"/>
          </ac:spMkLst>
        </pc:spChg>
        <pc:spChg chg="add mod">
          <ac:chgData name="James Williams" userId="c957a50b-491f-4d94-b4bc-52aca3e2340d" providerId="ADAL" clId="{D6DEFD57-24FF-4D02-9FA4-6855A546088E}" dt="2023-02-22T19:28:14.463" v="8423" actId="113"/>
          <ac:spMkLst>
            <pc:docMk/>
            <pc:sldMk cId="1290592663" sldId="487"/>
            <ac:spMk id="3" creationId="{E7B7AA09-8B00-B8F7-212D-DAFF48A75D76}"/>
          </ac:spMkLst>
        </pc:spChg>
        <pc:graphicFrameChg chg="mod modGraphic">
          <ac:chgData name="James Williams" userId="c957a50b-491f-4d94-b4bc-52aca3e2340d" providerId="ADAL" clId="{D6DEFD57-24FF-4D02-9FA4-6855A546088E}" dt="2023-02-22T19:27:51.693" v="8398" actId="1076"/>
          <ac:graphicFrameMkLst>
            <pc:docMk/>
            <pc:sldMk cId="1290592663" sldId="487"/>
            <ac:graphicFrameMk id="6" creationId="{9FC015F3-2B63-42A8-A636-26D960316DCE}"/>
          </ac:graphicFrameMkLst>
        </pc:graphicFrameChg>
      </pc:sldChg>
      <pc:sldChg chg="add del">
        <pc:chgData name="James Williams" userId="c957a50b-491f-4d94-b4bc-52aca3e2340d" providerId="ADAL" clId="{D6DEFD57-24FF-4D02-9FA4-6855A546088E}" dt="2023-01-25T15:48:01.815" v="12" actId="2696"/>
        <pc:sldMkLst>
          <pc:docMk/>
          <pc:sldMk cId="2028065261" sldId="488"/>
        </pc:sldMkLst>
      </pc:sldChg>
      <pc:sldChg chg="add del">
        <pc:chgData name="James Williams" userId="c957a50b-491f-4d94-b4bc-52aca3e2340d" providerId="ADAL" clId="{D6DEFD57-24FF-4D02-9FA4-6855A546088E}" dt="2023-01-24T13:05:55.760" v="6" actId="2696"/>
        <pc:sldMkLst>
          <pc:docMk/>
          <pc:sldMk cId="9377031" sldId="489"/>
        </pc:sldMkLst>
      </pc:sldChg>
      <pc:sldChg chg="add del">
        <pc:chgData name="James Williams" userId="c957a50b-491f-4d94-b4bc-52aca3e2340d" providerId="ADAL" clId="{D6DEFD57-24FF-4D02-9FA4-6855A546088E}" dt="2023-01-24T12:32:32.866" v="5" actId="2696"/>
        <pc:sldMkLst>
          <pc:docMk/>
          <pc:sldMk cId="316517626" sldId="490"/>
        </pc:sldMkLst>
      </pc:sldChg>
      <pc:sldChg chg="add del">
        <pc:chgData name="James Williams" userId="c957a50b-491f-4d94-b4bc-52aca3e2340d" providerId="ADAL" clId="{D6DEFD57-24FF-4D02-9FA4-6855A546088E}" dt="2023-01-24T12:32:32.866" v="5" actId="2696"/>
        <pc:sldMkLst>
          <pc:docMk/>
          <pc:sldMk cId="4250127511" sldId="491"/>
        </pc:sldMkLst>
      </pc:sldChg>
      <pc:sldChg chg="add">
        <pc:chgData name="James Williams" userId="c957a50b-491f-4d94-b4bc-52aca3e2340d" providerId="ADAL" clId="{D6DEFD57-24FF-4D02-9FA4-6855A546088E}" dt="2023-02-01T13:54:56.061" v="38"/>
        <pc:sldMkLst>
          <pc:docMk/>
          <pc:sldMk cId="4231680777" sldId="529"/>
        </pc:sldMkLst>
      </pc:sldChg>
      <pc:sldChg chg="add del">
        <pc:chgData name="James Williams" userId="c957a50b-491f-4d94-b4bc-52aca3e2340d" providerId="ADAL" clId="{D6DEFD57-24FF-4D02-9FA4-6855A546088E}" dt="2023-01-31T10:26:35.371" v="16" actId="2696"/>
        <pc:sldMkLst>
          <pc:docMk/>
          <pc:sldMk cId="3746413831" sldId="530"/>
        </pc:sldMkLst>
      </pc:sldChg>
      <pc:sldChg chg="add del">
        <pc:chgData name="James Williams" userId="c957a50b-491f-4d94-b4bc-52aca3e2340d" providerId="ADAL" clId="{D6DEFD57-24FF-4D02-9FA4-6855A546088E}" dt="2023-01-29T13:19:54.708" v="14" actId="2696"/>
        <pc:sldMkLst>
          <pc:docMk/>
          <pc:sldMk cId="66062368" sldId="532"/>
        </pc:sldMkLst>
      </pc:sldChg>
      <pc:sldChg chg="add ord">
        <pc:chgData name="James Williams" userId="c957a50b-491f-4d94-b4bc-52aca3e2340d" providerId="ADAL" clId="{D6DEFD57-24FF-4D02-9FA4-6855A546088E}" dt="2023-02-14T14:04:42.341" v="285"/>
        <pc:sldMkLst>
          <pc:docMk/>
          <pc:sldMk cId="3253482756" sldId="532"/>
        </pc:sldMkLst>
      </pc:sldChg>
      <pc:sldChg chg="add del ord">
        <pc:chgData name="James Williams" userId="c957a50b-491f-4d94-b4bc-52aca3e2340d" providerId="ADAL" clId="{D6DEFD57-24FF-4D02-9FA4-6855A546088E}" dt="2023-02-01T13:54:54.035" v="37" actId="2696"/>
        <pc:sldMkLst>
          <pc:docMk/>
          <pc:sldMk cId="1910808215" sldId="533"/>
        </pc:sldMkLst>
      </pc:sldChg>
      <pc:sldChg chg="add del">
        <pc:chgData name="James Williams" userId="c957a50b-491f-4d94-b4bc-52aca3e2340d" providerId="ADAL" clId="{D6DEFD57-24FF-4D02-9FA4-6855A546088E}" dt="2023-02-08T11:08:42.465" v="61" actId="2696"/>
        <pc:sldMkLst>
          <pc:docMk/>
          <pc:sldMk cId="1534706294" sldId="534"/>
        </pc:sldMkLst>
      </pc:sldChg>
      <pc:sldChg chg="modSp add mod">
        <pc:chgData name="James Williams" userId="c957a50b-491f-4d94-b4bc-52aca3e2340d" providerId="ADAL" clId="{D6DEFD57-24FF-4D02-9FA4-6855A546088E}" dt="2023-02-12T13:31:31.537" v="69" actId="20577"/>
        <pc:sldMkLst>
          <pc:docMk/>
          <pc:sldMk cId="2370449818" sldId="534"/>
        </pc:sldMkLst>
        <pc:spChg chg="mod">
          <ac:chgData name="James Williams" userId="c957a50b-491f-4d94-b4bc-52aca3e2340d" providerId="ADAL" clId="{D6DEFD57-24FF-4D02-9FA4-6855A546088E}" dt="2023-02-12T13:31:31.537" v="69" actId="20577"/>
          <ac:spMkLst>
            <pc:docMk/>
            <pc:sldMk cId="2370449818" sldId="534"/>
            <ac:spMk id="3" creationId="{D413427D-D21B-42D8-9002-D02A6D4A4779}"/>
          </ac:spMkLst>
        </pc:spChg>
      </pc:sldChg>
      <pc:sldChg chg="modSp new mod ord">
        <pc:chgData name="James Williams" userId="c957a50b-491f-4d94-b4bc-52aca3e2340d" providerId="ADAL" clId="{D6DEFD57-24FF-4D02-9FA4-6855A546088E}" dt="2023-02-22T17:30:43.885" v="3908" actId="20577"/>
        <pc:sldMkLst>
          <pc:docMk/>
          <pc:sldMk cId="40655235" sldId="535"/>
        </pc:sldMkLst>
        <pc:spChg chg="mod">
          <ac:chgData name="James Williams" userId="c957a50b-491f-4d94-b4bc-52aca3e2340d" providerId="ADAL" clId="{D6DEFD57-24FF-4D02-9FA4-6855A546088E}" dt="2023-02-22T17:23:01.586" v="3751" actId="20577"/>
          <ac:spMkLst>
            <pc:docMk/>
            <pc:sldMk cId="40655235" sldId="535"/>
            <ac:spMk id="2" creationId="{EDE85C97-A077-A129-60A4-DD4FBC686318}"/>
          </ac:spMkLst>
        </pc:spChg>
        <pc:spChg chg="mod">
          <ac:chgData name="James Williams" userId="c957a50b-491f-4d94-b4bc-52aca3e2340d" providerId="ADAL" clId="{D6DEFD57-24FF-4D02-9FA4-6855A546088E}" dt="2023-02-22T17:30:43.885" v="3908" actId="20577"/>
          <ac:spMkLst>
            <pc:docMk/>
            <pc:sldMk cId="40655235" sldId="535"/>
            <ac:spMk id="3" creationId="{34BB14D5-007D-5208-D8AF-B7C1633E63ED}"/>
          </ac:spMkLst>
        </pc:spChg>
      </pc:sldChg>
      <pc:sldChg chg="add del">
        <pc:chgData name="James Williams" userId="c957a50b-491f-4d94-b4bc-52aca3e2340d" providerId="ADAL" clId="{D6DEFD57-24FF-4D02-9FA4-6855A546088E}" dt="2023-02-14T14:04:39.056" v="283" actId="2696"/>
        <pc:sldMkLst>
          <pc:docMk/>
          <pc:sldMk cId="2264165658" sldId="536"/>
        </pc:sldMkLst>
      </pc:sldChg>
      <pc:sldChg chg="add del">
        <pc:chgData name="James Williams" userId="c957a50b-491f-4d94-b4bc-52aca3e2340d" providerId="ADAL" clId="{D6DEFD57-24FF-4D02-9FA4-6855A546088E}" dt="2023-02-12T13:27:41.360" v="65" actId="2696"/>
        <pc:sldMkLst>
          <pc:docMk/>
          <pc:sldMk cId="4033799117" sldId="537"/>
        </pc:sldMkLst>
      </pc:sldChg>
      <pc:sldChg chg="add">
        <pc:chgData name="James Williams" userId="c957a50b-491f-4d94-b4bc-52aca3e2340d" providerId="ADAL" clId="{D6DEFD57-24FF-4D02-9FA4-6855A546088E}" dt="2023-02-09T10:51:46.994" v="62"/>
        <pc:sldMkLst>
          <pc:docMk/>
          <pc:sldMk cId="83117799" sldId="544"/>
        </pc:sldMkLst>
      </pc:sldChg>
      <pc:sldChg chg="add">
        <pc:chgData name="James Williams" userId="c957a50b-491f-4d94-b4bc-52aca3e2340d" providerId="ADAL" clId="{D6DEFD57-24FF-4D02-9FA4-6855A546088E}" dt="2023-02-22T18:47:08.181" v="6459"/>
        <pc:sldMkLst>
          <pc:docMk/>
          <pc:sldMk cId="2420707273" sldId="545"/>
        </pc:sldMkLst>
      </pc:sldChg>
      <pc:sldChg chg="addSp delSp modSp add del mod setBg">
        <pc:chgData name="James Williams" userId="c957a50b-491f-4d94-b4bc-52aca3e2340d" providerId="ADAL" clId="{D6DEFD57-24FF-4D02-9FA4-6855A546088E}" dt="2023-02-22T18:46:45.081" v="6454" actId="2696"/>
        <pc:sldMkLst>
          <pc:docMk/>
          <pc:sldMk cId="3847646324" sldId="545"/>
        </pc:sldMkLst>
        <pc:spChg chg="mod">
          <ac:chgData name="James Williams" userId="c957a50b-491f-4d94-b4bc-52aca3e2340d" providerId="ADAL" clId="{D6DEFD57-24FF-4D02-9FA4-6855A546088E}" dt="2023-02-22T18:17:23.337" v="5239" actId="20577"/>
          <ac:spMkLst>
            <pc:docMk/>
            <pc:sldMk cId="3847646324" sldId="545"/>
            <ac:spMk id="2" creationId="{DA84A94C-87C3-4136-B410-A529FF78469B}"/>
          </ac:spMkLst>
        </pc:spChg>
        <pc:spChg chg="del mod">
          <ac:chgData name="James Williams" userId="c957a50b-491f-4d94-b4bc-52aca3e2340d" providerId="ADAL" clId="{D6DEFD57-24FF-4D02-9FA4-6855A546088E}" dt="2023-02-22T18:16:38.564" v="5227" actId="478"/>
          <ac:spMkLst>
            <pc:docMk/>
            <pc:sldMk cId="3847646324" sldId="545"/>
            <ac:spMk id="3" creationId="{ED4A8FD7-C30A-49EE-8AE6-5553C7A50872}"/>
          </ac:spMkLst>
        </pc:spChg>
        <pc:spChg chg="add mod">
          <ac:chgData name="James Williams" userId="c957a50b-491f-4d94-b4bc-52aca3e2340d" providerId="ADAL" clId="{D6DEFD57-24FF-4D02-9FA4-6855A546088E}" dt="2023-02-22T18:16:47.850" v="5229" actId="26606"/>
          <ac:spMkLst>
            <pc:docMk/>
            <pc:sldMk cId="3847646324" sldId="545"/>
            <ac:spMk id="6" creationId="{43B5F3F8-A142-AC54-D3A6-7D3302C8FA9A}"/>
          </ac:spMkLst>
        </pc:spChg>
        <pc:spChg chg="add mod">
          <ac:chgData name="James Williams" userId="c957a50b-491f-4d94-b4bc-52aca3e2340d" providerId="ADAL" clId="{D6DEFD57-24FF-4D02-9FA4-6855A546088E}" dt="2023-02-22T18:16:47.850" v="5229" actId="26606"/>
          <ac:spMkLst>
            <pc:docMk/>
            <pc:sldMk cId="3847646324" sldId="545"/>
            <ac:spMk id="9" creationId="{5EAE742F-0DE4-9AC8-976F-D1AA242AF76D}"/>
          </ac:spMkLst>
        </pc:spChg>
        <pc:spChg chg="add del mod">
          <ac:chgData name="James Williams" userId="c957a50b-491f-4d94-b4bc-52aca3e2340d" providerId="ADAL" clId="{D6DEFD57-24FF-4D02-9FA4-6855A546088E}" dt="2023-02-22T18:16:42.365" v="5228" actId="478"/>
          <ac:spMkLst>
            <pc:docMk/>
            <pc:sldMk cId="3847646324" sldId="545"/>
            <ac:spMk id="11" creationId="{9641D9F2-E073-39B8-EFA8-AD0BB607B9BF}"/>
          </ac:spMkLst>
        </pc:spChg>
        <pc:spChg chg="add">
          <ac:chgData name="James Williams" userId="c957a50b-491f-4d94-b4bc-52aca3e2340d" providerId="ADAL" clId="{D6DEFD57-24FF-4D02-9FA4-6855A546088E}" dt="2023-02-22T18:16:47.850" v="5229" actId="26606"/>
          <ac:spMkLst>
            <pc:docMk/>
            <pc:sldMk cId="3847646324" sldId="545"/>
            <ac:spMk id="14" creationId="{6875A510-99DD-46D8-AE1A-CB86DEDF7632}"/>
          </ac:spMkLst>
        </pc:spChg>
        <pc:spChg chg="add">
          <ac:chgData name="James Williams" userId="c957a50b-491f-4d94-b4bc-52aca3e2340d" providerId="ADAL" clId="{D6DEFD57-24FF-4D02-9FA4-6855A546088E}" dt="2023-02-22T18:16:47.850" v="5229" actId="26606"/>
          <ac:spMkLst>
            <pc:docMk/>
            <pc:sldMk cId="3847646324" sldId="545"/>
            <ac:spMk id="16" creationId="{04F131D2-B440-43CE-9FA2-4FE490C6F38B}"/>
          </ac:spMkLst>
        </pc:spChg>
        <pc:picChg chg="add mod">
          <ac:chgData name="James Williams" userId="c957a50b-491f-4d94-b4bc-52aca3e2340d" providerId="ADAL" clId="{D6DEFD57-24FF-4D02-9FA4-6855A546088E}" dt="2023-02-22T18:16:47.850" v="5229" actId="26606"/>
          <ac:picMkLst>
            <pc:docMk/>
            <pc:sldMk cId="3847646324" sldId="545"/>
            <ac:picMk id="5" creationId="{7F16C14F-1CA5-13DC-CA94-FB715CE4F426}"/>
          </ac:picMkLst>
        </pc:picChg>
        <pc:picChg chg="add mod ord">
          <ac:chgData name="James Williams" userId="c957a50b-491f-4d94-b4bc-52aca3e2340d" providerId="ADAL" clId="{D6DEFD57-24FF-4D02-9FA4-6855A546088E}" dt="2023-02-22T18:16:47.850" v="5229" actId="26606"/>
          <ac:picMkLst>
            <pc:docMk/>
            <pc:sldMk cId="3847646324" sldId="545"/>
            <ac:picMk id="8" creationId="{918F0D1F-BBB6-6CFD-1AA4-F2D684EC2428}"/>
          </ac:picMkLst>
        </pc:picChg>
      </pc:sldChg>
      <pc:sldChg chg="modSp add mod">
        <pc:chgData name="James Williams" userId="c957a50b-491f-4d94-b4bc-52aca3e2340d" providerId="ADAL" clId="{D6DEFD57-24FF-4D02-9FA4-6855A546088E}" dt="2023-02-22T18:48:19.171" v="6462" actId="5793"/>
        <pc:sldMkLst>
          <pc:docMk/>
          <pc:sldMk cId="2637129386" sldId="546"/>
        </pc:sldMkLst>
        <pc:spChg chg="mod">
          <ac:chgData name="James Williams" userId="c957a50b-491f-4d94-b4bc-52aca3e2340d" providerId="ADAL" clId="{D6DEFD57-24FF-4D02-9FA4-6855A546088E}" dt="2023-02-22T13:31:35.923" v="1350" actId="20577"/>
          <ac:spMkLst>
            <pc:docMk/>
            <pc:sldMk cId="2637129386" sldId="546"/>
            <ac:spMk id="2" creationId="{DA84A94C-87C3-4136-B410-A529FF78469B}"/>
          </ac:spMkLst>
        </pc:spChg>
        <pc:spChg chg="mod">
          <ac:chgData name="James Williams" userId="c957a50b-491f-4d94-b4bc-52aca3e2340d" providerId="ADAL" clId="{D6DEFD57-24FF-4D02-9FA4-6855A546088E}" dt="2023-02-22T18:48:19.171" v="6462" actId="5793"/>
          <ac:spMkLst>
            <pc:docMk/>
            <pc:sldMk cId="2637129386" sldId="546"/>
            <ac:spMk id="3" creationId="{ED4A8FD7-C30A-49EE-8AE6-5553C7A50872}"/>
          </ac:spMkLst>
        </pc:spChg>
      </pc:sldChg>
      <pc:sldChg chg="addSp delSp modSp add mod setBg setClrOvrMap">
        <pc:chgData name="James Williams" userId="c957a50b-491f-4d94-b4bc-52aca3e2340d" providerId="ADAL" clId="{D6DEFD57-24FF-4D02-9FA4-6855A546088E}" dt="2023-02-22T19:09:59.329" v="7586" actId="404"/>
        <pc:sldMkLst>
          <pc:docMk/>
          <pc:sldMk cId="2870205560" sldId="547"/>
        </pc:sldMkLst>
        <pc:spChg chg="mod ord">
          <ac:chgData name="James Williams" userId="c957a50b-491f-4d94-b4bc-52aca3e2340d" providerId="ADAL" clId="{D6DEFD57-24FF-4D02-9FA4-6855A546088E}" dt="2023-02-22T19:09:59.329" v="7586" actId="404"/>
          <ac:spMkLst>
            <pc:docMk/>
            <pc:sldMk cId="2870205560" sldId="547"/>
            <ac:spMk id="2" creationId="{DA84A94C-87C3-4136-B410-A529FF78469B}"/>
          </ac:spMkLst>
        </pc:spChg>
        <pc:spChg chg="del">
          <ac:chgData name="James Williams" userId="c957a50b-491f-4d94-b4bc-52aca3e2340d" providerId="ADAL" clId="{D6DEFD57-24FF-4D02-9FA4-6855A546088E}" dt="2023-02-15T10:13:04.005" v="319" actId="478"/>
          <ac:spMkLst>
            <pc:docMk/>
            <pc:sldMk cId="2870205560" sldId="547"/>
            <ac:spMk id="3" creationId="{ED4A8FD7-C30A-49EE-8AE6-5553C7A50872}"/>
          </ac:spMkLst>
        </pc:spChg>
        <pc:spChg chg="add del mod">
          <ac:chgData name="James Williams" userId="c957a50b-491f-4d94-b4bc-52aca3e2340d" providerId="ADAL" clId="{D6DEFD57-24FF-4D02-9FA4-6855A546088E}" dt="2023-02-15T10:13:05.706" v="320" actId="478"/>
          <ac:spMkLst>
            <pc:docMk/>
            <pc:sldMk cId="2870205560" sldId="547"/>
            <ac:spMk id="5" creationId="{76DCD55C-25F7-5D26-8AB5-12F2B40418BC}"/>
          </ac:spMkLst>
        </pc:spChg>
        <pc:spChg chg="add mod">
          <ac:chgData name="James Williams" userId="c957a50b-491f-4d94-b4bc-52aca3e2340d" providerId="ADAL" clId="{D6DEFD57-24FF-4D02-9FA4-6855A546088E}" dt="2023-02-15T10:17:08.197" v="367" actId="1582"/>
          <ac:spMkLst>
            <pc:docMk/>
            <pc:sldMk cId="2870205560" sldId="547"/>
            <ac:spMk id="6" creationId="{CD062B8D-C242-9FED-AC33-84AF14585397}"/>
          </ac:spMkLst>
        </pc:spChg>
        <pc:spChg chg="add">
          <ac:chgData name="James Williams" userId="c957a50b-491f-4d94-b4bc-52aca3e2340d" providerId="ADAL" clId="{D6DEFD57-24FF-4D02-9FA4-6855A546088E}" dt="2023-02-15T10:13:17.003" v="322" actId="26606"/>
          <ac:spMkLst>
            <pc:docMk/>
            <pc:sldMk cId="2870205560" sldId="547"/>
            <ac:spMk id="2055" creationId="{5F9F5EB8-AB42-47FD-8F4A-176C0A4B1B0A}"/>
          </ac:spMkLst>
        </pc:spChg>
        <pc:spChg chg="add">
          <ac:chgData name="James Williams" userId="c957a50b-491f-4d94-b4bc-52aca3e2340d" providerId="ADAL" clId="{D6DEFD57-24FF-4D02-9FA4-6855A546088E}" dt="2023-02-15T10:13:17.003" v="322" actId="26606"/>
          <ac:spMkLst>
            <pc:docMk/>
            <pc:sldMk cId="2870205560" sldId="547"/>
            <ac:spMk id="2057" creationId="{CA758F27-EB0A-4675-AACF-0CD47C911203}"/>
          </ac:spMkLst>
        </pc:spChg>
        <pc:spChg chg="add">
          <ac:chgData name="James Williams" userId="c957a50b-491f-4d94-b4bc-52aca3e2340d" providerId="ADAL" clId="{D6DEFD57-24FF-4D02-9FA4-6855A546088E}" dt="2023-02-15T10:13:17.003" v="322" actId="26606"/>
          <ac:spMkLst>
            <pc:docMk/>
            <pc:sldMk cId="2870205560" sldId="547"/>
            <ac:spMk id="2059" creationId="{CFDF506A-FD4E-4BBC-A10A-DEB94F9BAA5F}"/>
          </ac:spMkLst>
        </pc:spChg>
        <pc:spChg chg="add">
          <ac:chgData name="James Williams" userId="c957a50b-491f-4d94-b4bc-52aca3e2340d" providerId="ADAL" clId="{D6DEFD57-24FF-4D02-9FA4-6855A546088E}" dt="2023-02-15T10:13:17.003" v="322" actId="26606"/>
          <ac:spMkLst>
            <pc:docMk/>
            <pc:sldMk cId="2870205560" sldId="547"/>
            <ac:spMk id="2061" creationId="{3571FB1B-4FFC-43D6-8121-390B3A44E835}"/>
          </ac:spMkLst>
        </pc:spChg>
        <pc:picChg chg="add mod">
          <ac:chgData name="James Williams" userId="c957a50b-491f-4d94-b4bc-52aca3e2340d" providerId="ADAL" clId="{D6DEFD57-24FF-4D02-9FA4-6855A546088E}" dt="2023-02-15T10:15:55.549" v="363" actId="1076"/>
          <ac:picMkLst>
            <pc:docMk/>
            <pc:sldMk cId="2870205560" sldId="547"/>
            <ac:picMk id="2050" creationId="{280C1738-AF25-CB58-C93A-392379668ED1}"/>
          </ac:picMkLst>
        </pc:picChg>
      </pc:sldChg>
      <pc:sldChg chg="add">
        <pc:chgData name="James Williams" userId="c957a50b-491f-4d94-b4bc-52aca3e2340d" providerId="ADAL" clId="{D6DEFD57-24FF-4D02-9FA4-6855A546088E}" dt="2023-02-14T14:04:37.006" v="282"/>
        <pc:sldMkLst>
          <pc:docMk/>
          <pc:sldMk cId="3664211101" sldId="548"/>
        </pc:sldMkLst>
      </pc:sldChg>
      <pc:sldChg chg="add del">
        <pc:chgData name="James Williams" userId="c957a50b-491f-4d94-b4bc-52aca3e2340d" providerId="ADAL" clId="{D6DEFD57-24FF-4D02-9FA4-6855A546088E}" dt="2023-02-15T11:18:27.506" v="368" actId="2696"/>
        <pc:sldMkLst>
          <pc:docMk/>
          <pc:sldMk cId="1699451967" sldId="549"/>
        </pc:sldMkLst>
      </pc:sldChg>
      <pc:sldChg chg="add del">
        <pc:chgData name="James Williams" userId="c957a50b-491f-4d94-b4bc-52aca3e2340d" providerId="ADAL" clId="{D6DEFD57-24FF-4D02-9FA4-6855A546088E}" dt="2023-02-15T11:18:30.922" v="369" actId="2696"/>
        <pc:sldMkLst>
          <pc:docMk/>
          <pc:sldMk cId="2441772728" sldId="550"/>
        </pc:sldMkLst>
      </pc:sldChg>
      <pc:sldChg chg="addSp delSp modSp add mod ord setBg setClrOvrMap">
        <pc:chgData name="James Williams" userId="c957a50b-491f-4d94-b4bc-52aca3e2340d" providerId="ADAL" clId="{D6DEFD57-24FF-4D02-9FA4-6855A546088E}" dt="2023-02-15T09:39:51.233" v="318" actId="1076"/>
        <pc:sldMkLst>
          <pc:docMk/>
          <pc:sldMk cId="2428515538" sldId="551"/>
        </pc:sldMkLst>
        <pc:spChg chg="mod">
          <ac:chgData name="James Williams" userId="c957a50b-491f-4d94-b4bc-52aca3e2340d" providerId="ADAL" clId="{D6DEFD57-24FF-4D02-9FA4-6855A546088E}" dt="2023-02-15T09:38:59.966" v="306" actId="208"/>
          <ac:spMkLst>
            <pc:docMk/>
            <pc:sldMk cId="2428515538" sldId="551"/>
            <ac:spMk id="2" creationId="{DA84A94C-87C3-4136-B410-A529FF78469B}"/>
          </ac:spMkLst>
        </pc:spChg>
        <pc:spChg chg="del mod">
          <ac:chgData name="James Williams" userId="c957a50b-491f-4d94-b4bc-52aca3e2340d" providerId="ADAL" clId="{D6DEFD57-24FF-4D02-9FA4-6855A546088E}" dt="2023-02-15T09:37:18.868" v="291" actId="478"/>
          <ac:spMkLst>
            <pc:docMk/>
            <pc:sldMk cId="2428515538" sldId="551"/>
            <ac:spMk id="3" creationId="{ED4A8FD7-C30A-49EE-8AE6-5553C7A50872}"/>
          </ac:spMkLst>
        </pc:spChg>
        <pc:spChg chg="add del mod">
          <ac:chgData name="James Williams" userId="c957a50b-491f-4d94-b4bc-52aca3e2340d" providerId="ADAL" clId="{D6DEFD57-24FF-4D02-9FA4-6855A546088E}" dt="2023-02-15T09:37:23.106" v="292" actId="478"/>
          <ac:spMkLst>
            <pc:docMk/>
            <pc:sldMk cId="2428515538" sldId="551"/>
            <ac:spMk id="5" creationId="{DD44726E-CD26-4947-EAE9-0242FF520CD7}"/>
          </ac:spMkLst>
        </pc:spChg>
        <pc:spChg chg="add mod">
          <ac:chgData name="James Williams" userId="c957a50b-491f-4d94-b4bc-52aca3e2340d" providerId="ADAL" clId="{D6DEFD57-24FF-4D02-9FA4-6855A546088E}" dt="2023-02-15T09:39:51.233" v="318" actId="1076"/>
          <ac:spMkLst>
            <pc:docMk/>
            <pc:sldMk cId="2428515538" sldId="551"/>
            <ac:spMk id="7" creationId="{05BBE07C-2B40-1432-9346-91BCDDDFB559}"/>
          </ac:spMkLst>
        </pc:spChg>
        <pc:spChg chg="add del">
          <ac:chgData name="James Williams" userId="c957a50b-491f-4d94-b4bc-52aca3e2340d" providerId="ADAL" clId="{D6DEFD57-24FF-4D02-9FA4-6855A546088E}" dt="2023-02-15T09:37:33.601" v="293" actId="26606"/>
          <ac:spMkLst>
            <pc:docMk/>
            <pc:sldMk cId="2428515538" sldId="551"/>
            <ac:spMk id="1031" creationId="{9A457F22-2034-4200-B6E4-5B8372AAC226}"/>
          </ac:spMkLst>
        </pc:spChg>
        <pc:spChg chg="add del">
          <ac:chgData name="James Williams" userId="c957a50b-491f-4d94-b4bc-52aca3e2340d" providerId="ADAL" clId="{D6DEFD57-24FF-4D02-9FA4-6855A546088E}" dt="2023-02-15T09:37:33.601" v="293" actId="26606"/>
          <ac:spMkLst>
            <pc:docMk/>
            <pc:sldMk cId="2428515538" sldId="551"/>
            <ac:spMk id="1033" creationId="{A9DA7986-F4F5-4F92-94A3-343B2D72001D}"/>
          </ac:spMkLst>
        </pc:spChg>
        <pc:spChg chg="add del">
          <ac:chgData name="James Williams" userId="c957a50b-491f-4d94-b4bc-52aca3e2340d" providerId="ADAL" clId="{D6DEFD57-24FF-4D02-9FA4-6855A546088E}" dt="2023-02-15T09:37:33.601" v="293" actId="26606"/>
          <ac:spMkLst>
            <pc:docMk/>
            <pc:sldMk cId="2428515538" sldId="551"/>
            <ac:spMk id="1035" creationId="{428E76FD-76EE-4DE6-BBA4-EEA6E4B98CD0}"/>
          </ac:spMkLst>
        </pc:spChg>
        <pc:spChg chg="add">
          <ac:chgData name="James Williams" userId="c957a50b-491f-4d94-b4bc-52aca3e2340d" providerId="ADAL" clId="{D6DEFD57-24FF-4D02-9FA4-6855A546088E}" dt="2023-02-15T09:37:33.601" v="293" actId="26606"/>
          <ac:spMkLst>
            <pc:docMk/>
            <pc:sldMk cId="2428515538" sldId="551"/>
            <ac:spMk id="1040" creationId="{5F9F5EB8-AB42-47FD-8F4A-176C0A4B1B0A}"/>
          </ac:spMkLst>
        </pc:spChg>
        <pc:spChg chg="add">
          <ac:chgData name="James Williams" userId="c957a50b-491f-4d94-b4bc-52aca3e2340d" providerId="ADAL" clId="{D6DEFD57-24FF-4D02-9FA4-6855A546088E}" dt="2023-02-15T09:37:33.601" v="293" actId="26606"/>
          <ac:spMkLst>
            <pc:docMk/>
            <pc:sldMk cId="2428515538" sldId="551"/>
            <ac:spMk id="1042" creationId="{CA758F27-EB0A-4675-AACF-0CD47C911203}"/>
          </ac:spMkLst>
        </pc:spChg>
        <pc:spChg chg="add">
          <ac:chgData name="James Williams" userId="c957a50b-491f-4d94-b4bc-52aca3e2340d" providerId="ADAL" clId="{D6DEFD57-24FF-4D02-9FA4-6855A546088E}" dt="2023-02-15T09:37:33.601" v="293" actId="26606"/>
          <ac:spMkLst>
            <pc:docMk/>
            <pc:sldMk cId="2428515538" sldId="551"/>
            <ac:spMk id="1044" creationId="{CFDF506A-FD4E-4BBC-A10A-DEB94F9BAA5F}"/>
          </ac:spMkLst>
        </pc:spChg>
        <pc:spChg chg="add">
          <ac:chgData name="James Williams" userId="c957a50b-491f-4d94-b4bc-52aca3e2340d" providerId="ADAL" clId="{D6DEFD57-24FF-4D02-9FA4-6855A546088E}" dt="2023-02-15T09:37:33.601" v="293" actId="26606"/>
          <ac:spMkLst>
            <pc:docMk/>
            <pc:sldMk cId="2428515538" sldId="551"/>
            <ac:spMk id="1046" creationId="{3571FB1B-4FFC-43D6-8121-390B3A44E835}"/>
          </ac:spMkLst>
        </pc:spChg>
        <pc:picChg chg="add mod">
          <ac:chgData name="James Williams" userId="c957a50b-491f-4d94-b4bc-52aca3e2340d" providerId="ADAL" clId="{D6DEFD57-24FF-4D02-9FA4-6855A546088E}" dt="2023-02-15T09:38:26.419" v="301" actId="1076"/>
          <ac:picMkLst>
            <pc:docMk/>
            <pc:sldMk cId="2428515538" sldId="551"/>
            <ac:picMk id="1026" creationId="{1A50D3A3-464C-E5ED-47BD-EB9B51EB86F1}"/>
          </ac:picMkLst>
        </pc:picChg>
      </pc:sldChg>
      <pc:sldChg chg="addSp delSp modSp new mod setBg">
        <pc:chgData name="James Williams" userId="c957a50b-491f-4d94-b4bc-52aca3e2340d" providerId="ADAL" clId="{D6DEFD57-24FF-4D02-9FA4-6855A546088E}" dt="2023-02-22T18:28:01.263" v="5321" actId="15"/>
        <pc:sldMkLst>
          <pc:docMk/>
          <pc:sldMk cId="325151516" sldId="552"/>
        </pc:sldMkLst>
        <pc:spChg chg="mod">
          <ac:chgData name="James Williams" userId="c957a50b-491f-4d94-b4bc-52aca3e2340d" providerId="ADAL" clId="{D6DEFD57-24FF-4D02-9FA4-6855A546088E}" dt="2023-02-22T17:22:36.314" v="3729" actId="6549"/>
          <ac:spMkLst>
            <pc:docMk/>
            <pc:sldMk cId="325151516" sldId="552"/>
            <ac:spMk id="2" creationId="{0AFD11DD-D8E3-DA61-E4B1-61AE77A1A1A2}"/>
          </ac:spMkLst>
        </pc:spChg>
        <pc:spChg chg="mod">
          <ac:chgData name="James Williams" userId="c957a50b-491f-4d94-b4bc-52aca3e2340d" providerId="ADAL" clId="{D6DEFD57-24FF-4D02-9FA4-6855A546088E}" dt="2023-02-22T18:28:01.263" v="5321" actId="15"/>
          <ac:spMkLst>
            <pc:docMk/>
            <pc:sldMk cId="325151516" sldId="552"/>
            <ac:spMk id="3" creationId="{F10B867A-4D48-B145-8E41-2D7AE11916E6}"/>
          </ac:spMkLst>
        </pc:spChg>
        <pc:spChg chg="add del mod">
          <ac:chgData name="James Williams" userId="c957a50b-491f-4d94-b4bc-52aca3e2340d" providerId="ADAL" clId="{D6DEFD57-24FF-4D02-9FA4-6855A546088E}" dt="2023-02-22T13:07:40.232" v="1194" actId="478"/>
          <ac:spMkLst>
            <pc:docMk/>
            <pc:sldMk cId="325151516" sldId="552"/>
            <ac:spMk id="4" creationId="{526233D3-A260-F33E-4AC6-9682EBF5135F}"/>
          </ac:spMkLst>
        </pc:spChg>
        <pc:spChg chg="add del mod">
          <ac:chgData name="James Williams" userId="c957a50b-491f-4d94-b4bc-52aca3e2340d" providerId="ADAL" clId="{D6DEFD57-24FF-4D02-9FA4-6855A546088E}" dt="2023-02-22T13:12:44.179" v="1237" actId="478"/>
          <ac:spMkLst>
            <pc:docMk/>
            <pc:sldMk cId="325151516" sldId="552"/>
            <ac:spMk id="8" creationId="{3C28B499-0FCC-6BC3-0211-50E98434720C}"/>
          </ac:spMkLst>
        </pc:spChg>
        <pc:picChg chg="add del mod ord">
          <ac:chgData name="James Williams" userId="c957a50b-491f-4d94-b4bc-52aca3e2340d" providerId="ADAL" clId="{D6DEFD57-24FF-4D02-9FA4-6855A546088E}" dt="2023-02-22T17:19:35.609" v="3660" actId="478"/>
          <ac:picMkLst>
            <pc:docMk/>
            <pc:sldMk cId="325151516" sldId="552"/>
            <ac:picMk id="5" creationId="{E8F828EB-59B3-A727-D68F-66E28ADF916F}"/>
          </ac:picMkLst>
        </pc:picChg>
        <pc:picChg chg="add del mod modCrop">
          <ac:chgData name="James Williams" userId="c957a50b-491f-4d94-b4bc-52aca3e2340d" providerId="ADAL" clId="{D6DEFD57-24FF-4D02-9FA4-6855A546088E}" dt="2023-02-22T17:19:36.112" v="3661" actId="478"/>
          <ac:picMkLst>
            <pc:docMk/>
            <pc:sldMk cId="325151516" sldId="552"/>
            <ac:picMk id="7" creationId="{B0BC27D3-8F8B-83DE-C12E-32FD89C5B9D7}"/>
          </ac:picMkLst>
        </pc:picChg>
        <pc:picChg chg="add mod">
          <ac:chgData name="James Williams" userId="c957a50b-491f-4d94-b4bc-52aca3e2340d" providerId="ADAL" clId="{D6DEFD57-24FF-4D02-9FA4-6855A546088E}" dt="2023-02-22T17:19:42.672" v="3664" actId="1076"/>
          <ac:picMkLst>
            <pc:docMk/>
            <pc:sldMk cId="325151516" sldId="552"/>
            <ac:picMk id="9" creationId="{8B590F43-DCB9-1294-86A2-CAD44D869401}"/>
          </ac:picMkLst>
        </pc:picChg>
        <pc:picChg chg="add mod">
          <ac:chgData name="James Williams" userId="c957a50b-491f-4d94-b4bc-52aca3e2340d" providerId="ADAL" clId="{D6DEFD57-24FF-4D02-9FA4-6855A546088E}" dt="2023-02-22T17:20:45.896" v="3667" actId="1076"/>
          <ac:picMkLst>
            <pc:docMk/>
            <pc:sldMk cId="325151516" sldId="552"/>
            <ac:picMk id="11" creationId="{61FBA0E8-5EE9-2764-5D4B-1E0605F128B4}"/>
          </ac:picMkLst>
        </pc:picChg>
      </pc:sldChg>
      <pc:sldChg chg="addSp delSp modSp new mod ord">
        <pc:chgData name="James Williams" userId="c957a50b-491f-4d94-b4bc-52aca3e2340d" providerId="ADAL" clId="{D6DEFD57-24FF-4D02-9FA4-6855A546088E}" dt="2023-02-22T13:10:05.379" v="1218" actId="403"/>
        <pc:sldMkLst>
          <pc:docMk/>
          <pc:sldMk cId="3923962153" sldId="553"/>
        </pc:sldMkLst>
        <pc:spChg chg="mod">
          <ac:chgData name="James Williams" userId="c957a50b-491f-4d94-b4bc-52aca3e2340d" providerId="ADAL" clId="{D6DEFD57-24FF-4D02-9FA4-6855A546088E}" dt="2023-02-22T13:10:05.379" v="1218" actId="403"/>
          <ac:spMkLst>
            <pc:docMk/>
            <pc:sldMk cId="3923962153" sldId="553"/>
            <ac:spMk id="2" creationId="{D4419CC0-077C-7EE6-46C0-1ED2A1F20B76}"/>
          </ac:spMkLst>
        </pc:spChg>
        <pc:spChg chg="del">
          <ac:chgData name="James Williams" userId="c957a50b-491f-4d94-b4bc-52aca3e2340d" providerId="ADAL" clId="{D6DEFD57-24FF-4D02-9FA4-6855A546088E}" dt="2023-02-22T13:05:49.042" v="1098" actId="478"/>
          <ac:spMkLst>
            <pc:docMk/>
            <pc:sldMk cId="3923962153" sldId="553"/>
            <ac:spMk id="3" creationId="{C2146450-B10F-983C-8703-D0097AF44BC7}"/>
          </ac:spMkLst>
        </pc:spChg>
        <pc:picChg chg="add mod">
          <ac:chgData name="James Williams" userId="c957a50b-491f-4d94-b4bc-52aca3e2340d" providerId="ADAL" clId="{D6DEFD57-24FF-4D02-9FA4-6855A546088E}" dt="2023-02-22T13:08:41.794" v="1207"/>
          <ac:picMkLst>
            <pc:docMk/>
            <pc:sldMk cId="3923962153" sldId="553"/>
            <ac:picMk id="5" creationId="{B17942BD-A50D-4710-8F65-700069F61CBC}"/>
          </ac:picMkLst>
        </pc:picChg>
        <pc:picChg chg="add mod">
          <ac:chgData name="James Williams" userId="c957a50b-491f-4d94-b4bc-52aca3e2340d" providerId="ADAL" clId="{D6DEFD57-24FF-4D02-9FA4-6855A546088E}" dt="2023-02-22T13:09:46.553" v="1216" actId="1076"/>
          <ac:picMkLst>
            <pc:docMk/>
            <pc:sldMk cId="3923962153" sldId="553"/>
            <ac:picMk id="7" creationId="{8DBAAF0D-6D22-4D98-0181-CA6CF5C510F9}"/>
          </ac:picMkLst>
        </pc:picChg>
      </pc:sldChg>
      <pc:sldChg chg="addSp modSp new mod">
        <pc:chgData name="James Williams" userId="c957a50b-491f-4d94-b4bc-52aca3e2340d" providerId="ADAL" clId="{D6DEFD57-24FF-4D02-9FA4-6855A546088E}" dt="2023-02-22T15:49:23.197" v="3187" actId="113"/>
        <pc:sldMkLst>
          <pc:docMk/>
          <pc:sldMk cId="72211455" sldId="554"/>
        </pc:sldMkLst>
        <pc:spChg chg="mod">
          <ac:chgData name="James Williams" userId="c957a50b-491f-4d94-b4bc-52aca3e2340d" providerId="ADAL" clId="{D6DEFD57-24FF-4D02-9FA4-6855A546088E}" dt="2023-02-22T15:49:23.197" v="3187" actId="113"/>
          <ac:spMkLst>
            <pc:docMk/>
            <pc:sldMk cId="72211455" sldId="554"/>
            <ac:spMk id="2" creationId="{2A45080B-7B85-6590-9B11-F7A904B13730}"/>
          </ac:spMkLst>
        </pc:spChg>
        <pc:spChg chg="mod">
          <ac:chgData name="James Williams" userId="c957a50b-491f-4d94-b4bc-52aca3e2340d" providerId="ADAL" clId="{D6DEFD57-24FF-4D02-9FA4-6855A546088E}" dt="2023-02-22T15:49:11.888" v="3186" actId="207"/>
          <ac:spMkLst>
            <pc:docMk/>
            <pc:sldMk cId="72211455" sldId="554"/>
            <ac:spMk id="3" creationId="{2D71DB40-5725-67F0-0E50-12CF1689B0F5}"/>
          </ac:spMkLst>
        </pc:spChg>
        <pc:picChg chg="add mod">
          <ac:chgData name="James Williams" userId="c957a50b-491f-4d94-b4bc-52aca3e2340d" providerId="ADAL" clId="{D6DEFD57-24FF-4D02-9FA4-6855A546088E}" dt="2023-02-22T15:48:36.858" v="3164" actId="167"/>
          <ac:picMkLst>
            <pc:docMk/>
            <pc:sldMk cId="72211455" sldId="554"/>
            <ac:picMk id="1026" creationId="{49FE25B9-9E8C-5D91-E2C3-62CCEE7EE19C}"/>
          </ac:picMkLst>
        </pc:picChg>
      </pc:sldChg>
      <pc:sldChg chg="addSp delSp modSp new del mod">
        <pc:chgData name="James Williams" userId="c957a50b-491f-4d94-b4bc-52aca3e2340d" providerId="ADAL" clId="{D6DEFD57-24FF-4D02-9FA4-6855A546088E}" dt="2023-02-22T19:17:07.988" v="7740" actId="2696"/>
        <pc:sldMkLst>
          <pc:docMk/>
          <pc:sldMk cId="2360560861" sldId="555"/>
        </pc:sldMkLst>
        <pc:spChg chg="mod">
          <ac:chgData name="James Williams" userId="c957a50b-491f-4d94-b4bc-52aca3e2340d" providerId="ADAL" clId="{D6DEFD57-24FF-4D02-9FA4-6855A546088E}" dt="2023-02-22T13:53:14.632" v="2166" actId="5793"/>
          <ac:spMkLst>
            <pc:docMk/>
            <pc:sldMk cId="2360560861" sldId="555"/>
            <ac:spMk id="2" creationId="{4AF44D67-3A1E-C633-7274-DF424991BAFB}"/>
          </ac:spMkLst>
        </pc:spChg>
        <pc:spChg chg="mod">
          <ac:chgData name="James Williams" userId="c957a50b-491f-4d94-b4bc-52aca3e2340d" providerId="ADAL" clId="{D6DEFD57-24FF-4D02-9FA4-6855A546088E}" dt="2023-02-22T19:16:54.183" v="7739" actId="1076"/>
          <ac:spMkLst>
            <pc:docMk/>
            <pc:sldMk cId="2360560861" sldId="555"/>
            <ac:spMk id="3" creationId="{4DC5C162-FB8C-DCF7-BE40-18EAF5D68D69}"/>
          </ac:spMkLst>
        </pc:spChg>
        <pc:picChg chg="add del">
          <ac:chgData name="James Williams" userId="c957a50b-491f-4d94-b4bc-52aca3e2340d" providerId="ADAL" clId="{D6DEFD57-24FF-4D02-9FA4-6855A546088E}" dt="2023-02-22T13:52:03.910" v="2129" actId="478"/>
          <ac:picMkLst>
            <pc:docMk/>
            <pc:sldMk cId="2360560861" sldId="555"/>
            <ac:picMk id="5" creationId="{498D7243-0055-168B-32D2-9C6FBD3D314C}"/>
          </ac:picMkLst>
        </pc:picChg>
        <pc:picChg chg="add del mod">
          <ac:chgData name="James Williams" userId="c957a50b-491f-4d94-b4bc-52aca3e2340d" providerId="ADAL" clId="{D6DEFD57-24FF-4D02-9FA4-6855A546088E}" dt="2023-02-22T13:57:51.301" v="2569" actId="21"/>
          <ac:picMkLst>
            <pc:docMk/>
            <pc:sldMk cId="2360560861" sldId="555"/>
            <ac:picMk id="6" creationId="{03DF5B14-66FF-4FA4-0258-E52B281BDA70}"/>
          </ac:picMkLst>
        </pc:picChg>
      </pc:sldChg>
      <pc:sldChg chg="addSp delSp modSp new del mod">
        <pc:chgData name="James Williams" userId="c957a50b-491f-4d94-b4bc-52aca3e2340d" providerId="ADAL" clId="{D6DEFD57-24FF-4D02-9FA4-6855A546088E}" dt="2023-02-22T14:00:11.106" v="2616" actId="2696"/>
        <pc:sldMkLst>
          <pc:docMk/>
          <pc:sldMk cId="980066272" sldId="556"/>
        </pc:sldMkLst>
        <pc:spChg chg="del">
          <ac:chgData name="James Williams" userId="c957a50b-491f-4d94-b4bc-52aca3e2340d" providerId="ADAL" clId="{D6DEFD57-24FF-4D02-9FA4-6855A546088E}" dt="2023-02-22T13:51:42.301" v="2123" actId="478"/>
          <ac:spMkLst>
            <pc:docMk/>
            <pc:sldMk cId="980066272" sldId="556"/>
            <ac:spMk id="3" creationId="{2EBFA74D-2279-3BF9-71E2-1DF5447BA6A7}"/>
          </ac:spMkLst>
        </pc:spChg>
        <pc:picChg chg="add del mod modCrop">
          <ac:chgData name="James Williams" userId="c957a50b-491f-4d94-b4bc-52aca3e2340d" providerId="ADAL" clId="{D6DEFD57-24FF-4D02-9FA4-6855A546088E}" dt="2023-02-22T13:52:02.130" v="2128" actId="21"/>
          <ac:picMkLst>
            <pc:docMk/>
            <pc:sldMk cId="980066272" sldId="556"/>
            <ac:picMk id="5" creationId="{779E0D24-4729-7F48-EECC-8CD7E6B54635}"/>
          </ac:picMkLst>
        </pc:picChg>
      </pc:sldChg>
      <pc:sldChg chg="addSp modSp new mod">
        <pc:chgData name="James Williams" userId="c957a50b-491f-4d94-b4bc-52aca3e2340d" providerId="ADAL" clId="{D6DEFD57-24FF-4D02-9FA4-6855A546088E}" dt="2023-02-22T19:17:59.499" v="7751" actId="14100"/>
        <pc:sldMkLst>
          <pc:docMk/>
          <pc:sldMk cId="2686044335" sldId="557"/>
        </pc:sldMkLst>
        <pc:spChg chg="add mod">
          <ac:chgData name="James Williams" userId="c957a50b-491f-4d94-b4bc-52aca3e2340d" providerId="ADAL" clId="{D6DEFD57-24FF-4D02-9FA4-6855A546088E}" dt="2023-02-22T19:17:59.499" v="7751" actId="14100"/>
          <ac:spMkLst>
            <pc:docMk/>
            <pc:sldMk cId="2686044335" sldId="557"/>
            <ac:spMk id="2" creationId="{DFD605FD-488E-174A-E3F3-642F32E7A4C4}"/>
          </ac:spMkLst>
        </pc:spChg>
        <pc:spChg chg="add mod">
          <ac:chgData name="James Williams" userId="c957a50b-491f-4d94-b4bc-52aca3e2340d" providerId="ADAL" clId="{D6DEFD57-24FF-4D02-9FA4-6855A546088E}" dt="2023-02-22T19:17:55.538" v="7750" actId="1076"/>
          <ac:spMkLst>
            <pc:docMk/>
            <pc:sldMk cId="2686044335" sldId="557"/>
            <ac:spMk id="3" creationId="{566147D9-CE86-9CDA-9210-ABBCCD9904BD}"/>
          </ac:spMkLst>
        </pc:spChg>
        <pc:picChg chg="add mod ord">
          <ac:chgData name="James Williams" userId="c957a50b-491f-4d94-b4bc-52aca3e2340d" providerId="ADAL" clId="{D6DEFD57-24FF-4D02-9FA4-6855A546088E}" dt="2023-02-22T13:58:25.237" v="2575" actId="167"/>
          <ac:picMkLst>
            <pc:docMk/>
            <pc:sldMk cId="2686044335" sldId="557"/>
            <ac:picMk id="4" creationId="{1EACCC35-BC5E-CEB3-A5AF-C44DC2EB8627}"/>
          </ac:picMkLst>
        </pc:picChg>
      </pc:sldChg>
      <pc:sldChg chg="addSp delSp modSp new mod setBg">
        <pc:chgData name="James Williams" userId="c957a50b-491f-4d94-b4bc-52aca3e2340d" providerId="ADAL" clId="{D6DEFD57-24FF-4D02-9FA4-6855A546088E}" dt="2023-02-22T19:16:41.962" v="7738" actId="404"/>
        <pc:sldMkLst>
          <pc:docMk/>
          <pc:sldMk cId="2081887171" sldId="558"/>
        </pc:sldMkLst>
        <pc:spChg chg="mod">
          <ac:chgData name="James Williams" userId="c957a50b-491f-4d94-b4bc-52aca3e2340d" providerId="ADAL" clId="{D6DEFD57-24FF-4D02-9FA4-6855A546088E}" dt="2023-02-22T17:01:41.626" v="3562" actId="1076"/>
          <ac:spMkLst>
            <pc:docMk/>
            <pc:sldMk cId="2081887171" sldId="558"/>
            <ac:spMk id="2" creationId="{F75D0513-1D76-3A1A-5D82-72FE599DD35F}"/>
          </ac:spMkLst>
        </pc:spChg>
        <pc:spChg chg="mod ord">
          <ac:chgData name="James Williams" userId="c957a50b-491f-4d94-b4bc-52aca3e2340d" providerId="ADAL" clId="{D6DEFD57-24FF-4D02-9FA4-6855A546088E}" dt="2023-02-22T19:16:41.962" v="7738" actId="404"/>
          <ac:spMkLst>
            <pc:docMk/>
            <pc:sldMk cId="2081887171" sldId="558"/>
            <ac:spMk id="3" creationId="{4982A210-94B1-5343-AC82-051E88361A22}"/>
          </ac:spMkLst>
        </pc:spChg>
        <pc:spChg chg="add del">
          <ac:chgData name="James Williams" userId="c957a50b-491f-4d94-b4bc-52aca3e2340d" providerId="ADAL" clId="{D6DEFD57-24FF-4D02-9FA4-6855A546088E}" dt="2023-02-22T17:00:03.281" v="3537" actId="26606"/>
          <ac:spMkLst>
            <pc:docMk/>
            <pc:sldMk cId="2081887171" sldId="558"/>
            <ac:spMk id="10" creationId="{234F90F8-688B-4FD8-AFF8-43885F5FF6A8}"/>
          </ac:spMkLst>
        </pc:spChg>
        <pc:picChg chg="add mod ord">
          <ac:chgData name="James Williams" userId="c957a50b-491f-4d94-b4bc-52aca3e2340d" providerId="ADAL" clId="{D6DEFD57-24FF-4D02-9FA4-6855A546088E}" dt="2023-02-22T17:01:21.853" v="3557" actId="1076"/>
          <ac:picMkLst>
            <pc:docMk/>
            <pc:sldMk cId="2081887171" sldId="558"/>
            <ac:picMk id="5" creationId="{EF1E8362-2225-96A6-A686-356873D3E2DA}"/>
          </ac:picMkLst>
        </pc:picChg>
      </pc:sldChg>
      <pc:sldChg chg="modSp add mod ord">
        <pc:chgData name="James Williams" userId="c957a50b-491f-4d94-b4bc-52aca3e2340d" providerId="ADAL" clId="{D6DEFD57-24FF-4D02-9FA4-6855A546088E}" dt="2023-02-22T19:12:21.516" v="7614" actId="207"/>
        <pc:sldMkLst>
          <pc:docMk/>
          <pc:sldMk cId="1472275188" sldId="559"/>
        </pc:sldMkLst>
        <pc:spChg chg="mod">
          <ac:chgData name="James Williams" userId="c957a50b-491f-4d94-b4bc-52aca3e2340d" providerId="ADAL" clId="{D6DEFD57-24FF-4D02-9FA4-6855A546088E}" dt="2023-02-22T19:12:21.516" v="7614" actId="207"/>
          <ac:spMkLst>
            <pc:docMk/>
            <pc:sldMk cId="1472275188" sldId="559"/>
            <ac:spMk id="3" creationId="{F10B867A-4D48-B145-8E41-2D7AE11916E6}"/>
          </ac:spMkLst>
        </pc:spChg>
      </pc:sldChg>
      <pc:sldChg chg="modSp add mod">
        <pc:chgData name="James Williams" userId="c957a50b-491f-4d94-b4bc-52aca3e2340d" providerId="ADAL" clId="{D6DEFD57-24FF-4D02-9FA4-6855A546088E}" dt="2023-02-22T17:33:48.810" v="4007" actId="20577"/>
        <pc:sldMkLst>
          <pc:docMk/>
          <pc:sldMk cId="1608057902" sldId="560"/>
        </pc:sldMkLst>
        <pc:spChg chg="mod">
          <ac:chgData name="James Williams" userId="c957a50b-491f-4d94-b4bc-52aca3e2340d" providerId="ADAL" clId="{D6DEFD57-24FF-4D02-9FA4-6855A546088E}" dt="2023-02-22T17:33:48.810" v="4007" actId="20577"/>
          <ac:spMkLst>
            <pc:docMk/>
            <pc:sldMk cId="1608057902" sldId="560"/>
            <ac:spMk id="3" creationId="{DCEB263E-DB1B-4BF3-AB36-E0DA3AAE283E}"/>
          </ac:spMkLst>
        </pc:spChg>
      </pc:sldChg>
      <pc:sldChg chg="modSp add mod">
        <pc:chgData name="James Williams" userId="c957a50b-491f-4d94-b4bc-52aca3e2340d" providerId="ADAL" clId="{D6DEFD57-24FF-4D02-9FA4-6855A546088E}" dt="2023-02-22T18:05:41.445" v="5197" actId="20577"/>
        <pc:sldMkLst>
          <pc:docMk/>
          <pc:sldMk cId="1363837334" sldId="561"/>
        </pc:sldMkLst>
        <pc:spChg chg="mod">
          <ac:chgData name="James Williams" userId="c957a50b-491f-4d94-b4bc-52aca3e2340d" providerId="ADAL" clId="{D6DEFD57-24FF-4D02-9FA4-6855A546088E}" dt="2023-02-22T18:05:41.445" v="5197" actId="20577"/>
          <ac:spMkLst>
            <pc:docMk/>
            <pc:sldMk cId="1363837334" sldId="561"/>
            <ac:spMk id="6" creationId="{AFE421AD-2E0E-4236-B136-2A30F9042B40}"/>
          </ac:spMkLst>
        </pc:spChg>
      </pc:sldChg>
      <pc:sldChg chg="add">
        <pc:chgData name="James Williams" userId="c957a50b-491f-4d94-b4bc-52aca3e2340d" providerId="ADAL" clId="{D6DEFD57-24FF-4D02-9FA4-6855A546088E}" dt="2023-02-22T19:11:52.558" v="7609"/>
        <pc:sldMkLst>
          <pc:docMk/>
          <pc:sldMk cId="165352114" sldId="562"/>
        </pc:sldMkLst>
      </pc:sldChg>
      <pc:sldChg chg="addSp delSp modSp new del mod ord setBg">
        <pc:chgData name="James Williams" userId="c957a50b-491f-4d94-b4bc-52aca3e2340d" providerId="ADAL" clId="{D6DEFD57-24FF-4D02-9FA4-6855A546088E}" dt="2023-02-22T19:11:46.589" v="7608" actId="2696"/>
        <pc:sldMkLst>
          <pc:docMk/>
          <pc:sldMk cId="786862168" sldId="562"/>
        </pc:sldMkLst>
        <pc:spChg chg="mod">
          <ac:chgData name="James Williams" userId="c957a50b-491f-4d94-b4bc-52aca3e2340d" providerId="ADAL" clId="{D6DEFD57-24FF-4D02-9FA4-6855A546088E}" dt="2023-02-22T18:18:47.093" v="5275" actId="20577"/>
          <ac:spMkLst>
            <pc:docMk/>
            <pc:sldMk cId="786862168" sldId="562"/>
            <ac:spMk id="2" creationId="{35C29AA6-E1CE-9950-FA0D-51A8213C5A4C}"/>
          </ac:spMkLst>
        </pc:spChg>
        <pc:spChg chg="del">
          <ac:chgData name="James Williams" userId="c957a50b-491f-4d94-b4bc-52aca3e2340d" providerId="ADAL" clId="{D6DEFD57-24FF-4D02-9FA4-6855A546088E}" dt="2023-02-22T18:18:16.369" v="5241" actId="931"/>
          <ac:spMkLst>
            <pc:docMk/>
            <pc:sldMk cId="786862168" sldId="562"/>
            <ac:spMk id="3" creationId="{06AF1989-AEC6-B7EF-92D4-F2E22BF7F445}"/>
          </ac:spMkLst>
        </pc:spChg>
        <pc:spChg chg="add mod">
          <ac:chgData name="James Williams" userId="c957a50b-491f-4d94-b4bc-52aca3e2340d" providerId="ADAL" clId="{D6DEFD57-24FF-4D02-9FA4-6855A546088E}" dt="2023-02-22T18:18:34.346" v="5248" actId="26606"/>
          <ac:spMkLst>
            <pc:docMk/>
            <pc:sldMk cId="786862168" sldId="562"/>
            <ac:spMk id="6" creationId="{B5F70847-89BE-6BEA-8A4B-F1FA6E1BCAE6}"/>
          </ac:spMkLst>
        </pc:spChg>
        <pc:spChg chg="add mod">
          <ac:chgData name="James Williams" userId="c957a50b-491f-4d94-b4bc-52aca3e2340d" providerId="ADAL" clId="{D6DEFD57-24FF-4D02-9FA4-6855A546088E}" dt="2023-02-22T18:18:34.346" v="5248" actId="26606"/>
          <ac:spMkLst>
            <pc:docMk/>
            <pc:sldMk cId="786862168" sldId="562"/>
            <ac:spMk id="9" creationId="{2D37DE59-F704-6B5D-6BEE-F9D0CFC74272}"/>
          </ac:spMkLst>
        </pc:spChg>
        <pc:spChg chg="add">
          <ac:chgData name="James Williams" userId="c957a50b-491f-4d94-b4bc-52aca3e2340d" providerId="ADAL" clId="{D6DEFD57-24FF-4D02-9FA4-6855A546088E}" dt="2023-02-22T18:18:34.346" v="5248" actId="26606"/>
          <ac:spMkLst>
            <pc:docMk/>
            <pc:sldMk cId="786862168" sldId="562"/>
            <ac:spMk id="16" creationId="{9B048A9D-7810-4E83-9167-7E739CC84D63}"/>
          </ac:spMkLst>
        </pc:spChg>
        <pc:spChg chg="add">
          <ac:chgData name="James Williams" userId="c957a50b-491f-4d94-b4bc-52aca3e2340d" providerId="ADAL" clId="{D6DEFD57-24FF-4D02-9FA4-6855A546088E}" dt="2023-02-22T18:18:34.346" v="5248" actId="26606"/>
          <ac:spMkLst>
            <pc:docMk/>
            <pc:sldMk cId="786862168" sldId="562"/>
            <ac:spMk id="18" creationId="{CC43FB38-B7F9-4596-81AE-806CFD75FE3B}"/>
          </ac:spMkLst>
        </pc:spChg>
        <pc:spChg chg="add">
          <ac:chgData name="James Williams" userId="c957a50b-491f-4d94-b4bc-52aca3e2340d" providerId="ADAL" clId="{D6DEFD57-24FF-4D02-9FA4-6855A546088E}" dt="2023-02-22T18:18:34.346" v="5248" actId="26606"/>
          <ac:spMkLst>
            <pc:docMk/>
            <pc:sldMk cId="786862168" sldId="562"/>
            <ac:spMk id="20" creationId="{E164ABF9-6BDA-48A6-BD68-60B349C56C9A}"/>
          </ac:spMkLst>
        </pc:spChg>
        <pc:picChg chg="add mod">
          <ac:chgData name="James Williams" userId="c957a50b-491f-4d94-b4bc-52aca3e2340d" providerId="ADAL" clId="{D6DEFD57-24FF-4D02-9FA4-6855A546088E}" dt="2023-02-22T18:18:34.346" v="5248" actId="26606"/>
          <ac:picMkLst>
            <pc:docMk/>
            <pc:sldMk cId="786862168" sldId="562"/>
            <ac:picMk id="5" creationId="{D7A2B293-8328-770E-F387-591A65361ECE}"/>
          </ac:picMkLst>
        </pc:picChg>
        <pc:picChg chg="add mod ord">
          <ac:chgData name="James Williams" userId="c957a50b-491f-4d94-b4bc-52aca3e2340d" providerId="ADAL" clId="{D6DEFD57-24FF-4D02-9FA4-6855A546088E}" dt="2023-02-22T18:18:34.346" v="5248" actId="26606"/>
          <ac:picMkLst>
            <pc:docMk/>
            <pc:sldMk cId="786862168" sldId="562"/>
            <ac:picMk id="8" creationId="{0C96B192-9362-9AB1-4A17-372FD9E1DA19}"/>
          </ac:picMkLst>
        </pc:picChg>
        <pc:picChg chg="add mod ord">
          <ac:chgData name="James Williams" userId="c957a50b-491f-4d94-b4bc-52aca3e2340d" providerId="ADAL" clId="{D6DEFD57-24FF-4D02-9FA4-6855A546088E}" dt="2023-02-22T18:18:34.346" v="5248" actId="26606"/>
          <ac:picMkLst>
            <pc:docMk/>
            <pc:sldMk cId="786862168" sldId="562"/>
            <ac:picMk id="11" creationId="{C59C442C-6580-6B34-E6D6-9F5A3E0F5D21}"/>
          </ac:picMkLst>
        </pc:picChg>
      </pc:sldChg>
      <pc:sldChg chg="addSp delSp modSp new mod">
        <pc:chgData name="James Williams" userId="c957a50b-491f-4d94-b4bc-52aca3e2340d" providerId="ADAL" clId="{D6DEFD57-24FF-4D02-9FA4-6855A546088E}" dt="2023-02-22T18:46:35.618" v="6453" actId="5793"/>
        <pc:sldMkLst>
          <pc:docMk/>
          <pc:sldMk cId="3681085140" sldId="563"/>
        </pc:sldMkLst>
        <pc:spChg chg="mod">
          <ac:chgData name="James Williams" userId="c957a50b-491f-4d94-b4bc-52aca3e2340d" providerId="ADAL" clId="{D6DEFD57-24FF-4D02-9FA4-6855A546088E}" dt="2023-02-22T18:46:35.618" v="6453" actId="5793"/>
          <ac:spMkLst>
            <pc:docMk/>
            <pc:sldMk cId="3681085140" sldId="563"/>
            <ac:spMk id="2" creationId="{C395A119-3AF1-32FA-0F99-DF7423C26340}"/>
          </ac:spMkLst>
        </pc:spChg>
        <pc:spChg chg="del">
          <ac:chgData name="James Williams" userId="c957a50b-491f-4d94-b4bc-52aca3e2340d" providerId="ADAL" clId="{D6DEFD57-24FF-4D02-9FA4-6855A546088E}" dt="2023-02-22T18:19:27.337" v="5281" actId="478"/>
          <ac:spMkLst>
            <pc:docMk/>
            <pc:sldMk cId="3681085140" sldId="563"/>
            <ac:spMk id="3" creationId="{5FC6A0E5-55B0-95ED-71A2-2EE27F759946}"/>
          </ac:spMkLst>
        </pc:spChg>
        <pc:picChg chg="add mod">
          <ac:chgData name="James Williams" userId="c957a50b-491f-4d94-b4bc-52aca3e2340d" providerId="ADAL" clId="{D6DEFD57-24FF-4D02-9FA4-6855A546088E}" dt="2023-02-22T18:19:48.441" v="5285"/>
          <ac:picMkLst>
            <pc:docMk/>
            <pc:sldMk cId="3681085140" sldId="563"/>
            <ac:picMk id="5" creationId="{C9A550BE-6886-BBF3-5BE4-E106F37F6338}"/>
          </ac:picMkLst>
        </pc:picChg>
        <pc:picChg chg="add mod">
          <ac:chgData name="James Williams" userId="c957a50b-491f-4d94-b4bc-52aca3e2340d" providerId="ADAL" clId="{D6DEFD57-24FF-4D02-9FA4-6855A546088E}" dt="2023-02-22T18:20:55.682" v="5309" actId="1076"/>
          <ac:picMkLst>
            <pc:docMk/>
            <pc:sldMk cId="3681085140" sldId="563"/>
            <ac:picMk id="7" creationId="{52BAF397-51BC-63F9-D17D-98C91754487B}"/>
          </ac:picMkLst>
        </pc:picChg>
      </pc:sldChg>
      <pc:sldChg chg="addSp modSp add mod setBg">
        <pc:chgData name="James Williams" userId="c957a50b-491f-4d94-b4bc-52aca3e2340d" providerId="ADAL" clId="{D6DEFD57-24FF-4D02-9FA4-6855A546088E}" dt="2023-02-22T18:36:26.959" v="6204" actId="1076"/>
        <pc:sldMkLst>
          <pc:docMk/>
          <pc:sldMk cId="1390743187" sldId="564"/>
        </pc:sldMkLst>
        <pc:spChg chg="mod">
          <ac:chgData name="James Williams" userId="c957a50b-491f-4d94-b4bc-52aca3e2340d" providerId="ADAL" clId="{D6DEFD57-24FF-4D02-9FA4-6855A546088E}" dt="2023-02-22T18:36:26.959" v="6204" actId="1076"/>
          <ac:spMkLst>
            <pc:docMk/>
            <pc:sldMk cId="1390743187" sldId="564"/>
            <ac:spMk id="2" creationId="{DA84A94C-87C3-4136-B410-A529FF78469B}"/>
          </ac:spMkLst>
        </pc:spChg>
        <pc:spChg chg="mod">
          <ac:chgData name="James Williams" userId="c957a50b-491f-4d94-b4bc-52aca3e2340d" providerId="ADAL" clId="{D6DEFD57-24FF-4D02-9FA4-6855A546088E}" dt="2023-02-22T18:35:55.438" v="6196" actId="1076"/>
          <ac:spMkLst>
            <pc:docMk/>
            <pc:sldMk cId="1390743187" sldId="564"/>
            <ac:spMk id="3" creationId="{ED4A8FD7-C30A-49EE-8AE6-5553C7A50872}"/>
          </ac:spMkLst>
        </pc:spChg>
        <pc:spChg chg="add mod">
          <ac:chgData name="James Williams" userId="c957a50b-491f-4d94-b4bc-52aca3e2340d" providerId="ADAL" clId="{D6DEFD57-24FF-4D02-9FA4-6855A546088E}" dt="2023-02-22T18:36:21.026" v="6203" actId="1076"/>
          <ac:spMkLst>
            <pc:docMk/>
            <pc:sldMk cId="1390743187" sldId="564"/>
            <ac:spMk id="6" creationId="{EDF97FE0-474B-08D6-FAF7-EAE5C4CB67FF}"/>
          </ac:spMkLst>
        </pc:spChg>
        <pc:picChg chg="add mod">
          <ac:chgData name="James Williams" userId="c957a50b-491f-4d94-b4bc-52aca3e2340d" providerId="ADAL" clId="{D6DEFD57-24FF-4D02-9FA4-6855A546088E}" dt="2023-02-22T18:36:05.123" v="6201" actId="1076"/>
          <ac:picMkLst>
            <pc:docMk/>
            <pc:sldMk cId="1390743187" sldId="564"/>
            <ac:picMk id="5" creationId="{95E8235A-C4CB-7256-6D7B-A9A8D6247C3C}"/>
          </ac:picMkLst>
        </pc:picChg>
      </pc:sldChg>
      <pc:sldChg chg="addSp modSp new mod setBg">
        <pc:chgData name="James Williams" userId="c957a50b-491f-4d94-b4bc-52aca3e2340d" providerId="ADAL" clId="{D6DEFD57-24FF-4D02-9FA4-6855A546088E}" dt="2023-02-22T18:58:25.293" v="7004" actId="1076"/>
        <pc:sldMkLst>
          <pc:docMk/>
          <pc:sldMk cId="3676097635" sldId="565"/>
        </pc:sldMkLst>
        <pc:spChg chg="mod">
          <ac:chgData name="James Williams" userId="c957a50b-491f-4d94-b4bc-52aca3e2340d" providerId="ADAL" clId="{D6DEFD57-24FF-4D02-9FA4-6855A546088E}" dt="2023-02-22T18:58:25.293" v="7004" actId="1076"/>
          <ac:spMkLst>
            <pc:docMk/>
            <pc:sldMk cId="3676097635" sldId="565"/>
            <ac:spMk id="2" creationId="{2D288B1A-2FBE-4AB7-F06F-BD19534C6BA9}"/>
          </ac:spMkLst>
        </pc:spChg>
        <pc:spChg chg="mod">
          <ac:chgData name="James Williams" userId="c957a50b-491f-4d94-b4bc-52aca3e2340d" providerId="ADAL" clId="{D6DEFD57-24FF-4D02-9FA4-6855A546088E}" dt="2023-02-22T18:58:17.786" v="7001" actId="27636"/>
          <ac:spMkLst>
            <pc:docMk/>
            <pc:sldMk cId="3676097635" sldId="565"/>
            <ac:spMk id="3" creationId="{E3E6EB49-272B-A395-61FE-5179B25D6E0C}"/>
          </ac:spMkLst>
        </pc:spChg>
        <pc:spChg chg="add mod">
          <ac:chgData name="James Williams" userId="c957a50b-491f-4d94-b4bc-52aca3e2340d" providerId="ADAL" clId="{D6DEFD57-24FF-4D02-9FA4-6855A546088E}" dt="2023-02-22T18:58:01.055" v="6991" actId="1076"/>
          <ac:spMkLst>
            <pc:docMk/>
            <pc:sldMk cId="3676097635" sldId="565"/>
            <ac:spMk id="6" creationId="{ADC77183-5DF4-CB23-409E-7AFD92D6EC31}"/>
          </ac:spMkLst>
        </pc:spChg>
        <pc:spChg chg="add mod">
          <ac:chgData name="James Williams" userId="c957a50b-491f-4d94-b4bc-52aca3e2340d" providerId="ADAL" clId="{D6DEFD57-24FF-4D02-9FA4-6855A546088E}" dt="2023-02-22T18:58:04.642" v="6992" actId="1076"/>
          <ac:spMkLst>
            <pc:docMk/>
            <pc:sldMk cId="3676097635" sldId="565"/>
            <ac:spMk id="9" creationId="{5113B2CA-D287-2F4C-1AD4-A1931277E73F}"/>
          </ac:spMkLst>
        </pc:spChg>
        <pc:spChg chg="add">
          <ac:chgData name="James Williams" userId="c957a50b-491f-4d94-b4bc-52aca3e2340d" providerId="ADAL" clId="{D6DEFD57-24FF-4D02-9FA4-6855A546088E}" dt="2023-02-22T18:57:46.178" v="6989" actId="26606"/>
          <ac:spMkLst>
            <pc:docMk/>
            <pc:sldMk cId="3676097635" sldId="565"/>
            <ac:spMk id="14" creationId="{E96FC08F-E9E6-492C-951B-052826DD5701}"/>
          </ac:spMkLst>
        </pc:spChg>
        <pc:picChg chg="add mod">
          <ac:chgData name="James Williams" userId="c957a50b-491f-4d94-b4bc-52aca3e2340d" providerId="ADAL" clId="{D6DEFD57-24FF-4D02-9FA4-6855A546088E}" dt="2023-02-22T18:58:01.055" v="6991" actId="1076"/>
          <ac:picMkLst>
            <pc:docMk/>
            <pc:sldMk cId="3676097635" sldId="565"/>
            <ac:picMk id="5" creationId="{78B76AC4-9E00-C04F-57B6-C65D5E6E3C33}"/>
          </ac:picMkLst>
        </pc:picChg>
        <pc:picChg chg="add mod ord">
          <ac:chgData name="James Williams" userId="c957a50b-491f-4d94-b4bc-52aca3e2340d" providerId="ADAL" clId="{D6DEFD57-24FF-4D02-9FA4-6855A546088E}" dt="2023-02-22T18:58:04.642" v="6992" actId="1076"/>
          <ac:picMkLst>
            <pc:docMk/>
            <pc:sldMk cId="3676097635" sldId="565"/>
            <ac:picMk id="8" creationId="{473A9E8A-83E7-DA1F-25B9-AD2FED4DCD0A}"/>
          </ac:picMkLst>
        </pc:picChg>
      </pc:sldChg>
      <pc:sldChg chg="add del">
        <pc:chgData name="James Williams" userId="c957a50b-491f-4d94-b4bc-52aca3e2340d" providerId="ADAL" clId="{D6DEFD57-24FF-4D02-9FA4-6855A546088E}" dt="2023-02-22T19:05:54.547" v="7370"/>
        <pc:sldMkLst>
          <pc:docMk/>
          <pc:sldMk cId="3860911674" sldId="566"/>
        </pc:sldMkLst>
      </pc:sldChg>
      <pc:sldChg chg="add del">
        <pc:chgData name="James Williams" userId="c957a50b-491f-4d94-b4bc-52aca3e2340d" providerId="ADAL" clId="{D6DEFD57-24FF-4D02-9FA4-6855A546088E}" dt="2023-02-22T19:05:54.547" v="7370"/>
        <pc:sldMkLst>
          <pc:docMk/>
          <pc:sldMk cId="2321722251" sldId="567"/>
        </pc:sldMkLst>
      </pc:sldChg>
      <pc:sldChg chg="addSp delSp add del setBg delDesignElem">
        <pc:chgData name="James Williams" userId="c957a50b-491f-4d94-b4bc-52aca3e2340d" providerId="ADAL" clId="{D6DEFD57-24FF-4D02-9FA4-6855A546088E}" dt="2023-02-22T19:05:54.547" v="7370"/>
        <pc:sldMkLst>
          <pc:docMk/>
          <pc:sldMk cId="3142925845" sldId="568"/>
        </pc:sldMkLst>
        <pc:spChg chg="add del">
          <ac:chgData name="James Williams" userId="c957a50b-491f-4d94-b4bc-52aca3e2340d" providerId="ADAL" clId="{D6DEFD57-24FF-4D02-9FA4-6855A546088E}" dt="2023-02-22T19:05:54.547" v="7370"/>
          <ac:spMkLst>
            <pc:docMk/>
            <pc:sldMk cId="3142925845" sldId="568"/>
            <ac:spMk id="7" creationId="{5F9F5EB8-AB42-47FD-8F4A-176C0A4B1B0A}"/>
          </ac:spMkLst>
        </pc:spChg>
        <pc:spChg chg="add del">
          <ac:chgData name="James Williams" userId="c957a50b-491f-4d94-b4bc-52aca3e2340d" providerId="ADAL" clId="{D6DEFD57-24FF-4D02-9FA4-6855A546088E}" dt="2023-02-22T19:05:54.547" v="7370"/>
          <ac:spMkLst>
            <pc:docMk/>
            <pc:sldMk cId="3142925845" sldId="568"/>
            <ac:spMk id="8" creationId="{CA758F27-EB0A-4675-AACF-0CD47C911203}"/>
          </ac:spMkLst>
        </pc:spChg>
        <pc:spChg chg="add del">
          <ac:chgData name="James Williams" userId="c957a50b-491f-4d94-b4bc-52aca3e2340d" providerId="ADAL" clId="{D6DEFD57-24FF-4D02-9FA4-6855A546088E}" dt="2023-02-22T19:05:54.547" v="7370"/>
          <ac:spMkLst>
            <pc:docMk/>
            <pc:sldMk cId="3142925845" sldId="568"/>
            <ac:spMk id="9" creationId="{CFDF506A-FD4E-4BBC-A10A-DEB94F9BAA5F}"/>
          </ac:spMkLst>
        </pc:spChg>
        <pc:spChg chg="add del">
          <ac:chgData name="James Williams" userId="c957a50b-491f-4d94-b4bc-52aca3e2340d" providerId="ADAL" clId="{D6DEFD57-24FF-4D02-9FA4-6855A546088E}" dt="2023-02-22T19:05:54.547" v="7370"/>
          <ac:spMkLst>
            <pc:docMk/>
            <pc:sldMk cId="3142925845" sldId="568"/>
            <ac:spMk id="11" creationId="{3571FB1B-4FFC-43D6-8121-390B3A44E835}"/>
          </ac:spMkLst>
        </pc:spChg>
      </pc:sldChg>
      <pc:sldChg chg="add del">
        <pc:chgData name="James Williams" userId="c957a50b-491f-4d94-b4bc-52aca3e2340d" providerId="ADAL" clId="{D6DEFD57-24FF-4D02-9FA4-6855A546088E}" dt="2023-02-22T19:05:54.547" v="7370"/>
        <pc:sldMkLst>
          <pc:docMk/>
          <pc:sldMk cId="3297409625" sldId="569"/>
        </pc:sldMkLst>
      </pc:sldChg>
      <pc:sldChg chg="add del">
        <pc:chgData name="James Williams" userId="c957a50b-491f-4d94-b4bc-52aca3e2340d" providerId="ADAL" clId="{D6DEFD57-24FF-4D02-9FA4-6855A546088E}" dt="2023-02-22T19:05:54.547" v="7370"/>
        <pc:sldMkLst>
          <pc:docMk/>
          <pc:sldMk cId="923404019" sldId="570"/>
        </pc:sldMkLst>
      </pc:sldChg>
    </pc:docChg>
  </pc:docChgLst>
</pc:chgInfo>
</file>

<file path=ppt/diagrams/_rels/data2.xml.rels><?xml version="1.0" encoding="UTF-8" standalone="yes"?>
<Relationships xmlns="http://schemas.openxmlformats.org/package/2006/relationships"><Relationship Id="rId2" Type="http://schemas.openxmlformats.org/officeDocument/2006/relationships/image" Target="../media/image73.svg"/><Relationship Id="rId1" Type="http://schemas.openxmlformats.org/officeDocument/2006/relationships/image" Target="../media/image72.png"/></Relationships>
</file>

<file path=ppt/diagrams/_rels/drawing2.xml.rels><?xml version="1.0" encoding="UTF-8" standalone="yes"?>
<Relationships xmlns="http://schemas.openxmlformats.org/package/2006/relationships"><Relationship Id="rId2" Type="http://schemas.openxmlformats.org/officeDocument/2006/relationships/image" Target="../media/image73.svg"/><Relationship Id="rId1" Type="http://schemas.openxmlformats.org/officeDocument/2006/relationships/image" Target="../media/image72.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2074ED99-058B-4F2E-9EF2-90D5DD2F6F3D}" type="doc">
      <dgm:prSet loTypeId="urn:microsoft.com/office/officeart/2005/8/layout/radial5" loCatId="relationship" qsTypeId="urn:microsoft.com/office/officeart/2005/8/quickstyle/simple1" qsCatId="simple" csTypeId="urn:microsoft.com/office/officeart/2005/8/colors/accent1_2" csCatId="accent1" phldr="1"/>
      <dgm:spPr/>
      <dgm:t>
        <a:bodyPr/>
        <a:lstStyle/>
        <a:p>
          <a:endParaRPr lang="en-GB"/>
        </a:p>
      </dgm:t>
    </dgm:pt>
    <dgm:pt modelId="{5A7919D8-15B8-477B-A023-F4E8978C78A4}">
      <dgm:prSet phldrT="[Text]"/>
      <dgm:spPr/>
      <dgm:t>
        <a:bodyPr/>
        <a:lstStyle/>
        <a:p>
          <a:r>
            <a:rPr lang="en-GB" dirty="0"/>
            <a:t>Strategy</a:t>
          </a:r>
        </a:p>
      </dgm:t>
    </dgm:pt>
    <dgm:pt modelId="{E799A67F-547B-4391-AF4B-7118C511575F}" type="parTrans" cxnId="{5FC44E9D-8B2E-469C-82E5-5D052914B4A3}">
      <dgm:prSet/>
      <dgm:spPr/>
      <dgm:t>
        <a:bodyPr/>
        <a:lstStyle/>
        <a:p>
          <a:endParaRPr lang="en-GB"/>
        </a:p>
      </dgm:t>
    </dgm:pt>
    <dgm:pt modelId="{3F45261A-73F7-45D4-98D8-BB8C9B37CA8F}" type="sibTrans" cxnId="{5FC44E9D-8B2E-469C-82E5-5D052914B4A3}">
      <dgm:prSet/>
      <dgm:spPr/>
      <dgm:t>
        <a:bodyPr/>
        <a:lstStyle/>
        <a:p>
          <a:endParaRPr lang="en-GB"/>
        </a:p>
      </dgm:t>
    </dgm:pt>
    <dgm:pt modelId="{F55DD1CB-C2CF-47E9-9532-5B1898BE026E}">
      <dgm:prSet phldrT="[Text]"/>
      <dgm:spPr/>
      <dgm:t>
        <a:bodyPr/>
        <a:lstStyle/>
        <a:p>
          <a:r>
            <a:rPr lang="en-GB" dirty="0"/>
            <a:t>Operations</a:t>
          </a:r>
        </a:p>
      </dgm:t>
    </dgm:pt>
    <dgm:pt modelId="{5F58E8B7-D99F-45F6-B0F3-62FC09BF6634}" type="parTrans" cxnId="{6C7C0432-B0C7-4248-BA9E-5787139064B1}">
      <dgm:prSet/>
      <dgm:spPr/>
      <dgm:t>
        <a:bodyPr/>
        <a:lstStyle/>
        <a:p>
          <a:endParaRPr lang="en-GB"/>
        </a:p>
      </dgm:t>
    </dgm:pt>
    <dgm:pt modelId="{F76BEBEC-7194-4276-AAE0-E12110B409C4}" type="sibTrans" cxnId="{6C7C0432-B0C7-4248-BA9E-5787139064B1}">
      <dgm:prSet/>
      <dgm:spPr/>
      <dgm:t>
        <a:bodyPr/>
        <a:lstStyle/>
        <a:p>
          <a:endParaRPr lang="en-GB"/>
        </a:p>
      </dgm:t>
    </dgm:pt>
    <dgm:pt modelId="{24FD1CBF-5893-4498-87DD-325BC98A8FEE}">
      <dgm:prSet phldrT="[Text]"/>
      <dgm:spPr/>
      <dgm:t>
        <a:bodyPr/>
        <a:lstStyle/>
        <a:p>
          <a:r>
            <a:rPr lang="en-GB" dirty="0"/>
            <a:t>Customers</a:t>
          </a:r>
        </a:p>
      </dgm:t>
    </dgm:pt>
    <dgm:pt modelId="{8608741B-EE2B-494C-885A-7DC28B1D5B3A}" type="parTrans" cxnId="{32BC3AE8-9CD7-47EA-88BC-66ACDF03DA08}">
      <dgm:prSet/>
      <dgm:spPr/>
      <dgm:t>
        <a:bodyPr/>
        <a:lstStyle/>
        <a:p>
          <a:endParaRPr lang="en-GB"/>
        </a:p>
      </dgm:t>
    </dgm:pt>
    <dgm:pt modelId="{3D5D5F1C-8B45-4C6F-9CA7-EE6014755DA8}" type="sibTrans" cxnId="{32BC3AE8-9CD7-47EA-88BC-66ACDF03DA08}">
      <dgm:prSet/>
      <dgm:spPr/>
      <dgm:t>
        <a:bodyPr/>
        <a:lstStyle/>
        <a:p>
          <a:endParaRPr lang="en-GB"/>
        </a:p>
      </dgm:t>
    </dgm:pt>
    <dgm:pt modelId="{FE01FA06-1F20-4D0E-9F5C-E5C1A7F73AC2}">
      <dgm:prSet phldrT="[Text]"/>
      <dgm:spPr/>
      <dgm:t>
        <a:bodyPr/>
        <a:lstStyle/>
        <a:p>
          <a:r>
            <a:rPr lang="en-GB" dirty="0"/>
            <a:t>Employees</a:t>
          </a:r>
        </a:p>
      </dgm:t>
    </dgm:pt>
    <dgm:pt modelId="{9F77FD0F-3D03-4FAE-89AA-44BF82F53BC8}" type="parTrans" cxnId="{90AB40F4-6231-4B16-B8A1-4CFF10E6133A}">
      <dgm:prSet/>
      <dgm:spPr/>
      <dgm:t>
        <a:bodyPr/>
        <a:lstStyle/>
        <a:p>
          <a:endParaRPr lang="en-GB"/>
        </a:p>
      </dgm:t>
    </dgm:pt>
    <dgm:pt modelId="{ACD41DDA-4916-42BE-A211-C1BD86D84ABE}" type="sibTrans" cxnId="{90AB40F4-6231-4B16-B8A1-4CFF10E6133A}">
      <dgm:prSet/>
      <dgm:spPr/>
      <dgm:t>
        <a:bodyPr/>
        <a:lstStyle/>
        <a:p>
          <a:endParaRPr lang="en-GB"/>
        </a:p>
      </dgm:t>
    </dgm:pt>
    <dgm:pt modelId="{62B9FA65-0C66-4B4E-B0CC-E77453FBB19D}">
      <dgm:prSet phldrT="[Text]"/>
      <dgm:spPr/>
      <dgm:t>
        <a:bodyPr/>
        <a:lstStyle/>
        <a:p>
          <a:r>
            <a:rPr lang="en-GB" dirty="0"/>
            <a:t>Suppliers</a:t>
          </a:r>
        </a:p>
      </dgm:t>
    </dgm:pt>
    <dgm:pt modelId="{AB00E93D-E2D9-4B04-943D-6C4FC4F1E18E}" type="parTrans" cxnId="{B85F9A42-2F03-42CD-91E3-868A365D23C5}">
      <dgm:prSet/>
      <dgm:spPr/>
      <dgm:t>
        <a:bodyPr/>
        <a:lstStyle/>
        <a:p>
          <a:endParaRPr lang="en-GB"/>
        </a:p>
      </dgm:t>
    </dgm:pt>
    <dgm:pt modelId="{B8814610-D918-4341-892A-257AFB456A25}" type="sibTrans" cxnId="{B85F9A42-2F03-42CD-91E3-868A365D23C5}">
      <dgm:prSet/>
      <dgm:spPr/>
      <dgm:t>
        <a:bodyPr/>
        <a:lstStyle/>
        <a:p>
          <a:endParaRPr lang="en-GB"/>
        </a:p>
      </dgm:t>
    </dgm:pt>
    <dgm:pt modelId="{958767D2-9153-4C9E-8414-D7C93F9D1A7D}" type="pres">
      <dgm:prSet presAssocID="{2074ED99-058B-4F2E-9EF2-90D5DD2F6F3D}" presName="Name0" presStyleCnt="0">
        <dgm:presLayoutVars>
          <dgm:chMax val="1"/>
          <dgm:dir/>
          <dgm:animLvl val="ctr"/>
          <dgm:resizeHandles val="exact"/>
        </dgm:presLayoutVars>
      </dgm:prSet>
      <dgm:spPr/>
    </dgm:pt>
    <dgm:pt modelId="{7B57EB99-E9EA-4751-8150-2F5ECEC46DCD}" type="pres">
      <dgm:prSet presAssocID="{5A7919D8-15B8-477B-A023-F4E8978C78A4}" presName="centerShape" presStyleLbl="node0" presStyleIdx="0" presStyleCnt="1"/>
      <dgm:spPr/>
    </dgm:pt>
    <dgm:pt modelId="{609FB30D-FAA0-4E90-9E8D-015159694B93}" type="pres">
      <dgm:prSet presAssocID="{5F58E8B7-D99F-45F6-B0F3-62FC09BF6634}" presName="parTrans" presStyleLbl="sibTrans2D1" presStyleIdx="0" presStyleCnt="4"/>
      <dgm:spPr/>
    </dgm:pt>
    <dgm:pt modelId="{63F7C55E-982F-4421-A973-E0D794610A1C}" type="pres">
      <dgm:prSet presAssocID="{5F58E8B7-D99F-45F6-B0F3-62FC09BF6634}" presName="connectorText" presStyleLbl="sibTrans2D1" presStyleIdx="0" presStyleCnt="4"/>
      <dgm:spPr/>
    </dgm:pt>
    <dgm:pt modelId="{72847A96-D420-468B-BEDD-E3715B4DFD3D}" type="pres">
      <dgm:prSet presAssocID="{F55DD1CB-C2CF-47E9-9532-5B1898BE026E}" presName="node" presStyleLbl="node1" presStyleIdx="0" presStyleCnt="4">
        <dgm:presLayoutVars>
          <dgm:bulletEnabled val="1"/>
        </dgm:presLayoutVars>
      </dgm:prSet>
      <dgm:spPr/>
    </dgm:pt>
    <dgm:pt modelId="{A11AD0D6-9B56-424C-8DFC-D116C097DB5E}" type="pres">
      <dgm:prSet presAssocID="{8608741B-EE2B-494C-885A-7DC28B1D5B3A}" presName="parTrans" presStyleLbl="sibTrans2D1" presStyleIdx="1" presStyleCnt="4"/>
      <dgm:spPr/>
    </dgm:pt>
    <dgm:pt modelId="{338B3EA0-EA30-41B1-AF28-88AE4CB8421B}" type="pres">
      <dgm:prSet presAssocID="{8608741B-EE2B-494C-885A-7DC28B1D5B3A}" presName="connectorText" presStyleLbl="sibTrans2D1" presStyleIdx="1" presStyleCnt="4"/>
      <dgm:spPr/>
    </dgm:pt>
    <dgm:pt modelId="{9C8D8E39-F5C8-4ABE-8633-3FFE50E0FFF5}" type="pres">
      <dgm:prSet presAssocID="{24FD1CBF-5893-4498-87DD-325BC98A8FEE}" presName="node" presStyleLbl="node1" presStyleIdx="1" presStyleCnt="4">
        <dgm:presLayoutVars>
          <dgm:bulletEnabled val="1"/>
        </dgm:presLayoutVars>
      </dgm:prSet>
      <dgm:spPr/>
    </dgm:pt>
    <dgm:pt modelId="{9FD336C5-0CC6-4376-A152-502054FB5052}" type="pres">
      <dgm:prSet presAssocID="{9F77FD0F-3D03-4FAE-89AA-44BF82F53BC8}" presName="parTrans" presStyleLbl="sibTrans2D1" presStyleIdx="2" presStyleCnt="4"/>
      <dgm:spPr/>
    </dgm:pt>
    <dgm:pt modelId="{8C7CF1E9-E6B0-4984-989D-03B291809423}" type="pres">
      <dgm:prSet presAssocID="{9F77FD0F-3D03-4FAE-89AA-44BF82F53BC8}" presName="connectorText" presStyleLbl="sibTrans2D1" presStyleIdx="2" presStyleCnt="4"/>
      <dgm:spPr/>
    </dgm:pt>
    <dgm:pt modelId="{01289695-994C-44E3-AAA9-19DBF014E7A7}" type="pres">
      <dgm:prSet presAssocID="{FE01FA06-1F20-4D0E-9F5C-E5C1A7F73AC2}" presName="node" presStyleLbl="node1" presStyleIdx="2" presStyleCnt="4">
        <dgm:presLayoutVars>
          <dgm:bulletEnabled val="1"/>
        </dgm:presLayoutVars>
      </dgm:prSet>
      <dgm:spPr/>
    </dgm:pt>
    <dgm:pt modelId="{5CC11186-DB03-4317-B58E-BD71203825EE}" type="pres">
      <dgm:prSet presAssocID="{AB00E93D-E2D9-4B04-943D-6C4FC4F1E18E}" presName="parTrans" presStyleLbl="sibTrans2D1" presStyleIdx="3" presStyleCnt="4"/>
      <dgm:spPr/>
    </dgm:pt>
    <dgm:pt modelId="{8A31105F-67C4-475A-93F7-C4F3CF03D0E4}" type="pres">
      <dgm:prSet presAssocID="{AB00E93D-E2D9-4B04-943D-6C4FC4F1E18E}" presName="connectorText" presStyleLbl="sibTrans2D1" presStyleIdx="3" presStyleCnt="4"/>
      <dgm:spPr/>
    </dgm:pt>
    <dgm:pt modelId="{70CE299C-C188-4A06-8D34-03B4EEA8B3BA}" type="pres">
      <dgm:prSet presAssocID="{62B9FA65-0C66-4B4E-B0CC-E77453FBB19D}" presName="node" presStyleLbl="node1" presStyleIdx="3" presStyleCnt="4">
        <dgm:presLayoutVars>
          <dgm:bulletEnabled val="1"/>
        </dgm:presLayoutVars>
      </dgm:prSet>
      <dgm:spPr/>
    </dgm:pt>
  </dgm:ptLst>
  <dgm:cxnLst>
    <dgm:cxn modelId="{D9425F0C-F38D-47C5-BB44-B606E9C1778E}" type="presOf" srcId="{5F58E8B7-D99F-45F6-B0F3-62FC09BF6634}" destId="{609FB30D-FAA0-4E90-9E8D-015159694B93}" srcOrd="0" destOrd="0" presId="urn:microsoft.com/office/officeart/2005/8/layout/radial5"/>
    <dgm:cxn modelId="{D4FB421C-C2E4-49EC-89E2-BE113719B090}" type="presOf" srcId="{5A7919D8-15B8-477B-A023-F4E8978C78A4}" destId="{7B57EB99-E9EA-4751-8150-2F5ECEC46DCD}" srcOrd="0" destOrd="0" presId="urn:microsoft.com/office/officeart/2005/8/layout/radial5"/>
    <dgm:cxn modelId="{6C7C0432-B0C7-4248-BA9E-5787139064B1}" srcId="{5A7919D8-15B8-477B-A023-F4E8978C78A4}" destId="{F55DD1CB-C2CF-47E9-9532-5B1898BE026E}" srcOrd="0" destOrd="0" parTransId="{5F58E8B7-D99F-45F6-B0F3-62FC09BF6634}" sibTransId="{F76BEBEC-7194-4276-AAE0-E12110B409C4}"/>
    <dgm:cxn modelId="{6A5A5560-BBC8-43DF-88D3-CCA1F788924A}" type="presOf" srcId="{8608741B-EE2B-494C-885A-7DC28B1D5B3A}" destId="{338B3EA0-EA30-41B1-AF28-88AE4CB8421B}" srcOrd="1" destOrd="0" presId="urn:microsoft.com/office/officeart/2005/8/layout/radial5"/>
    <dgm:cxn modelId="{B85F9A42-2F03-42CD-91E3-868A365D23C5}" srcId="{5A7919D8-15B8-477B-A023-F4E8978C78A4}" destId="{62B9FA65-0C66-4B4E-B0CC-E77453FBB19D}" srcOrd="3" destOrd="0" parTransId="{AB00E93D-E2D9-4B04-943D-6C4FC4F1E18E}" sibTransId="{B8814610-D918-4341-892A-257AFB456A25}"/>
    <dgm:cxn modelId="{2D8FB646-3E27-4DF6-9960-9F7C040AF518}" type="presOf" srcId="{24FD1CBF-5893-4498-87DD-325BC98A8FEE}" destId="{9C8D8E39-F5C8-4ABE-8633-3FFE50E0FFF5}" srcOrd="0" destOrd="0" presId="urn:microsoft.com/office/officeart/2005/8/layout/radial5"/>
    <dgm:cxn modelId="{2855E17F-2A6B-409C-B61B-EC72AD7B8FA0}" type="presOf" srcId="{F55DD1CB-C2CF-47E9-9532-5B1898BE026E}" destId="{72847A96-D420-468B-BEDD-E3715B4DFD3D}" srcOrd="0" destOrd="0" presId="urn:microsoft.com/office/officeart/2005/8/layout/radial5"/>
    <dgm:cxn modelId="{EB46AA84-98B1-4D7A-B18C-FA13D8127756}" type="presOf" srcId="{9F77FD0F-3D03-4FAE-89AA-44BF82F53BC8}" destId="{9FD336C5-0CC6-4376-A152-502054FB5052}" srcOrd="0" destOrd="0" presId="urn:microsoft.com/office/officeart/2005/8/layout/radial5"/>
    <dgm:cxn modelId="{5FC44E9D-8B2E-469C-82E5-5D052914B4A3}" srcId="{2074ED99-058B-4F2E-9EF2-90D5DD2F6F3D}" destId="{5A7919D8-15B8-477B-A023-F4E8978C78A4}" srcOrd="0" destOrd="0" parTransId="{E799A67F-547B-4391-AF4B-7118C511575F}" sibTransId="{3F45261A-73F7-45D4-98D8-BB8C9B37CA8F}"/>
    <dgm:cxn modelId="{6025129E-CFBF-476D-8B61-244D2BCACA18}" type="presOf" srcId="{FE01FA06-1F20-4D0E-9F5C-E5C1A7F73AC2}" destId="{01289695-994C-44E3-AAA9-19DBF014E7A7}" srcOrd="0" destOrd="0" presId="urn:microsoft.com/office/officeart/2005/8/layout/radial5"/>
    <dgm:cxn modelId="{AAC422A7-E13C-43A8-AA00-B5C448C72A04}" type="presOf" srcId="{2074ED99-058B-4F2E-9EF2-90D5DD2F6F3D}" destId="{958767D2-9153-4C9E-8414-D7C93F9D1A7D}" srcOrd="0" destOrd="0" presId="urn:microsoft.com/office/officeart/2005/8/layout/radial5"/>
    <dgm:cxn modelId="{B9CF0FAA-8F89-45E1-A3E2-A42B9F2AE101}" type="presOf" srcId="{8608741B-EE2B-494C-885A-7DC28B1D5B3A}" destId="{A11AD0D6-9B56-424C-8DFC-D116C097DB5E}" srcOrd="0" destOrd="0" presId="urn:microsoft.com/office/officeart/2005/8/layout/radial5"/>
    <dgm:cxn modelId="{CEE002B0-FD8C-451B-9B1C-1057249A3280}" type="presOf" srcId="{AB00E93D-E2D9-4B04-943D-6C4FC4F1E18E}" destId="{8A31105F-67C4-475A-93F7-C4F3CF03D0E4}" srcOrd="1" destOrd="0" presId="urn:microsoft.com/office/officeart/2005/8/layout/radial5"/>
    <dgm:cxn modelId="{AF90F4B2-0899-4B74-85EE-8AC17F2E429D}" type="presOf" srcId="{9F77FD0F-3D03-4FAE-89AA-44BF82F53BC8}" destId="{8C7CF1E9-E6B0-4984-989D-03B291809423}" srcOrd="1" destOrd="0" presId="urn:microsoft.com/office/officeart/2005/8/layout/radial5"/>
    <dgm:cxn modelId="{4F9054B4-FD50-4096-B06D-639270A02EA4}" type="presOf" srcId="{AB00E93D-E2D9-4B04-943D-6C4FC4F1E18E}" destId="{5CC11186-DB03-4317-B58E-BD71203825EE}" srcOrd="0" destOrd="0" presId="urn:microsoft.com/office/officeart/2005/8/layout/radial5"/>
    <dgm:cxn modelId="{1EF3A1C8-E096-4B0C-976D-3AFA465CA9ED}" type="presOf" srcId="{62B9FA65-0C66-4B4E-B0CC-E77453FBB19D}" destId="{70CE299C-C188-4A06-8D34-03B4EEA8B3BA}" srcOrd="0" destOrd="0" presId="urn:microsoft.com/office/officeart/2005/8/layout/radial5"/>
    <dgm:cxn modelId="{32BC3AE8-9CD7-47EA-88BC-66ACDF03DA08}" srcId="{5A7919D8-15B8-477B-A023-F4E8978C78A4}" destId="{24FD1CBF-5893-4498-87DD-325BC98A8FEE}" srcOrd="1" destOrd="0" parTransId="{8608741B-EE2B-494C-885A-7DC28B1D5B3A}" sibTransId="{3D5D5F1C-8B45-4C6F-9CA7-EE6014755DA8}"/>
    <dgm:cxn modelId="{698906EF-EF57-4F32-B994-E6FDB77B0549}" type="presOf" srcId="{5F58E8B7-D99F-45F6-B0F3-62FC09BF6634}" destId="{63F7C55E-982F-4421-A973-E0D794610A1C}" srcOrd="1" destOrd="0" presId="urn:microsoft.com/office/officeart/2005/8/layout/radial5"/>
    <dgm:cxn modelId="{90AB40F4-6231-4B16-B8A1-4CFF10E6133A}" srcId="{5A7919D8-15B8-477B-A023-F4E8978C78A4}" destId="{FE01FA06-1F20-4D0E-9F5C-E5C1A7F73AC2}" srcOrd="2" destOrd="0" parTransId="{9F77FD0F-3D03-4FAE-89AA-44BF82F53BC8}" sibTransId="{ACD41DDA-4916-42BE-A211-C1BD86D84ABE}"/>
    <dgm:cxn modelId="{5FFE76D3-8D0C-4F53-8D97-9C895D2506BA}" type="presParOf" srcId="{958767D2-9153-4C9E-8414-D7C93F9D1A7D}" destId="{7B57EB99-E9EA-4751-8150-2F5ECEC46DCD}" srcOrd="0" destOrd="0" presId="urn:microsoft.com/office/officeart/2005/8/layout/radial5"/>
    <dgm:cxn modelId="{78C38ED4-DE7E-446E-8280-0006D52EEF42}" type="presParOf" srcId="{958767D2-9153-4C9E-8414-D7C93F9D1A7D}" destId="{609FB30D-FAA0-4E90-9E8D-015159694B93}" srcOrd="1" destOrd="0" presId="urn:microsoft.com/office/officeart/2005/8/layout/radial5"/>
    <dgm:cxn modelId="{6548A43E-49B1-4B9D-AC13-AF8836D4B747}" type="presParOf" srcId="{609FB30D-FAA0-4E90-9E8D-015159694B93}" destId="{63F7C55E-982F-4421-A973-E0D794610A1C}" srcOrd="0" destOrd="0" presId="urn:microsoft.com/office/officeart/2005/8/layout/radial5"/>
    <dgm:cxn modelId="{7D402A20-5725-48AD-8651-B9A69EAD3EA5}" type="presParOf" srcId="{958767D2-9153-4C9E-8414-D7C93F9D1A7D}" destId="{72847A96-D420-468B-BEDD-E3715B4DFD3D}" srcOrd="2" destOrd="0" presId="urn:microsoft.com/office/officeart/2005/8/layout/radial5"/>
    <dgm:cxn modelId="{90701486-57D0-4698-AC01-ACCF74E0B5FE}" type="presParOf" srcId="{958767D2-9153-4C9E-8414-D7C93F9D1A7D}" destId="{A11AD0D6-9B56-424C-8DFC-D116C097DB5E}" srcOrd="3" destOrd="0" presId="urn:microsoft.com/office/officeart/2005/8/layout/radial5"/>
    <dgm:cxn modelId="{8B29095C-99EC-44CA-A31B-905C5EEF8084}" type="presParOf" srcId="{A11AD0D6-9B56-424C-8DFC-D116C097DB5E}" destId="{338B3EA0-EA30-41B1-AF28-88AE4CB8421B}" srcOrd="0" destOrd="0" presId="urn:microsoft.com/office/officeart/2005/8/layout/radial5"/>
    <dgm:cxn modelId="{F9709262-545E-43AF-882B-FFD9E3245B43}" type="presParOf" srcId="{958767D2-9153-4C9E-8414-D7C93F9D1A7D}" destId="{9C8D8E39-F5C8-4ABE-8633-3FFE50E0FFF5}" srcOrd="4" destOrd="0" presId="urn:microsoft.com/office/officeart/2005/8/layout/radial5"/>
    <dgm:cxn modelId="{AF5F7F5C-F8A9-4380-BC12-70258B4AF949}" type="presParOf" srcId="{958767D2-9153-4C9E-8414-D7C93F9D1A7D}" destId="{9FD336C5-0CC6-4376-A152-502054FB5052}" srcOrd="5" destOrd="0" presId="urn:microsoft.com/office/officeart/2005/8/layout/radial5"/>
    <dgm:cxn modelId="{D1673A00-7ABF-4954-9D00-BB2024BB1562}" type="presParOf" srcId="{9FD336C5-0CC6-4376-A152-502054FB5052}" destId="{8C7CF1E9-E6B0-4984-989D-03B291809423}" srcOrd="0" destOrd="0" presId="urn:microsoft.com/office/officeart/2005/8/layout/radial5"/>
    <dgm:cxn modelId="{3C725D23-553D-45CD-ACFA-CFC2750B9836}" type="presParOf" srcId="{958767D2-9153-4C9E-8414-D7C93F9D1A7D}" destId="{01289695-994C-44E3-AAA9-19DBF014E7A7}" srcOrd="6" destOrd="0" presId="urn:microsoft.com/office/officeart/2005/8/layout/radial5"/>
    <dgm:cxn modelId="{3553C50D-CED3-4E57-9940-05CA75CFEC33}" type="presParOf" srcId="{958767D2-9153-4C9E-8414-D7C93F9D1A7D}" destId="{5CC11186-DB03-4317-B58E-BD71203825EE}" srcOrd="7" destOrd="0" presId="urn:microsoft.com/office/officeart/2005/8/layout/radial5"/>
    <dgm:cxn modelId="{11289C78-56E1-4168-89A7-692E82F8317C}" type="presParOf" srcId="{5CC11186-DB03-4317-B58E-BD71203825EE}" destId="{8A31105F-67C4-475A-93F7-C4F3CF03D0E4}" srcOrd="0" destOrd="0" presId="urn:microsoft.com/office/officeart/2005/8/layout/radial5"/>
    <dgm:cxn modelId="{C0B4E6D7-BF29-4CDB-A870-B68A46372CB2}" type="presParOf" srcId="{958767D2-9153-4C9E-8414-D7C93F9D1A7D}" destId="{70CE299C-C188-4A06-8D34-03B4EEA8B3BA}" srcOrd="8"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3D35838-1D43-4388-9B25-ED4CD7CA1FE6}"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6FE3DBE4-A099-40BA-98C4-0A22BEB08E79}">
      <dgm:prSet custT="1"/>
      <dgm:spPr/>
      <dgm:t>
        <a:bodyPr/>
        <a:lstStyle/>
        <a:p>
          <a:pPr>
            <a:lnSpc>
              <a:spcPct val="100000"/>
            </a:lnSpc>
          </a:pPr>
          <a:r>
            <a:rPr lang="en-GB" sz="1800" dirty="0"/>
            <a:t>Assignment is available to download from the Assessment tile on Moodle. *</a:t>
          </a:r>
          <a:br>
            <a:rPr lang="en-GB" sz="1800" dirty="0"/>
          </a:br>
          <a:r>
            <a:rPr lang="en-GB" sz="1000" dirty="0"/>
            <a:t>* Currently subject to minor changes through the internal &amp; external verification process.</a:t>
          </a:r>
          <a:endParaRPr lang="en-GB" sz="1800" dirty="0"/>
        </a:p>
      </dgm:t>
    </dgm:pt>
    <dgm:pt modelId="{2DFC1172-77A0-49E4-846A-987C3F8C21DE}" type="parTrans" cxnId="{82EA8F2F-25F9-446C-A4D2-BCA8E895E840}">
      <dgm:prSet/>
      <dgm:spPr/>
      <dgm:t>
        <a:bodyPr/>
        <a:lstStyle/>
        <a:p>
          <a:endParaRPr lang="en-US"/>
        </a:p>
      </dgm:t>
    </dgm:pt>
    <dgm:pt modelId="{32C078C2-D499-4234-A21D-3FD8EC847F82}" type="sibTrans" cxnId="{82EA8F2F-25F9-446C-A4D2-BCA8E895E840}">
      <dgm:prSet/>
      <dgm:spPr/>
      <dgm:t>
        <a:bodyPr/>
        <a:lstStyle/>
        <a:p>
          <a:endParaRPr lang="en-US"/>
        </a:p>
      </dgm:t>
    </dgm:pt>
    <dgm:pt modelId="{064C9EFC-4645-4ACB-9049-1B099A9FB21C}">
      <dgm:prSet custT="1"/>
      <dgm:spPr/>
      <dgm:t>
        <a:bodyPr/>
        <a:lstStyle/>
        <a:p>
          <a:pPr>
            <a:lnSpc>
              <a:spcPct val="100000"/>
            </a:lnSpc>
          </a:pPr>
          <a:endParaRPr lang="en-US" sz="1050" dirty="0"/>
        </a:p>
      </dgm:t>
    </dgm:pt>
    <dgm:pt modelId="{AA7E1D6E-C4D1-4D58-98FC-16385D3DC7E1}" type="sibTrans" cxnId="{A94119AF-C584-47B5-8F32-2F5EAFFC8C20}">
      <dgm:prSet/>
      <dgm:spPr/>
      <dgm:t>
        <a:bodyPr/>
        <a:lstStyle/>
        <a:p>
          <a:endParaRPr lang="en-US"/>
        </a:p>
      </dgm:t>
    </dgm:pt>
    <dgm:pt modelId="{5B51A883-EAC1-4D9D-859E-E460C4F685C9}" type="parTrans" cxnId="{A94119AF-C584-47B5-8F32-2F5EAFFC8C20}">
      <dgm:prSet/>
      <dgm:spPr/>
      <dgm:t>
        <a:bodyPr/>
        <a:lstStyle/>
        <a:p>
          <a:endParaRPr lang="en-US"/>
        </a:p>
      </dgm:t>
    </dgm:pt>
    <dgm:pt modelId="{168677C7-6A82-44A5-93BF-8218C11D1488}" type="pres">
      <dgm:prSet presAssocID="{73D35838-1D43-4388-9B25-ED4CD7CA1FE6}" presName="root" presStyleCnt="0">
        <dgm:presLayoutVars>
          <dgm:dir/>
          <dgm:resizeHandles val="exact"/>
        </dgm:presLayoutVars>
      </dgm:prSet>
      <dgm:spPr/>
    </dgm:pt>
    <dgm:pt modelId="{5C484AA4-395A-485B-BAEB-54E3DF4CEA8C}" type="pres">
      <dgm:prSet presAssocID="{6FE3DBE4-A099-40BA-98C4-0A22BEB08E79}" presName="compNode" presStyleCnt="0"/>
      <dgm:spPr/>
    </dgm:pt>
    <dgm:pt modelId="{BB5CC809-EFD1-4038-B92B-336CE21B3BD2}" type="pres">
      <dgm:prSet presAssocID="{6FE3DBE4-A099-40BA-98C4-0A22BEB08E79}" presName="bgRect" presStyleLbl="bgShp" presStyleIdx="0" presStyleCnt="1" custScaleX="96493" custScaleY="123738"/>
      <dgm:spPr>
        <a:solidFill>
          <a:srgbClr val="E2C43B"/>
        </a:solidFill>
      </dgm:spPr>
    </dgm:pt>
    <dgm:pt modelId="{250B75B8-3524-439A-B57E-B27739EBB1AB}" type="pres">
      <dgm:prSet presAssocID="{6FE3DBE4-A099-40BA-98C4-0A22BEB08E79}" presName="iconRect" presStyleLbl="node1" presStyleIdx="0" presStyleCnt="1" custScaleX="113159" custScaleY="109594" custLinFactNeighborX="-6186" custLinFactNeighborY="-513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ownload"/>
        </a:ext>
      </dgm:extLst>
    </dgm:pt>
    <dgm:pt modelId="{1A3ADD86-9D4E-42DC-98A5-12D6C385227F}" type="pres">
      <dgm:prSet presAssocID="{6FE3DBE4-A099-40BA-98C4-0A22BEB08E79}" presName="spaceRect" presStyleCnt="0"/>
      <dgm:spPr/>
    </dgm:pt>
    <dgm:pt modelId="{1D700137-5306-4CA9-A2E7-0EA2F043329E}" type="pres">
      <dgm:prSet presAssocID="{6FE3DBE4-A099-40BA-98C4-0A22BEB08E79}" presName="parTx" presStyleLbl="revTx" presStyleIdx="0" presStyleCnt="2" custScaleX="127775" custLinFactNeighborX="-13176" custLinFactNeighborY="-13303">
        <dgm:presLayoutVars>
          <dgm:chMax val="0"/>
          <dgm:chPref val="0"/>
        </dgm:presLayoutVars>
      </dgm:prSet>
      <dgm:spPr/>
    </dgm:pt>
    <dgm:pt modelId="{99201AF6-7199-4CA3-B0F8-757F1AB06443}" type="pres">
      <dgm:prSet presAssocID="{6FE3DBE4-A099-40BA-98C4-0A22BEB08E79}" presName="desTx" presStyleLbl="revTx" presStyleIdx="1" presStyleCnt="2" custScaleX="444592" custLinFactX="-100000" custLinFactNeighborX="-143573" custLinFactNeighborY="23561">
        <dgm:presLayoutVars/>
      </dgm:prSet>
      <dgm:spPr/>
    </dgm:pt>
  </dgm:ptLst>
  <dgm:cxnLst>
    <dgm:cxn modelId="{82EA8F2F-25F9-446C-A4D2-BCA8E895E840}" srcId="{73D35838-1D43-4388-9B25-ED4CD7CA1FE6}" destId="{6FE3DBE4-A099-40BA-98C4-0A22BEB08E79}" srcOrd="0" destOrd="0" parTransId="{2DFC1172-77A0-49E4-846A-987C3F8C21DE}" sibTransId="{32C078C2-D499-4234-A21D-3FD8EC847F82}"/>
    <dgm:cxn modelId="{04D5AF82-F508-44FA-ADCF-553314C55769}" type="presOf" srcId="{73D35838-1D43-4388-9B25-ED4CD7CA1FE6}" destId="{168677C7-6A82-44A5-93BF-8218C11D1488}" srcOrd="0" destOrd="0" presId="urn:microsoft.com/office/officeart/2018/2/layout/IconVerticalSolidList"/>
    <dgm:cxn modelId="{936CD283-0B82-448B-B2E8-4FFB8EE9A932}" type="presOf" srcId="{064C9EFC-4645-4ACB-9049-1B099A9FB21C}" destId="{99201AF6-7199-4CA3-B0F8-757F1AB06443}" srcOrd="0" destOrd="0" presId="urn:microsoft.com/office/officeart/2018/2/layout/IconVerticalSolidList"/>
    <dgm:cxn modelId="{A94119AF-C584-47B5-8F32-2F5EAFFC8C20}" srcId="{6FE3DBE4-A099-40BA-98C4-0A22BEB08E79}" destId="{064C9EFC-4645-4ACB-9049-1B099A9FB21C}" srcOrd="0" destOrd="0" parTransId="{5B51A883-EAC1-4D9D-859E-E460C4F685C9}" sibTransId="{AA7E1D6E-C4D1-4D58-98FC-16385D3DC7E1}"/>
    <dgm:cxn modelId="{AEB9C5EA-3E22-4AC5-9036-F8B1B1534760}" type="presOf" srcId="{6FE3DBE4-A099-40BA-98C4-0A22BEB08E79}" destId="{1D700137-5306-4CA9-A2E7-0EA2F043329E}" srcOrd="0" destOrd="0" presId="urn:microsoft.com/office/officeart/2018/2/layout/IconVerticalSolidList"/>
    <dgm:cxn modelId="{CC827407-5CE6-4A1F-96FD-2ABAD84D30C2}" type="presParOf" srcId="{168677C7-6A82-44A5-93BF-8218C11D1488}" destId="{5C484AA4-395A-485B-BAEB-54E3DF4CEA8C}" srcOrd="0" destOrd="0" presId="urn:microsoft.com/office/officeart/2018/2/layout/IconVerticalSolidList"/>
    <dgm:cxn modelId="{83D4944B-FB40-4AE3-BEF0-BCF3C0719888}" type="presParOf" srcId="{5C484AA4-395A-485B-BAEB-54E3DF4CEA8C}" destId="{BB5CC809-EFD1-4038-B92B-336CE21B3BD2}" srcOrd="0" destOrd="0" presId="urn:microsoft.com/office/officeart/2018/2/layout/IconVerticalSolidList"/>
    <dgm:cxn modelId="{6182B6AF-250F-440D-87F7-C7295C3CA6B6}" type="presParOf" srcId="{5C484AA4-395A-485B-BAEB-54E3DF4CEA8C}" destId="{250B75B8-3524-439A-B57E-B27739EBB1AB}" srcOrd="1" destOrd="0" presId="urn:microsoft.com/office/officeart/2018/2/layout/IconVerticalSolidList"/>
    <dgm:cxn modelId="{25D6D9B4-92E8-4356-9996-A1023A1E252A}" type="presParOf" srcId="{5C484AA4-395A-485B-BAEB-54E3DF4CEA8C}" destId="{1A3ADD86-9D4E-42DC-98A5-12D6C385227F}" srcOrd="2" destOrd="0" presId="urn:microsoft.com/office/officeart/2018/2/layout/IconVerticalSolidList"/>
    <dgm:cxn modelId="{600BF084-E2CE-42E6-AEE5-4B1D98FD1475}" type="presParOf" srcId="{5C484AA4-395A-485B-BAEB-54E3DF4CEA8C}" destId="{1D700137-5306-4CA9-A2E7-0EA2F043329E}" srcOrd="3" destOrd="0" presId="urn:microsoft.com/office/officeart/2018/2/layout/IconVerticalSolidList"/>
    <dgm:cxn modelId="{CE8D002B-8DD0-4C2B-A2B0-1C57A57AEC19}" type="presParOf" srcId="{5C484AA4-395A-485B-BAEB-54E3DF4CEA8C}" destId="{99201AF6-7199-4CA3-B0F8-757F1AB06443}" srcOrd="4" destOrd="0" presId="urn:microsoft.com/office/officeart/2018/2/layout/IconVerticalSolidList"/>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57EB99-E9EA-4751-8150-2F5ECEC46DCD}">
      <dsp:nvSpPr>
        <dsp:cNvPr id="0" name=""/>
        <dsp:cNvSpPr/>
      </dsp:nvSpPr>
      <dsp:spPr>
        <a:xfrm>
          <a:off x="3115784" y="1516378"/>
          <a:ext cx="1082043" cy="108204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GB" sz="1500" kern="1200" dirty="0"/>
            <a:t>Strategy</a:t>
          </a:r>
        </a:p>
      </dsp:txBody>
      <dsp:txXfrm>
        <a:off x="3274246" y="1674840"/>
        <a:ext cx="765119" cy="765119"/>
      </dsp:txXfrm>
    </dsp:sp>
    <dsp:sp modelId="{609FB30D-FAA0-4E90-9E8D-015159694B93}">
      <dsp:nvSpPr>
        <dsp:cNvPr id="0" name=""/>
        <dsp:cNvSpPr/>
      </dsp:nvSpPr>
      <dsp:spPr>
        <a:xfrm rot="16200000">
          <a:off x="3542173" y="1122631"/>
          <a:ext cx="229265" cy="36789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GB" sz="1200" kern="1200"/>
        </a:p>
      </dsp:txBody>
      <dsp:txXfrm>
        <a:off x="3576563" y="1230600"/>
        <a:ext cx="160486" cy="220736"/>
      </dsp:txXfrm>
    </dsp:sp>
    <dsp:sp modelId="{72847A96-D420-468B-BEDD-E3715B4DFD3D}">
      <dsp:nvSpPr>
        <dsp:cNvPr id="0" name=""/>
        <dsp:cNvSpPr/>
      </dsp:nvSpPr>
      <dsp:spPr>
        <a:xfrm>
          <a:off x="3115784" y="1759"/>
          <a:ext cx="1082043" cy="108204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GB" sz="1200" kern="1200" dirty="0"/>
            <a:t>Operations</a:t>
          </a:r>
        </a:p>
      </dsp:txBody>
      <dsp:txXfrm>
        <a:off x="3274246" y="160221"/>
        <a:ext cx="765119" cy="765119"/>
      </dsp:txXfrm>
    </dsp:sp>
    <dsp:sp modelId="{A11AD0D6-9B56-424C-8DFC-D116C097DB5E}">
      <dsp:nvSpPr>
        <dsp:cNvPr id="0" name=""/>
        <dsp:cNvSpPr/>
      </dsp:nvSpPr>
      <dsp:spPr>
        <a:xfrm>
          <a:off x="4292994" y="1873452"/>
          <a:ext cx="229265" cy="36789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GB" sz="1200" kern="1200"/>
        </a:p>
      </dsp:txBody>
      <dsp:txXfrm>
        <a:off x="4292994" y="1947031"/>
        <a:ext cx="160486" cy="220736"/>
      </dsp:txXfrm>
    </dsp:sp>
    <dsp:sp modelId="{9C8D8E39-F5C8-4ABE-8633-3FFE50E0FFF5}">
      <dsp:nvSpPr>
        <dsp:cNvPr id="0" name=""/>
        <dsp:cNvSpPr/>
      </dsp:nvSpPr>
      <dsp:spPr>
        <a:xfrm>
          <a:off x="4630403" y="1516378"/>
          <a:ext cx="1082043" cy="108204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GB" sz="1200" kern="1200" dirty="0"/>
            <a:t>Customers</a:t>
          </a:r>
        </a:p>
      </dsp:txBody>
      <dsp:txXfrm>
        <a:off x="4788865" y="1674840"/>
        <a:ext cx="765119" cy="765119"/>
      </dsp:txXfrm>
    </dsp:sp>
    <dsp:sp modelId="{9FD336C5-0CC6-4376-A152-502054FB5052}">
      <dsp:nvSpPr>
        <dsp:cNvPr id="0" name=""/>
        <dsp:cNvSpPr/>
      </dsp:nvSpPr>
      <dsp:spPr>
        <a:xfrm rot="5400000">
          <a:off x="3542173" y="2624273"/>
          <a:ext cx="229265" cy="36789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GB" sz="1200" kern="1200"/>
        </a:p>
      </dsp:txBody>
      <dsp:txXfrm>
        <a:off x="3576563" y="2663463"/>
        <a:ext cx="160486" cy="220736"/>
      </dsp:txXfrm>
    </dsp:sp>
    <dsp:sp modelId="{01289695-994C-44E3-AAA9-19DBF014E7A7}">
      <dsp:nvSpPr>
        <dsp:cNvPr id="0" name=""/>
        <dsp:cNvSpPr/>
      </dsp:nvSpPr>
      <dsp:spPr>
        <a:xfrm>
          <a:off x="3115784" y="3030997"/>
          <a:ext cx="1082043" cy="108204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GB" sz="1200" kern="1200" dirty="0"/>
            <a:t>Employees</a:t>
          </a:r>
        </a:p>
      </dsp:txBody>
      <dsp:txXfrm>
        <a:off x="3274246" y="3189459"/>
        <a:ext cx="765119" cy="765119"/>
      </dsp:txXfrm>
    </dsp:sp>
    <dsp:sp modelId="{5CC11186-DB03-4317-B58E-BD71203825EE}">
      <dsp:nvSpPr>
        <dsp:cNvPr id="0" name=""/>
        <dsp:cNvSpPr/>
      </dsp:nvSpPr>
      <dsp:spPr>
        <a:xfrm rot="10800000">
          <a:off x="2791352" y="1873452"/>
          <a:ext cx="229265" cy="36789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GB" sz="1200" kern="1200"/>
        </a:p>
      </dsp:txBody>
      <dsp:txXfrm rot="10800000">
        <a:off x="2860131" y="1947031"/>
        <a:ext cx="160486" cy="220736"/>
      </dsp:txXfrm>
    </dsp:sp>
    <dsp:sp modelId="{70CE299C-C188-4A06-8D34-03B4EEA8B3BA}">
      <dsp:nvSpPr>
        <dsp:cNvPr id="0" name=""/>
        <dsp:cNvSpPr/>
      </dsp:nvSpPr>
      <dsp:spPr>
        <a:xfrm>
          <a:off x="1601165" y="1516378"/>
          <a:ext cx="1082043" cy="108204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GB" sz="1200" kern="1200" dirty="0"/>
            <a:t>Suppliers</a:t>
          </a:r>
        </a:p>
      </dsp:txBody>
      <dsp:txXfrm>
        <a:off x="1759627" y="1674840"/>
        <a:ext cx="765119" cy="76511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5CC809-EFD1-4038-B92B-336CE21B3BD2}">
      <dsp:nvSpPr>
        <dsp:cNvPr id="0" name=""/>
        <dsp:cNvSpPr/>
      </dsp:nvSpPr>
      <dsp:spPr>
        <a:xfrm>
          <a:off x="-432476" y="774635"/>
          <a:ext cx="4192008" cy="1820383"/>
        </a:xfrm>
        <a:prstGeom prst="roundRect">
          <a:avLst>
            <a:gd name="adj" fmla="val 10000"/>
          </a:avLst>
        </a:prstGeom>
        <a:solidFill>
          <a:srgbClr val="E2C43B"/>
        </a:solidFill>
        <a:ln>
          <a:noFill/>
        </a:ln>
        <a:effectLst/>
      </dsp:spPr>
      <dsp:style>
        <a:lnRef idx="0">
          <a:scrgbClr r="0" g="0" b="0"/>
        </a:lnRef>
        <a:fillRef idx="1">
          <a:scrgbClr r="0" g="0" b="0"/>
        </a:fillRef>
        <a:effectRef idx="0">
          <a:scrgbClr r="0" g="0" b="0"/>
        </a:effectRef>
        <a:fontRef idx="minor"/>
      </dsp:style>
    </dsp:sp>
    <dsp:sp modelId="{250B75B8-3524-439A-B57E-B27739EBB1AB}">
      <dsp:nvSpPr>
        <dsp:cNvPr id="0" name=""/>
        <dsp:cNvSpPr/>
      </dsp:nvSpPr>
      <dsp:spPr>
        <a:xfrm>
          <a:off x="-23927" y="1085377"/>
          <a:ext cx="1134067" cy="109619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D700137-5306-4CA9-A2E7-0EA2F043329E}">
      <dsp:nvSpPr>
        <dsp:cNvPr id="0" name=""/>
        <dsp:cNvSpPr/>
      </dsp:nvSpPr>
      <dsp:spPr>
        <a:xfrm>
          <a:off x="1005975" y="707081"/>
          <a:ext cx="2780335" cy="18203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2657" tIns="192657" rIns="192657" bIns="192657" numCol="1" spcCol="1270" anchor="ctr" anchorCtr="0">
          <a:noAutofit/>
        </a:bodyPr>
        <a:lstStyle/>
        <a:p>
          <a:pPr marL="0" lvl="0" indent="0" algn="l" defTabSz="800100">
            <a:lnSpc>
              <a:spcPct val="100000"/>
            </a:lnSpc>
            <a:spcBef>
              <a:spcPct val="0"/>
            </a:spcBef>
            <a:spcAft>
              <a:spcPct val="35000"/>
            </a:spcAft>
            <a:buNone/>
          </a:pPr>
          <a:r>
            <a:rPr lang="en-GB" sz="1800" kern="1200" dirty="0"/>
            <a:t>Assignment is available to download from the Assessment tile on Moodle. *</a:t>
          </a:r>
          <a:br>
            <a:rPr lang="en-GB" sz="1800" kern="1200" dirty="0"/>
          </a:br>
          <a:r>
            <a:rPr lang="en-GB" sz="1000" kern="1200" dirty="0"/>
            <a:t>* Currently subject to minor changes through the internal &amp; external verification process.</a:t>
          </a:r>
          <a:endParaRPr lang="en-GB" sz="1800" kern="1200" dirty="0"/>
        </a:p>
      </dsp:txBody>
      <dsp:txXfrm>
        <a:off x="1005975" y="707081"/>
        <a:ext cx="2780335" cy="1820383"/>
      </dsp:txXfrm>
    </dsp:sp>
    <dsp:sp modelId="{99201AF6-7199-4CA3-B0F8-757F1AB06443}">
      <dsp:nvSpPr>
        <dsp:cNvPr id="0" name=""/>
        <dsp:cNvSpPr/>
      </dsp:nvSpPr>
      <dsp:spPr>
        <a:xfrm>
          <a:off x="1484328" y="1377728"/>
          <a:ext cx="2444423" cy="18186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2469" tIns="192469" rIns="192469" bIns="192469" numCol="1" spcCol="1270" anchor="ctr" anchorCtr="0">
          <a:noAutofit/>
        </a:bodyPr>
        <a:lstStyle/>
        <a:p>
          <a:pPr marL="0" lvl="0" indent="0" algn="l" defTabSz="466725">
            <a:lnSpc>
              <a:spcPct val="100000"/>
            </a:lnSpc>
            <a:spcBef>
              <a:spcPct val="0"/>
            </a:spcBef>
            <a:spcAft>
              <a:spcPct val="35000"/>
            </a:spcAft>
            <a:buNone/>
          </a:pPr>
          <a:endParaRPr lang="en-US" sz="1050" kern="1200" dirty="0"/>
        </a:p>
      </dsp:txBody>
      <dsp:txXfrm>
        <a:off x="1484328" y="1377728"/>
        <a:ext cx="2444423" cy="1818606"/>
      </dsp:txXfrm>
    </dsp:sp>
  </dsp:spTree>
</dsp:drawing>
</file>

<file path=ppt/diagrams/layout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C1B8C22-BFE3-4D07-ACDB-A922150E3B2B}" type="datetimeFigureOut">
              <a:rPr lang="en-GB" smtClean="0"/>
              <a:t>22/02/2023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026FF73-A44C-4DFB-863E-463D2BFA1422}" type="slidenum">
              <a:rPr lang="en-GB" smtClean="0"/>
              <a:t>‹#›</a:t>
            </a:fld>
            <a:endParaRPr lang="en-GB"/>
          </a:p>
        </p:txBody>
      </p:sp>
    </p:spTree>
    <p:extLst>
      <p:ext uri="{BB962C8B-B14F-4D97-AF65-F5344CB8AC3E}">
        <p14:creationId xmlns:p14="http://schemas.microsoft.com/office/powerpoint/2010/main" val="26687407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www.wisegeek.com/what-is-a-pyramid-organizational-structure.htm"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www.wisegeek.com/what-is-a-pyramid-organizational-structure.htm" TargetMode="External"/><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Chat is disabled to avoid distractions for all during the Lecture-tutorial. Time for Q&amp;A after the Lecture-tutorial. Sessions run smoother as a result.</a:t>
            </a:r>
          </a:p>
          <a:p>
            <a:pPr marL="0" indent="0">
              <a:buNone/>
            </a:pPr>
            <a:r>
              <a:rPr lang="en-GB" sz="1200" b="1" u="sng" dirty="0"/>
              <a:t>Avoid typing in the chat</a:t>
            </a:r>
            <a:r>
              <a:rPr lang="en-GB" sz="1200" b="1" dirty="0"/>
              <a:t> </a:t>
            </a:r>
            <a:r>
              <a:rPr lang="en-GB" sz="1200" dirty="0"/>
              <a:t>unnecessarily during the Lecture tutorial sessions to avoid distracting all participants.</a:t>
            </a:r>
          </a:p>
          <a:p>
            <a:pPr marL="0" indent="0">
              <a:buNone/>
            </a:pPr>
            <a:r>
              <a:rPr lang="en-GB" sz="1200" dirty="0"/>
              <a:t>Note: When sharing a PowerPoint deck I do not see chat comments. I check the chat during Activities and during the Q&amp;A at the end.</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026FF73-A44C-4DFB-863E-463D2BFA142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738804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7866E36B-9C5E-48F1-BF53-E148E643C4D0}"/>
              </a:ext>
            </a:extLst>
          </p:cNvPr>
          <p:cNvSpPr>
            <a:spLocks noGrp="1" noRot="1" noChangeAspect="1" noTextEdit="1"/>
          </p:cNvSpPr>
          <p:nvPr>
            <p:ph type="sldImg"/>
          </p:nvPr>
        </p:nvSpPr>
        <p:spPr>
          <a:ln/>
        </p:spPr>
      </p:sp>
      <p:sp>
        <p:nvSpPr>
          <p:cNvPr id="27651" name="Notes Placeholder 2">
            <a:extLst>
              <a:ext uri="{FF2B5EF4-FFF2-40B4-BE49-F238E27FC236}">
                <a16:creationId xmlns:a16="http://schemas.microsoft.com/office/drawing/2014/main" id="{706C12FB-2219-4CD3-A377-C1DC11D7B29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a:latin typeface="Arial" panose="020B0604020202020204" pitchFamily="34" charset="0"/>
              </a:rPr>
              <a:t>For a more information and a clear and concise description please </a:t>
            </a:r>
            <a:r>
              <a:rPr lang="en-GB" altLang="en-US">
                <a:latin typeface="Arial" panose="020B0604020202020204" pitchFamily="34" charset="0"/>
                <a:hlinkClick r:id="rId3"/>
              </a:rPr>
              <a:t>click here</a:t>
            </a:r>
            <a:r>
              <a:rPr lang="en-GB" altLang="en-US">
                <a:latin typeface="Arial" panose="020B0604020202020204" pitchFamily="34" charset="0"/>
              </a:rPr>
              <a:t>.</a:t>
            </a:r>
          </a:p>
          <a:p>
            <a:endParaRPr lang="en-GB" altLang="en-US">
              <a:latin typeface="Arial" panose="020B0604020202020204" pitchFamily="34" charset="0"/>
            </a:endParaRPr>
          </a:p>
        </p:txBody>
      </p:sp>
      <p:sp>
        <p:nvSpPr>
          <p:cNvPr id="27652" name="Slide Number Placeholder 3">
            <a:extLst>
              <a:ext uri="{FF2B5EF4-FFF2-40B4-BE49-F238E27FC236}">
                <a16:creationId xmlns:a16="http://schemas.microsoft.com/office/drawing/2014/main" id="{BA64E980-100F-4BCF-861C-ADF14849BB76}"/>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8375">
              <a:defRPr sz="2400">
                <a:solidFill>
                  <a:schemeClr val="tx1"/>
                </a:solidFill>
                <a:latin typeface="Arial" panose="020B0604020202020204" pitchFamily="34" charset="0"/>
              </a:defRPr>
            </a:lvl1pPr>
            <a:lvl2pPr marL="742950" indent="-285750" defTabSz="968375">
              <a:defRPr sz="2400">
                <a:solidFill>
                  <a:schemeClr val="tx1"/>
                </a:solidFill>
                <a:latin typeface="Arial" panose="020B0604020202020204" pitchFamily="34" charset="0"/>
              </a:defRPr>
            </a:lvl2pPr>
            <a:lvl3pPr marL="1143000" indent="-228600" defTabSz="968375">
              <a:defRPr sz="2400">
                <a:solidFill>
                  <a:schemeClr val="tx1"/>
                </a:solidFill>
                <a:latin typeface="Arial" panose="020B0604020202020204" pitchFamily="34" charset="0"/>
              </a:defRPr>
            </a:lvl3pPr>
            <a:lvl4pPr marL="1600200" indent="-228600" defTabSz="968375">
              <a:defRPr sz="2400">
                <a:solidFill>
                  <a:schemeClr val="tx1"/>
                </a:solidFill>
                <a:latin typeface="Arial" panose="020B0604020202020204" pitchFamily="34" charset="0"/>
              </a:defRPr>
            </a:lvl4pPr>
            <a:lvl5pPr marL="2057400" indent="-228600" defTabSz="968375">
              <a:defRPr sz="2400">
                <a:solidFill>
                  <a:schemeClr val="tx1"/>
                </a:solidFill>
                <a:latin typeface="Arial" panose="020B0604020202020204" pitchFamily="34" charset="0"/>
              </a:defRPr>
            </a:lvl5pPr>
            <a:lvl6pPr marL="2514600" indent="-228600" defTabSz="968375" eaLnBrk="0" fontAlgn="base" hangingPunct="0">
              <a:spcBef>
                <a:spcPct val="0"/>
              </a:spcBef>
              <a:spcAft>
                <a:spcPct val="0"/>
              </a:spcAft>
              <a:defRPr sz="2400">
                <a:solidFill>
                  <a:schemeClr val="tx1"/>
                </a:solidFill>
                <a:latin typeface="Arial" panose="020B0604020202020204" pitchFamily="34" charset="0"/>
              </a:defRPr>
            </a:lvl6pPr>
            <a:lvl7pPr marL="2971800" indent="-228600" defTabSz="968375" eaLnBrk="0" fontAlgn="base" hangingPunct="0">
              <a:spcBef>
                <a:spcPct val="0"/>
              </a:spcBef>
              <a:spcAft>
                <a:spcPct val="0"/>
              </a:spcAft>
              <a:defRPr sz="2400">
                <a:solidFill>
                  <a:schemeClr val="tx1"/>
                </a:solidFill>
                <a:latin typeface="Arial" panose="020B0604020202020204" pitchFamily="34" charset="0"/>
              </a:defRPr>
            </a:lvl7pPr>
            <a:lvl8pPr marL="3429000" indent="-228600" defTabSz="968375" eaLnBrk="0" fontAlgn="base" hangingPunct="0">
              <a:spcBef>
                <a:spcPct val="0"/>
              </a:spcBef>
              <a:spcAft>
                <a:spcPct val="0"/>
              </a:spcAft>
              <a:defRPr sz="2400">
                <a:solidFill>
                  <a:schemeClr val="tx1"/>
                </a:solidFill>
                <a:latin typeface="Arial" panose="020B0604020202020204" pitchFamily="34" charset="0"/>
              </a:defRPr>
            </a:lvl8pPr>
            <a:lvl9pPr marL="3886200" indent="-228600" defTabSz="968375" eaLnBrk="0" fontAlgn="base" hangingPunct="0">
              <a:spcBef>
                <a:spcPct val="0"/>
              </a:spcBef>
              <a:spcAft>
                <a:spcPct val="0"/>
              </a:spcAft>
              <a:defRPr sz="2400">
                <a:solidFill>
                  <a:schemeClr val="tx1"/>
                </a:solidFill>
                <a:latin typeface="Arial" panose="020B0604020202020204" pitchFamily="34" charset="0"/>
              </a:defRPr>
            </a:lvl9pPr>
          </a:lstStyle>
          <a:p>
            <a:fld id="{AAC81F70-9EC4-4FFA-BCC5-EC52F5608499}" type="slidenum">
              <a:rPr lang="en-US" altLang="en-US" sz="1300"/>
              <a:pPr/>
              <a:t>8</a:t>
            </a:fld>
            <a:endParaRPr lang="en-US" altLang="en-US" sz="130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7866E36B-9C5E-48F1-BF53-E148E643C4D0}"/>
              </a:ext>
            </a:extLst>
          </p:cNvPr>
          <p:cNvSpPr>
            <a:spLocks noGrp="1" noRot="1" noChangeAspect="1" noTextEdit="1"/>
          </p:cNvSpPr>
          <p:nvPr>
            <p:ph type="sldImg"/>
          </p:nvPr>
        </p:nvSpPr>
        <p:spPr>
          <a:ln/>
        </p:spPr>
      </p:sp>
      <p:sp>
        <p:nvSpPr>
          <p:cNvPr id="27651" name="Notes Placeholder 2">
            <a:extLst>
              <a:ext uri="{FF2B5EF4-FFF2-40B4-BE49-F238E27FC236}">
                <a16:creationId xmlns:a16="http://schemas.microsoft.com/office/drawing/2014/main" id="{706C12FB-2219-4CD3-A377-C1DC11D7B29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a:latin typeface="Arial" panose="020B0604020202020204" pitchFamily="34" charset="0"/>
              </a:rPr>
              <a:t>For a more information and a clear and concise description please </a:t>
            </a:r>
            <a:r>
              <a:rPr lang="en-GB" altLang="en-US">
                <a:latin typeface="Arial" panose="020B0604020202020204" pitchFamily="34" charset="0"/>
                <a:hlinkClick r:id="rId3"/>
              </a:rPr>
              <a:t>click here</a:t>
            </a:r>
            <a:r>
              <a:rPr lang="en-GB" altLang="en-US">
                <a:latin typeface="Arial" panose="020B0604020202020204" pitchFamily="34" charset="0"/>
              </a:rPr>
              <a:t>.</a:t>
            </a:r>
          </a:p>
          <a:p>
            <a:endParaRPr lang="en-GB" altLang="en-US">
              <a:latin typeface="Arial" panose="020B0604020202020204" pitchFamily="34" charset="0"/>
            </a:endParaRPr>
          </a:p>
        </p:txBody>
      </p:sp>
      <p:sp>
        <p:nvSpPr>
          <p:cNvPr id="27652" name="Slide Number Placeholder 3">
            <a:extLst>
              <a:ext uri="{FF2B5EF4-FFF2-40B4-BE49-F238E27FC236}">
                <a16:creationId xmlns:a16="http://schemas.microsoft.com/office/drawing/2014/main" id="{BA64E980-100F-4BCF-861C-ADF14849BB76}"/>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8375">
              <a:defRPr sz="2400">
                <a:solidFill>
                  <a:schemeClr val="tx1"/>
                </a:solidFill>
                <a:latin typeface="Arial" panose="020B0604020202020204" pitchFamily="34" charset="0"/>
              </a:defRPr>
            </a:lvl1pPr>
            <a:lvl2pPr marL="742950" indent="-285750" defTabSz="968375">
              <a:defRPr sz="2400">
                <a:solidFill>
                  <a:schemeClr val="tx1"/>
                </a:solidFill>
                <a:latin typeface="Arial" panose="020B0604020202020204" pitchFamily="34" charset="0"/>
              </a:defRPr>
            </a:lvl2pPr>
            <a:lvl3pPr marL="1143000" indent="-228600" defTabSz="968375">
              <a:defRPr sz="2400">
                <a:solidFill>
                  <a:schemeClr val="tx1"/>
                </a:solidFill>
                <a:latin typeface="Arial" panose="020B0604020202020204" pitchFamily="34" charset="0"/>
              </a:defRPr>
            </a:lvl3pPr>
            <a:lvl4pPr marL="1600200" indent="-228600" defTabSz="968375">
              <a:defRPr sz="2400">
                <a:solidFill>
                  <a:schemeClr val="tx1"/>
                </a:solidFill>
                <a:latin typeface="Arial" panose="020B0604020202020204" pitchFamily="34" charset="0"/>
              </a:defRPr>
            </a:lvl4pPr>
            <a:lvl5pPr marL="2057400" indent="-228600" defTabSz="968375">
              <a:defRPr sz="2400">
                <a:solidFill>
                  <a:schemeClr val="tx1"/>
                </a:solidFill>
                <a:latin typeface="Arial" panose="020B0604020202020204" pitchFamily="34" charset="0"/>
              </a:defRPr>
            </a:lvl5pPr>
            <a:lvl6pPr marL="2514600" indent="-228600" defTabSz="968375" eaLnBrk="0" fontAlgn="base" hangingPunct="0">
              <a:spcBef>
                <a:spcPct val="0"/>
              </a:spcBef>
              <a:spcAft>
                <a:spcPct val="0"/>
              </a:spcAft>
              <a:defRPr sz="2400">
                <a:solidFill>
                  <a:schemeClr val="tx1"/>
                </a:solidFill>
                <a:latin typeface="Arial" panose="020B0604020202020204" pitchFamily="34" charset="0"/>
              </a:defRPr>
            </a:lvl6pPr>
            <a:lvl7pPr marL="2971800" indent="-228600" defTabSz="968375" eaLnBrk="0" fontAlgn="base" hangingPunct="0">
              <a:spcBef>
                <a:spcPct val="0"/>
              </a:spcBef>
              <a:spcAft>
                <a:spcPct val="0"/>
              </a:spcAft>
              <a:defRPr sz="2400">
                <a:solidFill>
                  <a:schemeClr val="tx1"/>
                </a:solidFill>
                <a:latin typeface="Arial" panose="020B0604020202020204" pitchFamily="34" charset="0"/>
              </a:defRPr>
            </a:lvl7pPr>
            <a:lvl8pPr marL="3429000" indent="-228600" defTabSz="968375" eaLnBrk="0" fontAlgn="base" hangingPunct="0">
              <a:spcBef>
                <a:spcPct val="0"/>
              </a:spcBef>
              <a:spcAft>
                <a:spcPct val="0"/>
              </a:spcAft>
              <a:defRPr sz="2400">
                <a:solidFill>
                  <a:schemeClr val="tx1"/>
                </a:solidFill>
                <a:latin typeface="Arial" panose="020B0604020202020204" pitchFamily="34" charset="0"/>
              </a:defRPr>
            </a:lvl8pPr>
            <a:lvl9pPr marL="3886200" indent="-228600" defTabSz="968375" eaLnBrk="0" fontAlgn="base" hangingPunct="0">
              <a:spcBef>
                <a:spcPct val="0"/>
              </a:spcBef>
              <a:spcAft>
                <a:spcPct val="0"/>
              </a:spcAft>
              <a:defRPr sz="2400">
                <a:solidFill>
                  <a:schemeClr val="tx1"/>
                </a:solidFill>
                <a:latin typeface="Arial" panose="020B0604020202020204" pitchFamily="34" charset="0"/>
              </a:defRPr>
            </a:lvl9pPr>
          </a:lstStyle>
          <a:p>
            <a:fld id="{AAC81F70-9EC4-4FFA-BCC5-EC52F5608499}" type="slidenum">
              <a:rPr lang="en-US" altLang="en-US" sz="1300"/>
              <a:pPr/>
              <a:t>9</a:t>
            </a:fld>
            <a:endParaRPr lang="en-US" altLang="en-US" sz="1300"/>
          </a:p>
        </p:txBody>
      </p:sp>
    </p:spTree>
    <p:extLst>
      <p:ext uri="{BB962C8B-B14F-4D97-AF65-F5344CB8AC3E}">
        <p14:creationId xmlns:p14="http://schemas.microsoft.com/office/powerpoint/2010/main" val="7688276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0082246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65759" y="2166364"/>
            <a:ext cx="11471565" cy="1739347"/>
          </a:xfrm>
        </p:spPr>
        <p:txBody>
          <a:bodyPr tIns="45720" bIns="45720" anchor="ctr">
            <a:normAutofit/>
          </a:bodyPr>
          <a:lstStyle>
            <a:lvl1pPr algn="ctr">
              <a:lnSpc>
                <a:spcPct val="80000"/>
              </a:lnSpc>
              <a:defRPr sz="6000" spc="150" baseline="0">
                <a:latin typeface="Arial Rounded MT Bold" panose="020F0704030504030204" pitchFamily="34" charset="0"/>
              </a:defRPr>
            </a:lvl1pPr>
          </a:lstStyle>
          <a:p>
            <a:r>
              <a:rPr lang="en-US" dirty="0"/>
              <a:t>Click to edit Master title style</a:t>
            </a:r>
          </a:p>
        </p:txBody>
      </p:sp>
      <p:sp>
        <p:nvSpPr>
          <p:cNvPr id="3" name="Subtitle 2"/>
          <p:cNvSpPr>
            <a:spLocks noGrp="1"/>
          </p:cNvSpPr>
          <p:nvPr>
            <p:ph type="subTitle" idx="1"/>
          </p:nvPr>
        </p:nvSpPr>
        <p:spPr>
          <a:xfrm>
            <a:off x="1524000" y="3996250"/>
            <a:ext cx="9144000" cy="1309255"/>
          </a:xfrm>
        </p:spPr>
        <p:txBody>
          <a:bodyPr>
            <a:normAutofit/>
          </a:bodyPr>
          <a:lstStyle>
            <a:lvl1pPr marL="0" indent="0" algn="ctr">
              <a:buNone/>
              <a:defRPr sz="2000">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40C343C-3922-49C4-AEFE-EBEDF66764B1}" type="datetimeFigureOut">
              <a:rPr lang="en-GB" smtClean="0"/>
              <a:t>22/02/2023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BCE313-F0EB-450E-A4EA-483374A4446D}" type="slidenum">
              <a:rPr lang="en-GB" smtClean="0"/>
              <a:t>‹#›</a:t>
            </a:fld>
            <a:endParaRPr lang="en-GB"/>
          </a:p>
        </p:txBody>
      </p:sp>
      <p:pic>
        <p:nvPicPr>
          <p:cNvPr id="9" name="Picture 8">
            <a:extLst>
              <a:ext uri="{FF2B5EF4-FFF2-40B4-BE49-F238E27FC236}">
                <a16:creationId xmlns:a16="http://schemas.microsoft.com/office/drawing/2014/main" id="{CCBF2612-1B39-42A8-A692-96F779808FF9}"/>
              </a:ext>
            </a:extLst>
          </p:cNvPr>
          <p:cNvPicPr>
            <a:picLocks noChangeAspect="1"/>
          </p:cNvPicPr>
          <p:nvPr userDrawn="1"/>
        </p:nvPicPr>
        <p:blipFill>
          <a:blip r:embed="rId2">
            <a:duotone>
              <a:schemeClr val="bg2">
                <a:shade val="45000"/>
                <a:satMod val="135000"/>
              </a:schemeClr>
              <a:prstClr val="white"/>
            </a:duotone>
          </a:blip>
          <a:stretch>
            <a:fillRect/>
          </a:stretch>
        </p:blipFill>
        <p:spPr>
          <a:xfrm>
            <a:off x="3972606" y="352273"/>
            <a:ext cx="4257869" cy="1393484"/>
          </a:xfrm>
          <a:prstGeom prst="rect">
            <a:avLst/>
          </a:prstGeom>
          <a:ln w="76200">
            <a:solidFill>
              <a:schemeClr val="bg1">
                <a:lumMod val="10000"/>
                <a:lumOff val="90000"/>
              </a:schemeClr>
            </a:solidFill>
          </a:ln>
        </p:spPr>
      </p:pic>
    </p:spTree>
    <p:extLst>
      <p:ext uri="{BB962C8B-B14F-4D97-AF65-F5344CB8AC3E}">
        <p14:creationId xmlns:p14="http://schemas.microsoft.com/office/powerpoint/2010/main" val="22666901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02919" y="284176"/>
            <a:ext cx="8874142" cy="1508760"/>
          </a:xfrm>
        </p:spPr>
        <p:txBody>
          <a:bodyPr/>
          <a:lstStyle>
            <a:lvl1pPr>
              <a:defRPr>
                <a:latin typeface="Arial Rounded MT Bold" panose="020F0704030504030204" pitchFamily="34" charset="0"/>
              </a:defRPr>
            </a:lvl1pPr>
          </a:lstStyle>
          <a:p>
            <a:r>
              <a:rPr lang="en-US"/>
              <a:t>Click to edit Master title style</a:t>
            </a:r>
            <a:endParaRPr lang="en-US" dirty="0"/>
          </a:p>
        </p:txBody>
      </p:sp>
      <p:sp>
        <p:nvSpPr>
          <p:cNvPr id="3" name="Content Placeholder 2"/>
          <p:cNvSpPr>
            <a:spLocks noGrp="1"/>
          </p:cNvSpPr>
          <p:nvPr>
            <p:ph idx="1"/>
          </p:nvPr>
        </p:nvSpPr>
        <p:spPr/>
        <p:txBody>
          <a:bodyPr/>
          <a:lstStyle>
            <a:lvl1pPr>
              <a:defRPr>
                <a:latin typeface="Calibri" panose="020F0502020204030204" pitchFamily="34" charset="0"/>
                <a:cs typeface="Calibri" panose="020F0502020204030204" pitchFamily="34" charset="0"/>
              </a:defRPr>
            </a:lvl1pPr>
            <a:lvl2pPr>
              <a:defRPr>
                <a:latin typeface="Calibri" panose="020F0502020204030204" pitchFamily="34" charset="0"/>
                <a:cs typeface="Calibri" panose="020F0502020204030204" pitchFamily="34" charset="0"/>
              </a:defRPr>
            </a:lvl2pPr>
            <a:lvl3pPr>
              <a:defRPr>
                <a:latin typeface="Calibri" panose="020F0502020204030204" pitchFamily="34" charset="0"/>
                <a:cs typeface="Calibri" panose="020F0502020204030204" pitchFamily="34" charset="0"/>
              </a:defRPr>
            </a:lvl3pPr>
            <a:lvl4pPr>
              <a:defRPr>
                <a:latin typeface="Calibri" panose="020F0502020204030204" pitchFamily="34" charset="0"/>
                <a:cs typeface="Calibri" panose="020F0502020204030204" pitchFamily="34" charset="0"/>
              </a:defRPr>
            </a:lvl4pPr>
            <a:lvl5pPr>
              <a:defRPr>
                <a:latin typeface="Calibri" panose="020F0502020204030204" pitchFamily="34" charset="0"/>
                <a:cs typeface="Calibri" panose="020F050202020403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40C343C-3922-49C4-AEFE-EBEDF66764B1}" type="datetimeFigureOut">
              <a:rPr lang="en-GB" smtClean="0"/>
              <a:t>22/02/2023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BCE313-F0EB-450E-A4EA-483374A4446D}" type="slidenum">
              <a:rPr lang="en-GB" smtClean="0"/>
              <a:t>‹#›</a:t>
            </a:fld>
            <a:endParaRPr lang="en-GB"/>
          </a:p>
        </p:txBody>
      </p:sp>
      <p:pic>
        <p:nvPicPr>
          <p:cNvPr id="7" name="Picture 6">
            <a:extLst>
              <a:ext uri="{FF2B5EF4-FFF2-40B4-BE49-F238E27FC236}">
                <a16:creationId xmlns:a16="http://schemas.microsoft.com/office/drawing/2014/main" id="{C996EA1E-3109-4FF1-B5B0-F63D843C2605}"/>
              </a:ext>
            </a:extLst>
          </p:cNvPr>
          <p:cNvPicPr>
            <a:picLocks noChangeAspect="1"/>
          </p:cNvPicPr>
          <p:nvPr userDrawn="1"/>
        </p:nvPicPr>
        <p:blipFill>
          <a:blip r:embed="rId2"/>
          <a:stretch>
            <a:fillRect/>
          </a:stretch>
        </p:blipFill>
        <p:spPr>
          <a:xfrm>
            <a:off x="9942163" y="559837"/>
            <a:ext cx="2122320" cy="867748"/>
          </a:xfrm>
          <a:prstGeom prst="rect">
            <a:avLst/>
          </a:prstGeom>
        </p:spPr>
      </p:pic>
    </p:spTree>
    <p:extLst>
      <p:ext uri="{BB962C8B-B14F-4D97-AF65-F5344CB8AC3E}">
        <p14:creationId xmlns:p14="http://schemas.microsoft.com/office/powerpoint/2010/main" val="38184237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191" y="2208879"/>
            <a:ext cx="10515600" cy="1676400"/>
          </a:xfrm>
        </p:spPr>
        <p:txBody>
          <a:bodyPr anchor="ctr">
            <a:noAutofit/>
          </a:bodyPr>
          <a:lstStyle>
            <a:lvl1pPr algn="ctr">
              <a:lnSpc>
                <a:spcPct val="80000"/>
              </a:lnSpc>
              <a:defRPr sz="6000" b="0" spc="150" baseline="0">
                <a:solidFill>
                  <a:schemeClr val="bg1"/>
                </a:solidFill>
                <a:latin typeface="Arial Rounded MT Bold" panose="020F0704030504030204" pitchFamily="34" charset="0"/>
                <a:cs typeface="Calibri" panose="020F0502020204030204" pitchFamily="34" charset="0"/>
              </a:defRPr>
            </a:lvl1pPr>
          </a:lstStyle>
          <a:p>
            <a:r>
              <a:rPr lang="en-US"/>
              <a:t>Click to edit Master title style</a:t>
            </a:r>
            <a:endParaRPr lang="en-US" dirty="0"/>
          </a:p>
        </p:txBody>
      </p:sp>
      <p:sp>
        <p:nvSpPr>
          <p:cNvPr id="3" name="Text Placeholder 2"/>
          <p:cNvSpPr>
            <a:spLocks noGrp="1"/>
          </p:cNvSpPr>
          <p:nvPr>
            <p:ph type="body" idx="1"/>
          </p:nvPr>
        </p:nvSpPr>
        <p:spPr>
          <a:xfrm>
            <a:off x="833191" y="4010334"/>
            <a:ext cx="10515600" cy="1174639"/>
          </a:xfrm>
        </p:spPr>
        <p:txBody>
          <a:bodyPr anchor="t">
            <a:normAutofit/>
          </a:bodyPr>
          <a:lstStyle>
            <a:lvl1pPr marL="0" indent="0" algn="ctr">
              <a:buNone/>
              <a:defRPr sz="2000">
                <a:solidFill>
                  <a:schemeClr val="tx2"/>
                </a:solidFill>
                <a:latin typeface="Calibri" panose="020F0502020204030204" pitchFamily="34" charset="0"/>
                <a:cs typeface="Calibri" panose="020F0502020204030204" pitchFamily="34"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fld id="{140C343C-3922-49C4-AEFE-EBEDF66764B1}" type="datetimeFigureOut">
              <a:rPr lang="en-GB" smtClean="0"/>
              <a:t>22/02/2023</a:t>
            </a:fld>
            <a:endParaRPr lang="en-GB"/>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DABCE313-F0EB-450E-A4EA-483374A4446D}" type="slidenum">
              <a:rPr lang="en-GB" smtClean="0"/>
              <a:t>‹#›</a:t>
            </a:fld>
            <a:endParaRPr lang="en-GB"/>
          </a:p>
        </p:txBody>
      </p:sp>
      <p:pic>
        <p:nvPicPr>
          <p:cNvPr id="8" name="Picture 7">
            <a:extLst>
              <a:ext uri="{FF2B5EF4-FFF2-40B4-BE49-F238E27FC236}">
                <a16:creationId xmlns:a16="http://schemas.microsoft.com/office/drawing/2014/main" id="{3F900C4D-54BD-4C5D-9CB3-C4EF64D61A23}"/>
              </a:ext>
            </a:extLst>
          </p:cNvPr>
          <p:cNvPicPr>
            <a:picLocks noChangeAspect="1"/>
          </p:cNvPicPr>
          <p:nvPr userDrawn="1"/>
        </p:nvPicPr>
        <p:blipFill>
          <a:blip r:embed="rId2"/>
          <a:stretch>
            <a:fillRect/>
          </a:stretch>
        </p:blipFill>
        <p:spPr>
          <a:xfrm>
            <a:off x="4514117" y="318533"/>
            <a:ext cx="3153747" cy="1271405"/>
          </a:xfrm>
          <a:prstGeom prst="rect">
            <a:avLst/>
          </a:prstGeom>
        </p:spPr>
      </p:pic>
    </p:spTree>
    <p:extLst>
      <p:ext uri="{BB962C8B-B14F-4D97-AF65-F5344CB8AC3E}">
        <p14:creationId xmlns:p14="http://schemas.microsoft.com/office/powerpoint/2010/main" val="437931417"/>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40C343C-3922-49C4-AEFE-EBEDF66764B1}" type="datetimeFigureOut">
              <a:rPr lang="en-GB" smtClean="0"/>
              <a:t>22/02/2023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ABCE313-F0EB-450E-A4EA-483374A4446D}" type="slidenum">
              <a:rPr lang="en-GB" smtClean="0"/>
              <a:t>‹#›</a:t>
            </a:fld>
            <a:endParaRPr lang="en-GB"/>
          </a:p>
        </p:txBody>
      </p:sp>
    </p:spTree>
    <p:extLst>
      <p:ext uri="{BB962C8B-B14F-4D97-AF65-F5344CB8AC3E}">
        <p14:creationId xmlns:p14="http://schemas.microsoft.com/office/powerpoint/2010/main" val="13256032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40C343C-3922-49C4-AEFE-EBEDF66764B1}" type="datetimeFigureOut">
              <a:rPr lang="en-GB" smtClean="0"/>
              <a:t>22/02/2023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ABCE313-F0EB-450E-A4EA-483374A4446D}" type="slidenum">
              <a:rPr lang="en-GB" smtClean="0"/>
              <a:t>‹#›</a:t>
            </a:fld>
            <a:endParaRPr lang="en-GB"/>
          </a:p>
        </p:txBody>
      </p:sp>
    </p:spTree>
    <p:extLst>
      <p:ext uri="{BB962C8B-B14F-4D97-AF65-F5344CB8AC3E}">
        <p14:creationId xmlns:p14="http://schemas.microsoft.com/office/powerpoint/2010/main" val="28861055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40C343C-3922-49C4-AEFE-EBEDF66764B1}" type="datetimeFigureOut">
              <a:rPr lang="en-GB" smtClean="0"/>
              <a:t>22/02/2023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ABCE313-F0EB-450E-A4EA-483374A4446D}" type="slidenum">
              <a:rPr lang="en-GB" smtClean="0"/>
              <a:t>‹#›</a:t>
            </a:fld>
            <a:endParaRPr lang="en-GB"/>
          </a:p>
        </p:txBody>
      </p:sp>
    </p:spTree>
    <p:extLst>
      <p:ext uri="{BB962C8B-B14F-4D97-AF65-F5344CB8AC3E}">
        <p14:creationId xmlns:p14="http://schemas.microsoft.com/office/powerpoint/2010/main" val="19493760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40C343C-3922-49C4-AEFE-EBEDF66764B1}" type="datetimeFigureOut">
              <a:rPr lang="en-GB" smtClean="0"/>
              <a:t>22/02/2023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ABCE313-F0EB-450E-A4EA-483374A4446D}" type="slidenum">
              <a:rPr lang="en-GB" smtClean="0"/>
              <a:t>‹#›</a:t>
            </a:fld>
            <a:endParaRPr lang="en-GB"/>
          </a:p>
        </p:txBody>
      </p:sp>
    </p:spTree>
    <p:extLst>
      <p:ext uri="{BB962C8B-B14F-4D97-AF65-F5344CB8AC3E}">
        <p14:creationId xmlns:p14="http://schemas.microsoft.com/office/powerpoint/2010/main" val="38908717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40C343C-3922-49C4-AEFE-EBEDF66764B1}" type="datetimeFigureOut">
              <a:rPr lang="en-GB" smtClean="0"/>
              <a:t>22/02/2023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ABCE313-F0EB-450E-A4EA-483374A4446D}" type="slidenum">
              <a:rPr lang="en-GB" smtClean="0"/>
              <a:t>‹#›</a:t>
            </a:fld>
            <a:endParaRPr lang="en-GB"/>
          </a:p>
        </p:txBody>
      </p:sp>
    </p:spTree>
    <p:extLst>
      <p:ext uri="{BB962C8B-B14F-4D97-AF65-F5344CB8AC3E}">
        <p14:creationId xmlns:p14="http://schemas.microsoft.com/office/powerpoint/2010/main" val="12399559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40C343C-3922-49C4-AEFE-EBEDF66764B1}" type="datetimeFigureOut">
              <a:rPr lang="en-GB" smtClean="0"/>
              <a:t>22/02/2023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ABCE313-F0EB-450E-A4EA-483374A4446D}" type="slidenum">
              <a:rPr lang="en-GB" smtClean="0"/>
              <a:t>‹#›</a:t>
            </a:fld>
            <a:endParaRPr lang="en-GB"/>
          </a:p>
        </p:txBody>
      </p:sp>
    </p:spTree>
    <p:extLst>
      <p:ext uri="{BB962C8B-B14F-4D97-AF65-F5344CB8AC3E}">
        <p14:creationId xmlns:p14="http://schemas.microsoft.com/office/powerpoint/2010/main" val="34127107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40C343C-3922-49C4-AEFE-EBEDF66764B1}" type="datetimeFigureOut">
              <a:rPr lang="en-GB" smtClean="0"/>
              <a:t>22/02/2023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BCE313-F0EB-450E-A4EA-483374A4446D}" type="slidenum">
              <a:rPr lang="en-GB" smtClean="0"/>
              <a:t>‹#›</a:t>
            </a:fld>
            <a:endParaRPr lang="en-GB"/>
          </a:p>
        </p:txBody>
      </p:sp>
    </p:spTree>
    <p:extLst>
      <p:ext uri="{BB962C8B-B14F-4D97-AF65-F5344CB8AC3E}">
        <p14:creationId xmlns:p14="http://schemas.microsoft.com/office/powerpoint/2010/main" val="37911443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9019312" y="0"/>
            <a:ext cx="27432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38200" y="6422854"/>
            <a:ext cx="2743196" cy="365125"/>
          </a:xfrm>
        </p:spPr>
        <p:txBody>
          <a:bodyPr/>
          <a:lstStyle/>
          <a:p>
            <a:fld id="{140C343C-3922-49C4-AEFE-EBEDF66764B1}" type="datetimeFigureOut">
              <a:rPr lang="en-GB" smtClean="0"/>
              <a:t>22/02/2023</a:t>
            </a:fld>
            <a:endParaRPr lang="en-GB"/>
          </a:p>
        </p:txBody>
      </p:sp>
      <p:sp>
        <p:nvSpPr>
          <p:cNvPr id="5" name="Footer Placeholder 4"/>
          <p:cNvSpPr>
            <a:spLocks noGrp="1"/>
          </p:cNvSpPr>
          <p:nvPr>
            <p:ph type="ftr" sz="quarter" idx="11"/>
          </p:nvPr>
        </p:nvSpPr>
        <p:spPr>
          <a:xfrm>
            <a:off x="3776135" y="6422854"/>
            <a:ext cx="4279669" cy="365125"/>
          </a:xfrm>
        </p:spPr>
        <p:txBody>
          <a:bodyPr/>
          <a:lstStyle/>
          <a:p>
            <a:endParaRPr lang="en-GB"/>
          </a:p>
        </p:txBody>
      </p:sp>
      <p:sp>
        <p:nvSpPr>
          <p:cNvPr id="6" name="Slide Number Placeholder 5"/>
          <p:cNvSpPr>
            <a:spLocks noGrp="1"/>
          </p:cNvSpPr>
          <p:nvPr>
            <p:ph type="sldNum" sz="quarter" idx="12"/>
          </p:nvPr>
        </p:nvSpPr>
        <p:spPr>
          <a:xfrm>
            <a:off x="8073048" y="6422854"/>
            <a:ext cx="879759" cy="365125"/>
          </a:xfrm>
        </p:spPr>
        <p:txBody>
          <a:bodyPr/>
          <a:lstStyle/>
          <a:p>
            <a:fld id="{DABCE313-F0EB-450E-A4EA-483374A4446D}" type="slidenum">
              <a:rPr lang="en-GB" smtClean="0"/>
              <a:t>‹#›</a:t>
            </a:fld>
            <a:endParaRPr lang="en-GB"/>
          </a:p>
        </p:txBody>
      </p:sp>
    </p:spTree>
    <p:extLst>
      <p:ext uri="{BB962C8B-B14F-4D97-AF65-F5344CB8AC3E}">
        <p14:creationId xmlns:p14="http://schemas.microsoft.com/office/powerpoint/2010/main" val="31175597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65759" y="2166364"/>
            <a:ext cx="11471565" cy="1739347"/>
          </a:xfrm>
        </p:spPr>
        <p:txBody>
          <a:bodyPr tIns="45720" bIns="45720" anchor="ctr">
            <a:normAutofit/>
          </a:bodyPr>
          <a:lstStyle>
            <a:lvl1pPr algn="ctr">
              <a:lnSpc>
                <a:spcPct val="80000"/>
              </a:lnSpc>
              <a:defRPr sz="6000" spc="150" baseline="0">
                <a:latin typeface="Arial Rounded MT Bold" panose="020F0704030504030204" pitchFamily="34" charset="0"/>
              </a:defRPr>
            </a:lvl1pPr>
          </a:lstStyle>
          <a:p>
            <a:r>
              <a:rPr lang="en-US" dirty="0"/>
              <a:t>Click to edit Master title style</a:t>
            </a:r>
          </a:p>
        </p:txBody>
      </p:sp>
      <p:sp>
        <p:nvSpPr>
          <p:cNvPr id="3" name="Subtitle 2"/>
          <p:cNvSpPr>
            <a:spLocks noGrp="1"/>
          </p:cNvSpPr>
          <p:nvPr>
            <p:ph type="subTitle" idx="1"/>
          </p:nvPr>
        </p:nvSpPr>
        <p:spPr>
          <a:xfrm>
            <a:off x="1524000" y="3996250"/>
            <a:ext cx="9144000" cy="1309255"/>
          </a:xfrm>
        </p:spPr>
        <p:txBody>
          <a:bodyPr>
            <a:normAutofit/>
          </a:bodyPr>
          <a:lstStyle>
            <a:lvl1pPr marL="0" indent="0" algn="ctr">
              <a:buNone/>
              <a:defRPr sz="2000">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40C343C-3922-49C4-AEFE-EBEDF66764B1}" type="datetimeFigureOut">
              <a:rPr lang="en-GB" smtClean="0"/>
              <a:t>22/02/2023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BCE313-F0EB-450E-A4EA-483374A4446D}" type="slidenum">
              <a:rPr lang="en-GB" smtClean="0"/>
              <a:t>‹#›</a:t>
            </a:fld>
            <a:endParaRPr lang="en-GB"/>
          </a:p>
        </p:txBody>
      </p:sp>
      <p:pic>
        <p:nvPicPr>
          <p:cNvPr id="9" name="Picture 8">
            <a:extLst>
              <a:ext uri="{FF2B5EF4-FFF2-40B4-BE49-F238E27FC236}">
                <a16:creationId xmlns:a16="http://schemas.microsoft.com/office/drawing/2014/main" id="{CCBF2612-1B39-42A8-A692-96F779808FF9}"/>
              </a:ext>
            </a:extLst>
          </p:cNvPr>
          <p:cNvPicPr>
            <a:picLocks noChangeAspect="1"/>
          </p:cNvPicPr>
          <p:nvPr userDrawn="1"/>
        </p:nvPicPr>
        <p:blipFill>
          <a:blip r:embed="rId2">
            <a:duotone>
              <a:schemeClr val="bg2">
                <a:shade val="45000"/>
                <a:satMod val="135000"/>
              </a:schemeClr>
              <a:prstClr val="white"/>
            </a:duotone>
          </a:blip>
          <a:stretch>
            <a:fillRect/>
          </a:stretch>
        </p:blipFill>
        <p:spPr>
          <a:xfrm>
            <a:off x="3972606" y="352273"/>
            <a:ext cx="4257869" cy="1393484"/>
          </a:xfrm>
          <a:prstGeom prst="rect">
            <a:avLst/>
          </a:prstGeom>
          <a:ln w="76200">
            <a:solidFill>
              <a:schemeClr val="bg1">
                <a:lumMod val="10000"/>
                <a:lumOff val="90000"/>
              </a:schemeClr>
            </a:solidFill>
          </a:ln>
        </p:spPr>
      </p:pic>
    </p:spTree>
    <p:extLst>
      <p:ext uri="{BB962C8B-B14F-4D97-AF65-F5344CB8AC3E}">
        <p14:creationId xmlns:p14="http://schemas.microsoft.com/office/powerpoint/2010/main" val="1780724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02919" y="284176"/>
            <a:ext cx="8874142" cy="1508760"/>
          </a:xfrm>
        </p:spPr>
        <p:txBody>
          <a:bodyPr/>
          <a:lstStyle>
            <a:lvl1pPr>
              <a:defRPr>
                <a:latin typeface="Arial Rounded MT Bold" panose="020F0704030504030204" pitchFamily="34" charset="0"/>
              </a:defRPr>
            </a:lvl1pPr>
          </a:lstStyle>
          <a:p>
            <a:r>
              <a:rPr lang="en-US"/>
              <a:t>Click to edit Master title style</a:t>
            </a:r>
            <a:endParaRPr lang="en-US" dirty="0"/>
          </a:p>
        </p:txBody>
      </p:sp>
      <p:sp>
        <p:nvSpPr>
          <p:cNvPr id="3" name="Content Placeholder 2"/>
          <p:cNvSpPr>
            <a:spLocks noGrp="1"/>
          </p:cNvSpPr>
          <p:nvPr>
            <p:ph idx="1"/>
          </p:nvPr>
        </p:nvSpPr>
        <p:spPr/>
        <p:txBody>
          <a:bodyPr/>
          <a:lstStyle>
            <a:lvl1pPr>
              <a:defRPr>
                <a:latin typeface="Calibri" panose="020F0502020204030204" pitchFamily="34" charset="0"/>
                <a:cs typeface="Calibri" panose="020F0502020204030204" pitchFamily="34" charset="0"/>
              </a:defRPr>
            </a:lvl1pPr>
            <a:lvl2pPr>
              <a:defRPr>
                <a:latin typeface="Calibri" panose="020F0502020204030204" pitchFamily="34" charset="0"/>
                <a:cs typeface="Calibri" panose="020F0502020204030204" pitchFamily="34" charset="0"/>
              </a:defRPr>
            </a:lvl2pPr>
            <a:lvl3pPr>
              <a:defRPr>
                <a:latin typeface="Calibri" panose="020F0502020204030204" pitchFamily="34" charset="0"/>
                <a:cs typeface="Calibri" panose="020F0502020204030204" pitchFamily="34" charset="0"/>
              </a:defRPr>
            </a:lvl3pPr>
            <a:lvl4pPr>
              <a:defRPr>
                <a:latin typeface="Calibri" panose="020F0502020204030204" pitchFamily="34" charset="0"/>
                <a:cs typeface="Calibri" panose="020F0502020204030204" pitchFamily="34" charset="0"/>
              </a:defRPr>
            </a:lvl4pPr>
            <a:lvl5pPr>
              <a:defRPr>
                <a:latin typeface="Calibri" panose="020F0502020204030204" pitchFamily="34" charset="0"/>
                <a:cs typeface="Calibri" panose="020F050202020403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40C343C-3922-49C4-AEFE-EBEDF66764B1}" type="datetimeFigureOut">
              <a:rPr lang="en-GB" smtClean="0"/>
              <a:t>22/02/2023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BCE313-F0EB-450E-A4EA-483374A4446D}" type="slidenum">
              <a:rPr lang="en-GB" smtClean="0"/>
              <a:t>‹#›</a:t>
            </a:fld>
            <a:endParaRPr lang="en-GB"/>
          </a:p>
        </p:txBody>
      </p:sp>
      <p:pic>
        <p:nvPicPr>
          <p:cNvPr id="7" name="Picture 6">
            <a:extLst>
              <a:ext uri="{FF2B5EF4-FFF2-40B4-BE49-F238E27FC236}">
                <a16:creationId xmlns:a16="http://schemas.microsoft.com/office/drawing/2014/main" id="{C996EA1E-3109-4FF1-B5B0-F63D843C2605}"/>
              </a:ext>
            </a:extLst>
          </p:cNvPr>
          <p:cNvPicPr>
            <a:picLocks noChangeAspect="1"/>
          </p:cNvPicPr>
          <p:nvPr userDrawn="1"/>
        </p:nvPicPr>
        <p:blipFill>
          <a:blip r:embed="rId2"/>
          <a:stretch>
            <a:fillRect/>
          </a:stretch>
        </p:blipFill>
        <p:spPr>
          <a:xfrm>
            <a:off x="10077061" y="559837"/>
            <a:ext cx="1987422" cy="867748"/>
          </a:xfrm>
          <a:prstGeom prst="rect">
            <a:avLst/>
          </a:prstGeom>
        </p:spPr>
      </p:pic>
    </p:spTree>
    <p:extLst>
      <p:ext uri="{BB962C8B-B14F-4D97-AF65-F5344CB8AC3E}">
        <p14:creationId xmlns:p14="http://schemas.microsoft.com/office/powerpoint/2010/main" val="7415939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191" y="2208879"/>
            <a:ext cx="10515600" cy="1676400"/>
          </a:xfrm>
        </p:spPr>
        <p:txBody>
          <a:bodyPr anchor="ctr">
            <a:noAutofit/>
          </a:bodyPr>
          <a:lstStyle>
            <a:lvl1pPr algn="ctr">
              <a:lnSpc>
                <a:spcPct val="80000"/>
              </a:lnSpc>
              <a:defRPr sz="6000" b="0" spc="150" baseline="0">
                <a:solidFill>
                  <a:schemeClr val="bg1"/>
                </a:solidFill>
                <a:latin typeface="Arial Rounded MT Bold" panose="020F0704030504030204" pitchFamily="34" charset="0"/>
                <a:cs typeface="Calibri" panose="020F0502020204030204" pitchFamily="34" charset="0"/>
              </a:defRPr>
            </a:lvl1pPr>
          </a:lstStyle>
          <a:p>
            <a:r>
              <a:rPr lang="en-US"/>
              <a:t>Click to edit Master title style</a:t>
            </a:r>
            <a:endParaRPr lang="en-US" dirty="0"/>
          </a:p>
        </p:txBody>
      </p:sp>
      <p:sp>
        <p:nvSpPr>
          <p:cNvPr id="3" name="Text Placeholder 2"/>
          <p:cNvSpPr>
            <a:spLocks noGrp="1"/>
          </p:cNvSpPr>
          <p:nvPr>
            <p:ph type="body" idx="1"/>
          </p:nvPr>
        </p:nvSpPr>
        <p:spPr>
          <a:xfrm>
            <a:off x="833191" y="4010334"/>
            <a:ext cx="10515600" cy="1174639"/>
          </a:xfrm>
        </p:spPr>
        <p:txBody>
          <a:bodyPr anchor="t">
            <a:normAutofit/>
          </a:bodyPr>
          <a:lstStyle>
            <a:lvl1pPr marL="0" indent="0" algn="ctr">
              <a:buNone/>
              <a:defRPr sz="2000">
                <a:solidFill>
                  <a:schemeClr val="tx2"/>
                </a:solidFill>
                <a:latin typeface="Calibri" panose="020F0502020204030204" pitchFamily="34" charset="0"/>
                <a:cs typeface="Calibri" panose="020F0502020204030204" pitchFamily="34"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fld id="{140C343C-3922-49C4-AEFE-EBEDF66764B1}" type="datetimeFigureOut">
              <a:rPr lang="en-GB" smtClean="0"/>
              <a:t>22/02/2023</a:t>
            </a:fld>
            <a:endParaRPr lang="en-GB"/>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DABCE313-F0EB-450E-A4EA-483374A4446D}" type="slidenum">
              <a:rPr lang="en-GB" smtClean="0"/>
              <a:t>‹#›</a:t>
            </a:fld>
            <a:endParaRPr lang="en-GB"/>
          </a:p>
        </p:txBody>
      </p:sp>
      <p:pic>
        <p:nvPicPr>
          <p:cNvPr id="8" name="Picture 7">
            <a:extLst>
              <a:ext uri="{FF2B5EF4-FFF2-40B4-BE49-F238E27FC236}">
                <a16:creationId xmlns:a16="http://schemas.microsoft.com/office/drawing/2014/main" id="{3F900C4D-54BD-4C5D-9CB3-C4EF64D61A23}"/>
              </a:ext>
            </a:extLst>
          </p:cNvPr>
          <p:cNvPicPr>
            <a:picLocks noChangeAspect="1"/>
          </p:cNvPicPr>
          <p:nvPr userDrawn="1"/>
        </p:nvPicPr>
        <p:blipFill>
          <a:blip r:embed="rId2"/>
          <a:stretch>
            <a:fillRect/>
          </a:stretch>
        </p:blipFill>
        <p:spPr>
          <a:xfrm>
            <a:off x="4514117" y="318533"/>
            <a:ext cx="3153747" cy="1271405"/>
          </a:xfrm>
          <a:prstGeom prst="rect">
            <a:avLst/>
          </a:prstGeom>
        </p:spPr>
      </p:pic>
    </p:spTree>
    <p:extLst>
      <p:ext uri="{BB962C8B-B14F-4D97-AF65-F5344CB8AC3E}">
        <p14:creationId xmlns:p14="http://schemas.microsoft.com/office/powerpoint/2010/main" val="3952311090"/>
      </p:ext>
    </p:extLst>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40C343C-3922-49C4-AEFE-EBEDF66764B1}" type="datetimeFigureOut">
              <a:rPr lang="en-GB" smtClean="0"/>
              <a:t>22/02/2023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ABCE313-F0EB-450E-A4EA-483374A4446D}" type="slidenum">
              <a:rPr lang="en-GB" smtClean="0"/>
              <a:t>‹#›</a:t>
            </a:fld>
            <a:endParaRPr lang="en-GB"/>
          </a:p>
        </p:txBody>
      </p:sp>
    </p:spTree>
    <p:extLst>
      <p:ext uri="{BB962C8B-B14F-4D97-AF65-F5344CB8AC3E}">
        <p14:creationId xmlns:p14="http://schemas.microsoft.com/office/powerpoint/2010/main" val="13810545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40C343C-3922-49C4-AEFE-EBEDF66764B1}" type="datetimeFigureOut">
              <a:rPr lang="en-GB" smtClean="0"/>
              <a:t>22/02/2023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ABCE313-F0EB-450E-A4EA-483374A4446D}" type="slidenum">
              <a:rPr lang="en-GB" smtClean="0"/>
              <a:t>‹#›</a:t>
            </a:fld>
            <a:endParaRPr lang="en-GB"/>
          </a:p>
        </p:txBody>
      </p:sp>
    </p:spTree>
    <p:extLst>
      <p:ext uri="{BB962C8B-B14F-4D97-AF65-F5344CB8AC3E}">
        <p14:creationId xmlns:p14="http://schemas.microsoft.com/office/powerpoint/2010/main" val="7125370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40C343C-3922-49C4-AEFE-EBEDF66764B1}" type="datetimeFigureOut">
              <a:rPr lang="en-GB" smtClean="0"/>
              <a:t>22/02/2023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ABCE313-F0EB-450E-A4EA-483374A4446D}" type="slidenum">
              <a:rPr lang="en-GB" smtClean="0"/>
              <a:t>‹#›</a:t>
            </a:fld>
            <a:endParaRPr lang="en-GB"/>
          </a:p>
        </p:txBody>
      </p:sp>
    </p:spTree>
    <p:extLst>
      <p:ext uri="{BB962C8B-B14F-4D97-AF65-F5344CB8AC3E}">
        <p14:creationId xmlns:p14="http://schemas.microsoft.com/office/powerpoint/2010/main" val="25882511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40C343C-3922-49C4-AEFE-EBEDF66764B1}" type="datetimeFigureOut">
              <a:rPr lang="en-GB" smtClean="0"/>
              <a:t>22/02/2023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ABCE313-F0EB-450E-A4EA-483374A4446D}" type="slidenum">
              <a:rPr lang="en-GB" smtClean="0"/>
              <a:t>‹#›</a:t>
            </a:fld>
            <a:endParaRPr lang="en-GB"/>
          </a:p>
        </p:txBody>
      </p:sp>
    </p:spTree>
    <p:extLst>
      <p:ext uri="{BB962C8B-B14F-4D97-AF65-F5344CB8AC3E}">
        <p14:creationId xmlns:p14="http://schemas.microsoft.com/office/powerpoint/2010/main" val="15899361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40C343C-3922-49C4-AEFE-EBEDF66764B1}" type="datetimeFigureOut">
              <a:rPr lang="en-GB" smtClean="0"/>
              <a:t>22/02/2023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ABCE313-F0EB-450E-A4EA-483374A4446D}" type="slidenum">
              <a:rPr lang="en-GB" smtClean="0"/>
              <a:t>‹#›</a:t>
            </a:fld>
            <a:endParaRPr lang="en-GB"/>
          </a:p>
        </p:txBody>
      </p:sp>
    </p:spTree>
    <p:extLst>
      <p:ext uri="{BB962C8B-B14F-4D97-AF65-F5344CB8AC3E}">
        <p14:creationId xmlns:p14="http://schemas.microsoft.com/office/powerpoint/2010/main" val="29468026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40C343C-3922-49C4-AEFE-EBEDF66764B1}" type="datetimeFigureOut">
              <a:rPr lang="en-GB" smtClean="0"/>
              <a:t>22/02/2023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ABCE313-F0EB-450E-A4EA-483374A4446D}" type="slidenum">
              <a:rPr lang="en-GB" smtClean="0"/>
              <a:t>‹#›</a:t>
            </a:fld>
            <a:endParaRPr lang="en-GB"/>
          </a:p>
        </p:txBody>
      </p:sp>
    </p:spTree>
    <p:extLst>
      <p:ext uri="{BB962C8B-B14F-4D97-AF65-F5344CB8AC3E}">
        <p14:creationId xmlns:p14="http://schemas.microsoft.com/office/powerpoint/2010/main" val="323258009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40C343C-3922-49C4-AEFE-EBEDF66764B1}" type="datetimeFigureOut">
              <a:rPr lang="en-GB" smtClean="0"/>
              <a:t>22/02/2023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BCE313-F0EB-450E-A4EA-483374A4446D}" type="slidenum">
              <a:rPr lang="en-GB" smtClean="0"/>
              <a:t>‹#›</a:t>
            </a:fld>
            <a:endParaRPr lang="en-GB"/>
          </a:p>
        </p:txBody>
      </p:sp>
    </p:spTree>
    <p:extLst>
      <p:ext uri="{BB962C8B-B14F-4D97-AF65-F5344CB8AC3E}">
        <p14:creationId xmlns:p14="http://schemas.microsoft.com/office/powerpoint/2010/main" val="349090264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9019312" y="0"/>
            <a:ext cx="27432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38200" y="6422854"/>
            <a:ext cx="2743196" cy="365125"/>
          </a:xfrm>
        </p:spPr>
        <p:txBody>
          <a:bodyPr/>
          <a:lstStyle/>
          <a:p>
            <a:fld id="{140C343C-3922-49C4-AEFE-EBEDF66764B1}" type="datetimeFigureOut">
              <a:rPr lang="en-GB" smtClean="0"/>
              <a:t>22/02/2023</a:t>
            </a:fld>
            <a:endParaRPr lang="en-GB"/>
          </a:p>
        </p:txBody>
      </p:sp>
      <p:sp>
        <p:nvSpPr>
          <p:cNvPr id="5" name="Footer Placeholder 4"/>
          <p:cNvSpPr>
            <a:spLocks noGrp="1"/>
          </p:cNvSpPr>
          <p:nvPr>
            <p:ph type="ftr" sz="quarter" idx="11"/>
          </p:nvPr>
        </p:nvSpPr>
        <p:spPr>
          <a:xfrm>
            <a:off x="3776135" y="6422854"/>
            <a:ext cx="4279669" cy="365125"/>
          </a:xfrm>
        </p:spPr>
        <p:txBody>
          <a:bodyPr/>
          <a:lstStyle/>
          <a:p>
            <a:endParaRPr lang="en-GB"/>
          </a:p>
        </p:txBody>
      </p:sp>
      <p:sp>
        <p:nvSpPr>
          <p:cNvPr id="6" name="Slide Number Placeholder 5"/>
          <p:cNvSpPr>
            <a:spLocks noGrp="1"/>
          </p:cNvSpPr>
          <p:nvPr>
            <p:ph type="sldNum" sz="quarter" idx="12"/>
          </p:nvPr>
        </p:nvSpPr>
        <p:spPr>
          <a:xfrm>
            <a:off x="8073048" y="6422854"/>
            <a:ext cx="879759" cy="365125"/>
          </a:xfrm>
        </p:spPr>
        <p:txBody>
          <a:bodyPr/>
          <a:lstStyle/>
          <a:p>
            <a:fld id="{DABCE313-F0EB-450E-A4EA-483374A4446D}" type="slidenum">
              <a:rPr lang="en-GB" smtClean="0"/>
              <a:t>‹#›</a:t>
            </a:fld>
            <a:endParaRPr lang="en-GB"/>
          </a:p>
        </p:txBody>
      </p:sp>
    </p:spTree>
    <p:extLst>
      <p:ext uri="{BB962C8B-B14F-4D97-AF65-F5344CB8AC3E}">
        <p14:creationId xmlns:p14="http://schemas.microsoft.com/office/powerpoint/2010/main" val="1950218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483" y="176109"/>
            <a:ext cx="12188952"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a:solidFill>
                  <a:schemeClr val="tx1"/>
                </a:solidFill>
              </a:defRPr>
            </a:lvl1pPr>
          </a:lstStyle>
          <a:p>
            <a:fld id="{140C343C-3922-49C4-AEFE-EBEDF66764B1}" type="datetimeFigureOut">
              <a:rPr lang="en-GB" smtClean="0"/>
              <a:t>22/02/2023</a:t>
            </a:fld>
            <a:endParaRPr lang="en-GB"/>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a:solidFill>
                  <a:schemeClr val="tx1"/>
                </a:solidFill>
              </a:defRPr>
            </a:lvl1pPr>
          </a:lstStyle>
          <a:p>
            <a:endParaRPr lang="en-GB"/>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a:solidFill>
                  <a:schemeClr val="tx1"/>
                </a:solidFill>
              </a:defRPr>
            </a:lvl1pPr>
          </a:lstStyle>
          <a:p>
            <a:fld id="{DABCE313-F0EB-450E-A4EA-483374A4446D}" type="slidenum">
              <a:rPr lang="en-GB" smtClean="0"/>
              <a:t>‹#›</a:t>
            </a:fld>
            <a:endParaRPr lang="en-GB"/>
          </a:p>
        </p:txBody>
      </p:sp>
    </p:spTree>
    <p:extLst>
      <p:ext uri="{BB962C8B-B14F-4D97-AF65-F5344CB8AC3E}">
        <p14:creationId xmlns:p14="http://schemas.microsoft.com/office/powerpoint/2010/main" val="1127985184"/>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483" y="176109"/>
            <a:ext cx="12188952"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a:solidFill>
                  <a:schemeClr val="tx1"/>
                </a:solidFill>
              </a:defRPr>
            </a:lvl1pPr>
          </a:lstStyle>
          <a:p>
            <a:fld id="{140C343C-3922-49C4-AEFE-EBEDF66764B1}" type="datetimeFigureOut">
              <a:rPr lang="en-GB" smtClean="0"/>
              <a:t>22/02/2023</a:t>
            </a:fld>
            <a:endParaRPr lang="en-GB"/>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a:solidFill>
                  <a:schemeClr val="tx1"/>
                </a:solidFill>
              </a:defRPr>
            </a:lvl1pPr>
          </a:lstStyle>
          <a:p>
            <a:endParaRPr lang="en-GB"/>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a:solidFill>
                  <a:schemeClr val="tx1"/>
                </a:solidFill>
              </a:defRPr>
            </a:lvl1pPr>
          </a:lstStyle>
          <a:p>
            <a:fld id="{DABCE313-F0EB-450E-A4EA-483374A4446D}" type="slidenum">
              <a:rPr lang="en-GB" smtClean="0"/>
              <a:t>‹#›</a:t>
            </a:fld>
            <a:endParaRPr lang="en-GB"/>
          </a:p>
        </p:txBody>
      </p:sp>
    </p:spTree>
    <p:extLst>
      <p:ext uri="{BB962C8B-B14F-4D97-AF65-F5344CB8AC3E}">
        <p14:creationId xmlns:p14="http://schemas.microsoft.com/office/powerpoint/2010/main" val="3503505901"/>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technofaq.org/posts/2021/05/7-mind-blowing-tips-to-choose-the-best-software-development-company/" TargetMode="External"/><Relationship Id="rId2" Type="http://schemas.openxmlformats.org/officeDocument/2006/relationships/image" Target="../media/image5.jpg"/><Relationship Id="rId1" Type="http://schemas.openxmlformats.org/officeDocument/2006/relationships/slideLayout" Target="../slideLayouts/slideLayout2.xml"/><Relationship Id="rId4" Type="http://schemas.openxmlformats.org/officeDocument/2006/relationships/hyperlink" Target="https://creativecommons.org/licenses/by-nc-sa/3.0/"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technofaq.org/posts/2021/05/7-mind-blowing-tips-to-choose-the-best-software-development-company/" TargetMode="External"/><Relationship Id="rId2" Type="http://schemas.openxmlformats.org/officeDocument/2006/relationships/image" Target="../media/image5.jpg"/><Relationship Id="rId1" Type="http://schemas.openxmlformats.org/officeDocument/2006/relationships/slideLayout" Target="../slideLayouts/slideLayout2.xml"/><Relationship Id="rId4" Type="http://schemas.openxmlformats.org/officeDocument/2006/relationships/hyperlink" Target="https://creativecommons.org/licenses/by-nc-sa/3.0/"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www.thetimes100.co.uk/theory/theory--organisational-functions--337.php"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http://drmanning.files.wordpress.com/2008/08/pyramid.jpg"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drmanning.files.wordpress.com/2008/08/pyramid.jpg"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technofaq.org/posts/2015/08/why-is-technology-crucial-in-business/" TargetMode="External"/><Relationship Id="rId2" Type="http://schemas.openxmlformats.org/officeDocument/2006/relationships/image" Target="../media/image8.jpg"/><Relationship Id="rId1" Type="http://schemas.openxmlformats.org/officeDocument/2006/relationships/slideLayout" Target="../slideLayouts/slideLayout2.xml"/><Relationship Id="rId4" Type="http://schemas.openxmlformats.org/officeDocument/2006/relationships/hyperlink" Target="https://creativecommons.org/licenses/by-nc-sa/3.0/"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technofaq.org/posts/2015/08/why-is-technology-crucial-in-business/" TargetMode="External"/><Relationship Id="rId2" Type="http://schemas.openxmlformats.org/officeDocument/2006/relationships/image" Target="../media/image8.jpg"/><Relationship Id="rId1" Type="http://schemas.openxmlformats.org/officeDocument/2006/relationships/slideLayout" Target="../slideLayouts/slideLayout2.xml"/><Relationship Id="rId4" Type="http://schemas.openxmlformats.org/officeDocument/2006/relationships/hyperlink" Target="https://creativecommons.org/licenses/by-nc-sa/3.0/"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vectorstudy.com/wp-content/gallery/managementtheories/balanced_scorecard.gif" TargetMode="External"/><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researchleap.com/product/data-analysis/" TargetMode="External"/><Relationship Id="rId2" Type="http://schemas.openxmlformats.org/officeDocument/2006/relationships/image" Target="../media/image10.jpg"/><Relationship Id="rId1" Type="http://schemas.openxmlformats.org/officeDocument/2006/relationships/slideLayout" Target="../slideLayouts/slideLayout2.xml"/><Relationship Id="rId4" Type="http://schemas.openxmlformats.org/officeDocument/2006/relationships/hyperlink" Target="https://creativecommons.org/licenses/by/3.0/"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cherlund.blogspot.com/2018/01/ai-and-machine-learning-give-new.html" TargetMode="External"/><Relationship Id="rId2" Type="http://schemas.openxmlformats.org/officeDocument/2006/relationships/image" Target="../media/image11.jpg"/><Relationship Id="rId1" Type="http://schemas.openxmlformats.org/officeDocument/2006/relationships/slideLayout" Target="../slideLayouts/slideLayout2.xml"/><Relationship Id="rId4" Type="http://schemas.openxmlformats.org/officeDocument/2006/relationships/hyperlink" Target="https://creativecommons.org/licenses/by/3.0/"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pxhere.com/en/photo/1451193" TargetMode="External"/><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hyperlink" Target="https://www.tableau.com/en-gb/trial/tableau-software?utm_campaign_id=2017049&amp;utm_campaign=Prospecting-CORE-ALL-ALL-ALL-ALL&amp;utm_medium=Paid+Search&amp;utm_source=Google+Search&amp;utm_language=EN&amp;utm_country=UKI&amp;kw=tablaeu&amp;adgroup=CTX-Brand-Misspelling-EN-E&amp;adused=532018551302&amp;matchtype=e&amp;placement=&amp;d=7013y000000vYhH&amp;cq_cmp=13796808384&amp;cq_net=g&amp;cq_plac=&amp;gclid=CjwKCAiAl9efBhAkEiwA4Toris32gJvJof1dQFG87YTVR5611uNHrWBPvJgQzVWm2xBlJB3i2IrwWhoCu6IQAvD_BwE&amp;gclsrc=aw.ds" TargetMode="External"/><Relationship Id="rId7" Type="http://schemas.openxmlformats.org/officeDocument/2006/relationships/hyperlink" Target="https://www.youtube.com/results?search_query=how+to+use+MS+power+bi" TargetMode="External"/><Relationship Id="rId12" Type="http://schemas.openxmlformats.org/officeDocument/2006/relationships/hyperlink" Target="https://creativecommons.org/licenses/by-sa/3.0/" TargetMode="External"/><Relationship Id="rId2" Type="http://schemas.openxmlformats.org/officeDocument/2006/relationships/hyperlink" Target="https://en.wikipedia.org/wiki/Tableau_Software" TargetMode="External"/><Relationship Id="rId1" Type="http://schemas.openxmlformats.org/officeDocument/2006/relationships/slideLayout" Target="../slideLayouts/slideLayout2.xml"/><Relationship Id="rId6" Type="http://schemas.openxmlformats.org/officeDocument/2006/relationships/hyperlink" Target="https://powerbi.microsoft.com/en-gb/landing/free-account/?&amp;ef_id=CjwKCAiAl9efBhAkEiwA4Toriuihm0ewe-L5MbmffSke17POxYz58GlgEUl6rR3iaWwB271vUr9JixoCB-wQAvD_BwE:G:s&amp;OCID=AIDcmmmhj6wa7w_SEM_CjwKCAiAl9efBhAkEiwA4Toriuihm0ewe-L5MbmffSke17POxYz58GlgEUl6rR3iaWwB271vUr9JixoCB-wQAvD_BwE:G:s&amp;gclid=CjwKCAiAl9efBhAkEiwA4Toriuihm0ewe-L5MbmffSke17POxYz58GlgEUl6rR3iaWwB271vUr9JixoCB-wQAvD_BwE" TargetMode="External"/><Relationship Id="rId11" Type="http://schemas.openxmlformats.org/officeDocument/2006/relationships/hyperlink" Target="https://www.flickr.com/photos/141573413@N04/42099499622" TargetMode="External"/><Relationship Id="rId5" Type="http://schemas.openxmlformats.org/officeDocument/2006/relationships/hyperlink" Target="https://en.wikipedia.org/wiki/Microsoft_Power_BI" TargetMode="External"/><Relationship Id="rId10" Type="http://schemas.openxmlformats.org/officeDocument/2006/relationships/image" Target="../media/image14.jpg"/><Relationship Id="rId4" Type="http://schemas.openxmlformats.org/officeDocument/2006/relationships/hyperlink" Target="https://www.youtube.com/results?search_query=how+to+use+Tableau+" TargetMode="External"/><Relationship Id="rId9" Type="http://schemas.openxmlformats.org/officeDocument/2006/relationships/hyperlink" Target="https://ask.hellobi.com/article/9928"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www.youtube.com/watch?v=jgXp1EE4Wms" TargetMode="External"/><Relationship Id="rId1" Type="http://schemas.openxmlformats.org/officeDocument/2006/relationships/slideLayout" Target="../slideLayouts/slideLayout2.xml"/><Relationship Id="rId5" Type="http://schemas.openxmlformats.org/officeDocument/2006/relationships/image" Target="../media/image17.svg"/><Relationship Id="rId4" Type="http://schemas.openxmlformats.org/officeDocument/2006/relationships/image" Target="../media/image1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www.datapine.com/articles/best-dashboard-software-features" TargetMode="External"/><Relationship Id="rId2" Type="http://schemas.openxmlformats.org/officeDocument/2006/relationships/hyperlink" Target="https://whatagraph.com/blog/articles/digital-dashboard"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image" Target="../media/image23.sv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hyperlink" Target="https://www.educba.com/data-analysis-software/" TargetMode="External"/><Relationship Id="rId1" Type="http://schemas.openxmlformats.org/officeDocument/2006/relationships/slideLayout" Target="../slideLayouts/slideLayout2.xml"/><Relationship Id="rId6" Type="http://schemas.openxmlformats.org/officeDocument/2006/relationships/image" Target="../media/image21.svg"/><Relationship Id="rId5" Type="http://schemas.openxmlformats.org/officeDocument/2006/relationships/image" Target="../media/image20.png"/><Relationship Id="rId4" Type="http://schemas.openxmlformats.org/officeDocument/2006/relationships/image" Target="../media/image19.svg"/></Relationships>
</file>

<file path=ppt/slides/_rels/slide22.xml.rels><?xml version="1.0" encoding="UTF-8" standalone="yes"?>
<Relationships xmlns="http://schemas.openxmlformats.org/package/2006/relationships"><Relationship Id="rId3" Type="http://schemas.openxmlformats.org/officeDocument/2006/relationships/hyperlink" Target="http://bus206.pressbooks.com/chapter/chapter-9-info-systems-strategic-advantage/" TargetMode="External"/><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hyperlink" Target="https://creativecommons.org/licenses/by/3.0/" TargetMode="External"/></Relationships>
</file>

<file path=ppt/slides/_rels/slide23.xml.rels><?xml version="1.0" encoding="UTF-8" standalone="yes"?>
<Relationships xmlns="http://schemas.openxmlformats.org/package/2006/relationships"><Relationship Id="rId3" Type="http://schemas.openxmlformats.org/officeDocument/2006/relationships/hyperlink" Target="https://open.lib.umn.edu/exploringbusiness/chapter/15-1-data-versus-information/" TargetMode="External"/><Relationship Id="rId2" Type="http://schemas.openxmlformats.org/officeDocument/2006/relationships/image" Target="../media/image25.jpg"/><Relationship Id="rId1" Type="http://schemas.openxmlformats.org/officeDocument/2006/relationships/slideLayout" Target="../slideLayouts/slideLayout2.xml"/><Relationship Id="rId4" Type="http://schemas.openxmlformats.org/officeDocument/2006/relationships/hyperlink" Target="https://creativecommons.org/licenses/by-nc-sa/3.0/" TargetMode="External"/></Relationships>
</file>

<file path=ppt/slides/_rels/slide24.xml.rels><?xml version="1.0" encoding="UTF-8" standalone="yes"?>
<Relationships xmlns="http://schemas.openxmlformats.org/package/2006/relationships"><Relationship Id="rId3" Type="http://schemas.openxmlformats.org/officeDocument/2006/relationships/hyperlink" Target="https://www.deskera.com/blog/content/images/2021/03/erp-image.png" TargetMode="External"/><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www.softwaresuggest.com/blog/wp-content/uploads/2021/03/DataNote-dashboard.png" TargetMode="External"/><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s://fosspost.org/lists/open-source-erp" TargetMode="External"/><Relationship Id="rId2" Type="http://schemas.openxmlformats.org/officeDocument/2006/relationships/image" Target="../media/image28.png"/><Relationship Id="rId1" Type="http://schemas.openxmlformats.org/officeDocument/2006/relationships/slideLayout" Target="../slideLayouts/slideLayout2.xml"/><Relationship Id="rId4" Type="http://schemas.openxmlformats.org/officeDocument/2006/relationships/hyperlink" Target="https://creativecommons.org/licenses/by-nc-sa/3.0/" TargetMode="Externa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s://www.goodfirms.co/blog/best-free-open-source-dashboard-software" TargetMode="External"/><Relationship Id="rId2" Type="http://schemas.openxmlformats.org/officeDocument/2006/relationships/hyperlink" Target="https://www.datapine.com/blog/digital-dashboard-definition-and-examples/" TargetMode="External"/><Relationship Id="rId1" Type="http://schemas.openxmlformats.org/officeDocument/2006/relationships/slideLayout" Target="../slideLayouts/slideLayout2.xml"/><Relationship Id="rId4" Type="http://schemas.openxmlformats.org/officeDocument/2006/relationships/hyperlink" Target="https://myaccount.google.com/dashboard" TargetMode="Externa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www.datapine.com/blog/wp-content/uploads/2019/06/monthly-sales-report-template.png" TargetMode="External"/><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s://www.youtube.com/watch?v=3oJxdvDerus" TargetMode="External"/><Relationship Id="rId1" Type="http://schemas.openxmlformats.org/officeDocument/2006/relationships/slideLayout" Target="../slideLayouts/slideLayout2.xml"/><Relationship Id="rId5" Type="http://schemas.openxmlformats.org/officeDocument/2006/relationships/image" Target="../media/image17.svg"/><Relationship Id="rId4" Type="http://schemas.openxmlformats.org/officeDocument/2006/relationships/image" Target="../media/image16.png"/></Relationships>
</file>

<file path=ppt/slides/_rels/slide33.xml.rels><?xml version="1.0" encoding="UTF-8" standalone="yes"?>
<Relationships xmlns="http://schemas.openxmlformats.org/package/2006/relationships"><Relationship Id="rId3" Type="http://schemas.openxmlformats.org/officeDocument/2006/relationships/hyperlink" Target="https://www.youtube.com/watch?v=5eLtjO2Hfs0" TargetMode="External"/><Relationship Id="rId7" Type="http://schemas.openxmlformats.org/officeDocument/2006/relationships/image" Target="../media/image32.png"/><Relationship Id="rId2" Type="http://schemas.openxmlformats.org/officeDocument/2006/relationships/hyperlink" Target="https://www.youtube.com/watch?v=MTlQvyNQ3PM" TargetMode="External"/><Relationship Id="rId1" Type="http://schemas.openxmlformats.org/officeDocument/2006/relationships/slideLayout" Target="../slideLayouts/slideLayout2.xml"/><Relationship Id="rId6" Type="http://schemas.openxmlformats.org/officeDocument/2006/relationships/image" Target="../media/image31.png"/><Relationship Id="rId5" Type="http://schemas.openxmlformats.org/officeDocument/2006/relationships/hyperlink" Target="https://www.youtube.com/watch?v=JcdORXZjbbg" TargetMode="External"/><Relationship Id="rId4" Type="http://schemas.openxmlformats.org/officeDocument/2006/relationships/hyperlink" Target="https://www.youtube.com/watch?v=jeYjtEX3RAE" TargetMode="External"/></Relationships>
</file>

<file path=ppt/slides/_rels/slide34.xml.rels><?xml version="1.0" encoding="UTF-8" standalone="yes"?>
<Relationships xmlns="http://schemas.openxmlformats.org/package/2006/relationships"><Relationship Id="rId8" Type="http://schemas.openxmlformats.org/officeDocument/2006/relationships/hyperlink" Target="https://www.youtube.com/watch?v=z26zbiGJnd4" TargetMode="External"/><Relationship Id="rId3" Type="http://schemas.openxmlformats.org/officeDocument/2006/relationships/hyperlink" Target="https://www.youtube.com/watch?v=JcdORXZjbbg" TargetMode="External"/><Relationship Id="rId7" Type="http://schemas.openxmlformats.org/officeDocument/2006/relationships/hyperlink" Target="https://www.youtube.com/watch?v=K74_FNnlIF8" TargetMode="External"/><Relationship Id="rId2" Type="http://schemas.openxmlformats.org/officeDocument/2006/relationships/hyperlink" Target="https://www.youtube.com/watch?v=MTlQvyNQ3PM" TargetMode="External"/><Relationship Id="rId1" Type="http://schemas.openxmlformats.org/officeDocument/2006/relationships/slideLayout" Target="../slideLayouts/slideLayout2.xml"/><Relationship Id="rId6" Type="http://schemas.openxmlformats.org/officeDocument/2006/relationships/hyperlink" Target="https://www.youtube.com/watch?v=bjLIA1vSqGs" TargetMode="External"/><Relationship Id="rId11" Type="http://schemas.openxmlformats.org/officeDocument/2006/relationships/image" Target="../media/image34.png"/><Relationship Id="rId5" Type="http://schemas.openxmlformats.org/officeDocument/2006/relationships/hyperlink" Target="https://www.youtube.com/watch?v=Ivj2UWTSpig" TargetMode="External"/><Relationship Id="rId10" Type="http://schemas.openxmlformats.org/officeDocument/2006/relationships/image" Target="../media/image33.png"/><Relationship Id="rId4" Type="http://schemas.openxmlformats.org/officeDocument/2006/relationships/hyperlink" Target="https://www.youtube.com/watch?v=JcdORXZjbbg&amp;t=14s" TargetMode="External"/><Relationship Id="rId9" Type="http://schemas.openxmlformats.org/officeDocument/2006/relationships/hyperlink" Target="https://www.youtube.com/watch?v=1JkvHfzIL0Y" TargetMode="External"/></Relationships>
</file>

<file path=ppt/slides/_rels/slide35.xml.rels><?xml version="1.0" encoding="UTF-8" standalone="yes"?>
<Relationships xmlns="http://schemas.openxmlformats.org/package/2006/relationships"><Relationship Id="rId3" Type="http://schemas.openxmlformats.org/officeDocument/2006/relationships/hyperlink" Target="https://www.youtube.com/watch?v=vxPXnsEak6c" TargetMode="External"/><Relationship Id="rId2" Type="http://schemas.openxmlformats.org/officeDocument/2006/relationships/image" Target="../media/image35.png"/><Relationship Id="rId1" Type="http://schemas.openxmlformats.org/officeDocument/2006/relationships/slideLayout" Target="../slideLayouts/slideLayout2.xml"/><Relationship Id="rId5" Type="http://schemas.openxmlformats.org/officeDocument/2006/relationships/hyperlink" Target="https://www.youtube.com/watch?v=bX4TWRMZBlE" TargetMode="External"/><Relationship Id="rId4" Type="http://schemas.openxmlformats.org/officeDocument/2006/relationships/hyperlink" Target="https://www.youtube.com/watch?v=bOCN17NnuTI" TargetMode="External"/></Relationships>
</file>

<file path=ppt/slides/_rels/slide36.xml.rels><?xml version="1.0" encoding="UTF-8" standalone="yes"?>
<Relationships xmlns="http://schemas.openxmlformats.org/package/2006/relationships"><Relationship Id="rId3" Type="http://schemas.openxmlformats.org/officeDocument/2006/relationships/hyperlink" Target="https://applieddigitalskills.withgoogle.com/c/middle-and-high-school/en/design-an-infographic-in-google-drawings/overview.html" TargetMode="External"/><Relationship Id="rId2" Type="http://schemas.openxmlformats.org/officeDocument/2006/relationships/image" Target="../media/image36.png"/><Relationship Id="rId1" Type="http://schemas.openxmlformats.org/officeDocument/2006/relationships/slideLayout" Target="../slideLayouts/slideLayout2.xml"/><Relationship Id="rId5" Type="http://schemas.openxmlformats.org/officeDocument/2006/relationships/hyperlink" Target="https://www.youtube.com/watch?v=-AVDZUBw9Qc" TargetMode="External"/><Relationship Id="rId4" Type="http://schemas.openxmlformats.org/officeDocument/2006/relationships/hyperlink" Target="https://applieddigitalskills.withgoogle.com/c/middle-and-high-school/en/design-an-infographic-in-google-drawings/design-an-infographic-in-google-drawings/introduction-to-design-an-infographic-in-google-drawings.html" TargetMode="External"/></Relationships>
</file>

<file path=ppt/slides/_rels/slide37.xml.rels><?xml version="1.0" encoding="UTF-8" standalone="yes"?>
<Relationships xmlns="http://schemas.openxmlformats.org/package/2006/relationships"><Relationship Id="rId3" Type="http://schemas.openxmlformats.org/officeDocument/2006/relationships/hyperlink" Target="https://applieddigitalskills.withgoogle.com/c/en/curriculum.html" TargetMode="External"/><Relationship Id="rId2" Type="http://schemas.openxmlformats.org/officeDocument/2006/relationships/image" Target="../media/image37.pn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hyperlink" Target="https://www.youtube.com/results?search_query=how+to+create+a+dashboard+in+powerpoint" TargetMode="Externa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8" Type="http://schemas.openxmlformats.org/officeDocument/2006/relationships/hyperlink" Target="https://www.smartsheet.com/s/dashboard-gallery?" TargetMode="External"/><Relationship Id="rId13" Type="http://schemas.openxmlformats.org/officeDocument/2006/relationships/hyperlink" Target="https://www.odoo.com/app/crm?network=o&amp;utm_source=bing&amp;utm_medium=cpc&amp;utm_campaign=WEU-EN-CRM&amp;utm_gclid=&amp;msclkid=6393b823799d11d5d0aeda37a4b69714" TargetMode="External"/><Relationship Id="rId3" Type="http://schemas.openxmlformats.org/officeDocument/2006/relationships/hyperlink" Target="https://www.google.com/search?q=MS+Power+BI" TargetMode="External"/><Relationship Id="rId7" Type="http://schemas.openxmlformats.org/officeDocument/2006/relationships/hyperlink" Target="https://analytics.google.com/" TargetMode="External"/><Relationship Id="rId12" Type="http://schemas.openxmlformats.org/officeDocument/2006/relationships/hyperlink" Target="https://erpnext.com/" TargetMode="External"/><Relationship Id="rId2" Type="http://schemas.openxmlformats.org/officeDocument/2006/relationships/hyperlink" Target="https://www.tableau.com/trial/tableau-software?utm_campaign=Prospecting-CORE-ALL-ALL-ALL-ALL&amp;utm_medium=Paid+Search&amp;utm_source=bing&amp;utm_campaign_id=2017049&amp;utm_language=EN&amp;utm_country=UKI&amp;kw=tableau&amp;adgroup=CTX-Brand-Core-EN-E&amp;adused=&amp;matchtype=e&amp;placement=&amp;gclid=6a1fb81d05c915a1db9eda09d0b372e1&amp;gclsrc=3p.ds&amp;msclkid=6a1fb81d05c915a1db9eda09d0b372e1" TargetMode="External"/><Relationship Id="rId1" Type="http://schemas.openxmlformats.org/officeDocument/2006/relationships/slideLayout" Target="../slideLayouts/slideLayout2.xml"/><Relationship Id="rId6" Type="http://schemas.openxmlformats.org/officeDocument/2006/relationships/hyperlink" Target="https://mode.com/" TargetMode="External"/><Relationship Id="rId11" Type="http://schemas.openxmlformats.org/officeDocument/2006/relationships/hyperlink" Target="https://www.dolibarr.org/" TargetMode="External"/><Relationship Id="rId5" Type="http://schemas.openxmlformats.org/officeDocument/2006/relationships/hyperlink" Target="https://www.zoho.com/analytics/" TargetMode="External"/><Relationship Id="rId10" Type="http://schemas.openxmlformats.org/officeDocument/2006/relationships/hyperlink" Target="https://www.domo.com/solution/business-dashboards?utm_medium=display&amp;utm_campaign=dashboard&amp;campid=7015w000000vbbsAAA&amp;utm_source=capterra" TargetMode="External"/><Relationship Id="rId4" Type="http://schemas.openxmlformats.org/officeDocument/2006/relationships/hyperlink" Target="https://superset.apache.org/" TargetMode="External"/><Relationship Id="rId9" Type="http://schemas.openxmlformats.org/officeDocument/2006/relationships/hyperlink" Target="https://grafana.com/" TargetMode="External"/><Relationship Id="rId14" Type="http://schemas.openxmlformats.org/officeDocument/2006/relationships/hyperlink" Target="http://www.weberp.org/" TargetMode="External"/></Relationships>
</file>

<file path=ppt/slides/_rels/slide4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3.xml.rels><?xml version="1.0" encoding="UTF-8" standalone="yes"?>
<Relationships xmlns="http://schemas.openxmlformats.org/package/2006/relationships"><Relationship Id="rId3" Type="http://schemas.openxmlformats.org/officeDocument/2006/relationships/image" Target="../media/image40.svg"/><Relationship Id="rId2" Type="http://schemas.openxmlformats.org/officeDocument/2006/relationships/image" Target="../media/image39.png"/><Relationship Id="rId1" Type="http://schemas.openxmlformats.org/officeDocument/2006/relationships/slideLayout" Target="../slideLayouts/slideLayout9.xml"/><Relationship Id="rId5" Type="http://schemas.openxmlformats.org/officeDocument/2006/relationships/image" Target="../media/image42.svg"/><Relationship Id="rId4" Type="http://schemas.openxmlformats.org/officeDocument/2006/relationships/image" Target="../media/image41.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44.svg"/><Relationship Id="rId2" Type="http://schemas.openxmlformats.org/officeDocument/2006/relationships/image" Target="../media/image43.png"/><Relationship Id="rId1" Type="http://schemas.openxmlformats.org/officeDocument/2006/relationships/slideLayout" Target="../slideLayouts/slideLayout20.xml"/><Relationship Id="rId5" Type="http://schemas.openxmlformats.org/officeDocument/2006/relationships/image" Target="../media/image46.svg"/><Relationship Id="rId4" Type="http://schemas.openxmlformats.org/officeDocument/2006/relationships/image" Target="../media/image45.png"/></Relationships>
</file>

<file path=ppt/slides/_rels/slide46.xml.rels><?xml version="1.0" encoding="UTF-8" standalone="yes"?>
<Relationships xmlns="http://schemas.openxmlformats.org/package/2006/relationships"><Relationship Id="rId3" Type="http://schemas.openxmlformats.org/officeDocument/2006/relationships/image" Target="../media/image48.svg"/><Relationship Id="rId2" Type="http://schemas.openxmlformats.org/officeDocument/2006/relationships/image" Target="../media/image47.png"/><Relationship Id="rId1" Type="http://schemas.openxmlformats.org/officeDocument/2006/relationships/slideLayout" Target="../slideLayouts/slideLayout13.xml"/><Relationship Id="rId5" Type="http://schemas.openxmlformats.org/officeDocument/2006/relationships/image" Target="../media/image50.svg"/><Relationship Id="rId4" Type="http://schemas.openxmlformats.org/officeDocument/2006/relationships/image" Target="../media/image49.png"/></Relationships>
</file>

<file path=ppt/slides/_rels/slide47.xml.rels><?xml version="1.0" encoding="UTF-8" standalone="yes"?>
<Relationships xmlns="http://schemas.openxmlformats.org/package/2006/relationships"><Relationship Id="rId3" Type="http://schemas.openxmlformats.org/officeDocument/2006/relationships/hyperlink" Target="https://uwtsd.ac.uk/library/student-essentials/getting-started-guides/applied-computing/" TargetMode="External"/><Relationship Id="rId2" Type="http://schemas.openxmlformats.org/officeDocument/2006/relationships/hyperlink" Target="https://uwtsd.ac.uk/library/student-essentials/" TargetMode="External"/><Relationship Id="rId1" Type="http://schemas.openxmlformats.org/officeDocument/2006/relationships/slideLayout" Target="../slideLayouts/slideLayout13.xml"/><Relationship Id="rId5" Type="http://schemas.openxmlformats.org/officeDocument/2006/relationships/hyperlink" Target="https://uwtsd.ac.uk/library/student-essentials/book-an-appointment/" TargetMode="External"/><Relationship Id="rId4" Type="http://schemas.openxmlformats.org/officeDocument/2006/relationships/hyperlink" Target="https://www.uwtsd.ac.uk/study-skills/" TargetMode="External"/></Relationships>
</file>

<file path=ppt/slides/_rels/slide48.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hyperlink" Target="https://wordpress.blog.tw/wordpress-common-q-a/" TargetMode="External"/></Relationships>
</file>

<file path=ppt/slides/_rels/slide49.xml.rels><?xml version="1.0" encoding="UTF-8" standalone="yes"?>
<Relationships xmlns="http://schemas.openxmlformats.org/package/2006/relationships"><Relationship Id="rId3" Type="http://schemas.openxmlformats.org/officeDocument/2006/relationships/image" Target="../media/image53.svg"/><Relationship Id="rId2" Type="http://schemas.openxmlformats.org/officeDocument/2006/relationships/image" Target="../media/image52.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8" Type="http://schemas.openxmlformats.org/officeDocument/2006/relationships/image" Target="../media/image60.png"/><Relationship Id="rId3" Type="http://schemas.openxmlformats.org/officeDocument/2006/relationships/image" Target="../media/image55.svg"/><Relationship Id="rId7" Type="http://schemas.openxmlformats.org/officeDocument/2006/relationships/image" Target="../media/image59.svg"/><Relationship Id="rId2" Type="http://schemas.openxmlformats.org/officeDocument/2006/relationships/image" Target="../media/image54.png"/><Relationship Id="rId1" Type="http://schemas.openxmlformats.org/officeDocument/2006/relationships/slideLayout" Target="../slideLayouts/slideLayout13.xml"/><Relationship Id="rId6" Type="http://schemas.openxmlformats.org/officeDocument/2006/relationships/image" Target="../media/image58.png"/><Relationship Id="rId5" Type="http://schemas.openxmlformats.org/officeDocument/2006/relationships/image" Target="../media/image57.svg"/><Relationship Id="rId4" Type="http://schemas.openxmlformats.org/officeDocument/2006/relationships/image" Target="../media/image56.png"/><Relationship Id="rId9" Type="http://schemas.openxmlformats.org/officeDocument/2006/relationships/image" Target="../media/image61.sv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3" Type="http://schemas.openxmlformats.org/officeDocument/2006/relationships/hyperlink" Target="https://www.juku.it/analytics-the-key-to-storage-happiness/rear-view-of-sitting-financial-analyst-a-huge-digital-screen-with-the-range-of-graphs-charts-and-arrow-forex-trading-concept/" TargetMode="External"/><Relationship Id="rId7" Type="http://schemas.openxmlformats.org/officeDocument/2006/relationships/hyperlink" Target="https://creativecommons.org/licenses/by-sa/3.0/" TargetMode="External"/><Relationship Id="rId2" Type="http://schemas.openxmlformats.org/officeDocument/2006/relationships/image" Target="../media/image62.jpg"/><Relationship Id="rId1" Type="http://schemas.openxmlformats.org/officeDocument/2006/relationships/slideLayout" Target="../slideLayouts/slideLayout2.xml"/><Relationship Id="rId6" Type="http://schemas.openxmlformats.org/officeDocument/2006/relationships/hyperlink" Target="https://creativecommons.org/licenses/by/3.0/" TargetMode="External"/><Relationship Id="rId5" Type="http://schemas.openxmlformats.org/officeDocument/2006/relationships/hyperlink" Target="https://scherlund.blogspot.com/2019/07/data-engineer-data-analyst-data.html" TargetMode="External"/><Relationship Id="rId4" Type="http://schemas.openxmlformats.org/officeDocument/2006/relationships/image" Target="../media/image63.jpg"/></Relationships>
</file>

<file path=ppt/slides/_rels/slide54.xml.rels><?xml version="1.0" encoding="UTF-8" standalone="yes"?>
<Relationships xmlns="http://schemas.openxmlformats.org/package/2006/relationships"><Relationship Id="rId8" Type="http://schemas.openxmlformats.org/officeDocument/2006/relationships/hyperlink" Target="https://creativecommons.org/licenses/by-nc-sa/3.0/" TargetMode="External"/><Relationship Id="rId3" Type="http://schemas.openxmlformats.org/officeDocument/2006/relationships/hyperlink" Target="https://pxhere.com/en/photo/1455379" TargetMode="External"/><Relationship Id="rId7" Type="http://schemas.openxmlformats.org/officeDocument/2006/relationships/hyperlink" Target="https://technofaq.org/posts/2017/10/15-essential-analytics-online-tools-and-apps-for-digital-marketers/" TargetMode="External"/><Relationship Id="rId2" Type="http://schemas.openxmlformats.org/officeDocument/2006/relationships/image" Target="../media/image64.jpg"/><Relationship Id="rId1" Type="http://schemas.openxmlformats.org/officeDocument/2006/relationships/slideLayout" Target="../slideLayouts/slideLayout2.xml"/><Relationship Id="rId6" Type="http://schemas.openxmlformats.org/officeDocument/2006/relationships/image" Target="../media/image66.png"/><Relationship Id="rId5" Type="http://schemas.openxmlformats.org/officeDocument/2006/relationships/hyperlink" Target="https://www.toolperstartup.com/2017/04/26/crea-dashboard-di-monitoraggio-per-il-tuo-digital-marketing/" TargetMode="External"/><Relationship Id="rId4" Type="http://schemas.openxmlformats.org/officeDocument/2006/relationships/image" Target="../media/image65.png"/><Relationship Id="rId9" Type="http://schemas.openxmlformats.org/officeDocument/2006/relationships/hyperlink" Target="https://creativecommons.org/licenses/by/3.0/" TargetMode="External"/></Relationships>
</file>

<file path=ppt/slides/_rels/slide55.xml.rels><?xml version="1.0" encoding="UTF-8" standalone="yes"?>
<Relationships xmlns="http://schemas.openxmlformats.org/package/2006/relationships"><Relationship Id="rId3" Type="http://schemas.openxmlformats.org/officeDocument/2006/relationships/hyperlink" Target="https://www.marketing-analitico.com/analitica-web/dashboards-analisis-digital/" TargetMode="External"/><Relationship Id="rId2" Type="http://schemas.openxmlformats.org/officeDocument/2006/relationships/image" Target="../media/image67.png"/><Relationship Id="rId1" Type="http://schemas.openxmlformats.org/officeDocument/2006/relationships/slideLayout" Target="../slideLayouts/slideLayout2.xml"/><Relationship Id="rId4" Type="http://schemas.openxmlformats.org/officeDocument/2006/relationships/hyperlink" Target="https://creativecommons.org/licenses/by-sa/3.0/" TargetMode="External"/></Relationships>
</file>

<file path=ppt/slides/_rels/slide56.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hyperlink" Target="http://www.enterprisedashboards.com/difference-between-balanced-scorecard-and-enterprise-dashboard/" TargetMode="Externa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hyperlink" Target="http://www.otusanalytics.com/wp/wp-content/uploads/2012/10/HeatMappedBalancedScorecard1.png" TargetMode="External"/><Relationship Id="rId1" Type="http://schemas.openxmlformats.org/officeDocument/2006/relationships/slideLayout" Target="../slideLayouts/slideLayout2.xml"/><Relationship Id="rId4" Type="http://schemas.openxmlformats.org/officeDocument/2006/relationships/image" Target="../media/image70.wmf"/></Relationships>
</file>

<file path=ppt/slides/_rels/slide58.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hyperlink" Target="https://itunes.apple.com/us/app/balanced-scorecard/id414209134?mt=8" TargetMode="External"/><Relationship Id="rId1" Type="http://schemas.openxmlformats.org/officeDocument/2006/relationships/slideLayout" Target="../slideLayouts/slideLayout2.xml"/><Relationship Id="rId5" Type="http://schemas.openxmlformats.org/officeDocument/2006/relationships/image" Target="../media/image70.wmf"/><Relationship Id="rId4" Type="http://schemas.openxmlformats.org/officeDocument/2006/relationships/hyperlink" Target="http://ipadcto.com/2011/02/21/balanced-scorecard-for-ipad-a-simplified-bi-dashboard-for-strategic-planning/" TargetMode="External"/></Relationships>
</file>

<file path=ppt/slides/_rels/slide5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11" name="Picture 4" descr="Technological background">
            <a:extLst>
              <a:ext uri="{FF2B5EF4-FFF2-40B4-BE49-F238E27FC236}">
                <a16:creationId xmlns:a16="http://schemas.microsoft.com/office/drawing/2014/main" id="{40DCA88C-1856-4EC9-B4FB-D51B3CD20BC1}"/>
              </a:ext>
            </a:extLst>
          </p:cNvPr>
          <p:cNvPicPr>
            <a:picLocks noChangeAspect="1"/>
          </p:cNvPicPr>
          <p:nvPr/>
        </p:nvPicPr>
        <p:blipFill rotWithShape="1">
          <a:blip r:embed="rId2"/>
          <a:srcRect t="24776" b="30280"/>
          <a:stretch/>
        </p:blipFill>
        <p:spPr>
          <a:xfrm>
            <a:off x="20" y="10"/>
            <a:ext cx="12191980" cy="3657589"/>
          </a:xfrm>
          <a:prstGeom prst="rect">
            <a:avLst/>
          </a:prstGeom>
        </p:spPr>
      </p:pic>
      <p:sp>
        <p:nvSpPr>
          <p:cNvPr id="7" name="Subtitle 6">
            <a:extLst>
              <a:ext uri="{FF2B5EF4-FFF2-40B4-BE49-F238E27FC236}">
                <a16:creationId xmlns:a16="http://schemas.microsoft.com/office/drawing/2014/main" id="{45505FA4-4826-4869-8126-C6BD74F63CE7}"/>
              </a:ext>
            </a:extLst>
          </p:cNvPr>
          <p:cNvSpPr>
            <a:spLocks noGrp="1"/>
          </p:cNvSpPr>
          <p:nvPr>
            <p:ph type="subTitle" idx="1"/>
          </p:nvPr>
        </p:nvSpPr>
        <p:spPr/>
        <p:txBody>
          <a:bodyPr>
            <a:normAutofit/>
          </a:bodyPr>
          <a:lstStyle/>
          <a:p>
            <a:r>
              <a:rPr lang="en-GB" sz="2400" b="1" dirty="0"/>
              <a:t>5. Digital Dashboard and Data Analysis</a:t>
            </a:r>
          </a:p>
        </p:txBody>
      </p:sp>
      <p:sp>
        <p:nvSpPr>
          <p:cNvPr id="9" name="Title 8">
            <a:extLst>
              <a:ext uri="{FF2B5EF4-FFF2-40B4-BE49-F238E27FC236}">
                <a16:creationId xmlns:a16="http://schemas.microsoft.com/office/drawing/2014/main" id="{BE045EAF-191E-4887-9473-F53C3D613BEC}"/>
              </a:ext>
            </a:extLst>
          </p:cNvPr>
          <p:cNvSpPr>
            <a:spLocks noGrp="1"/>
          </p:cNvSpPr>
          <p:nvPr>
            <p:ph type="ctrTitle"/>
          </p:nvPr>
        </p:nvSpPr>
        <p:spPr/>
        <p:txBody>
          <a:bodyPr>
            <a:normAutofit fontScale="90000"/>
          </a:bodyPr>
          <a:lstStyle/>
          <a:p>
            <a:r>
              <a:rPr lang="en-GB" sz="6000" b="1" dirty="0">
                <a:solidFill>
                  <a:schemeClr val="tx1"/>
                </a:solidFill>
              </a:rPr>
              <a:t>Software Applications for Business</a:t>
            </a:r>
            <a:br>
              <a:rPr lang="en-GB" sz="6000" b="1" dirty="0"/>
            </a:br>
            <a:endParaRPr lang="en-GB" dirty="0"/>
          </a:p>
        </p:txBody>
      </p:sp>
    </p:spTree>
    <p:extLst>
      <p:ext uri="{BB962C8B-B14F-4D97-AF65-F5344CB8AC3E}">
        <p14:creationId xmlns:p14="http://schemas.microsoft.com/office/powerpoint/2010/main" val="27527028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9C4539-B374-44C3-BF74-E2700584EAC7}"/>
              </a:ext>
            </a:extLst>
          </p:cNvPr>
          <p:cNvSpPr>
            <a:spLocks noGrp="1"/>
          </p:cNvSpPr>
          <p:nvPr>
            <p:ph type="title"/>
          </p:nvPr>
        </p:nvSpPr>
        <p:spPr>
          <a:xfrm>
            <a:off x="472936" y="291860"/>
            <a:ext cx="8874142" cy="1508760"/>
          </a:xfrm>
        </p:spPr>
        <p:txBody>
          <a:bodyPr/>
          <a:lstStyle/>
          <a:p>
            <a:r>
              <a:rPr lang="en-GB" dirty="0"/>
              <a:t>Online Etiquette reminder</a:t>
            </a:r>
          </a:p>
        </p:txBody>
      </p:sp>
      <p:sp>
        <p:nvSpPr>
          <p:cNvPr id="3" name="Content Placeholder 2">
            <a:extLst>
              <a:ext uri="{FF2B5EF4-FFF2-40B4-BE49-F238E27FC236}">
                <a16:creationId xmlns:a16="http://schemas.microsoft.com/office/drawing/2014/main" id="{D413427D-D21B-42D8-9002-D02A6D4A4779}"/>
              </a:ext>
            </a:extLst>
          </p:cNvPr>
          <p:cNvSpPr>
            <a:spLocks noGrp="1"/>
          </p:cNvSpPr>
          <p:nvPr>
            <p:ph idx="1"/>
          </p:nvPr>
        </p:nvSpPr>
        <p:spPr>
          <a:xfrm>
            <a:off x="472936" y="1992601"/>
            <a:ext cx="11045431" cy="4573539"/>
          </a:xfrm>
        </p:spPr>
        <p:txBody>
          <a:bodyPr>
            <a:normAutofit/>
          </a:bodyPr>
          <a:lstStyle/>
          <a:p>
            <a:r>
              <a:rPr lang="en-GB" sz="3600" dirty="0"/>
              <a:t>Please </a:t>
            </a:r>
            <a:r>
              <a:rPr lang="en-GB" sz="3600" b="1" u="sng" dirty="0"/>
              <a:t>mute your mic</a:t>
            </a:r>
            <a:r>
              <a:rPr lang="en-GB" sz="3600" b="1" dirty="0"/>
              <a:t> </a:t>
            </a:r>
            <a:r>
              <a:rPr lang="en-GB" sz="3600" dirty="0"/>
              <a:t>during the Lecture tutorial sessions, to avoid background noise disrupting the session.</a:t>
            </a:r>
          </a:p>
          <a:p>
            <a:r>
              <a:rPr lang="en-GB" sz="3600" b="1" dirty="0"/>
              <a:t>You will be prompted to unmute your mic </a:t>
            </a:r>
            <a:r>
              <a:rPr lang="en-GB" sz="3600" dirty="0"/>
              <a:t>to share activity answers </a:t>
            </a:r>
            <a:r>
              <a:rPr lang="en-GB" sz="3600"/>
              <a:t>sduring</a:t>
            </a:r>
            <a:r>
              <a:rPr lang="en-GB" sz="3600" dirty="0"/>
              <a:t> the Q&amp;A session.</a:t>
            </a:r>
          </a:p>
          <a:p>
            <a:r>
              <a:rPr lang="en-GB" sz="3600" dirty="0"/>
              <a:t>Please remember to </a:t>
            </a:r>
            <a:r>
              <a:rPr lang="en-GB" sz="3600" b="1" u="sng" dirty="0"/>
              <a:t>mute your mic when you have finished speaking</a:t>
            </a:r>
            <a:r>
              <a:rPr lang="en-GB" sz="3600" dirty="0"/>
              <a:t> to avoid background noise disrupting the session.</a:t>
            </a:r>
          </a:p>
        </p:txBody>
      </p:sp>
    </p:spTree>
    <p:extLst>
      <p:ext uri="{BB962C8B-B14F-4D97-AF65-F5344CB8AC3E}">
        <p14:creationId xmlns:p14="http://schemas.microsoft.com/office/powerpoint/2010/main" val="23704498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E85C97-A077-A129-60A4-DD4FBC686318}"/>
              </a:ext>
            </a:extLst>
          </p:cNvPr>
          <p:cNvSpPr>
            <a:spLocks noGrp="1"/>
          </p:cNvSpPr>
          <p:nvPr>
            <p:ph type="title"/>
          </p:nvPr>
        </p:nvSpPr>
        <p:spPr/>
        <p:txBody>
          <a:bodyPr/>
          <a:lstStyle/>
          <a:p>
            <a:r>
              <a:rPr lang="en-GB" dirty="0">
                <a:highlight>
                  <a:srgbClr val="FFFF00"/>
                </a:highlight>
              </a:rPr>
              <a:t>announcement</a:t>
            </a:r>
          </a:p>
        </p:txBody>
      </p:sp>
      <p:sp>
        <p:nvSpPr>
          <p:cNvPr id="3" name="Content Placeholder 2">
            <a:extLst>
              <a:ext uri="{FF2B5EF4-FFF2-40B4-BE49-F238E27FC236}">
                <a16:creationId xmlns:a16="http://schemas.microsoft.com/office/drawing/2014/main" id="{34BB14D5-007D-5208-D8AF-B7C1633E63ED}"/>
              </a:ext>
            </a:extLst>
          </p:cNvPr>
          <p:cNvSpPr>
            <a:spLocks noGrp="1"/>
          </p:cNvSpPr>
          <p:nvPr>
            <p:ph idx="1"/>
          </p:nvPr>
        </p:nvSpPr>
        <p:spPr/>
        <p:txBody>
          <a:bodyPr>
            <a:normAutofit/>
          </a:bodyPr>
          <a:lstStyle/>
          <a:p>
            <a:r>
              <a:rPr lang="en-US" sz="2800" dirty="0"/>
              <a:t>No lecture-tutorial next week (7</a:t>
            </a:r>
            <a:r>
              <a:rPr lang="en-US" sz="2800" baseline="30000" dirty="0"/>
              <a:t>th</a:t>
            </a:r>
            <a:r>
              <a:rPr lang="en-US" sz="2800" dirty="0"/>
              <a:t> March) due to reading week (time for students to work on Assessments).</a:t>
            </a:r>
          </a:p>
          <a:p>
            <a:r>
              <a:rPr lang="en-US" sz="2800" dirty="0"/>
              <a:t>Classes will continue as normal the week after. Week commencing Monday 13</a:t>
            </a:r>
            <a:r>
              <a:rPr lang="en-US" sz="2800" baseline="30000" dirty="0"/>
              <a:t>th</a:t>
            </a:r>
            <a:r>
              <a:rPr lang="en-US" sz="2800" dirty="0"/>
              <a:t> March.</a:t>
            </a:r>
          </a:p>
          <a:p>
            <a:r>
              <a:rPr lang="en-US" sz="2800" dirty="0">
                <a:solidFill>
                  <a:schemeClr val="bg2"/>
                </a:solidFill>
                <a:highlight>
                  <a:srgbClr val="FFFF00"/>
                </a:highlight>
              </a:rPr>
              <a:t>Tutor do: </a:t>
            </a:r>
            <a:r>
              <a:rPr lang="en-US" sz="2800" dirty="0"/>
              <a:t>Remove from Teams calendar.</a:t>
            </a:r>
            <a:endParaRPr lang="en-GB" sz="2800" dirty="0"/>
          </a:p>
        </p:txBody>
      </p:sp>
    </p:spTree>
    <p:extLst>
      <p:ext uri="{BB962C8B-B14F-4D97-AF65-F5344CB8AC3E}">
        <p14:creationId xmlns:p14="http://schemas.microsoft.com/office/powerpoint/2010/main" val="406552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a:xfrm>
            <a:off x="641984" y="252783"/>
            <a:ext cx="8874142" cy="1508760"/>
          </a:xfrm>
        </p:spPr>
        <p:txBody>
          <a:bodyPr/>
          <a:lstStyle/>
          <a:p>
            <a:r>
              <a:rPr lang="en-GB" dirty="0"/>
              <a:t>Overview</a:t>
            </a:r>
          </a:p>
        </p:txBody>
      </p:sp>
      <p:pic>
        <p:nvPicPr>
          <p:cNvPr id="9" name="Picture 8" descr="Graphical user interface&#10;&#10;Description automatically generated">
            <a:extLst>
              <a:ext uri="{FF2B5EF4-FFF2-40B4-BE49-F238E27FC236}">
                <a16:creationId xmlns:a16="http://schemas.microsoft.com/office/drawing/2014/main" id="{CFC35D82-5945-49C9-A2AE-F3DE9C901C3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300907" y="2133538"/>
            <a:ext cx="5639819" cy="4318427"/>
          </a:xfrm>
          <a:prstGeom prst="rect">
            <a:avLst/>
          </a:prstGeom>
        </p:spPr>
      </p:pic>
      <p:sp>
        <p:nvSpPr>
          <p:cNvPr id="10" name="TextBox 9">
            <a:extLst>
              <a:ext uri="{FF2B5EF4-FFF2-40B4-BE49-F238E27FC236}">
                <a16:creationId xmlns:a16="http://schemas.microsoft.com/office/drawing/2014/main" id="{9D04C5F4-0E09-4391-8AFE-5DCD8B43C2AD}"/>
              </a:ext>
            </a:extLst>
          </p:cNvPr>
          <p:cNvSpPr txBox="1"/>
          <p:nvPr/>
        </p:nvSpPr>
        <p:spPr>
          <a:xfrm>
            <a:off x="9869515" y="6428256"/>
            <a:ext cx="2322485" cy="169277"/>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500" b="0" i="0" u="none" strike="noStrike" kern="1200" cap="none" spc="0" normalizeH="0" baseline="0" noProof="0" dirty="0">
                <a:ln>
                  <a:noFill/>
                </a:ln>
                <a:solidFill>
                  <a:srgbClr val="FFFFFF"/>
                </a:solidFill>
                <a:effectLst/>
                <a:uLnTx/>
                <a:uFillTx/>
                <a:latin typeface="Corbel" panose="020B0503020204020204"/>
                <a:ea typeface="+mn-ea"/>
                <a:cs typeface="+mn-cs"/>
                <a:hlinkClick r:id="rId3" tooltip="https://technofaq.org/posts/2021/05/7-mind-blowing-tips-to-choose-the-best-software-development-company/"/>
              </a:rPr>
              <a:t>This Photo</a:t>
            </a:r>
            <a:r>
              <a:rPr kumimoji="0" lang="en-GB" sz="500" b="0" i="0" u="none" strike="noStrike" kern="1200" cap="none" spc="0" normalizeH="0" baseline="0" noProof="0" dirty="0">
                <a:ln>
                  <a:noFill/>
                </a:ln>
                <a:solidFill>
                  <a:srgbClr val="FFFFFF"/>
                </a:solidFill>
                <a:effectLst/>
                <a:uLnTx/>
                <a:uFillTx/>
                <a:latin typeface="Corbel" panose="020B0503020204020204"/>
                <a:ea typeface="+mn-ea"/>
                <a:cs typeface="+mn-cs"/>
              </a:rPr>
              <a:t> by Unknown Author is licensed under </a:t>
            </a:r>
            <a:r>
              <a:rPr kumimoji="0" lang="en-GB" sz="500" b="0" i="0" u="none" strike="noStrike" kern="1200" cap="none" spc="0" normalizeH="0" baseline="0" noProof="0" dirty="0">
                <a:ln>
                  <a:noFill/>
                </a:ln>
                <a:solidFill>
                  <a:srgbClr val="FFFFFF"/>
                </a:solidFill>
                <a:effectLst/>
                <a:uLnTx/>
                <a:uFillTx/>
                <a:latin typeface="Corbel" panose="020B0503020204020204"/>
                <a:ea typeface="+mn-ea"/>
                <a:cs typeface="+mn-cs"/>
                <a:hlinkClick r:id="rId4" tooltip="https://creativecommons.org/licenses/by-nc-sa/3.0/"/>
              </a:rPr>
              <a:t>CC BY-SA-NC</a:t>
            </a:r>
            <a:endParaRPr kumimoji="0" lang="en-GB" sz="500" b="0" i="0" u="none" strike="noStrike" kern="1200" cap="none" spc="0" normalizeH="0" baseline="0" noProof="0" dirty="0">
              <a:ln>
                <a:noFill/>
              </a:ln>
              <a:solidFill>
                <a:srgbClr val="FFFFFF"/>
              </a:solidFill>
              <a:effectLst/>
              <a:uLnTx/>
              <a:uFillTx/>
              <a:latin typeface="Corbel" panose="020B0503020204020204"/>
              <a:ea typeface="+mn-ea"/>
              <a:cs typeface="+mn-cs"/>
            </a:endParaRP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838516" y="2133538"/>
            <a:ext cx="5462391" cy="2582715"/>
          </a:xfrm>
        </p:spPr>
        <p:txBody>
          <a:bodyPr>
            <a:normAutofit fontScale="85000" lnSpcReduction="20000"/>
          </a:bodyPr>
          <a:lstStyle/>
          <a:p>
            <a:pPr marL="742950" indent="-742950">
              <a:buFont typeface="+mj-lt"/>
              <a:buAutoNum type="arabicPeriod"/>
            </a:pPr>
            <a:r>
              <a:rPr lang="en-GB" sz="4000" dirty="0"/>
              <a:t>Slides &amp; Activities</a:t>
            </a:r>
          </a:p>
          <a:p>
            <a:pPr marL="742950" indent="-742950">
              <a:buFont typeface="+mj-lt"/>
              <a:buAutoNum type="arabicPeriod"/>
            </a:pPr>
            <a:r>
              <a:rPr lang="en-GB" sz="4000" dirty="0"/>
              <a:t>Answer example</a:t>
            </a:r>
          </a:p>
          <a:p>
            <a:pPr marL="742950" indent="-742950">
              <a:buFont typeface="+mj-lt"/>
              <a:buAutoNum type="arabicPeriod"/>
            </a:pPr>
            <a:r>
              <a:rPr lang="en-GB" sz="4000" dirty="0"/>
              <a:t>Download register &amp; stop recording</a:t>
            </a:r>
          </a:p>
          <a:p>
            <a:pPr marL="742950" indent="-742950">
              <a:buFont typeface="+mj-lt"/>
              <a:buAutoNum type="arabicPeriod"/>
            </a:pPr>
            <a:r>
              <a:rPr lang="en-GB" sz="4000" dirty="0"/>
              <a:t>Q&amp;A.</a:t>
            </a:r>
          </a:p>
        </p:txBody>
      </p:sp>
    </p:spTree>
    <p:extLst>
      <p:ext uri="{BB962C8B-B14F-4D97-AF65-F5344CB8AC3E}">
        <p14:creationId xmlns:p14="http://schemas.microsoft.com/office/powerpoint/2010/main" val="16080579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a:xfrm>
            <a:off x="538840" y="284176"/>
            <a:ext cx="8874142" cy="1508760"/>
          </a:xfrm>
        </p:spPr>
        <p:txBody>
          <a:bodyPr/>
          <a:lstStyle/>
          <a:p>
            <a:r>
              <a:rPr lang="en-GB" dirty="0"/>
              <a:t>Table of contents</a:t>
            </a:r>
          </a:p>
        </p:txBody>
      </p:sp>
      <p:pic>
        <p:nvPicPr>
          <p:cNvPr id="9" name="Picture 8" descr="Graphical user interface&#10;&#10;Description automatically generated">
            <a:extLst>
              <a:ext uri="{FF2B5EF4-FFF2-40B4-BE49-F238E27FC236}">
                <a16:creationId xmlns:a16="http://schemas.microsoft.com/office/drawing/2014/main" id="{CFC35D82-5945-49C9-A2AE-F3DE9C901C3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887213" y="2011680"/>
            <a:ext cx="5153405" cy="3159319"/>
          </a:xfrm>
          <a:prstGeom prst="rect">
            <a:avLst/>
          </a:prstGeom>
        </p:spPr>
      </p:pic>
      <p:sp>
        <p:nvSpPr>
          <p:cNvPr id="10" name="TextBox 9">
            <a:extLst>
              <a:ext uri="{FF2B5EF4-FFF2-40B4-BE49-F238E27FC236}">
                <a16:creationId xmlns:a16="http://schemas.microsoft.com/office/drawing/2014/main" id="{9D04C5F4-0E09-4391-8AFE-5DCD8B43C2AD}"/>
              </a:ext>
            </a:extLst>
          </p:cNvPr>
          <p:cNvSpPr txBox="1"/>
          <p:nvPr/>
        </p:nvSpPr>
        <p:spPr>
          <a:xfrm>
            <a:off x="9869515" y="5169196"/>
            <a:ext cx="2322485" cy="169277"/>
          </a:xfrm>
          <a:prstGeom prst="rect">
            <a:avLst/>
          </a:prstGeom>
          <a:noFill/>
        </p:spPr>
        <p:txBody>
          <a:bodyPr wrap="square" rtlCol="0">
            <a:spAutoFit/>
          </a:bodyPr>
          <a:lstStyle/>
          <a:p>
            <a:pPr algn="r"/>
            <a:r>
              <a:rPr lang="en-GB" sz="500" dirty="0">
                <a:hlinkClick r:id="rId3" tooltip="https://technofaq.org/posts/2021/05/7-mind-blowing-tips-to-choose-the-best-software-development-company/"/>
              </a:rPr>
              <a:t>This Photo</a:t>
            </a:r>
            <a:r>
              <a:rPr lang="en-GB" sz="500" dirty="0"/>
              <a:t> by Unknown Author is licensed under </a:t>
            </a:r>
            <a:r>
              <a:rPr lang="en-GB" sz="500" dirty="0">
                <a:hlinkClick r:id="rId4" tooltip="https://creativecommons.org/licenses/by-nc-sa/3.0/"/>
              </a:rPr>
              <a:t>CC BY-SA-NC</a:t>
            </a:r>
            <a:endParaRPr lang="en-GB" sz="500" dirty="0"/>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538840" y="2011680"/>
            <a:ext cx="7938733" cy="4562144"/>
          </a:xfrm>
        </p:spPr>
        <p:txBody>
          <a:bodyPr>
            <a:normAutofit/>
          </a:bodyPr>
          <a:lstStyle/>
          <a:p>
            <a:pPr marL="514350" indent="-514350">
              <a:lnSpc>
                <a:spcPct val="100000"/>
              </a:lnSpc>
              <a:spcBef>
                <a:spcPts val="600"/>
              </a:spcBef>
              <a:spcAft>
                <a:spcPts val="0"/>
              </a:spcAft>
              <a:buFont typeface="+mj-lt"/>
              <a:buAutoNum type="arabicPeriod"/>
            </a:pPr>
            <a:r>
              <a:rPr lang="en-GB" sz="3200" dirty="0"/>
              <a:t>Assignment 1: Task 4</a:t>
            </a:r>
          </a:p>
          <a:p>
            <a:pPr marL="514350" indent="-514350">
              <a:lnSpc>
                <a:spcPct val="100000"/>
              </a:lnSpc>
              <a:spcBef>
                <a:spcPts val="600"/>
              </a:spcBef>
              <a:spcAft>
                <a:spcPts val="0"/>
              </a:spcAft>
              <a:buFont typeface="+mj-lt"/>
              <a:buAutoNum type="arabicPeriod"/>
            </a:pPr>
            <a:r>
              <a:rPr lang="en-GB" altLang="en-US" sz="3200" dirty="0"/>
              <a:t>Balanced scorecard (BSC) </a:t>
            </a:r>
            <a:endParaRPr lang="en-GB" sz="3200" dirty="0"/>
          </a:p>
          <a:p>
            <a:pPr marL="514350" indent="-514350">
              <a:lnSpc>
                <a:spcPct val="100000"/>
              </a:lnSpc>
              <a:spcBef>
                <a:spcPts val="600"/>
              </a:spcBef>
              <a:spcAft>
                <a:spcPts val="0"/>
              </a:spcAft>
              <a:buFont typeface="+mj-lt"/>
              <a:buAutoNum type="arabicPeriod"/>
            </a:pPr>
            <a:r>
              <a:rPr lang="en-GB" sz="3200" dirty="0"/>
              <a:t>Data Analysis software</a:t>
            </a:r>
          </a:p>
          <a:p>
            <a:pPr marL="514350" indent="-514350">
              <a:lnSpc>
                <a:spcPct val="100000"/>
              </a:lnSpc>
              <a:spcBef>
                <a:spcPts val="600"/>
              </a:spcBef>
              <a:spcAft>
                <a:spcPts val="0"/>
              </a:spcAft>
              <a:buFont typeface="+mj-lt"/>
              <a:buAutoNum type="arabicPeriod"/>
            </a:pPr>
            <a:r>
              <a:rPr lang="en-GB" sz="3200" dirty="0"/>
              <a:t>Digital Dashboards</a:t>
            </a:r>
          </a:p>
          <a:p>
            <a:pPr marL="514350" indent="-514350">
              <a:lnSpc>
                <a:spcPct val="100000"/>
              </a:lnSpc>
              <a:spcBef>
                <a:spcPts val="600"/>
              </a:spcBef>
              <a:spcAft>
                <a:spcPts val="0"/>
              </a:spcAft>
              <a:buFont typeface="+mj-lt"/>
              <a:buAutoNum type="arabicPeriod"/>
            </a:pPr>
            <a:r>
              <a:rPr lang="en-GB" sz="3200" dirty="0"/>
              <a:t>How to create Digital Dashboards</a:t>
            </a:r>
          </a:p>
          <a:p>
            <a:pPr marL="514350" indent="-514350">
              <a:lnSpc>
                <a:spcPct val="100000"/>
              </a:lnSpc>
              <a:spcBef>
                <a:spcPts val="600"/>
              </a:spcBef>
              <a:spcAft>
                <a:spcPts val="0"/>
              </a:spcAft>
              <a:buFont typeface="+mj-lt"/>
              <a:buAutoNum type="arabicPeriod"/>
            </a:pPr>
            <a:r>
              <a:rPr lang="en-GB" sz="3200" dirty="0"/>
              <a:t>Activity.</a:t>
            </a:r>
          </a:p>
        </p:txBody>
      </p:sp>
    </p:spTree>
    <p:extLst>
      <p:ext uri="{BB962C8B-B14F-4D97-AF65-F5344CB8AC3E}">
        <p14:creationId xmlns:p14="http://schemas.microsoft.com/office/powerpoint/2010/main" val="21194606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Assignment 1: TASK 4</a:t>
            </a:r>
          </a:p>
        </p:txBody>
      </p:sp>
      <p:sp>
        <p:nvSpPr>
          <p:cNvPr id="6" name="Content Placeholder 5">
            <a:extLst>
              <a:ext uri="{FF2B5EF4-FFF2-40B4-BE49-F238E27FC236}">
                <a16:creationId xmlns:a16="http://schemas.microsoft.com/office/drawing/2014/main" id="{AFE421AD-2E0E-4236-B136-2A30F9042B40}"/>
              </a:ext>
            </a:extLst>
          </p:cNvPr>
          <p:cNvSpPr>
            <a:spLocks noGrp="1"/>
          </p:cNvSpPr>
          <p:nvPr>
            <p:ph idx="1"/>
          </p:nvPr>
        </p:nvSpPr>
        <p:spPr>
          <a:xfrm>
            <a:off x="478764" y="1950009"/>
            <a:ext cx="11234472" cy="4512261"/>
          </a:xfrm>
        </p:spPr>
        <p:txBody>
          <a:bodyPr>
            <a:normAutofit fontScale="92500"/>
          </a:bodyPr>
          <a:lstStyle/>
          <a:p>
            <a:pPr marL="0" indent="0">
              <a:lnSpc>
                <a:spcPct val="100000"/>
              </a:lnSpc>
              <a:spcBef>
                <a:spcPts val="600"/>
              </a:spcBef>
              <a:spcAft>
                <a:spcPts val="0"/>
              </a:spcAft>
              <a:buNone/>
            </a:pPr>
            <a:r>
              <a:rPr lang="en-GB" sz="2400" b="1" dirty="0"/>
              <a:t>Task 4. Poster of Digital Dashboard and Data Analytics software. </a:t>
            </a:r>
            <a:r>
              <a:rPr lang="en-GB" sz="2400" dirty="0"/>
              <a:t>(Approx. 200-250 words).</a:t>
            </a:r>
          </a:p>
          <a:p>
            <a:pPr marL="408940">
              <a:lnSpc>
                <a:spcPct val="100000"/>
              </a:lnSpc>
              <a:spcBef>
                <a:spcPts val="600"/>
              </a:spcBef>
              <a:spcAft>
                <a:spcPts val="0"/>
              </a:spcAft>
            </a:pPr>
            <a:r>
              <a:rPr lang="en-GB" sz="2400" dirty="0"/>
              <a:t>Complete either a(</a:t>
            </a:r>
            <a:r>
              <a:rPr lang="en-GB" sz="2400" dirty="0" err="1"/>
              <a:t>i</a:t>
            </a:r>
            <a:r>
              <a:rPr lang="en-GB" sz="2400" dirty="0"/>
              <a:t>) or a(ii) below:</a:t>
            </a:r>
          </a:p>
          <a:p>
            <a:pPr>
              <a:lnSpc>
                <a:spcPct val="100000"/>
              </a:lnSpc>
              <a:spcBef>
                <a:spcPts val="600"/>
              </a:spcBef>
              <a:spcAft>
                <a:spcPts val="0"/>
              </a:spcAft>
            </a:pPr>
            <a:r>
              <a:rPr lang="en-GB" sz="2400" b="1" dirty="0"/>
              <a:t>a(</a:t>
            </a:r>
            <a:r>
              <a:rPr lang="en-GB" sz="2400" b="1" dirty="0" err="1"/>
              <a:t>i</a:t>
            </a:r>
            <a:r>
              <a:rPr lang="en-GB" sz="2400" b="1" dirty="0"/>
              <a:t>): Analyse key features </a:t>
            </a:r>
            <a:r>
              <a:rPr lang="en-GB" sz="2400" dirty="0"/>
              <a:t>of contemporary Digital Dashboard/Data Analytics software solutions and create a fictitious A3 </a:t>
            </a:r>
            <a:r>
              <a:rPr lang="en-GB" sz="2400" b="1" dirty="0"/>
              <a:t>Digital Dashboard poster </a:t>
            </a:r>
            <a:r>
              <a:rPr lang="en-GB" sz="2400" dirty="0"/>
              <a:t>for an organisation/project of your choice to show some key features of digital dashboards. Pre-existing images and graphs can be used. PowerPoint or equivalent can be used. </a:t>
            </a:r>
            <a:r>
              <a:rPr lang="en-GB" sz="2800" b="1" dirty="0"/>
              <a:t>Or:</a:t>
            </a:r>
          </a:p>
          <a:p>
            <a:pPr>
              <a:lnSpc>
                <a:spcPct val="100000"/>
              </a:lnSpc>
              <a:spcBef>
                <a:spcPts val="600"/>
              </a:spcBef>
              <a:spcAft>
                <a:spcPts val="0"/>
              </a:spcAft>
            </a:pPr>
            <a:r>
              <a:rPr lang="en-GB" sz="2400" b="1" dirty="0"/>
              <a:t>a(ii): Test some features </a:t>
            </a:r>
            <a:r>
              <a:rPr lang="en-GB" sz="2400" dirty="0"/>
              <a:t>of a freely available </a:t>
            </a:r>
            <a:r>
              <a:rPr lang="en-GB" sz="2400" b="1" dirty="0"/>
              <a:t>Digital Dashboard/Data Analytics software </a:t>
            </a:r>
            <a:r>
              <a:rPr lang="en-GB" sz="2400" dirty="0"/>
              <a:t>application of your choice and document several screenshots with brief accompanying description to provide evidence of practical use.</a:t>
            </a:r>
          </a:p>
          <a:p>
            <a:pPr marL="0" lvl="0" indent="0">
              <a:lnSpc>
                <a:spcPct val="100000"/>
              </a:lnSpc>
              <a:spcBef>
                <a:spcPts val="600"/>
              </a:spcBef>
              <a:spcAft>
                <a:spcPts val="0"/>
              </a:spcAft>
              <a:buNone/>
            </a:pPr>
            <a:r>
              <a:rPr lang="en-GB" sz="2400" dirty="0"/>
              <a:t>Note: There is flexibility in this task. If you prefer ‘</a:t>
            </a:r>
            <a:r>
              <a:rPr lang="en-GB" sz="2400" b="1" dirty="0"/>
              <a:t>Design</a:t>
            </a:r>
            <a:r>
              <a:rPr lang="en-GB" sz="2400" dirty="0"/>
              <a:t>’ work and would like a career in Marketing, design or content creation select a(</a:t>
            </a:r>
            <a:r>
              <a:rPr lang="en-GB" sz="2400" dirty="0" err="1"/>
              <a:t>i</a:t>
            </a:r>
            <a:r>
              <a:rPr lang="en-GB" sz="2400" dirty="0"/>
              <a:t>). Or if you prefer working with numbers and would like a career in Business Administration/Management/Data Analysis choose a(ii).</a:t>
            </a:r>
          </a:p>
          <a:p>
            <a:pPr marL="0" indent="0">
              <a:lnSpc>
                <a:spcPct val="100000"/>
              </a:lnSpc>
              <a:buNone/>
            </a:pPr>
            <a:endParaRPr lang="en-GB" sz="2400" dirty="0"/>
          </a:p>
        </p:txBody>
      </p:sp>
    </p:spTree>
    <p:extLst>
      <p:ext uri="{BB962C8B-B14F-4D97-AF65-F5344CB8AC3E}">
        <p14:creationId xmlns:p14="http://schemas.microsoft.com/office/powerpoint/2010/main" val="29387829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9A457F22-2034-4200-B6E4-5B8372AAC2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1633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A9DA7986-F4F5-4F92-94A3-343B2D7200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76981"/>
            <a:ext cx="4686300" cy="16395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46" name="Rectangle 2">
            <a:extLst>
              <a:ext uri="{FF2B5EF4-FFF2-40B4-BE49-F238E27FC236}">
                <a16:creationId xmlns:a16="http://schemas.microsoft.com/office/drawing/2014/main" id="{AB085F29-4F9A-4B45-8F29-C8B5263AA7B5}"/>
              </a:ext>
            </a:extLst>
          </p:cNvPr>
          <p:cNvSpPr>
            <a:spLocks noGrp="1" noChangeArrowheads="1"/>
          </p:cNvSpPr>
          <p:nvPr>
            <p:ph type="title"/>
          </p:nvPr>
        </p:nvSpPr>
        <p:spPr>
          <a:xfrm>
            <a:off x="634277" y="284176"/>
            <a:ext cx="3670874" cy="1508760"/>
          </a:xfrm>
        </p:spPr>
        <p:txBody>
          <a:bodyPr>
            <a:normAutofit/>
          </a:bodyPr>
          <a:lstStyle/>
          <a:p>
            <a:pPr eaLnBrk="1" hangingPunct="1"/>
            <a:r>
              <a:rPr lang="en-GB" altLang="en-US" sz="3700" u="sng" dirty="0">
                <a:solidFill>
                  <a:schemeClr val="tx2"/>
                </a:solidFill>
              </a:rPr>
              <a:t>Business functions</a:t>
            </a:r>
            <a:endParaRPr lang="en-US" altLang="en-US" sz="3700" u="sng" dirty="0">
              <a:solidFill>
                <a:schemeClr val="tx2"/>
              </a:solidFill>
            </a:endParaRPr>
          </a:p>
        </p:txBody>
      </p:sp>
      <p:sp>
        <p:nvSpPr>
          <p:cNvPr id="6147" name="Rectangle 3">
            <a:extLst>
              <a:ext uri="{FF2B5EF4-FFF2-40B4-BE49-F238E27FC236}">
                <a16:creationId xmlns:a16="http://schemas.microsoft.com/office/drawing/2014/main" id="{4967F98D-47C6-4304-B8DC-C921DC187F35}"/>
              </a:ext>
            </a:extLst>
          </p:cNvPr>
          <p:cNvSpPr>
            <a:spLocks noGrp="1" noChangeArrowheads="1"/>
          </p:cNvSpPr>
          <p:nvPr>
            <p:ph idx="1"/>
          </p:nvPr>
        </p:nvSpPr>
        <p:spPr>
          <a:xfrm>
            <a:off x="387456" y="1907968"/>
            <a:ext cx="4130299" cy="4846320"/>
          </a:xfrm>
        </p:spPr>
        <p:txBody>
          <a:bodyPr>
            <a:normAutofit/>
          </a:bodyPr>
          <a:lstStyle/>
          <a:p>
            <a:pPr>
              <a:tabLst>
                <a:tab pos="3316288" algn="l"/>
              </a:tabLst>
            </a:pPr>
            <a:r>
              <a:rPr lang="en-US" altLang="en-US" sz="2400" dirty="0">
                <a:solidFill>
                  <a:schemeClr val="bg1"/>
                </a:solidFill>
                <a:latin typeface="+mn-lt"/>
              </a:rPr>
              <a:t>In a previous tutorial we identified that businesses and Organisations consist of a number of departments, each of which has a specific job or task to do e.g. Marketing, finance, production - these are also called </a:t>
            </a:r>
            <a:r>
              <a:rPr lang="en-US" altLang="en-US" sz="2400" b="1" dirty="0">
                <a:solidFill>
                  <a:schemeClr val="bg1"/>
                </a:solidFill>
                <a:latin typeface="+mn-lt"/>
              </a:rPr>
              <a:t>‘business functions</a:t>
            </a:r>
            <a:r>
              <a:rPr lang="en-US" altLang="en-US" sz="2400" dirty="0">
                <a:solidFill>
                  <a:schemeClr val="bg1"/>
                </a:solidFill>
                <a:latin typeface="+mn-lt"/>
              </a:rPr>
              <a:t>.</a:t>
            </a:r>
          </a:p>
          <a:p>
            <a:pPr eaLnBrk="1" hangingPunct="1"/>
            <a:r>
              <a:rPr lang="en-GB" altLang="en-US" sz="2400" dirty="0">
                <a:solidFill>
                  <a:schemeClr val="bg1"/>
                </a:solidFill>
                <a:latin typeface="+mn-lt"/>
              </a:rPr>
              <a:t>A typical business has many functional areas.  </a:t>
            </a:r>
          </a:p>
          <a:p>
            <a:pPr marL="0" indent="0" eaLnBrk="1" hangingPunct="1">
              <a:buNone/>
            </a:pPr>
            <a:r>
              <a:rPr lang="en-GB" altLang="en-US" sz="1800" dirty="0">
                <a:solidFill>
                  <a:schemeClr val="bg1"/>
                </a:solidFill>
                <a:latin typeface="+mn-lt"/>
              </a:rPr>
              <a:t>Bg. </a:t>
            </a:r>
            <a:r>
              <a:rPr lang="en-GB" altLang="en-US" sz="1600" dirty="0">
                <a:solidFill>
                  <a:schemeClr val="bg1"/>
                </a:solidFill>
                <a:latin typeface="+mn-lt"/>
              </a:rPr>
              <a:t>For more information please </a:t>
            </a:r>
            <a:r>
              <a:rPr lang="en-GB" altLang="en-US" sz="1600" dirty="0">
                <a:solidFill>
                  <a:schemeClr val="bg1"/>
                </a:solidFill>
                <a:latin typeface="+mn-lt"/>
                <a:hlinkClick r:id="rId2">
                  <a:extLst>
                    <a:ext uri="{A12FA001-AC4F-418D-AE19-62706E023703}">
                      <ahyp:hlinkClr xmlns:ahyp="http://schemas.microsoft.com/office/drawing/2018/hyperlinkcolor" val="tx"/>
                    </a:ext>
                  </a:extLst>
                </a:hlinkClick>
              </a:rPr>
              <a:t>click-here</a:t>
            </a:r>
            <a:r>
              <a:rPr lang="en-GB" altLang="en-US" sz="1600" dirty="0">
                <a:solidFill>
                  <a:schemeClr val="bg1"/>
                </a:solidFill>
                <a:latin typeface="+mn-lt"/>
              </a:rPr>
              <a:t>.</a:t>
            </a:r>
            <a:endParaRPr lang="en-US" altLang="en-US" sz="1600" dirty="0">
              <a:solidFill>
                <a:schemeClr val="bg1"/>
              </a:solidFill>
              <a:latin typeface="+mn-lt"/>
            </a:endParaRPr>
          </a:p>
        </p:txBody>
      </p:sp>
      <p:sp>
        <p:nvSpPr>
          <p:cNvPr id="76" name="Rectangle 75">
            <a:extLst>
              <a:ext uri="{FF2B5EF4-FFF2-40B4-BE49-F238E27FC236}">
                <a16:creationId xmlns:a16="http://schemas.microsoft.com/office/drawing/2014/main" id="{428E76FD-76EE-4DE6-BBA4-EEA6E4B98C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5190" y="0"/>
            <a:ext cx="7566810" cy="6858000"/>
          </a:xfrm>
          <a:prstGeom prst="rect">
            <a:avLst/>
          </a:prstGeom>
          <a:solidFill>
            <a:schemeClr val="bg1"/>
          </a:solidFill>
          <a:ln>
            <a:noFill/>
          </a:ln>
        </p:spPr>
        <p:style>
          <a:lnRef idx="2">
            <a:schemeClr val="accent1">
              <a:shade val="50000"/>
            </a:schemeClr>
          </a:lnRef>
          <a:fillRef idx="1001">
            <a:schemeClr val="lt1"/>
          </a:fillRef>
          <a:effectRef idx="0">
            <a:schemeClr val="accent1"/>
          </a:effectRef>
          <a:fontRef idx="minor">
            <a:schemeClr val="lt1"/>
          </a:fontRef>
        </p:style>
        <p:txBody>
          <a:bodyPr rtlCol="0" anchor="ctr"/>
          <a:lstStyle/>
          <a:p>
            <a:pPr algn="ctr"/>
            <a:endParaRPr lang="en-US" dirty="0"/>
          </a:p>
        </p:txBody>
      </p:sp>
      <p:pic>
        <p:nvPicPr>
          <p:cNvPr id="4" name="Picture 5" descr="A mind map showing the functional areas of business: human resources, customer services, marketing/sales, research and development, administration/IT support, production/operations and finance and accounts.">
            <a:extLst>
              <a:ext uri="{FF2B5EF4-FFF2-40B4-BE49-F238E27FC236}">
                <a16:creationId xmlns:a16="http://schemas.microsoft.com/office/drawing/2014/main" id="{CC6048EF-1758-46C3-AE90-B2A480BD6685}"/>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262368" y="626355"/>
            <a:ext cx="6283602" cy="556384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1DB9320-60DC-4E3F-965E-10DD56C0A4A7}"/>
              </a:ext>
            </a:extLst>
          </p:cNvPr>
          <p:cNvSpPr>
            <a:spLocks noGrp="1"/>
          </p:cNvSpPr>
          <p:nvPr>
            <p:ph type="title"/>
          </p:nvPr>
        </p:nvSpPr>
        <p:spPr>
          <a:xfrm>
            <a:off x="603564" y="284176"/>
            <a:ext cx="8874142" cy="1508760"/>
          </a:xfrm>
        </p:spPr>
        <p:txBody>
          <a:bodyPr/>
          <a:lstStyle/>
          <a:p>
            <a:pPr eaLnBrk="1" hangingPunct="1">
              <a:defRPr/>
            </a:pPr>
            <a:r>
              <a:rPr lang="en-GB" u="sng" dirty="0"/>
              <a:t>The Organisation Pyramid</a:t>
            </a:r>
          </a:p>
        </p:txBody>
      </p:sp>
      <p:pic>
        <p:nvPicPr>
          <p:cNvPr id="26627" name="Picture 2" descr="http://drmanning.files.wordpress.com/2008/08/pyramid.jpg">
            <a:extLst>
              <a:ext uri="{FF2B5EF4-FFF2-40B4-BE49-F238E27FC236}">
                <a16:creationId xmlns:a16="http://schemas.microsoft.com/office/drawing/2014/main" id="{1F8A65E3-C70B-4048-885D-6587F5F2834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7262" b="8160"/>
          <a:stretch/>
        </p:blipFill>
        <p:spPr bwMode="auto">
          <a:xfrm>
            <a:off x="2117786" y="3505762"/>
            <a:ext cx="8340725" cy="29834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8" name="TextBox 5">
            <a:extLst>
              <a:ext uri="{FF2B5EF4-FFF2-40B4-BE49-F238E27FC236}">
                <a16:creationId xmlns:a16="http://schemas.microsoft.com/office/drawing/2014/main" id="{584E1959-1BAA-4BA5-962F-98F6CA3993BB}"/>
              </a:ext>
            </a:extLst>
          </p:cNvPr>
          <p:cNvSpPr txBox="1">
            <a:spLocks noChangeArrowheads="1"/>
          </p:cNvSpPr>
          <p:nvPr/>
        </p:nvSpPr>
        <p:spPr bwMode="auto">
          <a:xfrm>
            <a:off x="603564" y="1916942"/>
            <a:ext cx="10735005"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eaLnBrk="1" hangingPunct="1">
              <a:spcBef>
                <a:spcPct val="0"/>
              </a:spcBef>
              <a:buClrTx/>
              <a:buSzTx/>
              <a:buFontTx/>
              <a:buNone/>
            </a:pPr>
            <a:r>
              <a:rPr lang="en-GB" altLang="en-US" sz="2800" dirty="0">
                <a:latin typeface="Arial" panose="020B0604020202020204" pitchFamily="34" charset="0"/>
              </a:rPr>
              <a:t>We also looked at how key activities of an Organisation can also be classified into 3 main areas, namely Operations, Management &amp; Strategy using the ‘Organisation Pyramid’ diagram, as outlined below.</a:t>
            </a:r>
          </a:p>
        </p:txBody>
      </p:sp>
      <p:sp>
        <p:nvSpPr>
          <p:cNvPr id="26629" name="TextBox 6">
            <a:extLst>
              <a:ext uri="{FF2B5EF4-FFF2-40B4-BE49-F238E27FC236}">
                <a16:creationId xmlns:a16="http://schemas.microsoft.com/office/drawing/2014/main" id="{87855B73-3305-4A81-A64B-FCAF82249C17}"/>
              </a:ext>
            </a:extLst>
          </p:cNvPr>
          <p:cNvSpPr txBox="1">
            <a:spLocks noChangeArrowheads="1"/>
          </p:cNvSpPr>
          <p:nvPr/>
        </p:nvSpPr>
        <p:spPr bwMode="auto">
          <a:xfrm>
            <a:off x="7978055" y="6404547"/>
            <a:ext cx="3557588"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eaLnBrk="1" hangingPunct="1">
              <a:spcBef>
                <a:spcPct val="0"/>
              </a:spcBef>
              <a:buClrTx/>
              <a:buSzTx/>
              <a:buFontTx/>
              <a:buNone/>
            </a:pPr>
            <a:r>
              <a:rPr lang="en-GB" altLang="en-US" sz="500">
                <a:latin typeface="Arial" panose="020B0604020202020204" pitchFamily="34" charset="0"/>
              </a:rPr>
              <a:t>Diagram ref: </a:t>
            </a:r>
            <a:r>
              <a:rPr lang="en-GB" altLang="en-US" sz="500">
                <a:latin typeface="Arial" panose="020B0604020202020204" pitchFamily="34" charset="0"/>
                <a:hlinkClick r:id="rId4"/>
              </a:rPr>
              <a:t>http://drmanning.files.wordpress.com/2008/08/pyramid.jpg</a:t>
            </a:r>
            <a:endParaRPr lang="en-GB" altLang="en-US" sz="500">
              <a:latin typeface="Arial" panose="020B0604020202020204"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1DB9320-60DC-4E3F-965E-10DD56C0A4A7}"/>
              </a:ext>
            </a:extLst>
          </p:cNvPr>
          <p:cNvSpPr>
            <a:spLocks noGrp="1"/>
          </p:cNvSpPr>
          <p:nvPr>
            <p:ph type="title"/>
          </p:nvPr>
        </p:nvSpPr>
        <p:spPr>
          <a:xfrm>
            <a:off x="495988" y="365195"/>
            <a:ext cx="8874142" cy="1508760"/>
          </a:xfrm>
        </p:spPr>
        <p:txBody>
          <a:bodyPr/>
          <a:lstStyle/>
          <a:p>
            <a:pPr eaLnBrk="1" hangingPunct="1">
              <a:defRPr/>
            </a:pPr>
            <a:r>
              <a:rPr lang="en-GB" u="sng" dirty="0"/>
              <a:t>The Organisation Pyramid</a:t>
            </a:r>
          </a:p>
        </p:txBody>
      </p:sp>
      <p:pic>
        <p:nvPicPr>
          <p:cNvPr id="26627" name="Picture 2" descr="http://drmanning.files.wordpress.com/2008/08/pyramid.jpg">
            <a:extLst>
              <a:ext uri="{FF2B5EF4-FFF2-40B4-BE49-F238E27FC236}">
                <a16:creationId xmlns:a16="http://schemas.microsoft.com/office/drawing/2014/main" id="{1F8A65E3-C70B-4048-885D-6587F5F2834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7262" b="8160"/>
          <a:stretch/>
        </p:blipFill>
        <p:spPr bwMode="auto">
          <a:xfrm>
            <a:off x="1841661" y="3694059"/>
            <a:ext cx="8340725" cy="29834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8" name="TextBox 5">
            <a:extLst>
              <a:ext uri="{FF2B5EF4-FFF2-40B4-BE49-F238E27FC236}">
                <a16:creationId xmlns:a16="http://schemas.microsoft.com/office/drawing/2014/main" id="{584E1959-1BAA-4BA5-962F-98F6CA3993BB}"/>
              </a:ext>
            </a:extLst>
          </p:cNvPr>
          <p:cNvSpPr txBox="1">
            <a:spLocks noChangeArrowheads="1"/>
          </p:cNvSpPr>
          <p:nvPr/>
        </p:nvSpPr>
        <p:spPr bwMode="auto">
          <a:xfrm>
            <a:off x="420930" y="1878177"/>
            <a:ext cx="9761456"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eaLnBrk="1" hangingPunct="1">
              <a:spcBef>
                <a:spcPct val="0"/>
              </a:spcBef>
              <a:buClrTx/>
              <a:buSzTx/>
              <a:buFontTx/>
              <a:buNone/>
            </a:pPr>
            <a:r>
              <a:rPr lang="en-GB" altLang="en-US" sz="2800" dirty="0">
                <a:latin typeface="Arial" panose="020B0604020202020204" pitchFamily="34" charset="0"/>
              </a:rPr>
              <a:t>And that these activities usually include:</a:t>
            </a:r>
          </a:p>
          <a:p>
            <a:pPr marL="342900" indent="-342900">
              <a:spcBef>
                <a:spcPct val="0"/>
              </a:spcBef>
              <a:buClrTx/>
              <a:buSzTx/>
            </a:pPr>
            <a:r>
              <a:rPr lang="en-GB" altLang="en-US" sz="2800" dirty="0">
                <a:latin typeface="Arial" panose="020B0604020202020204" pitchFamily="34" charset="0"/>
              </a:rPr>
              <a:t>Strategy: Directing the ship;</a:t>
            </a:r>
          </a:p>
          <a:p>
            <a:pPr marL="342900" indent="-342900">
              <a:spcBef>
                <a:spcPct val="0"/>
              </a:spcBef>
              <a:buClrTx/>
              <a:buSzTx/>
            </a:pPr>
            <a:r>
              <a:rPr lang="en-GB" altLang="en-US" sz="2800" dirty="0">
                <a:latin typeface="Arial" panose="020B0604020202020204" pitchFamily="34" charset="0"/>
              </a:rPr>
              <a:t>Management: Planning/Organising the ship; and </a:t>
            </a:r>
          </a:p>
          <a:p>
            <a:pPr marL="342900" indent="-342900">
              <a:spcBef>
                <a:spcPct val="0"/>
              </a:spcBef>
              <a:buClrTx/>
              <a:buSzTx/>
            </a:pPr>
            <a:r>
              <a:rPr lang="en-GB" altLang="en-US" sz="2800" dirty="0">
                <a:latin typeface="Arial" panose="020B0604020202020204" pitchFamily="34" charset="0"/>
              </a:rPr>
              <a:t>Operations: Running the ship.</a:t>
            </a:r>
          </a:p>
        </p:txBody>
      </p:sp>
      <p:sp>
        <p:nvSpPr>
          <p:cNvPr id="26629" name="TextBox 6">
            <a:extLst>
              <a:ext uri="{FF2B5EF4-FFF2-40B4-BE49-F238E27FC236}">
                <a16:creationId xmlns:a16="http://schemas.microsoft.com/office/drawing/2014/main" id="{87855B73-3305-4A81-A64B-FCAF82249C17}"/>
              </a:ext>
            </a:extLst>
          </p:cNvPr>
          <p:cNvSpPr txBox="1">
            <a:spLocks noChangeArrowheads="1"/>
          </p:cNvSpPr>
          <p:nvPr/>
        </p:nvSpPr>
        <p:spPr bwMode="auto">
          <a:xfrm>
            <a:off x="8122094" y="6681704"/>
            <a:ext cx="2228245"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eaLnBrk="1" hangingPunct="1">
              <a:spcBef>
                <a:spcPct val="0"/>
              </a:spcBef>
              <a:buClrTx/>
              <a:buSzTx/>
              <a:buFontTx/>
              <a:buNone/>
            </a:pPr>
            <a:r>
              <a:rPr lang="en-GB" altLang="en-US" sz="500">
                <a:latin typeface="Arial" panose="020B0604020202020204" pitchFamily="34" charset="0"/>
              </a:rPr>
              <a:t>Diagram ref: </a:t>
            </a:r>
            <a:r>
              <a:rPr lang="en-GB" altLang="en-US" sz="500">
                <a:latin typeface="Arial" panose="020B0604020202020204" pitchFamily="34" charset="0"/>
                <a:hlinkClick r:id="rId4"/>
              </a:rPr>
              <a:t>http://drmanning.files.wordpress.com/2008/08/pyramid.jpg</a:t>
            </a:r>
            <a:endParaRPr lang="en-GB" altLang="en-US" sz="500">
              <a:latin typeface="Arial" panose="020B0604020202020204" pitchFamily="34" charset="0"/>
            </a:endParaRPr>
          </a:p>
        </p:txBody>
      </p:sp>
    </p:spTree>
    <p:extLst>
      <p:ext uri="{BB962C8B-B14F-4D97-AF65-F5344CB8AC3E}">
        <p14:creationId xmlns:p14="http://schemas.microsoft.com/office/powerpoint/2010/main" val="39143300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a:xfrm>
            <a:off x="234245" y="313268"/>
            <a:ext cx="9784080" cy="1508760"/>
          </a:xfrm>
        </p:spPr>
        <p:txBody>
          <a:bodyPr>
            <a:normAutofit/>
          </a:bodyPr>
          <a:lstStyle/>
          <a:p>
            <a:r>
              <a:rPr lang="en-GB" b="1" dirty="0"/>
              <a:t>Example software applications for business</a:t>
            </a:r>
            <a:endParaRPr lang="en-GB" dirty="0"/>
          </a:p>
        </p:txBody>
      </p:sp>
      <p:sp>
        <p:nvSpPr>
          <p:cNvPr id="6" name="Content Placeholder 5">
            <a:extLst>
              <a:ext uri="{FF2B5EF4-FFF2-40B4-BE49-F238E27FC236}">
                <a16:creationId xmlns:a16="http://schemas.microsoft.com/office/drawing/2014/main" id="{AFE421AD-2E0E-4236-B136-2A30F9042B40}"/>
              </a:ext>
            </a:extLst>
          </p:cNvPr>
          <p:cNvSpPr>
            <a:spLocks noGrp="1"/>
          </p:cNvSpPr>
          <p:nvPr>
            <p:ph idx="1"/>
          </p:nvPr>
        </p:nvSpPr>
        <p:spPr>
          <a:xfrm>
            <a:off x="303888" y="2050100"/>
            <a:ext cx="6263640" cy="4206240"/>
          </a:xfrm>
        </p:spPr>
        <p:txBody>
          <a:bodyPr>
            <a:normAutofit/>
          </a:bodyPr>
          <a:lstStyle/>
          <a:p>
            <a:pPr marL="0" indent="0">
              <a:spcBef>
                <a:spcPts val="600"/>
              </a:spcBef>
              <a:spcAft>
                <a:spcPts val="0"/>
              </a:spcAft>
              <a:buNone/>
            </a:pPr>
            <a:r>
              <a:rPr lang="en-GB" sz="2400" dirty="0"/>
              <a:t>We also looked at example Software Applications for each Business function and level, such as </a:t>
            </a:r>
          </a:p>
          <a:p>
            <a:pPr>
              <a:spcBef>
                <a:spcPts val="600"/>
              </a:spcBef>
              <a:spcAft>
                <a:spcPts val="0"/>
              </a:spcAft>
            </a:pPr>
            <a:r>
              <a:rPr lang="en-GB" sz="2400" b="1" dirty="0"/>
              <a:t>Finance software </a:t>
            </a:r>
          </a:p>
          <a:p>
            <a:pPr>
              <a:spcBef>
                <a:spcPts val="600"/>
              </a:spcBef>
              <a:spcAft>
                <a:spcPts val="0"/>
              </a:spcAft>
            </a:pPr>
            <a:r>
              <a:rPr lang="en-GB" sz="2400" b="1" dirty="0"/>
              <a:t>Marketing software</a:t>
            </a:r>
          </a:p>
          <a:p>
            <a:pPr>
              <a:spcBef>
                <a:spcPts val="600"/>
              </a:spcBef>
              <a:spcAft>
                <a:spcPts val="0"/>
              </a:spcAft>
            </a:pPr>
            <a:r>
              <a:rPr lang="en-GB" sz="2400" b="1" dirty="0"/>
              <a:t>HR software </a:t>
            </a:r>
          </a:p>
          <a:p>
            <a:pPr>
              <a:spcBef>
                <a:spcPts val="600"/>
              </a:spcBef>
              <a:spcAft>
                <a:spcPts val="0"/>
              </a:spcAft>
            </a:pPr>
            <a:r>
              <a:rPr lang="en-GB" sz="2400" b="1" dirty="0"/>
              <a:t>Office Applications </a:t>
            </a:r>
          </a:p>
          <a:p>
            <a:pPr>
              <a:spcBef>
                <a:spcPts val="600"/>
              </a:spcBef>
              <a:spcAft>
                <a:spcPts val="0"/>
              </a:spcAft>
            </a:pPr>
            <a:r>
              <a:rPr lang="en-GB" sz="2400" b="1" dirty="0"/>
              <a:t>Communication &amp; collaboration tools</a:t>
            </a:r>
            <a:endParaRPr lang="en-GB" sz="2400" dirty="0"/>
          </a:p>
          <a:p>
            <a:pPr>
              <a:spcBef>
                <a:spcPts val="600"/>
              </a:spcBef>
              <a:spcAft>
                <a:spcPts val="0"/>
              </a:spcAft>
            </a:pPr>
            <a:r>
              <a:rPr lang="en-GB" sz="2400" b="1" dirty="0"/>
              <a:t>Project Management tools </a:t>
            </a:r>
          </a:p>
          <a:p>
            <a:pPr>
              <a:spcBef>
                <a:spcPts val="600"/>
              </a:spcBef>
              <a:spcAft>
                <a:spcPts val="0"/>
              </a:spcAft>
            </a:pPr>
            <a:r>
              <a:rPr lang="en-GB" sz="2400" b="1" dirty="0"/>
              <a:t>Networking monitoring and Security software </a:t>
            </a:r>
          </a:p>
          <a:p>
            <a:pPr>
              <a:spcBef>
                <a:spcPts val="600"/>
              </a:spcBef>
              <a:spcAft>
                <a:spcPts val="0"/>
              </a:spcAft>
            </a:pPr>
            <a:r>
              <a:rPr lang="en-GB" sz="2400" b="1" dirty="0"/>
              <a:t>Data Analysis &amp; ERP software.</a:t>
            </a:r>
            <a:endParaRPr lang="en-GB" sz="2400" dirty="0"/>
          </a:p>
        </p:txBody>
      </p:sp>
      <p:pic>
        <p:nvPicPr>
          <p:cNvPr id="3" name="Picture 2" descr="A person holding a tablet&#10;&#10;Description automatically generated with low confidence">
            <a:extLst>
              <a:ext uri="{FF2B5EF4-FFF2-40B4-BE49-F238E27FC236}">
                <a16:creationId xmlns:a16="http://schemas.microsoft.com/office/drawing/2014/main" id="{EFA41D34-7896-78B4-05B7-641C8DC023DF}"/>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31773" r="11534" b="-1"/>
          <a:stretch/>
        </p:blipFill>
        <p:spPr>
          <a:xfrm>
            <a:off x="7847215" y="1822028"/>
            <a:ext cx="4342220" cy="5035972"/>
          </a:xfrm>
          <a:prstGeom prst="rect">
            <a:avLst/>
          </a:prstGeom>
        </p:spPr>
      </p:pic>
      <p:sp>
        <p:nvSpPr>
          <p:cNvPr id="4" name="TextBox 3">
            <a:extLst>
              <a:ext uri="{FF2B5EF4-FFF2-40B4-BE49-F238E27FC236}">
                <a16:creationId xmlns:a16="http://schemas.microsoft.com/office/drawing/2014/main" id="{439070BB-C763-5D54-ED56-4F4D99625695}"/>
              </a:ext>
            </a:extLst>
          </p:cNvPr>
          <p:cNvSpPr txBox="1"/>
          <p:nvPr/>
        </p:nvSpPr>
        <p:spPr>
          <a:xfrm>
            <a:off x="9675605" y="6657945"/>
            <a:ext cx="2513830"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technofaq.org/posts/2015/08/why-is-technology-crucial-in-business/">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nc-sa/3.0/">
                  <a:extLst>
                    <a:ext uri="{A12FA001-AC4F-418D-AE19-62706E023703}">
                      <ahyp:hlinkClr xmlns:ahyp="http://schemas.microsoft.com/office/drawing/2018/hyperlinkcolor" val="tx"/>
                    </a:ext>
                  </a:extLst>
                </a:hlinkClick>
              </a:rPr>
              <a:t>CC BY-SA-NC</a:t>
            </a:r>
            <a:endParaRPr lang="en-GB" sz="700">
              <a:solidFill>
                <a:srgbClr val="FFFFFF"/>
              </a:solidFill>
            </a:endParaRPr>
          </a:p>
        </p:txBody>
      </p:sp>
    </p:spTree>
    <p:extLst>
      <p:ext uri="{BB962C8B-B14F-4D97-AF65-F5344CB8AC3E}">
        <p14:creationId xmlns:p14="http://schemas.microsoft.com/office/powerpoint/2010/main" val="34655482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a:xfrm>
            <a:off x="234245" y="313268"/>
            <a:ext cx="9784080" cy="1508760"/>
          </a:xfrm>
        </p:spPr>
        <p:txBody>
          <a:bodyPr>
            <a:normAutofit/>
          </a:bodyPr>
          <a:lstStyle/>
          <a:p>
            <a:r>
              <a:rPr lang="en-GB" b="1" dirty="0"/>
              <a:t>Example software applications for business</a:t>
            </a:r>
            <a:endParaRPr lang="en-GB" dirty="0"/>
          </a:p>
        </p:txBody>
      </p:sp>
      <p:sp>
        <p:nvSpPr>
          <p:cNvPr id="6" name="Content Placeholder 5">
            <a:extLst>
              <a:ext uri="{FF2B5EF4-FFF2-40B4-BE49-F238E27FC236}">
                <a16:creationId xmlns:a16="http://schemas.microsoft.com/office/drawing/2014/main" id="{AFE421AD-2E0E-4236-B136-2A30F9042B40}"/>
              </a:ext>
            </a:extLst>
          </p:cNvPr>
          <p:cNvSpPr>
            <a:spLocks noGrp="1"/>
          </p:cNvSpPr>
          <p:nvPr>
            <p:ph idx="1"/>
          </p:nvPr>
        </p:nvSpPr>
        <p:spPr>
          <a:xfrm>
            <a:off x="442200" y="2034732"/>
            <a:ext cx="6263640" cy="4206240"/>
          </a:xfrm>
        </p:spPr>
        <p:txBody>
          <a:bodyPr>
            <a:normAutofit/>
          </a:bodyPr>
          <a:lstStyle/>
          <a:p>
            <a:pPr marL="0" indent="0">
              <a:spcBef>
                <a:spcPts val="600"/>
              </a:spcBef>
              <a:spcAft>
                <a:spcPts val="0"/>
              </a:spcAft>
              <a:buNone/>
            </a:pPr>
            <a:r>
              <a:rPr lang="en-GB" sz="2800" dirty="0"/>
              <a:t>Today we are going to focus on software applications that are commonly used by Management and Directors at a strategic level to support decision making. These software applications include:</a:t>
            </a:r>
          </a:p>
          <a:p>
            <a:pPr>
              <a:spcBef>
                <a:spcPts val="600"/>
              </a:spcBef>
              <a:spcAft>
                <a:spcPts val="0"/>
              </a:spcAft>
            </a:pPr>
            <a:r>
              <a:rPr lang="en-GB" sz="2800" b="1" dirty="0"/>
              <a:t>Data Analytics/Data Analysis software</a:t>
            </a:r>
          </a:p>
          <a:p>
            <a:pPr>
              <a:spcBef>
                <a:spcPts val="600"/>
              </a:spcBef>
              <a:spcAft>
                <a:spcPts val="0"/>
              </a:spcAft>
            </a:pPr>
            <a:r>
              <a:rPr lang="en-GB" sz="2800" b="1" dirty="0"/>
              <a:t>ERP software</a:t>
            </a:r>
          </a:p>
          <a:p>
            <a:pPr>
              <a:spcBef>
                <a:spcPts val="600"/>
              </a:spcBef>
              <a:spcAft>
                <a:spcPts val="0"/>
              </a:spcAft>
            </a:pPr>
            <a:r>
              <a:rPr lang="en-GB" sz="2800" b="1" dirty="0"/>
              <a:t>Digital Dashboards.</a:t>
            </a:r>
          </a:p>
        </p:txBody>
      </p:sp>
      <p:pic>
        <p:nvPicPr>
          <p:cNvPr id="3" name="Picture 2" descr="A person holding a tablet&#10;&#10;Description automatically generated with low confidence">
            <a:extLst>
              <a:ext uri="{FF2B5EF4-FFF2-40B4-BE49-F238E27FC236}">
                <a16:creationId xmlns:a16="http://schemas.microsoft.com/office/drawing/2014/main" id="{EFA41D34-7896-78B4-05B7-641C8DC023DF}"/>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31773" r="11534" b="-1"/>
          <a:stretch/>
        </p:blipFill>
        <p:spPr>
          <a:xfrm>
            <a:off x="7847215" y="1822028"/>
            <a:ext cx="4342220" cy="5035972"/>
          </a:xfrm>
          <a:prstGeom prst="rect">
            <a:avLst/>
          </a:prstGeom>
        </p:spPr>
      </p:pic>
      <p:sp>
        <p:nvSpPr>
          <p:cNvPr id="4" name="TextBox 3">
            <a:extLst>
              <a:ext uri="{FF2B5EF4-FFF2-40B4-BE49-F238E27FC236}">
                <a16:creationId xmlns:a16="http://schemas.microsoft.com/office/drawing/2014/main" id="{439070BB-C763-5D54-ED56-4F4D99625695}"/>
              </a:ext>
            </a:extLst>
          </p:cNvPr>
          <p:cNvSpPr txBox="1"/>
          <p:nvPr/>
        </p:nvSpPr>
        <p:spPr>
          <a:xfrm>
            <a:off x="9675605" y="6657945"/>
            <a:ext cx="2513830"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technofaq.org/posts/2015/08/why-is-technology-crucial-in-business/">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nc-sa/3.0/">
                  <a:extLst>
                    <a:ext uri="{A12FA001-AC4F-418D-AE19-62706E023703}">
                      <ahyp:hlinkClr xmlns:ahyp="http://schemas.microsoft.com/office/drawing/2018/hyperlinkcolor" val="tx"/>
                    </a:ext>
                  </a:extLst>
                </a:hlinkClick>
              </a:rPr>
              <a:t>CC BY-SA-NC</a:t>
            </a:r>
            <a:endParaRPr lang="en-GB" sz="700">
              <a:solidFill>
                <a:srgbClr val="FFFFFF"/>
              </a:solidFill>
            </a:endParaRPr>
          </a:p>
        </p:txBody>
      </p:sp>
    </p:spTree>
    <p:extLst>
      <p:ext uri="{BB962C8B-B14F-4D97-AF65-F5344CB8AC3E}">
        <p14:creationId xmlns:p14="http://schemas.microsoft.com/office/powerpoint/2010/main" val="13638373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a:extLst>
              <a:ext uri="{FF2B5EF4-FFF2-40B4-BE49-F238E27FC236}">
                <a16:creationId xmlns:a16="http://schemas.microsoft.com/office/drawing/2014/main" id="{9EF7C892-C3E1-4A2E-8F72-1760203CA125}"/>
              </a:ext>
            </a:extLst>
          </p:cNvPr>
          <p:cNvSpPr>
            <a:spLocks noGrp="1"/>
          </p:cNvSpPr>
          <p:nvPr>
            <p:ph type="title"/>
          </p:nvPr>
        </p:nvSpPr>
        <p:spPr>
          <a:xfrm>
            <a:off x="365901" y="245756"/>
            <a:ext cx="8874142" cy="1508760"/>
          </a:xfrm>
        </p:spPr>
        <p:txBody>
          <a:bodyPr>
            <a:normAutofit/>
          </a:bodyPr>
          <a:lstStyle/>
          <a:p>
            <a:r>
              <a:rPr lang="en-GB" altLang="en-US" dirty="0"/>
              <a:t>Balanced Scorecard (BSC), Objectives &amp; ERP software</a:t>
            </a:r>
          </a:p>
        </p:txBody>
      </p:sp>
      <p:pic>
        <p:nvPicPr>
          <p:cNvPr id="8195" name="Picture 2" descr="http://vectorstudy.com/wp-content/gallery/managementtheories/balanced_scorecard.gif">
            <a:extLst>
              <a:ext uri="{FF2B5EF4-FFF2-40B4-BE49-F238E27FC236}">
                <a16:creationId xmlns:a16="http://schemas.microsoft.com/office/drawing/2014/main" id="{71E10273-757A-4E81-AACF-CD0F898A0E6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88087" y="1831476"/>
            <a:ext cx="5903913" cy="4856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6" name="TextBox 5">
            <a:extLst>
              <a:ext uri="{FF2B5EF4-FFF2-40B4-BE49-F238E27FC236}">
                <a16:creationId xmlns:a16="http://schemas.microsoft.com/office/drawing/2014/main" id="{6C014BB5-EACE-45EA-9198-5A8774991F97}"/>
              </a:ext>
            </a:extLst>
          </p:cNvPr>
          <p:cNvSpPr txBox="1">
            <a:spLocks noChangeArrowheads="1"/>
          </p:cNvSpPr>
          <p:nvPr/>
        </p:nvSpPr>
        <p:spPr bwMode="auto">
          <a:xfrm>
            <a:off x="7066299" y="6643687"/>
            <a:ext cx="4824413" cy="21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eaLnBrk="1" hangingPunct="1">
              <a:spcBef>
                <a:spcPct val="0"/>
              </a:spcBef>
              <a:buClrTx/>
              <a:buSzTx/>
              <a:buFontTx/>
              <a:buNone/>
            </a:pPr>
            <a:r>
              <a:rPr lang="en-GB" altLang="en-US" sz="800" dirty="0" err="1">
                <a:latin typeface="Arial" panose="020B0604020202020204" pitchFamily="34" charset="0"/>
              </a:rPr>
              <a:t>Ref:</a:t>
            </a:r>
            <a:r>
              <a:rPr lang="en-GB" altLang="en-US" sz="800" dirty="0" err="1">
                <a:latin typeface="Arial" panose="020B0604020202020204" pitchFamily="34" charset="0"/>
                <a:hlinkClick r:id="rId3"/>
              </a:rPr>
              <a:t>vectorstudy.com</a:t>
            </a:r>
            <a:r>
              <a:rPr lang="en-GB" altLang="en-US" sz="800" dirty="0">
                <a:latin typeface="Arial" panose="020B0604020202020204" pitchFamily="34" charset="0"/>
                <a:hlinkClick r:id="rId3"/>
              </a:rPr>
              <a:t> - </a:t>
            </a:r>
            <a:r>
              <a:rPr lang="en-GB" altLang="en-US" sz="800" dirty="0" err="1">
                <a:latin typeface="Arial" panose="020B0604020202020204" pitchFamily="34" charset="0"/>
                <a:hlinkClick r:id="rId3"/>
              </a:rPr>
              <a:t>managementtheories</a:t>
            </a:r>
            <a:r>
              <a:rPr lang="en-GB" altLang="en-US" sz="800" dirty="0">
                <a:latin typeface="Arial" panose="020B0604020202020204" pitchFamily="34" charset="0"/>
              </a:rPr>
              <a:t>.</a:t>
            </a:r>
          </a:p>
        </p:txBody>
      </p:sp>
      <p:sp>
        <p:nvSpPr>
          <p:cNvPr id="5" name="Content Placeholder 2">
            <a:extLst>
              <a:ext uri="{FF2B5EF4-FFF2-40B4-BE49-F238E27FC236}">
                <a16:creationId xmlns:a16="http://schemas.microsoft.com/office/drawing/2014/main" id="{597A1876-848B-491F-9997-659AAC825E9B}"/>
              </a:ext>
            </a:extLst>
          </p:cNvPr>
          <p:cNvSpPr>
            <a:spLocks noGrp="1"/>
          </p:cNvSpPr>
          <p:nvPr>
            <p:ph idx="1"/>
          </p:nvPr>
        </p:nvSpPr>
        <p:spPr>
          <a:xfrm>
            <a:off x="190023" y="1989945"/>
            <a:ext cx="6044275" cy="4653742"/>
          </a:xfrm>
        </p:spPr>
        <p:txBody>
          <a:bodyPr>
            <a:normAutofit fontScale="92500" lnSpcReduction="10000"/>
          </a:bodyPr>
          <a:lstStyle/>
          <a:p>
            <a:pPr>
              <a:lnSpc>
                <a:spcPct val="110000"/>
              </a:lnSpc>
              <a:spcBef>
                <a:spcPts val="600"/>
              </a:spcBef>
              <a:spcAft>
                <a:spcPts val="0"/>
              </a:spcAft>
            </a:pPr>
            <a:r>
              <a:rPr lang="en-GB" altLang="en-US" sz="2000" dirty="0"/>
              <a:t>It’s worth mentioning that when Senior management set objectives for an organisation, they often do so ‘</a:t>
            </a:r>
            <a:r>
              <a:rPr lang="en-GB" altLang="en-US" sz="2000" dirty="0" err="1"/>
              <a:t>Holisitclly</a:t>
            </a:r>
            <a:r>
              <a:rPr lang="en-GB" altLang="en-US" sz="2000" dirty="0"/>
              <a:t>’ i.e. to cover all key areas of a Business.</a:t>
            </a:r>
          </a:p>
          <a:p>
            <a:pPr>
              <a:lnSpc>
                <a:spcPct val="110000"/>
              </a:lnSpc>
              <a:spcBef>
                <a:spcPts val="600"/>
              </a:spcBef>
              <a:spcAft>
                <a:spcPts val="0"/>
              </a:spcAft>
            </a:pPr>
            <a:r>
              <a:rPr lang="en-GB" altLang="en-US" sz="2000" dirty="0"/>
              <a:t>One tool that is used to do this is called a ‘A Balanced Scorecard (BSC)’.</a:t>
            </a:r>
          </a:p>
          <a:p>
            <a:pPr>
              <a:lnSpc>
                <a:spcPct val="110000"/>
              </a:lnSpc>
              <a:spcBef>
                <a:spcPts val="0"/>
              </a:spcBef>
              <a:spcAft>
                <a:spcPts val="0"/>
              </a:spcAft>
            </a:pPr>
            <a:r>
              <a:rPr lang="en-GB" altLang="en-US" sz="2000" dirty="0"/>
              <a:t>A Balanced scorecard (BSC) is a simple model used by Directors/Managers to create objectives and to evaluate the progress towards objectives, in all areas of the business.</a:t>
            </a:r>
          </a:p>
          <a:p>
            <a:pPr>
              <a:lnSpc>
                <a:spcPct val="110000"/>
              </a:lnSpc>
              <a:spcBef>
                <a:spcPts val="600"/>
              </a:spcBef>
              <a:spcAft>
                <a:spcPts val="0"/>
              </a:spcAft>
            </a:pPr>
            <a:r>
              <a:rPr lang="en-GB" altLang="en-US" sz="2000" dirty="0"/>
              <a:t>Middle and Senior management often work together to crate these objectives. And Middle/Lower management and operational staff work tougher to achieve them.</a:t>
            </a:r>
          </a:p>
          <a:p>
            <a:pPr>
              <a:lnSpc>
                <a:spcPct val="110000"/>
              </a:lnSpc>
              <a:spcBef>
                <a:spcPts val="600"/>
              </a:spcBef>
              <a:spcAft>
                <a:spcPts val="0"/>
              </a:spcAft>
            </a:pPr>
            <a:r>
              <a:rPr lang="en-GB" altLang="en-US" sz="2000" dirty="0"/>
              <a:t>ERP/Data Analytics software is used to monitor and evaluate the progress towards achieving those objectives.</a:t>
            </a:r>
          </a:p>
        </p:txBody>
      </p:sp>
      <p:sp>
        <p:nvSpPr>
          <p:cNvPr id="2" name="Rectangle 1">
            <a:extLst>
              <a:ext uri="{FF2B5EF4-FFF2-40B4-BE49-F238E27FC236}">
                <a16:creationId xmlns:a16="http://schemas.microsoft.com/office/drawing/2014/main" id="{A155888A-530A-45C6-B073-5F534B849183}"/>
              </a:ext>
            </a:extLst>
          </p:cNvPr>
          <p:cNvSpPr/>
          <p:nvPr/>
        </p:nvSpPr>
        <p:spPr>
          <a:xfrm>
            <a:off x="10778492" y="6343311"/>
            <a:ext cx="1340603" cy="3003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507953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4A94C-87C3-4136-B410-A529FF78469B}"/>
              </a:ext>
            </a:extLst>
          </p:cNvPr>
          <p:cNvSpPr>
            <a:spLocks noGrp="1"/>
          </p:cNvSpPr>
          <p:nvPr>
            <p:ph type="title"/>
          </p:nvPr>
        </p:nvSpPr>
        <p:spPr>
          <a:xfrm>
            <a:off x="127153" y="330280"/>
            <a:ext cx="9784079" cy="1508760"/>
          </a:xfrm>
        </p:spPr>
        <p:txBody>
          <a:bodyPr>
            <a:normAutofit/>
          </a:bodyPr>
          <a:lstStyle/>
          <a:p>
            <a:r>
              <a:rPr lang="en-GB" dirty="0"/>
              <a:t>Activity: </a:t>
            </a:r>
            <a:r>
              <a:rPr lang="en-GB" sz="4000" dirty="0"/>
              <a:t>Data Analysis software</a:t>
            </a:r>
            <a:endParaRPr lang="en-GB" dirty="0"/>
          </a:p>
        </p:txBody>
      </p:sp>
      <p:sp>
        <p:nvSpPr>
          <p:cNvPr id="3" name="Content Placeholder 2">
            <a:extLst>
              <a:ext uri="{FF2B5EF4-FFF2-40B4-BE49-F238E27FC236}">
                <a16:creationId xmlns:a16="http://schemas.microsoft.com/office/drawing/2014/main" id="{ED4A8FD7-C30A-49EE-8AE6-5553C7A50872}"/>
              </a:ext>
            </a:extLst>
          </p:cNvPr>
          <p:cNvSpPr>
            <a:spLocks noGrp="1"/>
          </p:cNvSpPr>
          <p:nvPr>
            <p:ph idx="1"/>
          </p:nvPr>
        </p:nvSpPr>
        <p:spPr>
          <a:xfrm>
            <a:off x="618932" y="2003996"/>
            <a:ext cx="9784080" cy="4206240"/>
          </a:xfrm>
        </p:spPr>
        <p:txBody>
          <a:bodyPr>
            <a:normAutofit/>
          </a:bodyPr>
          <a:lstStyle/>
          <a:p>
            <a:pPr marL="0" indent="0">
              <a:lnSpc>
                <a:spcPct val="120000"/>
              </a:lnSpc>
              <a:spcBef>
                <a:spcPts val="600"/>
              </a:spcBef>
              <a:spcAft>
                <a:spcPts val="0"/>
              </a:spcAft>
              <a:buNone/>
            </a:pPr>
            <a:r>
              <a:rPr lang="en-GB" sz="3200" dirty="0"/>
              <a:t>Q. What is </a:t>
            </a:r>
            <a:r>
              <a:rPr lang="en-GB" sz="3200" b="1" dirty="0"/>
              <a:t>Data Analysis software</a:t>
            </a:r>
            <a:r>
              <a:rPr lang="en-GB" sz="3200" dirty="0"/>
              <a:t>? What do they do and what are some example data analysis software tools?</a:t>
            </a:r>
          </a:p>
          <a:p>
            <a:pPr marL="514350" indent="-514350">
              <a:buFont typeface="+mj-lt"/>
              <a:buAutoNum type="arabicPeriod"/>
            </a:pPr>
            <a:r>
              <a:rPr lang="en-GB" sz="3200" dirty="0"/>
              <a:t>Research and document an answer.</a:t>
            </a:r>
          </a:p>
          <a:p>
            <a:pPr marL="514350" indent="-514350">
              <a:buFont typeface="+mj-lt"/>
              <a:buAutoNum type="arabicPeriod"/>
            </a:pPr>
            <a:r>
              <a:rPr lang="en-GB" sz="3200" dirty="0"/>
              <a:t>Share your answer if asked. *</a:t>
            </a:r>
          </a:p>
          <a:p>
            <a:pPr marL="0" indent="0">
              <a:buNone/>
            </a:pPr>
            <a:r>
              <a:rPr lang="en-GB" sz="2400" dirty="0"/>
              <a:t>* Note: 2/3 students will be selected at random to share.</a:t>
            </a:r>
          </a:p>
        </p:txBody>
      </p:sp>
    </p:spTree>
    <p:extLst>
      <p:ext uri="{BB962C8B-B14F-4D97-AF65-F5344CB8AC3E}">
        <p14:creationId xmlns:p14="http://schemas.microsoft.com/office/powerpoint/2010/main" val="18069643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4A94C-87C3-4136-B410-A529FF78469B}"/>
              </a:ext>
            </a:extLst>
          </p:cNvPr>
          <p:cNvSpPr>
            <a:spLocks noGrp="1"/>
          </p:cNvSpPr>
          <p:nvPr>
            <p:ph type="title"/>
          </p:nvPr>
        </p:nvSpPr>
        <p:spPr>
          <a:xfrm>
            <a:off x="598327" y="291860"/>
            <a:ext cx="9784080" cy="1508760"/>
          </a:xfrm>
        </p:spPr>
        <p:txBody>
          <a:bodyPr>
            <a:normAutofit/>
          </a:bodyPr>
          <a:lstStyle/>
          <a:p>
            <a:r>
              <a:rPr lang="en-GB" dirty="0"/>
              <a:t>Data Analysis, ERP &amp; digital dashboard software</a:t>
            </a:r>
          </a:p>
        </p:txBody>
      </p:sp>
      <p:sp>
        <p:nvSpPr>
          <p:cNvPr id="3" name="Content Placeholder 2">
            <a:extLst>
              <a:ext uri="{FF2B5EF4-FFF2-40B4-BE49-F238E27FC236}">
                <a16:creationId xmlns:a16="http://schemas.microsoft.com/office/drawing/2014/main" id="{ED4A8FD7-C30A-49EE-8AE6-5553C7A50872}"/>
              </a:ext>
            </a:extLst>
          </p:cNvPr>
          <p:cNvSpPr>
            <a:spLocks noGrp="1"/>
          </p:cNvSpPr>
          <p:nvPr>
            <p:ph idx="1"/>
          </p:nvPr>
        </p:nvSpPr>
        <p:spPr>
          <a:xfrm>
            <a:off x="234731" y="1942523"/>
            <a:ext cx="8148550" cy="4915477"/>
          </a:xfrm>
        </p:spPr>
        <p:txBody>
          <a:bodyPr>
            <a:normAutofit lnSpcReduction="10000"/>
          </a:bodyPr>
          <a:lstStyle/>
          <a:p>
            <a:pPr>
              <a:spcBef>
                <a:spcPts val="600"/>
              </a:spcBef>
              <a:spcAft>
                <a:spcPts val="0"/>
              </a:spcAft>
            </a:pPr>
            <a:r>
              <a:rPr lang="en-GB" sz="2400" b="1" dirty="0"/>
              <a:t>Data Analysis</a:t>
            </a:r>
            <a:r>
              <a:rPr lang="en-GB" sz="2400" dirty="0"/>
              <a:t>, </a:t>
            </a:r>
            <a:r>
              <a:rPr lang="en-GB" sz="2400" b="1" dirty="0"/>
              <a:t>ERP</a:t>
            </a:r>
            <a:r>
              <a:rPr lang="en-GB" sz="2400" dirty="0"/>
              <a:t> and </a:t>
            </a:r>
            <a:r>
              <a:rPr lang="en-GB" sz="2400" b="1" dirty="0"/>
              <a:t>Digital Dashboard </a:t>
            </a:r>
            <a:r>
              <a:rPr lang="en-GB" sz="2400" dirty="0"/>
              <a:t>software all provide similar functions: they allow </a:t>
            </a:r>
            <a:r>
              <a:rPr lang="en-GB" sz="2400" b="1" dirty="0"/>
              <a:t>data</a:t>
            </a:r>
            <a:r>
              <a:rPr lang="en-GB" sz="2400" dirty="0"/>
              <a:t> to be </a:t>
            </a:r>
            <a:r>
              <a:rPr lang="en-GB" sz="2400" b="1" dirty="0"/>
              <a:t>stored</a:t>
            </a:r>
            <a:r>
              <a:rPr lang="en-GB" sz="2400" dirty="0"/>
              <a:t>, </a:t>
            </a:r>
            <a:r>
              <a:rPr lang="en-GB" sz="2400" b="1" dirty="0"/>
              <a:t>analysed</a:t>
            </a:r>
            <a:r>
              <a:rPr lang="en-GB" sz="2400" dirty="0"/>
              <a:t> and </a:t>
            </a:r>
            <a:r>
              <a:rPr lang="en-GB" sz="2400" b="1" dirty="0"/>
              <a:t>output</a:t>
            </a:r>
            <a:r>
              <a:rPr lang="en-GB" sz="2400" dirty="0"/>
              <a:t> in a visual format to aid decision making.</a:t>
            </a:r>
          </a:p>
          <a:p>
            <a:pPr>
              <a:spcBef>
                <a:spcPts val="600"/>
              </a:spcBef>
              <a:spcAft>
                <a:spcPts val="0"/>
              </a:spcAft>
            </a:pPr>
            <a:r>
              <a:rPr lang="en-GB" sz="2400" dirty="0"/>
              <a:t>You can purchase </a:t>
            </a:r>
            <a:r>
              <a:rPr lang="en-GB" sz="2400" b="1" dirty="0"/>
              <a:t>Data Analysis</a:t>
            </a:r>
            <a:r>
              <a:rPr lang="en-GB" sz="2400" dirty="0"/>
              <a:t>, </a:t>
            </a:r>
            <a:r>
              <a:rPr lang="en-GB" sz="2400" b="1" dirty="0"/>
              <a:t>ERP</a:t>
            </a:r>
            <a:r>
              <a:rPr lang="en-GB" sz="2400" dirty="0"/>
              <a:t> and </a:t>
            </a:r>
            <a:r>
              <a:rPr lang="en-GB" sz="2400" b="1" dirty="0"/>
              <a:t>Digital Dashboard </a:t>
            </a:r>
            <a:r>
              <a:rPr lang="en-GB" sz="2400" dirty="0"/>
              <a:t>software separately.</a:t>
            </a:r>
          </a:p>
          <a:p>
            <a:pPr>
              <a:spcBef>
                <a:spcPts val="600"/>
              </a:spcBef>
              <a:spcAft>
                <a:spcPts val="0"/>
              </a:spcAft>
            </a:pPr>
            <a:r>
              <a:rPr lang="en-GB" sz="2400" dirty="0"/>
              <a:t>Today, however, business/Organisations can purchase software that have all three integrated, if needed. It depends on what a business needs.</a:t>
            </a:r>
          </a:p>
          <a:p>
            <a:pPr>
              <a:spcBef>
                <a:spcPts val="600"/>
              </a:spcBef>
              <a:spcAft>
                <a:spcPts val="0"/>
              </a:spcAft>
            </a:pPr>
            <a:r>
              <a:rPr lang="en-GB" sz="2400" dirty="0"/>
              <a:t>For example, a small business may </a:t>
            </a:r>
            <a:r>
              <a:rPr lang="en-GB" sz="2400" dirty="0" err="1"/>
              <a:t>onl</a:t>
            </a:r>
            <a:r>
              <a:rPr lang="en-GB" sz="2400" dirty="0"/>
              <a:t> need an excel spreadsheet for it’s data analysis purposes. However, a larger Organisation may required an ERP solution with a Digital Dashboard too.</a:t>
            </a:r>
          </a:p>
          <a:p>
            <a:pPr>
              <a:spcBef>
                <a:spcPts val="600"/>
              </a:spcBef>
              <a:spcAft>
                <a:spcPts val="0"/>
              </a:spcAft>
            </a:pPr>
            <a:r>
              <a:rPr lang="en-GB" sz="2400" dirty="0"/>
              <a:t>It is worth mentioning that ERP software today has Data analysis and Digital Dashboard capabilities, and encompasses all 3 software capabilities.</a:t>
            </a:r>
          </a:p>
        </p:txBody>
      </p:sp>
      <p:pic>
        <p:nvPicPr>
          <p:cNvPr id="5" name="Picture 4" descr="A close-up of a circuit board&#10;&#10;Description automatically generated with low confidence">
            <a:extLst>
              <a:ext uri="{FF2B5EF4-FFF2-40B4-BE49-F238E27FC236}">
                <a16:creationId xmlns:a16="http://schemas.microsoft.com/office/drawing/2014/main" id="{95E8235A-C4CB-7256-6D7B-A9A8D6247C3C}"/>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29689" r="8016" b="3"/>
          <a:stretch/>
        </p:blipFill>
        <p:spPr>
          <a:xfrm>
            <a:off x="8575381" y="1882275"/>
            <a:ext cx="3614053" cy="5035972"/>
          </a:xfrm>
          <a:prstGeom prst="rect">
            <a:avLst/>
          </a:prstGeom>
        </p:spPr>
      </p:pic>
      <p:sp>
        <p:nvSpPr>
          <p:cNvPr id="6" name="TextBox 5">
            <a:extLst>
              <a:ext uri="{FF2B5EF4-FFF2-40B4-BE49-F238E27FC236}">
                <a16:creationId xmlns:a16="http://schemas.microsoft.com/office/drawing/2014/main" id="{EDF97FE0-474B-08D6-FAF7-EAE5C4CB67FF}"/>
              </a:ext>
            </a:extLst>
          </p:cNvPr>
          <p:cNvSpPr txBox="1"/>
          <p:nvPr/>
        </p:nvSpPr>
        <p:spPr>
          <a:xfrm>
            <a:off x="10765331" y="6764359"/>
            <a:ext cx="1424103" cy="153888"/>
          </a:xfrm>
          <a:prstGeom prst="rect">
            <a:avLst/>
          </a:prstGeom>
          <a:solidFill>
            <a:srgbClr val="000000"/>
          </a:solidFill>
        </p:spPr>
        <p:txBody>
          <a:bodyPr wrap="square" rtlCol="0">
            <a:spAutoFit/>
          </a:bodyPr>
          <a:lstStyle/>
          <a:p>
            <a:pPr algn="r">
              <a:spcAft>
                <a:spcPts val="600"/>
              </a:spcAft>
            </a:pPr>
            <a:r>
              <a:rPr lang="en-GB" sz="400" dirty="0">
                <a:solidFill>
                  <a:srgbClr val="FFFFFF"/>
                </a:solidFill>
                <a:hlinkClick r:id="rId3" tooltip="https://researchleap.com/product/data-analysis/">
                  <a:extLst>
                    <a:ext uri="{A12FA001-AC4F-418D-AE19-62706E023703}">
                      <ahyp:hlinkClr xmlns:ahyp="http://schemas.microsoft.com/office/drawing/2018/hyperlinkcolor" val="tx"/>
                    </a:ext>
                  </a:extLst>
                </a:hlinkClick>
              </a:rPr>
              <a:t>This Photo</a:t>
            </a:r>
            <a:r>
              <a:rPr lang="en-GB" sz="400" dirty="0">
                <a:solidFill>
                  <a:srgbClr val="FFFFFF"/>
                </a:solidFill>
              </a:rPr>
              <a:t> by Unknown Author is licensed under </a:t>
            </a:r>
            <a:r>
              <a:rPr lang="en-GB" sz="400" dirty="0">
                <a:solidFill>
                  <a:srgbClr val="FFFFFF"/>
                </a:solidFill>
                <a:hlinkClick r:id="rId4" tooltip="https://creativecommons.org/licenses/by/3.0/">
                  <a:extLst>
                    <a:ext uri="{A12FA001-AC4F-418D-AE19-62706E023703}">
                      <ahyp:hlinkClr xmlns:ahyp="http://schemas.microsoft.com/office/drawing/2018/hyperlinkcolor" val="tx"/>
                    </a:ext>
                  </a:extLst>
                </a:hlinkClick>
              </a:rPr>
              <a:t>CC BY</a:t>
            </a:r>
            <a:endParaRPr lang="en-GB" sz="400" dirty="0">
              <a:solidFill>
                <a:srgbClr val="FFFFFF"/>
              </a:solidFill>
            </a:endParaRPr>
          </a:p>
        </p:txBody>
      </p:sp>
    </p:spTree>
    <p:extLst>
      <p:ext uri="{BB962C8B-B14F-4D97-AF65-F5344CB8AC3E}">
        <p14:creationId xmlns:p14="http://schemas.microsoft.com/office/powerpoint/2010/main" val="13907431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18149C-255D-42DE-B7CF-09770E1E3E96}"/>
              </a:ext>
            </a:extLst>
          </p:cNvPr>
          <p:cNvSpPr>
            <a:spLocks noGrp="1"/>
          </p:cNvSpPr>
          <p:nvPr>
            <p:ph type="title"/>
          </p:nvPr>
        </p:nvSpPr>
        <p:spPr>
          <a:xfrm>
            <a:off x="419148" y="313267"/>
            <a:ext cx="9285786" cy="1508760"/>
          </a:xfrm>
        </p:spPr>
        <p:txBody>
          <a:bodyPr>
            <a:normAutofit/>
          </a:bodyPr>
          <a:lstStyle/>
          <a:p>
            <a:r>
              <a:rPr lang="en-GB" sz="4400" dirty="0"/>
              <a:t>Bg. </a:t>
            </a:r>
            <a:r>
              <a:rPr lang="en-GB" dirty="0"/>
              <a:t>Term: data analysis &amp; </a:t>
            </a:r>
            <a:br>
              <a:rPr lang="en-GB" dirty="0"/>
            </a:br>
            <a:r>
              <a:rPr lang="en-GB" dirty="0"/>
              <a:t>Data analytics</a:t>
            </a:r>
          </a:p>
        </p:txBody>
      </p:sp>
      <p:sp>
        <p:nvSpPr>
          <p:cNvPr id="3" name="Content Placeholder 2">
            <a:extLst>
              <a:ext uri="{FF2B5EF4-FFF2-40B4-BE49-F238E27FC236}">
                <a16:creationId xmlns:a16="http://schemas.microsoft.com/office/drawing/2014/main" id="{720AC64F-2722-4023-8213-410E17124F5A}"/>
              </a:ext>
            </a:extLst>
          </p:cNvPr>
          <p:cNvSpPr>
            <a:spLocks noGrp="1"/>
          </p:cNvSpPr>
          <p:nvPr>
            <p:ph idx="1"/>
          </p:nvPr>
        </p:nvSpPr>
        <p:spPr>
          <a:xfrm>
            <a:off x="242415" y="1934838"/>
            <a:ext cx="7604799" cy="4923161"/>
          </a:xfrm>
        </p:spPr>
        <p:txBody>
          <a:bodyPr>
            <a:normAutofit fontScale="92500" lnSpcReduction="20000"/>
          </a:bodyPr>
          <a:lstStyle/>
          <a:p>
            <a:pPr>
              <a:lnSpc>
                <a:spcPct val="110000"/>
              </a:lnSpc>
              <a:spcBef>
                <a:spcPts val="600"/>
              </a:spcBef>
              <a:spcAft>
                <a:spcPts val="0"/>
              </a:spcAft>
            </a:pPr>
            <a:r>
              <a:rPr lang="en-GB" sz="2400" b="1" dirty="0">
                <a:solidFill>
                  <a:schemeClr val="bg2"/>
                </a:solidFill>
                <a:highlight>
                  <a:srgbClr val="FFFF00"/>
                </a:highlight>
              </a:rPr>
              <a:t>Data Analytics </a:t>
            </a:r>
            <a:r>
              <a:rPr lang="en-GB" sz="2400" dirty="0">
                <a:solidFill>
                  <a:schemeClr val="bg2"/>
                </a:solidFill>
                <a:highlight>
                  <a:srgbClr val="FFFF00"/>
                </a:highlight>
              </a:rPr>
              <a:t>and </a:t>
            </a:r>
            <a:r>
              <a:rPr lang="en-GB" sz="2400" b="1" dirty="0">
                <a:solidFill>
                  <a:schemeClr val="bg2"/>
                </a:solidFill>
                <a:highlight>
                  <a:srgbClr val="FFFF00"/>
                </a:highlight>
              </a:rPr>
              <a:t>Data Analysis </a:t>
            </a:r>
            <a:r>
              <a:rPr lang="en-GB" sz="2400" dirty="0">
                <a:solidFill>
                  <a:schemeClr val="bg2"/>
                </a:solidFill>
                <a:highlight>
                  <a:srgbClr val="FFFF00"/>
                </a:highlight>
              </a:rPr>
              <a:t>are often used interchangeably to mean the same thing.</a:t>
            </a:r>
          </a:p>
          <a:p>
            <a:pPr>
              <a:lnSpc>
                <a:spcPct val="110000"/>
              </a:lnSpc>
              <a:spcBef>
                <a:spcPts val="600"/>
              </a:spcBef>
              <a:spcAft>
                <a:spcPts val="0"/>
              </a:spcAft>
            </a:pPr>
            <a:r>
              <a:rPr lang="en-GB" sz="2400" dirty="0"/>
              <a:t>Some people view ‘</a:t>
            </a:r>
            <a:r>
              <a:rPr lang="en-GB" sz="2400" b="1" dirty="0"/>
              <a:t>Data analysis</a:t>
            </a:r>
            <a:r>
              <a:rPr lang="en-GB" sz="2400" dirty="0"/>
              <a:t>’ as being a broader term, the umbrella term used to refer to the process of collecting, compiling and analysing data to present findings to help business decision making. </a:t>
            </a:r>
          </a:p>
          <a:p>
            <a:pPr>
              <a:lnSpc>
                <a:spcPct val="110000"/>
              </a:lnSpc>
              <a:spcBef>
                <a:spcPts val="600"/>
              </a:spcBef>
              <a:spcAft>
                <a:spcPts val="0"/>
              </a:spcAft>
            </a:pPr>
            <a:r>
              <a:rPr lang="en-GB" sz="2400" dirty="0"/>
              <a:t>And </a:t>
            </a:r>
            <a:r>
              <a:rPr lang="en-GB" sz="2400" b="1" dirty="0"/>
              <a:t>Data analytics </a:t>
            </a:r>
            <a:r>
              <a:rPr lang="en-GB" sz="2400" dirty="0"/>
              <a:t>an aspect / element / component of data analysis that includes the use of more specialist tools and analysis techniques. </a:t>
            </a:r>
          </a:p>
          <a:p>
            <a:pPr>
              <a:lnSpc>
                <a:spcPct val="110000"/>
              </a:lnSpc>
              <a:spcBef>
                <a:spcPts val="600"/>
              </a:spcBef>
              <a:spcAft>
                <a:spcPts val="0"/>
              </a:spcAft>
            </a:pPr>
            <a:r>
              <a:rPr lang="en-GB" sz="2400" dirty="0"/>
              <a:t>Some people actually define it as </a:t>
            </a:r>
            <a:r>
              <a:rPr lang="en-GB" sz="2400" dirty="0" err="1"/>
              <a:t>beng</a:t>
            </a:r>
            <a:r>
              <a:rPr lang="en-GB" sz="2400" dirty="0"/>
              <a:t> the other way around.</a:t>
            </a:r>
          </a:p>
          <a:p>
            <a:pPr>
              <a:lnSpc>
                <a:spcPct val="110000"/>
              </a:lnSpc>
              <a:spcBef>
                <a:spcPts val="600"/>
              </a:spcBef>
              <a:spcAft>
                <a:spcPts val="0"/>
              </a:spcAft>
            </a:pPr>
            <a:r>
              <a:rPr lang="en-GB" sz="2400" dirty="0"/>
              <a:t>For the purposes of this module and assignment, the terms are used interchangeably. The key focus in this module and assignment is that they are both used to analyse data to aid business decision making.</a:t>
            </a:r>
          </a:p>
        </p:txBody>
      </p:sp>
      <p:pic>
        <p:nvPicPr>
          <p:cNvPr id="5" name="Picture 4" descr="Background pattern&#10;&#10;Description automatically generated">
            <a:extLst>
              <a:ext uri="{FF2B5EF4-FFF2-40B4-BE49-F238E27FC236}">
                <a16:creationId xmlns:a16="http://schemas.microsoft.com/office/drawing/2014/main" id="{DE183F71-83F7-8FDF-89C9-590586CB1341}"/>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6865" r="23423" b="-2"/>
          <a:stretch/>
        </p:blipFill>
        <p:spPr>
          <a:xfrm>
            <a:off x="7847215" y="1822028"/>
            <a:ext cx="4342220" cy="5035972"/>
          </a:xfrm>
          <a:prstGeom prst="rect">
            <a:avLst/>
          </a:prstGeom>
        </p:spPr>
      </p:pic>
      <p:sp>
        <p:nvSpPr>
          <p:cNvPr id="6" name="TextBox 5">
            <a:extLst>
              <a:ext uri="{FF2B5EF4-FFF2-40B4-BE49-F238E27FC236}">
                <a16:creationId xmlns:a16="http://schemas.microsoft.com/office/drawing/2014/main" id="{EA3EB2A1-3949-8A1D-0FF9-B34A80FA585E}"/>
              </a:ext>
            </a:extLst>
          </p:cNvPr>
          <p:cNvSpPr txBox="1"/>
          <p:nvPr/>
        </p:nvSpPr>
        <p:spPr>
          <a:xfrm>
            <a:off x="9959337" y="6657945"/>
            <a:ext cx="2230098"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cherlund.blogspot.com/2018/01/ai-and-machine-learning-give-new.html">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3.0/">
                  <a:extLst>
                    <a:ext uri="{A12FA001-AC4F-418D-AE19-62706E023703}">
                      <ahyp:hlinkClr xmlns:ahyp="http://schemas.microsoft.com/office/drawing/2018/hyperlinkcolor" val="tx"/>
                    </a:ext>
                  </a:extLst>
                </a:hlinkClick>
              </a:rPr>
              <a:t>CC BY</a:t>
            </a:r>
            <a:endParaRPr lang="en-GB" sz="700">
              <a:solidFill>
                <a:srgbClr val="FFFFFF"/>
              </a:solidFill>
            </a:endParaRPr>
          </a:p>
        </p:txBody>
      </p:sp>
    </p:spTree>
    <p:extLst>
      <p:ext uri="{BB962C8B-B14F-4D97-AF65-F5344CB8AC3E}">
        <p14:creationId xmlns:p14="http://schemas.microsoft.com/office/powerpoint/2010/main" val="16026351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D4A8FD7-C30A-49EE-8AE6-5553C7A50872}"/>
              </a:ext>
            </a:extLst>
          </p:cNvPr>
          <p:cNvSpPr>
            <a:spLocks noGrp="1"/>
          </p:cNvSpPr>
          <p:nvPr>
            <p:ph idx="1"/>
          </p:nvPr>
        </p:nvSpPr>
        <p:spPr>
          <a:xfrm>
            <a:off x="634277" y="2011680"/>
            <a:ext cx="3676678" cy="4206240"/>
          </a:xfrm>
        </p:spPr>
        <p:txBody>
          <a:bodyPr>
            <a:normAutofit/>
          </a:bodyPr>
          <a:lstStyle/>
          <a:p>
            <a:pPr>
              <a:spcBef>
                <a:spcPts val="600"/>
              </a:spcBef>
              <a:spcAft>
                <a:spcPts val="0"/>
              </a:spcAft>
            </a:pPr>
            <a:r>
              <a:rPr lang="en-GB" sz="3200" dirty="0">
                <a:solidFill>
                  <a:schemeClr val="bg2"/>
                </a:solidFill>
                <a:highlight>
                  <a:srgbClr val="FFFF00"/>
                </a:highlight>
              </a:rPr>
              <a:t>MS Excel</a:t>
            </a:r>
          </a:p>
          <a:p>
            <a:pPr>
              <a:spcBef>
                <a:spcPts val="600"/>
              </a:spcBef>
              <a:spcAft>
                <a:spcPts val="0"/>
              </a:spcAft>
            </a:pPr>
            <a:r>
              <a:rPr lang="en-GB" sz="3200" dirty="0">
                <a:solidFill>
                  <a:schemeClr val="bg2"/>
                </a:solidFill>
                <a:highlight>
                  <a:srgbClr val="FFFF00"/>
                </a:highlight>
              </a:rPr>
              <a:t>Tableau.com</a:t>
            </a:r>
          </a:p>
          <a:p>
            <a:pPr>
              <a:spcBef>
                <a:spcPts val="600"/>
              </a:spcBef>
              <a:spcAft>
                <a:spcPts val="0"/>
              </a:spcAft>
            </a:pPr>
            <a:r>
              <a:rPr lang="en-GB" sz="3200" dirty="0">
                <a:solidFill>
                  <a:schemeClr val="bg2"/>
                </a:solidFill>
                <a:highlight>
                  <a:srgbClr val="FFFF00"/>
                </a:highlight>
              </a:rPr>
              <a:t>MS Power BI</a:t>
            </a:r>
          </a:p>
          <a:p>
            <a:pPr>
              <a:spcBef>
                <a:spcPts val="600"/>
              </a:spcBef>
              <a:spcAft>
                <a:spcPts val="0"/>
              </a:spcAft>
            </a:pPr>
            <a:r>
              <a:rPr lang="en-GB" sz="3200" dirty="0" err="1"/>
              <a:t>ZohoAnalytics</a:t>
            </a:r>
            <a:endParaRPr lang="en-GB" sz="3200" dirty="0"/>
          </a:p>
          <a:p>
            <a:pPr>
              <a:spcBef>
                <a:spcPts val="600"/>
              </a:spcBef>
              <a:spcAft>
                <a:spcPts val="0"/>
              </a:spcAft>
            </a:pPr>
            <a:r>
              <a:rPr lang="en-GB" sz="3200" dirty="0" err="1"/>
              <a:t>DashBuilder</a:t>
            </a:r>
            <a:endParaRPr lang="en-GB" sz="3200" dirty="0"/>
          </a:p>
          <a:p>
            <a:pPr>
              <a:spcBef>
                <a:spcPts val="600"/>
              </a:spcBef>
              <a:spcAft>
                <a:spcPts val="0"/>
              </a:spcAft>
            </a:pPr>
            <a:r>
              <a:rPr lang="en-GB" sz="3200" dirty="0"/>
              <a:t>Seal Report</a:t>
            </a:r>
          </a:p>
          <a:p>
            <a:pPr>
              <a:spcBef>
                <a:spcPts val="600"/>
              </a:spcBef>
              <a:spcAft>
                <a:spcPts val="0"/>
              </a:spcAft>
            </a:pPr>
            <a:r>
              <a:rPr lang="en-GB" sz="3200" dirty="0" err="1"/>
              <a:t>FreeBoard</a:t>
            </a:r>
            <a:endParaRPr lang="en-GB" sz="3200" dirty="0"/>
          </a:p>
          <a:p>
            <a:pPr>
              <a:spcBef>
                <a:spcPts val="600"/>
              </a:spcBef>
              <a:spcAft>
                <a:spcPts val="0"/>
              </a:spcAft>
            </a:pPr>
            <a:r>
              <a:rPr lang="en-GB" sz="3200" dirty="0"/>
              <a:t>Grafana</a:t>
            </a:r>
          </a:p>
          <a:p>
            <a:pPr marL="0" indent="0">
              <a:spcBef>
                <a:spcPts val="600"/>
              </a:spcBef>
              <a:spcAft>
                <a:spcPts val="0"/>
              </a:spcAft>
              <a:buNone/>
            </a:pPr>
            <a:endParaRPr lang="en-GB" sz="3200" dirty="0"/>
          </a:p>
        </p:txBody>
      </p:sp>
      <p:sp>
        <p:nvSpPr>
          <p:cNvPr id="26" name="Rectangle 19">
            <a:extLst>
              <a:ext uri="{FF2B5EF4-FFF2-40B4-BE49-F238E27FC236}">
                <a16:creationId xmlns:a16="http://schemas.microsoft.com/office/drawing/2014/main" id="{94DBFBD2-23B9-4007-B82F-D0C3944070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5190" y="0"/>
            <a:ext cx="7566810" cy="6858000"/>
          </a:xfrm>
          <a:prstGeom prst="rect">
            <a:avLst/>
          </a:prstGeom>
          <a:solidFill>
            <a:schemeClr val="tx1"/>
          </a:solidFill>
          <a:ln>
            <a:noFill/>
          </a:ln>
        </p:spPr>
        <p:style>
          <a:lnRef idx="2">
            <a:schemeClr val="accent1">
              <a:shade val="50000"/>
            </a:schemeClr>
          </a:lnRef>
          <a:fillRef idx="1001">
            <a:schemeClr val="lt1"/>
          </a:fillRef>
          <a:effectRef idx="0">
            <a:schemeClr val="accent1"/>
          </a:effectRef>
          <a:fontRef idx="minor">
            <a:schemeClr val="lt1"/>
          </a:fontRef>
        </p:style>
        <p:txBody>
          <a:bodyPr rtlCol="0" anchor="ctr"/>
          <a:lstStyle/>
          <a:p>
            <a:pPr algn="ctr"/>
            <a:endParaRPr lang="en-US" dirty="0"/>
          </a:p>
        </p:txBody>
      </p:sp>
      <p:pic>
        <p:nvPicPr>
          <p:cNvPr id="8" name="Picture 7" descr="A picture containing text, person&#10;&#10;Description automatically generated">
            <a:extLst>
              <a:ext uri="{FF2B5EF4-FFF2-40B4-BE49-F238E27FC236}">
                <a16:creationId xmlns:a16="http://schemas.microsoft.com/office/drawing/2014/main" id="{5F0FCE44-8497-69EF-80FA-D1F529BA949D}"/>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3263" r="12096"/>
          <a:stretch/>
        </p:blipFill>
        <p:spPr>
          <a:xfrm>
            <a:off x="5262368" y="598634"/>
            <a:ext cx="6283602" cy="5619286"/>
          </a:xfrm>
          <a:prstGeom prst="rect">
            <a:avLst/>
          </a:prstGeom>
        </p:spPr>
      </p:pic>
      <p:sp>
        <p:nvSpPr>
          <p:cNvPr id="2" name="Title 1">
            <a:extLst>
              <a:ext uri="{FF2B5EF4-FFF2-40B4-BE49-F238E27FC236}">
                <a16:creationId xmlns:a16="http://schemas.microsoft.com/office/drawing/2014/main" id="{DA84A94C-87C3-4136-B410-A529FF78469B}"/>
              </a:ext>
            </a:extLst>
          </p:cNvPr>
          <p:cNvSpPr>
            <a:spLocks noGrp="1"/>
          </p:cNvSpPr>
          <p:nvPr>
            <p:ph type="title"/>
          </p:nvPr>
        </p:nvSpPr>
        <p:spPr>
          <a:xfrm>
            <a:off x="138463" y="253440"/>
            <a:ext cx="4971420" cy="1508760"/>
          </a:xfrm>
        </p:spPr>
        <p:txBody>
          <a:bodyPr>
            <a:normAutofit/>
          </a:bodyPr>
          <a:lstStyle/>
          <a:p>
            <a:r>
              <a:rPr lang="en-GB" sz="3200" dirty="0"/>
              <a:t>EXAMPLE Data analysis  software</a:t>
            </a:r>
          </a:p>
        </p:txBody>
      </p:sp>
    </p:spTree>
    <p:extLst>
      <p:ext uri="{BB962C8B-B14F-4D97-AF65-F5344CB8AC3E}">
        <p14:creationId xmlns:p14="http://schemas.microsoft.com/office/powerpoint/2010/main" val="7467559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288B1A-2FBE-4AB7-F06F-BD19534C6BA9}"/>
              </a:ext>
            </a:extLst>
          </p:cNvPr>
          <p:cNvSpPr>
            <a:spLocks noGrp="1"/>
          </p:cNvSpPr>
          <p:nvPr>
            <p:ph type="title"/>
          </p:nvPr>
        </p:nvSpPr>
        <p:spPr>
          <a:xfrm>
            <a:off x="479912" y="284176"/>
            <a:ext cx="6522720" cy="1508760"/>
          </a:xfrm>
        </p:spPr>
        <p:txBody>
          <a:bodyPr>
            <a:normAutofit/>
          </a:bodyPr>
          <a:lstStyle/>
          <a:p>
            <a:pPr>
              <a:spcBef>
                <a:spcPts val="600"/>
              </a:spcBef>
              <a:spcAft>
                <a:spcPts val="0"/>
              </a:spcAft>
            </a:pPr>
            <a:r>
              <a:rPr lang="en-GB" sz="4800" dirty="0"/>
              <a:t>Bg. </a:t>
            </a:r>
            <a:r>
              <a:rPr lang="en-GB" dirty="0"/>
              <a:t>Tableau &amp; MS Power BI</a:t>
            </a:r>
          </a:p>
        </p:txBody>
      </p:sp>
      <p:sp>
        <p:nvSpPr>
          <p:cNvPr id="3" name="Content Placeholder 2">
            <a:extLst>
              <a:ext uri="{FF2B5EF4-FFF2-40B4-BE49-F238E27FC236}">
                <a16:creationId xmlns:a16="http://schemas.microsoft.com/office/drawing/2014/main" id="{E3E6EB49-272B-A395-61FE-5179B25D6E0C}"/>
              </a:ext>
            </a:extLst>
          </p:cNvPr>
          <p:cNvSpPr>
            <a:spLocks noGrp="1"/>
          </p:cNvSpPr>
          <p:nvPr>
            <p:ph idx="1"/>
          </p:nvPr>
        </p:nvSpPr>
        <p:spPr>
          <a:xfrm>
            <a:off x="758933" y="2047663"/>
            <a:ext cx="6329679" cy="4206240"/>
          </a:xfrm>
        </p:spPr>
        <p:txBody>
          <a:bodyPr>
            <a:normAutofit lnSpcReduction="10000"/>
          </a:bodyPr>
          <a:lstStyle/>
          <a:p>
            <a:pPr marL="0" indent="0">
              <a:buNone/>
            </a:pPr>
            <a:r>
              <a:rPr lang="en-GB" sz="2800" b="1" u="sng" dirty="0"/>
              <a:t>Tableau</a:t>
            </a:r>
          </a:p>
          <a:p>
            <a:r>
              <a:rPr lang="en-GB" sz="2800" dirty="0"/>
              <a:t>What is Tableau: </a:t>
            </a:r>
            <a:r>
              <a:rPr lang="en-GB" sz="2800" dirty="0">
                <a:hlinkClick r:id="rId2">
                  <a:extLst>
                    <a:ext uri="{A12FA001-AC4F-418D-AE19-62706E023703}">
                      <ahyp:hlinkClr xmlns:ahyp="http://schemas.microsoft.com/office/drawing/2018/hyperlinkcolor" val="tx"/>
                    </a:ext>
                  </a:extLst>
                </a:hlinkClick>
              </a:rPr>
              <a:t>click-here</a:t>
            </a:r>
            <a:r>
              <a:rPr lang="en-GB" sz="2800" dirty="0"/>
              <a:t>.</a:t>
            </a:r>
          </a:p>
          <a:p>
            <a:r>
              <a:rPr lang="en-GB" sz="2800" dirty="0"/>
              <a:t>Where is Tableau: </a:t>
            </a:r>
            <a:r>
              <a:rPr lang="en-GB" sz="2800" dirty="0">
                <a:hlinkClick r:id="rId3">
                  <a:extLst>
                    <a:ext uri="{A12FA001-AC4F-418D-AE19-62706E023703}">
                      <ahyp:hlinkClr xmlns:ahyp="http://schemas.microsoft.com/office/drawing/2018/hyperlinkcolor" val="tx"/>
                    </a:ext>
                  </a:extLst>
                </a:hlinkClick>
              </a:rPr>
              <a:t>click-here</a:t>
            </a:r>
            <a:r>
              <a:rPr lang="en-GB" sz="2800" dirty="0"/>
              <a:t>.</a:t>
            </a:r>
          </a:p>
          <a:p>
            <a:r>
              <a:rPr lang="en-GB" sz="2800" dirty="0"/>
              <a:t>How can I use Tableau: </a:t>
            </a:r>
            <a:r>
              <a:rPr lang="en-GB" sz="2800" dirty="0">
                <a:hlinkClick r:id="rId4">
                  <a:extLst>
                    <a:ext uri="{A12FA001-AC4F-418D-AE19-62706E023703}">
                      <ahyp:hlinkClr xmlns:ahyp="http://schemas.microsoft.com/office/drawing/2018/hyperlinkcolor" val="tx"/>
                    </a:ext>
                  </a:extLst>
                </a:hlinkClick>
              </a:rPr>
              <a:t>click-here</a:t>
            </a:r>
            <a:r>
              <a:rPr lang="en-GB" sz="2800" dirty="0"/>
              <a:t>.</a:t>
            </a:r>
          </a:p>
          <a:p>
            <a:pPr marL="0" indent="0">
              <a:buNone/>
            </a:pPr>
            <a:r>
              <a:rPr lang="en-GB" sz="2800" b="1" u="sng" dirty="0"/>
              <a:t>MS Power BI</a:t>
            </a:r>
            <a:r>
              <a:rPr lang="en-GB" sz="2800" dirty="0"/>
              <a:t>:</a:t>
            </a:r>
          </a:p>
          <a:p>
            <a:r>
              <a:rPr lang="en-GB" sz="2800" dirty="0"/>
              <a:t>What is MS Power BI: </a:t>
            </a:r>
            <a:r>
              <a:rPr lang="en-GB" sz="2800" dirty="0">
                <a:hlinkClick r:id="rId5">
                  <a:extLst>
                    <a:ext uri="{A12FA001-AC4F-418D-AE19-62706E023703}">
                      <ahyp:hlinkClr xmlns:ahyp="http://schemas.microsoft.com/office/drawing/2018/hyperlinkcolor" val="tx"/>
                    </a:ext>
                  </a:extLst>
                </a:hlinkClick>
              </a:rPr>
              <a:t>click-here</a:t>
            </a:r>
            <a:r>
              <a:rPr lang="en-GB" sz="2800" dirty="0"/>
              <a:t>.</a:t>
            </a:r>
          </a:p>
          <a:p>
            <a:r>
              <a:rPr lang="en-GB" sz="2800" dirty="0"/>
              <a:t>Where is MS Power BI: </a:t>
            </a:r>
            <a:r>
              <a:rPr lang="en-GB" sz="2800" dirty="0">
                <a:hlinkClick r:id="rId6">
                  <a:extLst>
                    <a:ext uri="{A12FA001-AC4F-418D-AE19-62706E023703}">
                      <ahyp:hlinkClr xmlns:ahyp="http://schemas.microsoft.com/office/drawing/2018/hyperlinkcolor" val="tx"/>
                    </a:ext>
                  </a:extLst>
                </a:hlinkClick>
              </a:rPr>
              <a:t>click-here</a:t>
            </a:r>
            <a:r>
              <a:rPr lang="en-GB" sz="2800" dirty="0"/>
              <a:t>.</a:t>
            </a:r>
          </a:p>
          <a:p>
            <a:r>
              <a:rPr lang="en-GB" sz="2800" dirty="0"/>
              <a:t>How can I use MS Power BI: </a:t>
            </a:r>
            <a:r>
              <a:rPr lang="en-GB" sz="2800" dirty="0">
                <a:hlinkClick r:id="rId7">
                  <a:extLst>
                    <a:ext uri="{A12FA001-AC4F-418D-AE19-62706E023703}">
                      <ahyp:hlinkClr xmlns:ahyp="http://schemas.microsoft.com/office/drawing/2018/hyperlinkcolor" val="tx"/>
                    </a:ext>
                  </a:extLst>
                </a:hlinkClick>
              </a:rPr>
              <a:t>click-here</a:t>
            </a:r>
            <a:endParaRPr lang="en-GB" sz="2800" dirty="0"/>
          </a:p>
        </p:txBody>
      </p:sp>
      <p:sp>
        <p:nvSpPr>
          <p:cNvPr id="14" name="Rectangle 13">
            <a:extLst>
              <a:ext uri="{FF2B5EF4-FFF2-40B4-BE49-F238E27FC236}">
                <a16:creationId xmlns:a16="http://schemas.microsoft.com/office/drawing/2014/main" id="{E96FC08F-E9E6-492C-951B-052826DD57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56888" y="0"/>
            <a:ext cx="4630994" cy="6858000"/>
          </a:xfrm>
          <a:prstGeom prst="rect">
            <a:avLst/>
          </a:prstGeom>
          <a:ln>
            <a:noFill/>
          </a:ln>
        </p:spPr>
        <p:style>
          <a:lnRef idx="2">
            <a:schemeClr val="accent1">
              <a:shade val="50000"/>
            </a:schemeClr>
          </a:lnRef>
          <a:fillRef idx="1001">
            <a:schemeClr val="lt1"/>
          </a:fillRef>
          <a:effectRef idx="0">
            <a:schemeClr val="accent1"/>
          </a:effectRef>
          <a:fontRef idx="minor">
            <a:schemeClr val="lt1"/>
          </a:fontRef>
        </p:style>
        <p:txBody>
          <a:bodyPr rtlCol="0" anchor="ctr"/>
          <a:lstStyle/>
          <a:p>
            <a:pPr algn="ctr"/>
            <a:endParaRPr lang="en-US" dirty="0"/>
          </a:p>
        </p:txBody>
      </p:sp>
      <p:pic>
        <p:nvPicPr>
          <p:cNvPr id="8" name="Picture 7" descr="Text&#10;&#10;Description automatically generated with medium confidence">
            <a:extLst>
              <a:ext uri="{FF2B5EF4-FFF2-40B4-BE49-F238E27FC236}">
                <a16:creationId xmlns:a16="http://schemas.microsoft.com/office/drawing/2014/main" id="{473A9E8A-83E7-DA1F-25B9-AD2FED4DCD0A}"/>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8344952" y="3784954"/>
            <a:ext cx="3374654" cy="2717092"/>
          </a:xfrm>
          <a:prstGeom prst="rect">
            <a:avLst/>
          </a:prstGeom>
        </p:spPr>
      </p:pic>
      <p:pic>
        <p:nvPicPr>
          <p:cNvPr id="5" name="Picture 4" descr="Chart&#10;&#10;Description automatically generated">
            <a:extLst>
              <a:ext uri="{FF2B5EF4-FFF2-40B4-BE49-F238E27FC236}">
                <a16:creationId xmlns:a16="http://schemas.microsoft.com/office/drawing/2014/main" id="{78B76AC4-9E00-C04F-57B6-C65D5E6E3C33}"/>
              </a:ext>
            </a:extLst>
          </p:cNvPr>
          <p:cNvPicPr>
            <a:picLocks noChangeAspect="1"/>
          </p:cNvPicPr>
          <p:nvPr/>
        </p:nvPicPr>
        <p:blipFill>
          <a:blip r:embed="rId10">
            <a:extLst>
              <a:ext uri="{28A0092B-C50C-407E-A947-70E740481C1C}">
                <a14:useLocalDpi xmlns:a14="http://schemas.microsoft.com/office/drawing/2010/main" val="0"/>
              </a:ext>
              <a:ext uri="{837473B0-CC2E-450A-ABE3-18F120FF3D39}">
                <a1611:picAttrSrcUrl xmlns:a1611="http://schemas.microsoft.com/office/drawing/2016/11/main" r:id="rId11"/>
              </a:ext>
            </a:extLst>
          </a:blip>
          <a:stretch>
            <a:fillRect/>
          </a:stretch>
        </p:blipFill>
        <p:spPr>
          <a:xfrm>
            <a:off x="8626685" y="666326"/>
            <a:ext cx="2762674" cy="2762674"/>
          </a:xfrm>
          <a:prstGeom prst="rect">
            <a:avLst/>
          </a:prstGeom>
        </p:spPr>
      </p:pic>
      <p:sp>
        <p:nvSpPr>
          <p:cNvPr id="6" name="TextBox 5">
            <a:extLst>
              <a:ext uri="{FF2B5EF4-FFF2-40B4-BE49-F238E27FC236}">
                <a16:creationId xmlns:a16="http://schemas.microsoft.com/office/drawing/2014/main" id="{ADC77183-5DF4-CB23-409E-7AFD92D6EC31}"/>
              </a:ext>
            </a:extLst>
          </p:cNvPr>
          <p:cNvSpPr txBox="1"/>
          <p:nvPr/>
        </p:nvSpPr>
        <p:spPr>
          <a:xfrm>
            <a:off x="9021403" y="3228945"/>
            <a:ext cx="2367956"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11" tooltip="https://www.flickr.com/photos/141573413@N04/42099499622">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12"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
        <p:nvSpPr>
          <p:cNvPr id="9" name="TextBox 8">
            <a:extLst>
              <a:ext uri="{FF2B5EF4-FFF2-40B4-BE49-F238E27FC236}">
                <a16:creationId xmlns:a16="http://schemas.microsoft.com/office/drawing/2014/main" id="{5113B2CA-D287-2F4C-1AD4-A1931277E73F}"/>
              </a:ext>
            </a:extLst>
          </p:cNvPr>
          <p:cNvSpPr txBox="1"/>
          <p:nvPr/>
        </p:nvSpPr>
        <p:spPr>
          <a:xfrm>
            <a:off x="9351650" y="6301991"/>
            <a:ext cx="2367956"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9" tooltip="https://ask.hellobi.com/article/9928">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12"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Tree>
    <p:extLst>
      <p:ext uri="{BB962C8B-B14F-4D97-AF65-F5344CB8AC3E}">
        <p14:creationId xmlns:p14="http://schemas.microsoft.com/office/powerpoint/2010/main" val="36760976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5A119-3AF1-32FA-0F99-DF7423C26340}"/>
              </a:ext>
            </a:extLst>
          </p:cNvPr>
          <p:cNvSpPr>
            <a:spLocks noGrp="1"/>
          </p:cNvSpPr>
          <p:nvPr>
            <p:ph type="title"/>
          </p:nvPr>
        </p:nvSpPr>
        <p:spPr>
          <a:xfrm>
            <a:off x="465252" y="299411"/>
            <a:ext cx="8874142" cy="1508760"/>
          </a:xfrm>
        </p:spPr>
        <p:txBody>
          <a:bodyPr>
            <a:normAutofit/>
          </a:bodyPr>
          <a:lstStyle/>
          <a:p>
            <a:r>
              <a:rPr lang="en-US" sz="4800" dirty="0"/>
              <a:t>Bg. Video: </a:t>
            </a:r>
            <a:r>
              <a:rPr lang="en-US" dirty="0"/>
              <a:t>Data Analytics – </a:t>
            </a:r>
            <a:br>
              <a:rPr lang="en-US" dirty="0"/>
            </a:br>
            <a:r>
              <a:rPr lang="en-US" dirty="0"/>
              <a:t>9 Essential Tools! (2023)</a:t>
            </a:r>
            <a:endParaRPr lang="en-GB" dirty="0"/>
          </a:p>
        </p:txBody>
      </p:sp>
      <p:pic>
        <p:nvPicPr>
          <p:cNvPr id="5" name="Picture 4">
            <a:hlinkClick r:id="rId2"/>
            <a:extLst>
              <a:ext uri="{FF2B5EF4-FFF2-40B4-BE49-F238E27FC236}">
                <a16:creationId xmlns:a16="http://schemas.microsoft.com/office/drawing/2014/main" id="{C9A550BE-6886-BBF3-5BE4-E106F37F6338}"/>
              </a:ext>
            </a:extLst>
          </p:cNvPr>
          <p:cNvPicPr>
            <a:picLocks noChangeAspect="1"/>
          </p:cNvPicPr>
          <p:nvPr/>
        </p:nvPicPr>
        <p:blipFill>
          <a:blip r:embed="rId3"/>
          <a:stretch>
            <a:fillRect/>
          </a:stretch>
        </p:blipFill>
        <p:spPr>
          <a:xfrm>
            <a:off x="1867220" y="2049558"/>
            <a:ext cx="8009258" cy="4524266"/>
          </a:xfrm>
          <a:prstGeom prst="rect">
            <a:avLst/>
          </a:prstGeom>
        </p:spPr>
      </p:pic>
      <p:pic>
        <p:nvPicPr>
          <p:cNvPr id="7" name="Graphic 6" descr="Cursor with solid fill">
            <a:extLst>
              <a:ext uri="{FF2B5EF4-FFF2-40B4-BE49-F238E27FC236}">
                <a16:creationId xmlns:a16="http://schemas.microsoft.com/office/drawing/2014/main" id="{52BAF397-51BC-63F9-D17D-98C91754487B}"/>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873778" y="3340633"/>
            <a:ext cx="2683008" cy="2683008"/>
          </a:xfrm>
          <a:prstGeom prst="rect">
            <a:avLst/>
          </a:prstGeom>
        </p:spPr>
      </p:pic>
    </p:spTree>
    <p:extLst>
      <p:ext uri="{BB962C8B-B14F-4D97-AF65-F5344CB8AC3E}">
        <p14:creationId xmlns:p14="http://schemas.microsoft.com/office/powerpoint/2010/main" val="36810851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4A94C-87C3-4136-B410-A529FF78469B}"/>
              </a:ext>
            </a:extLst>
          </p:cNvPr>
          <p:cNvSpPr>
            <a:spLocks noGrp="1"/>
          </p:cNvSpPr>
          <p:nvPr>
            <p:ph type="title"/>
          </p:nvPr>
        </p:nvSpPr>
        <p:spPr/>
        <p:txBody>
          <a:bodyPr/>
          <a:lstStyle/>
          <a:p>
            <a:r>
              <a:rPr lang="en-GB" dirty="0"/>
              <a:t>Activity: ERP software</a:t>
            </a:r>
          </a:p>
        </p:txBody>
      </p:sp>
      <p:sp>
        <p:nvSpPr>
          <p:cNvPr id="3" name="Content Placeholder 2">
            <a:extLst>
              <a:ext uri="{FF2B5EF4-FFF2-40B4-BE49-F238E27FC236}">
                <a16:creationId xmlns:a16="http://schemas.microsoft.com/office/drawing/2014/main" id="{ED4A8FD7-C30A-49EE-8AE6-5553C7A50872}"/>
              </a:ext>
            </a:extLst>
          </p:cNvPr>
          <p:cNvSpPr>
            <a:spLocks noGrp="1"/>
          </p:cNvSpPr>
          <p:nvPr>
            <p:ph idx="1"/>
          </p:nvPr>
        </p:nvSpPr>
        <p:spPr/>
        <p:txBody>
          <a:bodyPr>
            <a:normAutofit/>
          </a:bodyPr>
          <a:lstStyle/>
          <a:p>
            <a:pPr marL="0" indent="0">
              <a:lnSpc>
                <a:spcPct val="120000"/>
              </a:lnSpc>
              <a:spcBef>
                <a:spcPts val="600"/>
              </a:spcBef>
              <a:spcAft>
                <a:spcPts val="0"/>
              </a:spcAft>
              <a:buNone/>
            </a:pPr>
            <a:r>
              <a:rPr lang="en-GB" sz="3200" dirty="0"/>
              <a:t>Q. What is ERP software?</a:t>
            </a:r>
          </a:p>
          <a:p>
            <a:pPr marL="0" indent="0">
              <a:lnSpc>
                <a:spcPct val="120000"/>
              </a:lnSpc>
              <a:spcBef>
                <a:spcPts val="600"/>
              </a:spcBef>
              <a:spcAft>
                <a:spcPts val="0"/>
              </a:spcAft>
              <a:buNone/>
            </a:pPr>
            <a:r>
              <a:rPr lang="en-GB" sz="3200" dirty="0"/>
              <a:t>Q. What does ERP software look like?, find an image?</a:t>
            </a:r>
          </a:p>
          <a:p>
            <a:pPr marL="514350" indent="-514350">
              <a:buFont typeface="+mj-lt"/>
              <a:buAutoNum type="arabicPeriod"/>
            </a:pPr>
            <a:r>
              <a:rPr lang="en-GB" sz="3200" dirty="0"/>
              <a:t>Research and document an answer.</a:t>
            </a:r>
          </a:p>
          <a:p>
            <a:pPr marL="514350" indent="-514350">
              <a:buFont typeface="+mj-lt"/>
              <a:buAutoNum type="arabicPeriod"/>
            </a:pPr>
            <a:r>
              <a:rPr lang="en-GB" sz="3200" dirty="0"/>
              <a:t>Share your answer if asked. *</a:t>
            </a:r>
          </a:p>
          <a:p>
            <a:pPr marL="0" indent="0">
              <a:buNone/>
            </a:pPr>
            <a:r>
              <a:rPr lang="en-GB" sz="2400" dirty="0"/>
              <a:t>* Note: 2/3 students will be selected at random to share.</a:t>
            </a:r>
          </a:p>
        </p:txBody>
      </p:sp>
    </p:spTree>
    <p:extLst>
      <p:ext uri="{BB962C8B-B14F-4D97-AF65-F5344CB8AC3E}">
        <p14:creationId xmlns:p14="http://schemas.microsoft.com/office/powerpoint/2010/main" val="26371293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E3FA2F-2BAF-4278-B314-FD46B8F24331}"/>
              </a:ext>
            </a:extLst>
          </p:cNvPr>
          <p:cNvSpPr>
            <a:spLocks noGrp="1"/>
          </p:cNvSpPr>
          <p:nvPr>
            <p:ph type="title"/>
          </p:nvPr>
        </p:nvSpPr>
        <p:spPr/>
        <p:txBody>
          <a:bodyPr/>
          <a:lstStyle/>
          <a:p>
            <a:r>
              <a:rPr lang="en-GB" dirty="0"/>
              <a:t>ERP software</a:t>
            </a:r>
          </a:p>
        </p:txBody>
      </p:sp>
      <p:sp>
        <p:nvSpPr>
          <p:cNvPr id="3" name="Content Placeholder 2">
            <a:extLst>
              <a:ext uri="{FF2B5EF4-FFF2-40B4-BE49-F238E27FC236}">
                <a16:creationId xmlns:a16="http://schemas.microsoft.com/office/drawing/2014/main" id="{0106484C-D9F9-473B-A936-1E0C60405E3C}"/>
              </a:ext>
            </a:extLst>
          </p:cNvPr>
          <p:cNvSpPr>
            <a:spLocks noGrp="1"/>
          </p:cNvSpPr>
          <p:nvPr>
            <p:ph idx="1"/>
          </p:nvPr>
        </p:nvSpPr>
        <p:spPr>
          <a:xfrm>
            <a:off x="513635" y="2073673"/>
            <a:ext cx="11474304" cy="4621595"/>
          </a:xfrm>
        </p:spPr>
        <p:txBody>
          <a:bodyPr>
            <a:normAutofit fontScale="92500" lnSpcReduction="20000"/>
          </a:bodyPr>
          <a:lstStyle/>
          <a:p>
            <a:pPr eaLnBrk="1" hangingPunct="1">
              <a:lnSpc>
                <a:spcPct val="110000"/>
              </a:lnSpc>
              <a:spcBef>
                <a:spcPts val="600"/>
              </a:spcBef>
              <a:spcAft>
                <a:spcPts val="0"/>
              </a:spcAft>
            </a:pPr>
            <a:r>
              <a:rPr lang="en-GB" sz="2400" dirty="0">
                <a:latin typeface="+mn-lt"/>
              </a:rPr>
              <a:t>An ERP system, </a:t>
            </a:r>
            <a:r>
              <a:rPr lang="en-GB" altLang="en-US" sz="2400" dirty="0">
                <a:latin typeface="+mn-lt"/>
              </a:rPr>
              <a:t>is </a:t>
            </a:r>
            <a:r>
              <a:rPr lang="en-GB" altLang="en-US" sz="2400" b="1" dirty="0">
                <a:latin typeface="+mn-lt"/>
              </a:rPr>
              <a:t>Business Management software. </a:t>
            </a:r>
          </a:p>
          <a:p>
            <a:pPr>
              <a:lnSpc>
                <a:spcPct val="110000"/>
              </a:lnSpc>
              <a:spcBef>
                <a:spcPts val="600"/>
              </a:spcBef>
              <a:spcAft>
                <a:spcPts val="0"/>
              </a:spcAft>
            </a:pPr>
            <a:r>
              <a:rPr lang="en-GB" altLang="en-US" sz="2400" dirty="0">
                <a:latin typeface="+mn-lt"/>
              </a:rPr>
              <a:t>Usually a </a:t>
            </a:r>
            <a:r>
              <a:rPr lang="en-GB" altLang="en-US" sz="2400" b="1" dirty="0">
                <a:latin typeface="+mn-lt"/>
              </a:rPr>
              <a:t>suite</a:t>
            </a:r>
            <a:r>
              <a:rPr lang="en-GB" altLang="en-US" sz="2400" dirty="0">
                <a:latin typeface="+mn-lt"/>
              </a:rPr>
              <a:t> of </a:t>
            </a:r>
            <a:r>
              <a:rPr lang="en-GB" altLang="en-US" sz="2400" b="1" dirty="0">
                <a:latin typeface="+mn-lt"/>
              </a:rPr>
              <a:t>integrated applications</a:t>
            </a:r>
            <a:r>
              <a:rPr lang="en-GB" altLang="en-US" sz="2400" dirty="0">
                <a:latin typeface="+mn-lt"/>
              </a:rPr>
              <a:t>. </a:t>
            </a:r>
            <a:r>
              <a:rPr lang="en-GB" sz="2400" dirty="0">
                <a:latin typeface="+mn-lt"/>
              </a:rPr>
              <a:t>ERP systems provide interfaces for all functional areas at operations level and a high-level dashboard to aid decision making at Management levels.</a:t>
            </a:r>
            <a:endParaRPr lang="en-GB" altLang="en-US" sz="2400" dirty="0">
              <a:latin typeface="+mn-lt"/>
            </a:endParaRPr>
          </a:p>
          <a:p>
            <a:pPr eaLnBrk="1" hangingPunct="1">
              <a:lnSpc>
                <a:spcPct val="110000"/>
              </a:lnSpc>
              <a:spcBef>
                <a:spcPts val="600"/>
              </a:spcBef>
              <a:spcAft>
                <a:spcPts val="0"/>
              </a:spcAft>
            </a:pPr>
            <a:r>
              <a:rPr lang="en-GB" altLang="en-US" sz="2400" dirty="0">
                <a:latin typeface="+mn-lt"/>
              </a:rPr>
              <a:t>Companies use it for planning purposes, to analyse business performance, set objectives and to manage all business operations. </a:t>
            </a:r>
            <a:endParaRPr lang="en-GB" sz="2400" dirty="0">
              <a:latin typeface="+mn-lt"/>
            </a:endParaRPr>
          </a:p>
          <a:p>
            <a:pPr>
              <a:lnSpc>
                <a:spcPct val="110000"/>
              </a:lnSpc>
              <a:spcBef>
                <a:spcPts val="600"/>
              </a:spcBef>
              <a:spcAft>
                <a:spcPts val="0"/>
              </a:spcAft>
            </a:pPr>
            <a:r>
              <a:rPr lang="en-GB" sz="2400" dirty="0">
                <a:latin typeface="+mn-lt"/>
              </a:rPr>
              <a:t>It’s an all-in-one solution that provide a GUI interface for all departments and all levels of a Business/Organisation. Some examples include: Sage 300, Odoo, Infor., Workday., Oracle NetSuite, Microsoft Dynamics.</a:t>
            </a:r>
          </a:p>
          <a:p>
            <a:pPr>
              <a:lnSpc>
                <a:spcPct val="110000"/>
              </a:lnSpc>
              <a:spcBef>
                <a:spcPts val="600"/>
              </a:spcBef>
              <a:spcAft>
                <a:spcPts val="0"/>
              </a:spcAft>
            </a:pPr>
            <a:r>
              <a:rPr lang="en-GB" sz="2400" b="1" dirty="0">
                <a:solidFill>
                  <a:schemeClr val="bg2"/>
                </a:solidFill>
                <a:highlight>
                  <a:srgbClr val="FFFF00"/>
                </a:highlight>
                <a:latin typeface="+mn-lt"/>
              </a:rPr>
              <a:t>ERP</a:t>
            </a:r>
            <a:r>
              <a:rPr lang="en-GB" sz="2400" dirty="0">
                <a:solidFill>
                  <a:schemeClr val="bg2"/>
                </a:solidFill>
                <a:highlight>
                  <a:srgbClr val="FFFF00"/>
                </a:highlight>
                <a:latin typeface="+mn-lt"/>
              </a:rPr>
              <a:t> software tools are a form of </a:t>
            </a:r>
            <a:r>
              <a:rPr lang="en-GB" sz="2400" b="1" dirty="0">
                <a:solidFill>
                  <a:schemeClr val="bg2"/>
                </a:solidFill>
                <a:highlight>
                  <a:srgbClr val="FFFF00"/>
                </a:highlight>
                <a:latin typeface="+mn-lt"/>
              </a:rPr>
              <a:t>Data Analysis software</a:t>
            </a:r>
            <a:r>
              <a:rPr lang="en-GB" sz="2400" dirty="0">
                <a:solidFill>
                  <a:schemeClr val="bg2"/>
                </a:solidFill>
                <a:highlight>
                  <a:srgbClr val="FFFF00"/>
                </a:highlight>
                <a:latin typeface="+mn-lt"/>
              </a:rPr>
              <a:t>. ‘Enterprise-</a:t>
            </a:r>
            <a:r>
              <a:rPr lang="en-GB" sz="2400" dirty="0" err="1">
                <a:solidFill>
                  <a:schemeClr val="bg2"/>
                </a:solidFill>
                <a:highlight>
                  <a:srgbClr val="FFFF00"/>
                </a:highlight>
                <a:latin typeface="+mn-lt"/>
              </a:rPr>
              <a:t>class’</a:t>
            </a:r>
            <a:r>
              <a:rPr lang="en-GB" sz="2400" dirty="0">
                <a:solidFill>
                  <a:schemeClr val="bg2"/>
                </a:solidFill>
                <a:highlight>
                  <a:srgbClr val="FFFF00"/>
                </a:highlight>
                <a:latin typeface="+mn-lt"/>
              </a:rPr>
              <a:t> Data analysis software, as ERP software provide interfaces for employees throughout an organisation to enter and edit data in the software and provide Digital Dashboards for Management to view.</a:t>
            </a:r>
            <a:endParaRPr lang="en-GB" sz="2400" dirty="0">
              <a:latin typeface="+mn-lt"/>
            </a:endParaRPr>
          </a:p>
          <a:p>
            <a:pPr marL="0" indent="0">
              <a:lnSpc>
                <a:spcPct val="110000"/>
              </a:lnSpc>
              <a:spcBef>
                <a:spcPts val="600"/>
              </a:spcBef>
              <a:spcAft>
                <a:spcPts val="0"/>
              </a:spcAft>
              <a:buNone/>
            </a:pPr>
            <a:r>
              <a:rPr lang="en-GB" sz="1600" dirty="0">
                <a:latin typeface="+mn-lt"/>
              </a:rPr>
              <a:t>For more information please </a:t>
            </a:r>
            <a:r>
              <a:rPr lang="en-GB" sz="1600" dirty="0">
                <a:latin typeface="+mn-lt"/>
                <a:hlinkClick r:id="rId2">
                  <a:extLst>
                    <a:ext uri="{A12FA001-AC4F-418D-AE19-62706E023703}">
                      <ahyp:hlinkClr xmlns:ahyp="http://schemas.microsoft.com/office/drawing/2018/hyperlinkcolor" val="tx"/>
                    </a:ext>
                  </a:extLst>
                </a:hlinkClick>
              </a:rPr>
              <a:t>click-here</a:t>
            </a:r>
            <a:r>
              <a:rPr lang="en-GB" sz="1600" dirty="0">
                <a:latin typeface="+mn-lt"/>
              </a:rPr>
              <a:t> and </a:t>
            </a:r>
            <a:r>
              <a:rPr lang="en-GB" sz="1600" dirty="0">
                <a:latin typeface="+mn-lt"/>
                <a:hlinkClick r:id="rId3">
                  <a:extLst>
                    <a:ext uri="{A12FA001-AC4F-418D-AE19-62706E023703}">
                      <ahyp:hlinkClr xmlns:ahyp="http://schemas.microsoft.com/office/drawing/2018/hyperlinkcolor" val="tx"/>
                    </a:ext>
                  </a:extLst>
                </a:hlinkClick>
              </a:rPr>
              <a:t>here</a:t>
            </a:r>
            <a:r>
              <a:rPr lang="en-GB" sz="1600" dirty="0">
                <a:latin typeface="+mn-lt"/>
              </a:rPr>
              <a:t>.</a:t>
            </a:r>
          </a:p>
        </p:txBody>
      </p:sp>
    </p:spTree>
    <p:extLst>
      <p:ext uri="{BB962C8B-B14F-4D97-AF65-F5344CB8AC3E}">
        <p14:creationId xmlns:p14="http://schemas.microsoft.com/office/powerpoint/2010/main" val="16294165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4A94C-87C3-4136-B410-A529FF78469B}"/>
              </a:ext>
            </a:extLst>
          </p:cNvPr>
          <p:cNvSpPr>
            <a:spLocks noGrp="1"/>
          </p:cNvSpPr>
          <p:nvPr>
            <p:ph type="title"/>
          </p:nvPr>
        </p:nvSpPr>
        <p:spPr>
          <a:xfrm>
            <a:off x="394679" y="260704"/>
            <a:ext cx="9095103" cy="1508760"/>
          </a:xfrm>
        </p:spPr>
        <p:txBody>
          <a:bodyPr>
            <a:normAutofit/>
          </a:bodyPr>
          <a:lstStyle/>
          <a:p>
            <a:r>
              <a:rPr lang="en-GB" sz="4800" dirty="0"/>
              <a:t>Bg. </a:t>
            </a:r>
            <a:r>
              <a:rPr lang="en-GB" sz="4000" dirty="0"/>
              <a:t>Data Analysis </a:t>
            </a:r>
            <a:r>
              <a:rPr lang="en-GB" dirty="0"/>
              <a:t> &amp; ERP </a:t>
            </a:r>
            <a:r>
              <a:rPr lang="en-GB" sz="4000" dirty="0"/>
              <a:t>software</a:t>
            </a:r>
          </a:p>
        </p:txBody>
      </p:sp>
      <p:sp>
        <p:nvSpPr>
          <p:cNvPr id="3" name="Content Placeholder 2">
            <a:extLst>
              <a:ext uri="{FF2B5EF4-FFF2-40B4-BE49-F238E27FC236}">
                <a16:creationId xmlns:a16="http://schemas.microsoft.com/office/drawing/2014/main" id="{ED4A8FD7-C30A-49EE-8AE6-5553C7A50872}"/>
              </a:ext>
            </a:extLst>
          </p:cNvPr>
          <p:cNvSpPr>
            <a:spLocks noGrp="1"/>
          </p:cNvSpPr>
          <p:nvPr>
            <p:ph idx="1"/>
          </p:nvPr>
        </p:nvSpPr>
        <p:spPr>
          <a:xfrm>
            <a:off x="394679" y="1957957"/>
            <a:ext cx="9415748" cy="4206240"/>
          </a:xfrm>
        </p:spPr>
        <p:txBody>
          <a:bodyPr>
            <a:noAutofit/>
          </a:bodyPr>
          <a:lstStyle/>
          <a:p>
            <a:pPr>
              <a:lnSpc>
                <a:spcPct val="100000"/>
              </a:lnSpc>
              <a:spcBef>
                <a:spcPts val="0"/>
              </a:spcBef>
              <a:spcAft>
                <a:spcPts val="0"/>
              </a:spcAft>
            </a:pPr>
            <a:r>
              <a:rPr lang="en-GB" b="1" dirty="0"/>
              <a:t>Data Analysis Software </a:t>
            </a:r>
            <a:r>
              <a:rPr lang="en-GB" dirty="0"/>
              <a:t>(or Data analytics tools) provide tools to allow the user to perform quantitative and qualitative data analysis, to provide a visual overview and insights to aid decision making.</a:t>
            </a:r>
          </a:p>
          <a:p>
            <a:pPr>
              <a:lnSpc>
                <a:spcPct val="100000"/>
              </a:lnSpc>
              <a:spcBef>
                <a:spcPts val="0"/>
              </a:spcBef>
              <a:spcAft>
                <a:spcPts val="0"/>
              </a:spcAft>
            </a:pPr>
            <a:r>
              <a:rPr lang="en-GB" dirty="0"/>
              <a:t>Data Analysis Software make it easier for users to view, analyse and edit data/information, to show relationships and correlations between datasets e.g. Sales and Marketing reports, to show the effectiveness of a promotional strategy and the sales of a product.</a:t>
            </a:r>
          </a:p>
          <a:p>
            <a:pPr>
              <a:lnSpc>
                <a:spcPct val="100000"/>
              </a:lnSpc>
              <a:spcBef>
                <a:spcPts val="0"/>
              </a:spcBef>
              <a:spcAft>
                <a:spcPts val="0"/>
              </a:spcAft>
            </a:pPr>
            <a:r>
              <a:rPr lang="en-GB" dirty="0"/>
              <a:t>There are several different types of Data Analysis/Analytics software, some are for general use, some are for academic use, and some are for business use. </a:t>
            </a:r>
          </a:p>
          <a:p>
            <a:pPr>
              <a:lnSpc>
                <a:spcPct val="100000"/>
              </a:lnSpc>
              <a:spcBef>
                <a:spcPts val="0"/>
              </a:spcBef>
              <a:spcAft>
                <a:spcPts val="0"/>
              </a:spcAft>
            </a:pPr>
            <a:r>
              <a:rPr lang="en-GB" dirty="0"/>
              <a:t>ERP software tools are a form of Data Analysis software. Enterprise Data software, as they also provide interfaces for employees throughout an organisation to enter and edit data in the software and provide Digital Dashboards for Management to view.</a:t>
            </a:r>
          </a:p>
          <a:p>
            <a:pPr marL="0" indent="0">
              <a:lnSpc>
                <a:spcPct val="100000"/>
              </a:lnSpc>
              <a:spcBef>
                <a:spcPts val="0"/>
              </a:spcBef>
              <a:spcAft>
                <a:spcPts val="0"/>
              </a:spcAft>
              <a:buNone/>
            </a:pPr>
            <a:r>
              <a:rPr lang="en-GB" sz="1600" dirty="0"/>
              <a:t>For more information on Data Analysis tools please </a:t>
            </a:r>
            <a:r>
              <a:rPr lang="en-GB" sz="1600" dirty="0">
                <a:hlinkClick r:id="rId2">
                  <a:extLst>
                    <a:ext uri="{A12FA001-AC4F-418D-AE19-62706E023703}">
                      <ahyp:hlinkClr xmlns:ahyp="http://schemas.microsoft.com/office/drawing/2018/hyperlinkcolor" val="tx"/>
                    </a:ext>
                  </a:extLst>
                </a:hlinkClick>
              </a:rPr>
              <a:t>click-here</a:t>
            </a:r>
            <a:r>
              <a:rPr lang="en-GB" sz="1600" dirty="0"/>
              <a:t>.</a:t>
            </a:r>
          </a:p>
          <a:p>
            <a:pPr marL="0" indent="0">
              <a:lnSpc>
                <a:spcPct val="100000"/>
              </a:lnSpc>
              <a:spcBef>
                <a:spcPts val="0"/>
              </a:spcBef>
              <a:spcAft>
                <a:spcPts val="0"/>
              </a:spcAft>
              <a:buNone/>
            </a:pPr>
            <a:endParaRPr lang="en-GB" dirty="0"/>
          </a:p>
        </p:txBody>
      </p:sp>
      <p:grpSp>
        <p:nvGrpSpPr>
          <p:cNvPr id="10" name="Group 9">
            <a:extLst>
              <a:ext uri="{FF2B5EF4-FFF2-40B4-BE49-F238E27FC236}">
                <a16:creationId xmlns:a16="http://schemas.microsoft.com/office/drawing/2014/main" id="{DE19BD83-F221-4284-90F3-795CE9EC418C}"/>
              </a:ext>
            </a:extLst>
          </p:cNvPr>
          <p:cNvGrpSpPr/>
          <p:nvPr/>
        </p:nvGrpSpPr>
        <p:grpSpPr>
          <a:xfrm>
            <a:off x="9548879" y="3201841"/>
            <a:ext cx="2411288" cy="1717429"/>
            <a:chOff x="5265798" y="5420751"/>
            <a:chExt cx="1604076" cy="1070157"/>
          </a:xfrm>
        </p:grpSpPr>
        <p:pic>
          <p:nvPicPr>
            <p:cNvPr id="5" name="Graphic 4" descr="Database outline">
              <a:extLst>
                <a:ext uri="{FF2B5EF4-FFF2-40B4-BE49-F238E27FC236}">
                  <a16:creationId xmlns:a16="http://schemas.microsoft.com/office/drawing/2014/main" id="{CC35C787-24D7-4944-8508-854F2EE8597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265798" y="5420751"/>
              <a:ext cx="914400" cy="914400"/>
            </a:xfrm>
            <a:prstGeom prst="rect">
              <a:avLst/>
            </a:prstGeom>
          </p:spPr>
        </p:pic>
        <p:pic>
          <p:nvPicPr>
            <p:cNvPr id="7" name="Graphic 6" descr="Monitor outline">
              <a:extLst>
                <a:ext uri="{FF2B5EF4-FFF2-40B4-BE49-F238E27FC236}">
                  <a16:creationId xmlns:a16="http://schemas.microsoft.com/office/drawing/2014/main" id="{482D307A-2446-4D52-98AC-590B8F146752}"/>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955474" y="5420751"/>
              <a:ext cx="914400" cy="914400"/>
            </a:xfrm>
            <a:prstGeom prst="rect">
              <a:avLst/>
            </a:prstGeom>
          </p:spPr>
        </p:pic>
        <p:pic>
          <p:nvPicPr>
            <p:cNvPr id="9" name="Graphic 8" descr="Magnifying glass outline">
              <a:extLst>
                <a:ext uri="{FF2B5EF4-FFF2-40B4-BE49-F238E27FC236}">
                  <a16:creationId xmlns:a16="http://schemas.microsoft.com/office/drawing/2014/main" id="{DC9763E3-48A2-4591-ADFA-D25DA47C85FC}"/>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5722998" y="5576508"/>
              <a:ext cx="914400" cy="914400"/>
            </a:xfrm>
            <a:prstGeom prst="rect">
              <a:avLst/>
            </a:prstGeom>
          </p:spPr>
        </p:pic>
      </p:grpSp>
    </p:spTree>
    <p:extLst>
      <p:ext uri="{BB962C8B-B14F-4D97-AF65-F5344CB8AC3E}">
        <p14:creationId xmlns:p14="http://schemas.microsoft.com/office/powerpoint/2010/main" val="35003944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9">
            <a:extLst>
              <a:ext uri="{FF2B5EF4-FFF2-40B4-BE49-F238E27FC236}">
                <a16:creationId xmlns:a16="http://schemas.microsoft.com/office/drawing/2014/main" id="{5F9F5EB8-AB42-47FD-8F4A-176C0A4B1B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2059012"/>
            <a:ext cx="12188952"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11">
            <a:extLst>
              <a:ext uri="{FF2B5EF4-FFF2-40B4-BE49-F238E27FC236}">
                <a16:creationId xmlns:a16="http://schemas.microsoft.com/office/drawing/2014/main" id="{CA758F27-EB0A-4675-AACF-0CD47C9112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orbel" panose="020B0503020204020204"/>
              <a:ea typeface="+mn-ea"/>
              <a:cs typeface="+mn-cs"/>
            </a:endParaRPr>
          </a:p>
        </p:txBody>
      </p:sp>
      <p:sp>
        <p:nvSpPr>
          <p:cNvPr id="2" name="Title 1">
            <a:extLst>
              <a:ext uri="{FF2B5EF4-FFF2-40B4-BE49-F238E27FC236}">
                <a16:creationId xmlns:a16="http://schemas.microsoft.com/office/drawing/2014/main" id="{F729EF19-371B-4F50-A5AD-7856138B3353}"/>
              </a:ext>
            </a:extLst>
          </p:cNvPr>
          <p:cNvSpPr>
            <a:spLocks noGrp="1"/>
          </p:cNvSpPr>
          <p:nvPr>
            <p:ph type="title"/>
          </p:nvPr>
        </p:nvSpPr>
        <p:spPr>
          <a:xfrm>
            <a:off x="551258" y="5565718"/>
            <a:ext cx="10905065" cy="662672"/>
          </a:xfrm>
        </p:spPr>
        <p:txBody>
          <a:bodyPr vert="horz" lIns="91440" tIns="45720" rIns="91440" bIns="45720" rtlCol="0" anchor="b">
            <a:normAutofit/>
          </a:bodyPr>
          <a:lstStyle/>
          <a:p>
            <a:pPr algn="ctr">
              <a:lnSpc>
                <a:spcPct val="80000"/>
              </a:lnSpc>
            </a:pPr>
            <a:r>
              <a:rPr lang="en-US" b="1" u="sng" spc="150" dirty="0">
                <a:solidFill>
                  <a:schemeClr val="tx2"/>
                </a:solidFill>
                <a:latin typeface="+mj-lt"/>
              </a:rPr>
              <a:t>Visual: ERP SOFTWARE</a:t>
            </a:r>
          </a:p>
        </p:txBody>
      </p:sp>
      <p:sp>
        <p:nvSpPr>
          <p:cNvPr id="9" name="Rectangle 13">
            <a:extLst>
              <a:ext uri="{FF2B5EF4-FFF2-40B4-BE49-F238E27FC236}">
                <a16:creationId xmlns:a16="http://schemas.microsoft.com/office/drawing/2014/main" id="{CFDF506A-FD4E-4BBC-A10A-DEB94F9BAA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7325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orbel" panose="020B0503020204020204"/>
              <a:ea typeface="+mn-ea"/>
              <a:cs typeface="+mn-cs"/>
            </a:endParaRPr>
          </a:p>
        </p:txBody>
      </p:sp>
      <p:pic>
        <p:nvPicPr>
          <p:cNvPr id="4" name="Content Placeholder 3" descr="Diagram&#10;&#10;Description automatically generated with low confidence">
            <a:extLst>
              <a:ext uri="{FF2B5EF4-FFF2-40B4-BE49-F238E27FC236}">
                <a16:creationId xmlns:a16="http://schemas.microsoft.com/office/drawing/2014/main" id="{18A03383-9CAE-45E6-BCA3-1DEC085BF546}"/>
              </a:ext>
            </a:extLst>
          </p:cNvPr>
          <p:cNvPicPr>
            <a:picLocks noGrp="1" noChangeAspect="1"/>
          </p:cNvPicPr>
          <p:nvPr>
            <p:ph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3003712" y="241289"/>
            <a:ext cx="5502513" cy="5392463"/>
          </a:xfrm>
          <a:prstGeom prst="rect">
            <a:avLst/>
          </a:prstGeom>
        </p:spPr>
      </p:pic>
      <p:sp>
        <p:nvSpPr>
          <p:cNvPr id="11" name="Rectangle 15">
            <a:extLst>
              <a:ext uri="{FF2B5EF4-FFF2-40B4-BE49-F238E27FC236}">
                <a16:creationId xmlns:a16="http://schemas.microsoft.com/office/drawing/2014/main" id="{3571FB1B-4FFC-43D6-8121-390B3A44E8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373369"/>
            <a:ext cx="12192000" cy="4846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orbel" panose="020B0503020204020204"/>
              <a:ea typeface="+mn-ea"/>
              <a:cs typeface="+mn-cs"/>
            </a:endParaRPr>
          </a:p>
        </p:txBody>
      </p:sp>
      <p:sp>
        <p:nvSpPr>
          <p:cNvPr id="5" name="TextBox 4">
            <a:extLst>
              <a:ext uri="{FF2B5EF4-FFF2-40B4-BE49-F238E27FC236}">
                <a16:creationId xmlns:a16="http://schemas.microsoft.com/office/drawing/2014/main" id="{81B73464-D800-4088-9B49-BB420E525BE7}"/>
              </a:ext>
            </a:extLst>
          </p:cNvPr>
          <p:cNvSpPr txBox="1"/>
          <p:nvPr/>
        </p:nvSpPr>
        <p:spPr>
          <a:xfrm>
            <a:off x="10663943" y="6151447"/>
            <a:ext cx="1343638" cy="153888"/>
          </a:xfrm>
          <a:prstGeom prst="rect">
            <a:avLst/>
          </a:prstGeom>
          <a:noFill/>
        </p:spPr>
        <p:txBody>
          <a:bodyPr wrap="none" rtlCol="0">
            <a:spAutoFit/>
          </a:bodyPr>
          <a:lstStyle/>
          <a:p>
            <a:pPr marL="0" marR="0" lvl="0" indent="0" algn="r" defTabSz="457200" rtl="0" eaLnBrk="1" fontAlgn="auto" latinLnBrk="0" hangingPunct="1">
              <a:lnSpc>
                <a:spcPct val="100000"/>
              </a:lnSpc>
              <a:spcBef>
                <a:spcPts val="0"/>
              </a:spcBef>
              <a:spcAft>
                <a:spcPts val="600"/>
              </a:spcAft>
              <a:buClrTx/>
              <a:buSzTx/>
              <a:buFontTx/>
              <a:buNone/>
              <a:tabLst/>
              <a:defRPr/>
            </a:pPr>
            <a:r>
              <a:rPr kumimoji="0" lang="en-GB" sz="400" b="0" i="0" u="none" strike="noStrike" kern="1200" cap="none" spc="0" normalizeH="0" baseline="0" noProof="0" dirty="0">
                <a:ln>
                  <a:noFill/>
                </a:ln>
                <a:solidFill>
                  <a:srgbClr val="2C2C2C"/>
                </a:solidFill>
                <a:effectLst/>
                <a:uLnTx/>
                <a:uFillTx/>
                <a:latin typeface="Corbel" panose="020B0503020204020204"/>
                <a:ea typeface="+mn-ea"/>
                <a:cs typeface="+mn-cs"/>
                <a:hlinkClick r:id="rId3" tooltip="http://bus206.pressbooks.com/chapter/chapter-9-info-systems-strategic-advantage/">
                  <a:extLst>
                    <a:ext uri="{A12FA001-AC4F-418D-AE19-62706E023703}">
                      <ahyp:hlinkClr xmlns:ahyp="http://schemas.microsoft.com/office/drawing/2018/hyperlinkcolor" val="tx"/>
                    </a:ext>
                  </a:extLst>
                </a:hlinkClick>
              </a:rPr>
              <a:t>This Photo</a:t>
            </a:r>
            <a:r>
              <a:rPr kumimoji="0" lang="en-GB" sz="400" b="0" i="0" u="none" strike="noStrike" kern="1200" cap="none" spc="0" normalizeH="0" baseline="0" noProof="0" dirty="0">
                <a:ln>
                  <a:noFill/>
                </a:ln>
                <a:solidFill>
                  <a:srgbClr val="2C2C2C"/>
                </a:solidFill>
                <a:effectLst/>
                <a:uLnTx/>
                <a:uFillTx/>
                <a:latin typeface="Corbel" panose="020B0503020204020204"/>
                <a:ea typeface="+mn-ea"/>
                <a:cs typeface="+mn-cs"/>
              </a:rPr>
              <a:t> by Unknown Author is licensed under </a:t>
            </a:r>
            <a:r>
              <a:rPr kumimoji="0" lang="en-GB" sz="400" b="0" i="0" u="none" strike="noStrike" kern="1200" cap="none" spc="0" normalizeH="0" baseline="0" noProof="0" dirty="0">
                <a:ln>
                  <a:noFill/>
                </a:ln>
                <a:solidFill>
                  <a:srgbClr val="2C2C2C"/>
                </a:solidFill>
                <a:effectLst/>
                <a:uLnTx/>
                <a:uFillTx/>
                <a:latin typeface="Corbel" panose="020B0503020204020204"/>
                <a:ea typeface="+mn-ea"/>
                <a:cs typeface="+mn-cs"/>
                <a:hlinkClick r:id="rId4" tooltip="https://creativecommons.org/licenses/by/3.0/">
                  <a:extLst>
                    <a:ext uri="{A12FA001-AC4F-418D-AE19-62706E023703}">
                      <ahyp:hlinkClr xmlns:ahyp="http://schemas.microsoft.com/office/drawing/2018/hyperlinkcolor" val="tx"/>
                    </a:ext>
                  </a:extLst>
                </a:hlinkClick>
              </a:rPr>
              <a:t>CC BY</a:t>
            </a:r>
            <a:endParaRPr kumimoji="0" lang="en-GB" sz="400" b="0" i="0" u="none" strike="noStrike" kern="1200" cap="none" spc="0" normalizeH="0" baseline="0" noProof="0" dirty="0">
              <a:ln>
                <a:noFill/>
              </a:ln>
              <a:solidFill>
                <a:srgbClr val="2C2C2C"/>
              </a:solidFill>
              <a:effectLst/>
              <a:uLnTx/>
              <a:uFillTx/>
              <a:latin typeface="Corbel" panose="020B0503020204020204"/>
              <a:ea typeface="+mn-ea"/>
              <a:cs typeface="+mn-cs"/>
            </a:endParaRPr>
          </a:p>
        </p:txBody>
      </p:sp>
    </p:spTree>
    <p:extLst>
      <p:ext uri="{BB962C8B-B14F-4D97-AF65-F5344CB8AC3E}">
        <p14:creationId xmlns:p14="http://schemas.microsoft.com/office/powerpoint/2010/main" val="657010756"/>
      </p:ext>
    </p:extLst>
  </p:cSld>
  <p:clrMapOvr>
    <a:overrideClrMapping bg1="lt1" tx1="dk1" bg2="lt2" tx2="dk2" accent1="accent1" accent2="accent2" accent3="accent3" accent4="accent4" accent5="accent5" accent6="accent6" hlink="hlink" folHlink="folHlink"/>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9EF19-371B-4F50-A5AD-7856138B3353}"/>
              </a:ext>
            </a:extLst>
          </p:cNvPr>
          <p:cNvSpPr>
            <a:spLocks noGrp="1"/>
          </p:cNvSpPr>
          <p:nvPr>
            <p:ph type="title"/>
          </p:nvPr>
        </p:nvSpPr>
        <p:spPr/>
        <p:txBody>
          <a:bodyPr/>
          <a:lstStyle/>
          <a:p>
            <a:r>
              <a:rPr lang="en-GB" dirty="0"/>
              <a:t>Visual: </a:t>
            </a:r>
            <a:r>
              <a:rPr lang="en-GB" dirty="0" err="1"/>
              <a:t>erp</a:t>
            </a:r>
            <a:endParaRPr lang="en-GB" dirty="0"/>
          </a:p>
        </p:txBody>
      </p:sp>
      <p:pic>
        <p:nvPicPr>
          <p:cNvPr id="4" name="Picture 3" descr="Diagram&#10;&#10;Description automatically generated">
            <a:extLst>
              <a:ext uri="{FF2B5EF4-FFF2-40B4-BE49-F238E27FC236}">
                <a16:creationId xmlns:a16="http://schemas.microsoft.com/office/drawing/2014/main" id="{EF11B17C-903F-4D7E-BC1B-C981C971E9BC}"/>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914856" y="1567237"/>
            <a:ext cx="7866456" cy="5290763"/>
          </a:xfrm>
          <a:prstGeom prst="rect">
            <a:avLst/>
          </a:prstGeom>
        </p:spPr>
      </p:pic>
      <p:sp>
        <p:nvSpPr>
          <p:cNvPr id="5" name="TextBox 4">
            <a:extLst>
              <a:ext uri="{FF2B5EF4-FFF2-40B4-BE49-F238E27FC236}">
                <a16:creationId xmlns:a16="http://schemas.microsoft.com/office/drawing/2014/main" id="{F5A4E656-C5F7-4368-80A4-C62CE783B255}"/>
              </a:ext>
            </a:extLst>
          </p:cNvPr>
          <p:cNvSpPr txBox="1"/>
          <p:nvPr/>
        </p:nvSpPr>
        <p:spPr>
          <a:xfrm>
            <a:off x="2310063" y="6936967"/>
            <a:ext cx="7866456" cy="23083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a:ln>
                  <a:noFill/>
                </a:ln>
                <a:solidFill>
                  <a:srgbClr val="FFFFFF"/>
                </a:solidFill>
                <a:effectLst/>
                <a:uLnTx/>
                <a:uFillTx/>
                <a:latin typeface="Corbel" panose="020B0503020204020204"/>
                <a:ea typeface="+mn-ea"/>
                <a:cs typeface="+mn-cs"/>
                <a:hlinkClick r:id="rId3" tooltip="https://open.lib.umn.edu/exploringbusiness/chapter/15-1-data-versus-information/"/>
              </a:rPr>
              <a:t>This Photo</a:t>
            </a:r>
            <a:r>
              <a:rPr kumimoji="0" lang="en-GB" sz="900" b="0" i="0" u="none" strike="noStrike" kern="1200" cap="none" spc="0" normalizeH="0" baseline="0" noProof="0">
                <a:ln>
                  <a:noFill/>
                </a:ln>
                <a:solidFill>
                  <a:srgbClr val="FFFFFF"/>
                </a:solidFill>
                <a:effectLst/>
                <a:uLnTx/>
                <a:uFillTx/>
                <a:latin typeface="Corbel" panose="020B0503020204020204"/>
                <a:ea typeface="+mn-ea"/>
                <a:cs typeface="+mn-cs"/>
              </a:rPr>
              <a:t> by Unknown Author is licensed under </a:t>
            </a:r>
            <a:r>
              <a:rPr kumimoji="0" lang="en-GB" sz="900" b="0" i="0" u="none" strike="noStrike" kern="1200" cap="none" spc="0" normalizeH="0" baseline="0" noProof="0">
                <a:ln>
                  <a:noFill/>
                </a:ln>
                <a:solidFill>
                  <a:srgbClr val="FFFFFF"/>
                </a:solidFill>
                <a:effectLst/>
                <a:uLnTx/>
                <a:uFillTx/>
                <a:latin typeface="Corbel" panose="020B0503020204020204"/>
                <a:ea typeface="+mn-ea"/>
                <a:cs typeface="+mn-cs"/>
                <a:hlinkClick r:id="rId4" tooltip="https://creativecommons.org/licenses/by-nc-sa/3.0/"/>
              </a:rPr>
              <a:t>CC BY-SA-NC</a:t>
            </a:r>
            <a:endParaRPr kumimoji="0" lang="en-GB" sz="900" b="0" i="0" u="none" strike="noStrike" kern="1200" cap="none" spc="0" normalizeH="0" baseline="0" noProof="0">
              <a:ln>
                <a:noFill/>
              </a:ln>
              <a:solidFill>
                <a:srgbClr val="FFFFFF"/>
              </a:solidFill>
              <a:effectLst/>
              <a:uLnTx/>
              <a:uFillTx/>
              <a:latin typeface="Corbel" panose="020B0503020204020204"/>
              <a:ea typeface="+mn-ea"/>
              <a:cs typeface="+mn-cs"/>
            </a:endParaRPr>
          </a:p>
        </p:txBody>
      </p:sp>
    </p:spTree>
    <p:extLst>
      <p:ext uri="{BB962C8B-B14F-4D97-AF65-F5344CB8AC3E}">
        <p14:creationId xmlns:p14="http://schemas.microsoft.com/office/powerpoint/2010/main" val="36353760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40" name="Rectangle 1039">
            <a:extLst>
              <a:ext uri="{FF2B5EF4-FFF2-40B4-BE49-F238E27FC236}">
                <a16:creationId xmlns:a16="http://schemas.microsoft.com/office/drawing/2014/main" id="{5F9F5EB8-AB42-47FD-8F4A-176C0A4B1B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2059012"/>
            <a:ext cx="12188952"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42" name="Rectangle 1041">
            <a:extLst>
              <a:ext uri="{FF2B5EF4-FFF2-40B4-BE49-F238E27FC236}">
                <a16:creationId xmlns:a16="http://schemas.microsoft.com/office/drawing/2014/main" id="{CA758F27-EB0A-4675-AACF-0CD47C9112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A84A94C-87C3-4136-B410-A529FF78469B}"/>
              </a:ext>
            </a:extLst>
          </p:cNvPr>
          <p:cNvSpPr>
            <a:spLocks noGrp="1"/>
          </p:cNvSpPr>
          <p:nvPr>
            <p:ph type="title"/>
          </p:nvPr>
        </p:nvSpPr>
        <p:spPr>
          <a:xfrm>
            <a:off x="2211740" y="137777"/>
            <a:ext cx="7256735" cy="662672"/>
          </a:xfrm>
          <a:ln>
            <a:solidFill>
              <a:srgbClr val="0674A5"/>
            </a:solidFill>
          </a:ln>
        </p:spPr>
        <p:txBody>
          <a:bodyPr vert="horz" lIns="91440" tIns="45720" rIns="91440" bIns="45720" rtlCol="0" anchor="b">
            <a:normAutofit/>
          </a:bodyPr>
          <a:lstStyle/>
          <a:p>
            <a:pPr algn="ctr">
              <a:lnSpc>
                <a:spcPct val="80000"/>
              </a:lnSpc>
            </a:pPr>
            <a:r>
              <a:rPr lang="en-US" sz="2800" spc="150" dirty="0">
                <a:solidFill>
                  <a:schemeClr val="tx2"/>
                </a:solidFill>
                <a:latin typeface="+mj-lt"/>
              </a:rPr>
              <a:t>visual: ERP software</a:t>
            </a:r>
          </a:p>
        </p:txBody>
      </p:sp>
      <p:sp>
        <p:nvSpPr>
          <p:cNvPr id="1044" name="Rectangle 1043">
            <a:extLst>
              <a:ext uri="{FF2B5EF4-FFF2-40B4-BE49-F238E27FC236}">
                <a16:creationId xmlns:a16="http://schemas.microsoft.com/office/drawing/2014/main" id="{CFDF506A-FD4E-4BBC-A10A-DEB94F9BAA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7325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What are the Top ERP Systems in 2022?">
            <a:extLst>
              <a:ext uri="{FF2B5EF4-FFF2-40B4-BE49-F238E27FC236}">
                <a16:creationId xmlns:a16="http://schemas.microsoft.com/office/drawing/2014/main" id="{1A50D3A3-464C-E5ED-47BD-EB9B51EB86F1}"/>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122011" y="622408"/>
            <a:ext cx="7256734" cy="5750961"/>
          </a:xfrm>
          <a:prstGeom prst="rect">
            <a:avLst/>
          </a:prstGeom>
          <a:noFill/>
          <a:extLst>
            <a:ext uri="{909E8E84-426E-40DD-AFC4-6F175D3DCCD1}">
              <a14:hiddenFill xmlns:a14="http://schemas.microsoft.com/office/drawing/2010/main">
                <a:solidFill>
                  <a:srgbClr val="FFFFFF"/>
                </a:solidFill>
              </a14:hiddenFill>
            </a:ext>
          </a:extLst>
        </p:spPr>
      </p:pic>
      <p:sp>
        <p:nvSpPr>
          <p:cNvPr id="1046" name="Rectangle 1045">
            <a:extLst>
              <a:ext uri="{FF2B5EF4-FFF2-40B4-BE49-F238E27FC236}">
                <a16:creationId xmlns:a16="http://schemas.microsoft.com/office/drawing/2014/main" id="{3571FB1B-4FFC-43D6-8121-390B3A44E8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373369"/>
            <a:ext cx="12192000" cy="4846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05BBE07C-2B40-1432-9346-91BCDDDFB559}"/>
              </a:ext>
            </a:extLst>
          </p:cNvPr>
          <p:cNvSpPr txBox="1"/>
          <p:nvPr/>
        </p:nvSpPr>
        <p:spPr>
          <a:xfrm>
            <a:off x="8166207" y="5773569"/>
            <a:ext cx="585908" cy="369332"/>
          </a:xfrm>
          <a:prstGeom prst="rect">
            <a:avLst/>
          </a:prstGeom>
          <a:noFill/>
        </p:spPr>
        <p:txBody>
          <a:bodyPr wrap="square">
            <a:spAutoFit/>
          </a:bodyPr>
          <a:lstStyle/>
          <a:p>
            <a:pPr algn="ctr"/>
            <a:r>
              <a:rPr lang="en-GB" dirty="0"/>
              <a:t>(</a:t>
            </a:r>
            <a:r>
              <a:rPr lang="en-GB" dirty="0">
                <a:hlinkClick r:id="rId3"/>
              </a:rPr>
              <a:t>r</a:t>
            </a:r>
            <a:r>
              <a:rPr lang="en-GB" dirty="0"/>
              <a:t>)</a:t>
            </a:r>
          </a:p>
        </p:txBody>
      </p:sp>
    </p:spTree>
    <p:extLst>
      <p:ext uri="{BB962C8B-B14F-4D97-AF65-F5344CB8AC3E}">
        <p14:creationId xmlns:p14="http://schemas.microsoft.com/office/powerpoint/2010/main" val="2428515538"/>
      </p:ext>
    </p:extLst>
  </p:cSld>
  <p:clrMapOvr>
    <a:overrideClrMapping bg1="lt1" tx1="dk1" bg2="lt2" tx2="dk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5" name="Rectangle 2054">
            <a:extLst>
              <a:ext uri="{FF2B5EF4-FFF2-40B4-BE49-F238E27FC236}">
                <a16:creationId xmlns:a16="http://schemas.microsoft.com/office/drawing/2014/main" id="{5F9F5EB8-AB42-47FD-8F4A-176C0A4B1B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2059012"/>
            <a:ext cx="12188952"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57" name="Rectangle 2056">
            <a:extLst>
              <a:ext uri="{FF2B5EF4-FFF2-40B4-BE49-F238E27FC236}">
                <a16:creationId xmlns:a16="http://schemas.microsoft.com/office/drawing/2014/main" id="{CA758F27-EB0A-4675-AACF-0CD47C9112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9" name="Rectangle 2058">
            <a:extLst>
              <a:ext uri="{FF2B5EF4-FFF2-40B4-BE49-F238E27FC236}">
                <a16:creationId xmlns:a16="http://schemas.microsoft.com/office/drawing/2014/main" id="{CFDF506A-FD4E-4BBC-A10A-DEB94F9BAA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7325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List of the 13 Best ERP Software Companies for 2022">
            <a:extLst>
              <a:ext uri="{FF2B5EF4-FFF2-40B4-BE49-F238E27FC236}">
                <a16:creationId xmlns:a16="http://schemas.microsoft.com/office/drawing/2014/main" id="{280C1738-AF25-CB58-C93A-392379668ED1}"/>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60086" y="173255"/>
            <a:ext cx="10972973" cy="6172297"/>
          </a:xfrm>
          <a:prstGeom prst="rect">
            <a:avLst/>
          </a:prstGeom>
          <a:noFill/>
          <a:extLst>
            <a:ext uri="{909E8E84-426E-40DD-AFC4-6F175D3DCCD1}">
              <a14:hiddenFill xmlns:a14="http://schemas.microsoft.com/office/drawing/2010/main">
                <a:solidFill>
                  <a:srgbClr val="FFFFFF"/>
                </a:solidFill>
              </a14:hiddenFill>
            </a:ext>
          </a:extLst>
        </p:spPr>
      </p:pic>
      <p:sp>
        <p:nvSpPr>
          <p:cNvPr id="2061" name="Rectangle 2060">
            <a:extLst>
              <a:ext uri="{FF2B5EF4-FFF2-40B4-BE49-F238E27FC236}">
                <a16:creationId xmlns:a16="http://schemas.microsoft.com/office/drawing/2014/main" id="{3571FB1B-4FFC-43D6-8121-390B3A44E8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373369"/>
            <a:ext cx="12192000" cy="4846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A84A94C-87C3-4136-B410-A529FF78469B}"/>
              </a:ext>
            </a:extLst>
          </p:cNvPr>
          <p:cNvSpPr>
            <a:spLocks noGrp="1"/>
          </p:cNvSpPr>
          <p:nvPr>
            <p:ph type="title"/>
          </p:nvPr>
        </p:nvSpPr>
        <p:spPr>
          <a:xfrm>
            <a:off x="558941" y="6204471"/>
            <a:ext cx="10905065" cy="662672"/>
          </a:xfrm>
        </p:spPr>
        <p:txBody>
          <a:bodyPr vert="horz" lIns="91440" tIns="45720" rIns="91440" bIns="45720" rtlCol="0" anchor="b">
            <a:normAutofit/>
          </a:bodyPr>
          <a:lstStyle/>
          <a:p>
            <a:pPr algn="ctr">
              <a:lnSpc>
                <a:spcPct val="80000"/>
              </a:lnSpc>
            </a:pPr>
            <a:r>
              <a:rPr lang="en-US" sz="2800" spc="150" dirty="0">
                <a:solidFill>
                  <a:schemeClr val="bg1"/>
                </a:solidFill>
                <a:latin typeface="+mj-lt"/>
              </a:rPr>
              <a:t>visual: ERP software – DataNote.in ERP </a:t>
            </a:r>
            <a:r>
              <a:rPr lang="en-US" sz="1100" spc="150" dirty="0">
                <a:solidFill>
                  <a:schemeClr val="bg1"/>
                </a:solidFill>
                <a:latin typeface="+mj-lt"/>
              </a:rPr>
              <a:t>(</a:t>
            </a:r>
            <a:r>
              <a:rPr lang="en-US" sz="1100" spc="150" dirty="0">
                <a:solidFill>
                  <a:schemeClr val="bg1"/>
                </a:solidFill>
                <a:latin typeface="+mj-lt"/>
                <a:hlinkClick r:id="rId3">
                  <a:extLst>
                    <a:ext uri="{A12FA001-AC4F-418D-AE19-62706E023703}">
                      <ahyp:hlinkClr xmlns:ahyp="http://schemas.microsoft.com/office/drawing/2018/hyperlinkcolor" val="tx"/>
                    </a:ext>
                  </a:extLst>
                </a:hlinkClick>
              </a:rPr>
              <a:t>r</a:t>
            </a:r>
            <a:r>
              <a:rPr lang="en-US" sz="1100" spc="150" dirty="0">
                <a:solidFill>
                  <a:schemeClr val="bg1"/>
                </a:solidFill>
                <a:latin typeface="+mj-lt"/>
              </a:rPr>
              <a:t>)</a:t>
            </a:r>
            <a:endParaRPr lang="en-US" sz="2800" spc="150" dirty="0">
              <a:solidFill>
                <a:schemeClr val="bg1"/>
              </a:solidFill>
              <a:latin typeface="+mj-lt"/>
            </a:endParaRPr>
          </a:p>
        </p:txBody>
      </p:sp>
      <p:sp>
        <p:nvSpPr>
          <p:cNvPr id="6" name="Rectangle 5">
            <a:extLst>
              <a:ext uri="{FF2B5EF4-FFF2-40B4-BE49-F238E27FC236}">
                <a16:creationId xmlns:a16="http://schemas.microsoft.com/office/drawing/2014/main" id="{CD062B8D-C242-9FED-AC33-84AF14585397}"/>
              </a:ext>
            </a:extLst>
          </p:cNvPr>
          <p:cNvSpPr/>
          <p:nvPr/>
        </p:nvSpPr>
        <p:spPr>
          <a:xfrm>
            <a:off x="558941" y="2328262"/>
            <a:ext cx="1723217" cy="2635624"/>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70205560"/>
      </p:ext>
    </p:extLst>
  </p:cSld>
  <p:clrMapOvr>
    <a:overrideClrMapping bg1="lt1" tx1="dk1" bg2="lt2" tx2="dk2" accent1="accent1" accent2="accent2" accent3="accent3" accent4="accent4" accent5="accent5" accent6="accent6" hlink="hlink" folHlink="folHlink"/>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F906A3A-5223-4056-8EA1-4C901EBA9C1A}"/>
              </a:ext>
            </a:extLst>
          </p:cNvPr>
          <p:cNvSpPr>
            <a:spLocks noGrp="1"/>
          </p:cNvSpPr>
          <p:nvPr>
            <p:ph idx="1"/>
          </p:nvPr>
        </p:nvSpPr>
        <p:spPr>
          <a:xfrm>
            <a:off x="659257" y="1948402"/>
            <a:ext cx="10873486" cy="4752975"/>
          </a:xfrm>
        </p:spPr>
        <p:txBody>
          <a:bodyPr>
            <a:normAutofit fontScale="92500" lnSpcReduction="20000"/>
          </a:bodyPr>
          <a:lstStyle/>
          <a:p>
            <a:pPr marL="365760" indent="-256032">
              <a:lnSpc>
                <a:spcPct val="100000"/>
              </a:lnSpc>
              <a:spcBef>
                <a:spcPts val="600"/>
              </a:spcBef>
              <a:spcAft>
                <a:spcPts val="0"/>
              </a:spcAft>
              <a:buFont typeface="Wingdings 3"/>
              <a:buChar char=""/>
              <a:defRPr/>
            </a:pPr>
            <a:r>
              <a:rPr lang="en-GB" sz="2400" dirty="0"/>
              <a:t>ERP provides an </a:t>
            </a:r>
            <a:r>
              <a:rPr lang="en-GB" sz="2400" b="1" dirty="0"/>
              <a:t>integrated real-time view </a:t>
            </a:r>
            <a:r>
              <a:rPr lang="en-GB" sz="2400" dirty="0"/>
              <a:t>of a business using a </a:t>
            </a:r>
            <a:r>
              <a:rPr lang="en-GB" sz="2400" b="1" dirty="0"/>
              <a:t>central database </a:t>
            </a:r>
            <a:r>
              <a:rPr lang="en-GB" sz="2400" dirty="0"/>
              <a:t>for all ERP modules/applications.</a:t>
            </a:r>
          </a:p>
          <a:p>
            <a:pPr marL="365760" indent="-256032">
              <a:lnSpc>
                <a:spcPct val="100000"/>
              </a:lnSpc>
              <a:spcBef>
                <a:spcPts val="600"/>
              </a:spcBef>
              <a:spcAft>
                <a:spcPts val="0"/>
              </a:spcAft>
              <a:buFont typeface="Wingdings 3"/>
              <a:buChar char=""/>
              <a:defRPr/>
            </a:pPr>
            <a:r>
              <a:rPr lang="en-GB" sz="2400" dirty="0"/>
              <a:t>Each Department in the Organisation will have it’s own Module/application linked to the central database.</a:t>
            </a:r>
          </a:p>
          <a:p>
            <a:pPr marL="365760" indent="-256032">
              <a:lnSpc>
                <a:spcPct val="100000"/>
              </a:lnSpc>
              <a:spcBef>
                <a:spcPts val="600"/>
              </a:spcBef>
              <a:spcAft>
                <a:spcPts val="0"/>
              </a:spcAft>
              <a:buFont typeface="Wingdings 3"/>
              <a:buChar char=""/>
              <a:defRPr/>
            </a:pPr>
            <a:r>
              <a:rPr lang="en-GB" sz="2400" dirty="0"/>
              <a:t>The applications that make up the system </a:t>
            </a:r>
            <a:r>
              <a:rPr lang="en-GB" sz="2400" b="1" dirty="0"/>
              <a:t>share data </a:t>
            </a:r>
            <a:r>
              <a:rPr lang="en-GB" sz="2400" dirty="0"/>
              <a:t>across the various departments/functions (manufacturing, purchasing, sales, accounting, etc.) that entered the data.</a:t>
            </a:r>
          </a:p>
          <a:p>
            <a:pPr marL="365760" indent="-256032">
              <a:lnSpc>
                <a:spcPct val="100000"/>
              </a:lnSpc>
              <a:spcBef>
                <a:spcPts val="600"/>
              </a:spcBef>
              <a:spcAft>
                <a:spcPts val="0"/>
              </a:spcAft>
              <a:buFont typeface="Wingdings 3"/>
              <a:buChar char=""/>
              <a:defRPr/>
            </a:pPr>
            <a:r>
              <a:rPr lang="en-GB" sz="2400" dirty="0"/>
              <a:t>ERP system will give a </a:t>
            </a:r>
            <a:r>
              <a:rPr lang="en-GB" sz="2400" b="1" dirty="0"/>
              <a:t>consistent look and feel </a:t>
            </a:r>
            <a:r>
              <a:rPr lang="en-GB" sz="2400" dirty="0"/>
              <a:t>across modules.</a:t>
            </a:r>
          </a:p>
          <a:p>
            <a:pPr marL="365760" indent="-256032">
              <a:lnSpc>
                <a:spcPct val="100000"/>
              </a:lnSpc>
              <a:spcBef>
                <a:spcPts val="600"/>
              </a:spcBef>
              <a:spcAft>
                <a:spcPts val="0"/>
              </a:spcAft>
              <a:buFont typeface="Wingdings 3"/>
              <a:buChar char=""/>
              <a:defRPr/>
            </a:pPr>
            <a:r>
              <a:rPr lang="en-GB" sz="2400" b="1" dirty="0"/>
              <a:t>ERP facilitates information flow between all business functions </a:t>
            </a:r>
            <a:r>
              <a:rPr lang="en-GB" sz="2400" dirty="0"/>
              <a:t>and outside stakeholders (e.g. Suppliers and customers).</a:t>
            </a:r>
          </a:p>
          <a:p>
            <a:pPr marL="365760" indent="-256032">
              <a:lnSpc>
                <a:spcPct val="100000"/>
              </a:lnSpc>
              <a:spcBef>
                <a:spcPts val="600"/>
              </a:spcBef>
              <a:spcAft>
                <a:spcPts val="0"/>
              </a:spcAft>
              <a:buFont typeface="Wingdings 3"/>
              <a:buChar char=""/>
              <a:defRPr/>
            </a:pPr>
            <a:r>
              <a:rPr lang="en-GB" sz="2400" dirty="0"/>
              <a:t>Though early ERP systems focused on large enterprises, smaller enterprises increasingly use ERP systems.</a:t>
            </a:r>
          </a:p>
          <a:p>
            <a:pPr marL="365760" indent="-256032">
              <a:lnSpc>
                <a:spcPct val="100000"/>
              </a:lnSpc>
              <a:spcBef>
                <a:spcPts val="600"/>
              </a:spcBef>
              <a:spcAft>
                <a:spcPts val="0"/>
              </a:spcAft>
              <a:buFont typeface="Wingdings 3"/>
              <a:buChar char=""/>
              <a:defRPr/>
            </a:pPr>
            <a:r>
              <a:rPr lang="en-GB" sz="2400" dirty="0"/>
              <a:t>An ERP system can integrate various existing organisation systems. It can integrate a variety of software platforms and computer hardware and use a central database to link all systems.</a:t>
            </a:r>
          </a:p>
          <a:p>
            <a:pPr marL="365760" indent="-256032">
              <a:lnSpc>
                <a:spcPct val="100000"/>
              </a:lnSpc>
              <a:spcBef>
                <a:spcPts val="600"/>
              </a:spcBef>
              <a:spcAft>
                <a:spcPts val="0"/>
              </a:spcAft>
              <a:buFont typeface="Wingdings 3"/>
              <a:buChar char=""/>
              <a:defRPr/>
            </a:pPr>
            <a:endParaRPr lang="en-GB" sz="2400" dirty="0"/>
          </a:p>
        </p:txBody>
      </p:sp>
      <p:sp>
        <p:nvSpPr>
          <p:cNvPr id="3" name="Title 2">
            <a:extLst>
              <a:ext uri="{FF2B5EF4-FFF2-40B4-BE49-F238E27FC236}">
                <a16:creationId xmlns:a16="http://schemas.microsoft.com/office/drawing/2014/main" id="{D01672D4-D0FA-41C3-8588-FD62DA41B184}"/>
              </a:ext>
            </a:extLst>
          </p:cNvPr>
          <p:cNvSpPr>
            <a:spLocks noGrp="1"/>
          </p:cNvSpPr>
          <p:nvPr>
            <p:ph type="title"/>
          </p:nvPr>
        </p:nvSpPr>
        <p:spPr>
          <a:xfrm>
            <a:off x="1060209" y="420094"/>
            <a:ext cx="8713787" cy="1143000"/>
          </a:xfrm>
        </p:spPr>
        <p:txBody>
          <a:bodyPr>
            <a:noAutofit/>
          </a:bodyPr>
          <a:lstStyle/>
          <a:p>
            <a:pPr>
              <a:defRPr/>
            </a:pPr>
            <a:r>
              <a:rPr lang="en-GB" sz="4800" dirty="0"/>
              <a:t>Bg. </a:t>
            </a:r>
            <a:r>
              <a:rPr lang="en-GB" sz="3600" u="sng" dirty="0"/>
              <a:t>Enterprise resource planning (ERP) software</a:t>
            </a:r>
            <a:endParaRPr lang="en-GB" sz="3600" dirty="0"/>
          </a:p>
        </p:txBody>
      </p:sp>
    </p:spTree>
    <p:extLst>
      <p:ext uri="{BB962C8B-B14F-4D97-AF65-F5344CB8AC3E}">
        <p14:creationId xmlns:p14="http://schemas.microsoft.com/office/powerpoint/2010/main" val="41187311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9EF19-371B-4F50-A5AD-7856138B3353}"/>
              </a:ext>
            </a:extLst>
          </p:cNvPr>
          <p:cNvSpPr>
            <a:spLocks noGrp="1"/>
          </p:cNvSpPr>
          <p:nvPr>
            <p:ph type="title"/>
          </p:nvPr>
        </p:nvSpPr>
        <p:spPr>
          <a:xfrm>
            <a:off x="1202919" y="284176"/>
            <a:ext cx="8874142" cy="1009932"/>
          </a:xfrm>
        </p:spPr>
        <p:txBody>
          <a:bodyPr/>
          <a:lstStyle/>
          <a:p>
            <a:r>
              <a:rPr lang="en-GB" u="sng" dirty="0"/>
              <a:t>ERP: Accounting view</a:t>
            </a:r>
          </a:p>
        </p:txBody>
      </p:sp>
      <p:sp>
        <p:nvSpPr>
          <p:cNvPr id="3" name="Content Placeholder 2">
            <a:extLst>
              <a:ext uri="{FF2B5EF4-FFF2-40B4-BE49-F238E27FC236}">
                <a16:creationId xmlns:a16="http://schemas.microsoft.com/office/drawing/2014/main" id="{53E7A897-F465-4096-8B19-442895024F78}"/>
              </a:ext>
            </a:extLst>
          </p:cNvPr>
          <p:cNvSpPr>
            <a:spLocks noGrp="1"/>
          </p:cNvSpPr>
          <p:nvPr>
            <p:ph idx="1"/>
          </p:nvPr>
        </p:nvSpPr>
        <p:spPr/>
        <p:txBody>
          <a:bodyPr/>
          <a:lstStyle/>
          <a:p>
            <a:endParaRPr lang="en-GB"/>
          </a:p>
        </p:txBody>
      </p:sp>
      <p:pic>
        <p:nvPicPr>
          <p:cNvPr id="6" name="Picture 5" descr="Graphical user interface, application&#10;&#10;Description automatically generated with medium confidence">
            <a:extLst>
              <a:ext uri="{FF2B5EF4-FFF2-40B4-BE49-F238E27FC236}">
                <a16:creationId xmlns:a16="http://schemas.microsoft.com/office/drawing/2014/main" id="{A62EE7ED-5E40-4335-95B3-6590EA2F9626}"/>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b="29770"/>
          <a:stretch/>
        </p:blipFill>
        <p:spPr>
          <a:xfrm>
            <a:off x="529777" y="1114255"/>
            <a:ext cx="10805810" cy="5698727"/>
          </a:xfrm>
          <a:prstGeom prst="rect">
            <a:avLst/>
          </a:prstGeom>
        </p:spPr>
      </p:pic>
      <p:sp>
        <p:nvSpPr>
          <p:cNvPr id="7" name="TextBox 6">
            <a:extLst>
              <a:ext uri="{FF2B5EF4-FFF2-40B4-BE49-F238E27FC236}">
                <a16:creationId xmlns:a16="http://schemas.microsoft.com/office/drawing/2014/main" id="{462D0131-D5ED-4A62-BC77-8FFFBA9AFC92}"/>
              </a:ext>
            </a:extLst>
          </p:cNvPr>
          <p:cNvSpPr txBox="1"/>
          <p:nvPr/>
        </p:nvSpPr>
        <p:spPr>
          <a:xfrm>
            <a:off x="1526583" y="6582150"/>
            <a:ext cx="8693705" cy="23083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a:ln>
                  <a:noFill/>
                </a:ln>
                <a:solidFill>
                  <a:srgbClr val="FFFFFF"/>
                </a:solidFill>
                <a:effectLst/>
                <a:uLnTx/>
                <a:uFillTx/>
                <a:latin typeface="Corbel" panose="020B0503020204020204"/>
                <a:ea typeface="+mn-ea"/>
                <a:cs typeface="+mn-cs"/>
                <a:hlinkClick r:id="rId3" tooltip="https://fosspost.org/lists/open-source-erp"/>
              </a:rPr>
              <a:t>This Photo</a:t>
            </a:r>
            <a:r>
              <a:rPr kumimoji="0" lang="en-GB" sz="900" b="0" i="0" u="none" strike="noStrike" kern="1200" cap="none" spc="0" normalizeH="0" baseline="0" noProof="0">
                <a:ln>
                  <a:noFill/>
                </a:ln>
                <a:solidFill>
                  <a:srgbClr val="FFFFFF"/>
                </a:solidFill>
                <a:effectLst/>
                <a:uLnTx/>
                <a:uFillTx/>
                <a:latin typeface="Corbel" panose="020B0503020204020204"/>
                <a:ea typeface="+mn-ea"/>
                <a:cs typeface="+mn-cs"/>
              </a:rPr>
              <a:t> by Unknown Author is licensed under </a:t>
            </a:r>
            <a:r>
              <a:rPr kumimoji="0" lang="en-GB" sz="900" b="0" i="0" u="none" strike="noStrike" kern="1200" cap="none" spc="0" normalizeH="0" baseline="0" noProof="0">
                <a:ln>
                  <a:noFill/>
                </a:ln>
                <a:solidFill>
                  <a:srgbClr val="FFFFFF"/>
                </a:solidFill>
                <a:effectLst/>
                <a:uLnTx/>
                <a:uFillTx/>
                <a:latin typeface="Corbel" panose="020B0503020204020204"/>
                <a:ea typeface="+mn-ea"/>
                <a:cs typeface="+mn-cs"/>
                <a:hlinkClick r:id="rId4" tooltip="https://creativecommons.org/licenses/by-nc-sa/3.0/"/>
              </a:rPr>
              <a:t>CC BY-SA-NC</a:t>
            </a:r>
            <a:endParaRPr kumimoji="0" lang="en-GB" sz="900" b="0" i="0" u="none" strike="noStrike" kern="1200" cap="none" spc="0" normalizeH="0" baseline="0" noProof="0">
              <a:ln>
                <a:noFill/>
              </a:ln>
              <a:solidFill>
                <a:srgbClr val="FFFFFF"/>
              </a:solidFill>
              <a:effectLst/>
              <a:uLnTx/>
              <a:uFillTx/>
              <a:latin typeface="Corbel" panose="020B0503020204020204"/>
              <a:ea typeface="+mn-ea"/>
              <a:cs typeface="+mn-cs"/>
            </a:endParaRPr>
          </a:p>
        </p:txBody>
      </p:sp>
    </p:spTree>
    <p:extLst>
      <p:ext uri="{BB962C8B-B14F-4D97-AF65-F5344CB8AC3E}">
        <p14:creationId xmlns:p14="http://schemas.microsoft.com/office/powerpoint/2010/main" val="25992963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4A94C-87C3-4136-B410-A529FF78469B}"/>
              </a:ext>
            </a:extLst>
          </p:cNvPr>
          <p:cNvSpPr>
            <a:spLocks noGrp="1"/>
          </p:cNvSpPr>
          <p:nvPr>
            <p:ph type="title"/>
          </p:nvPr>
        </p:nvSpPr>
        <p:spPr>
          <a:xfrm>
            <a:off x="519040" y="291860"/>
            <a:ext cx="8874142" cy="1508760"/>
          </a:xfrm>
        </p:spPr>
        <p:txBody>
          <a:bodyPr/>
          <a:lstStyle/>
          <a:p>
            <a:r>
              <a:rPr lang="en-GB" dirty="0"/>
              <a:t>Activity: </a:t>
            </a:r>
            <a:r>
              <a:rPr lang="en-GB" sz="4000" dirty="0"/>
              <a:t>Digital Dashboards</a:t>
            </a:r>
            <a:endParaRPr lang="en-GB" dirty="0"/>
          </a:p>
        </p:txBody>
      </p:sp>
      <p:sp>
        <p:nvSpPr>
          <p:cNvPr id="3" name="Content Placeholder 2">
            <a:extLst>
              <a:ext uri="{FF2B5EF4-FFF2-40B4-BE49-F238E27FC236}">
                <a16:creationId xmlns:a16="http://schemas.microsoft.com/office/drawing/2014/main" id="{ED4A8FD7-C30A-49EE-8AE6-5553C7A50872}"/>
              </a:ext>
            </a:extLst>
          </p:cNvPr>
          <p:cNvSpPr>
            <a:spLocks noGrp="1"/>
          </p:cNvSpPr>
          <p:nvPr>
            <p:ph idx="1"/>
          </p:nvPr>
        </p:nvSpPr>
        <p:spPr>
          <a:xfrm>
            <a:off x="757245" y="2003996"/>
            <a:ext cx="9784080" cy="4206240"/>
          </a:xfrm>
        </p:spPr>
        <p:txBody>
          <a:bodyPr>
            <a:normAutofit/>
          </a:bodyPr>
          <a:lstStyle/>
          <a:p>
            <a:pPr marL="0" indent="0">
              <a:lnSpc>
                <a:spcPct val="120000"/>
              </a:lnSpc>
              <a:spcBef>
                <a:spcPts val="600"/>
              </a:spcBef>
              <a:spcAft>
                <a:spcPts val="0"/>
              </a:spcAft>
              <a:buNone/>
            </a:pPr>
            <a:r>
              <a:rPr lang="en-GB" sz="3200" dirty="0"/>
              <a:t>Q. What is a Digital Dashboard?</a:t>
            </a:r>
          </a:p>
          <a:p>
            <a:pPr marL="0" indent="0">
              <a:lnSpc>
                <a:spcPct val="120000"/>
              </a:lnSpc>
              <a:spcBef>
                <a:spcPts val="600"/>
              </a:spcBef>
              <a:spcAft>
                <a:spcPts val="0"/>
              </a:spcAft>
              <a:buNone/>
            </a:pPr>
            <a:r>
              <a:rPr lang="en-GB" sz="3200" dirty="0"/>
              <a:t>Q. What does a Digital Dashboard look like?, find an image of a Digital Dashboard?.</a:t>
            </a:r>
          </a:p>
          <a:p>
            <a:pPr marL="514350" indent="-514350">
              <a:buFont typeface="+mj-lt"/>
              <a:buAutoNum type="arabicPeriod"/>
            </a:pPr>
            <a:r>
              <a:rPr lang="en-GB" sz="3200" dirty="0"/>
              <a:t>Research and document an answer.</a:t>
            </a:r>
          </a:p>
          <a:p>
            <a:pPr marL="514350" indent="-514350">
              <a:buFont typeface="+mj-lt"/>
              <a:buAutoNum type="arabicPeriod"/>
            </a:pPr>
            <a:r>
              <a:rPr lang="en-GB" sz="3200" dirty="0"/>
              <a:t>Share your answer if asked. *</a:t>
            </a:r>
          </a:p>
          <a:p>
            <a:pPr marL="0" indent="0">
              <a:buNone/>
            </a:pPr>
            <a:r>
              <a:rPr lang="en-GB" sz="2400" dirty="0"/>
              <a:t>* Note: 2/3 students will be selected at random to share.</a:t>
            </a:r>
          </a:p>
        </p:txBody>
      </p:sp>
    </p:spTree>
    <p:extLst>
      <p:ext uri="{BB962C8B-B14F-4D97-AF65-F5344CB8AC3E}">
        <p14:creationId xmlns:p14="http://schemas.microsoft.com/office/powerpoint/2010/main" val="376961431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E3FA2F-2BAF-4278-B314-FD46B8F24331}"/>
              </a:ext>
            </a:extLst>
          </p:cNvPr>
          <p:cNvSpPr>
            <a:spLocks noGrp="1"/>
          </p:cNvSpPr>
          <p:nvPr>
            <p:ph type="title"/>
          </p:nvPr>
        </p:nvSpPr>
        <p:spPr>
          <a:xfrm>
            <a:off x="634300" y="238072"/>
            <a:ext cx="8874142" cy="1508760"/>
          </a:xfrm>
        </p:spPr>
        <p:txBody>
          <a:bodyPr/>
          <a:lstStyle/>
          <a:p>
            <a:r>
              <a:rPr lang="en-GB" dirty="0"/>
              <a:t>Digital Dashboard</a:t>
            </a:r>
          </a:p>
        </p:txBody>
      </p:sp>
      <p:sp>
        <p:nvSpPr>
          <p:cNvPr id="3" name="Content Placeholder 2">
            <a:extLst>
              <a:ext uri="{FF2B5EF4-FFF2-40B4-BE49-F238E27FC236}">
                <a16:creationId xmlns:a16="http://schemas.microsoft.com/office/drawing/2014/main" id="{0106484C-D9F9-473B-A936-1E0C60405E3C}"/>
              </a:ext>
            </a:extLst>
          </p:cNvPr>
          <p:cNvSpPr>
            <a:spLocks noGrp="1"/>
          </p:cNvSpPr>
          <p:nvPr>
            <p:ph idx="1"/>
          </p:nvPr>
        </p:nvSpPr>
        <p:spPr>
          <a:xfrm>
            <a:off x="513635" y="2073674"/>
            <a:ext cx="11474304" cy="4303880"/>
          </a:xfrm>
        </p:spPr>
        <p:txBody>
          <a:bodyPr>
            <a:normAutofit fontScale="92500" lnSpcReduction="10000"/>
          </a:bodyPr>
          <a:lstStyle/>
          <a:p>
            <a:r>
              <a:rPr lang="en-GB" sz="2800" dirty="0">
                <a:latin typeface="+mn-lt"/>
              </a:rPr>
              <a:t>A </a:t>
            </a:r>
            <a:r>
              <a:rPr lang="en-GB" sz="2800" b="1" dirty="0">
                <a:latin typeface="+mn-lt"/>
              </a:rPr>
              <a:t>Digital Dashboard </a:t>
            </a:r>
            <a:r>
              <a:rPr lang="en-GB" sz="2800" dirty="0">
                <a:latin typeface="+mn-lt"/>
              </a:rPr>
              <a:t>is usually* a Management / Strategic high-level information system that provides Management with a snapshot overview of data from all functional areas, usually in a visual format, to aid decision making. </a:t>
            </a:r>
          </a:p>
          <a:p>
            <a:r>
              <a:rPr lang="en-GB" sz="2800" dirty="0">
                <a:latin typeface="+mn-lt"/>
              </a:rPr>
              <a:t>Underneath the high-level visual graphs and charts of a dashboard is typical data analysis formulas and functions such as the use of pivot tables to summarise data. Dashboard graphs are created from underlying data that we are used to seeing in excel spreadsheets.</a:t>
            </a:r>
          </a:p>
          <a:p>
            <a:pPr lvl="1"/>
            <a:r>
              <a:rPr lang="en-GB" sz="2800" dirty="0">
                <a:latin typeface="+mn-lt"/>
              </a:rPr>
              <a:t>* A Digital dashboard today are used by employees at all levels of an organisation, usually analytical/operation dashboards are configured to show more shorter-term </a:t>
            </a:r>
            <a:r>
              <a:rPr lang="en-GB" sz="2800" b="1" dirty="0">
                <a:latin typeface="+mn-lt"/>
              </a:rPr>
              <a:t>data analysis </a:t>
            </a:r>
            <a:r>
              <a:rPr lang="en-GB" sz="2800" dirty="0">
                <a:latin typeface="+mn-lt"/>
              </a:rPr>
              <a:t>while more Management and Strategic dashboards show higher-level views with longer term results and forecasts.</a:t>
            </a:r>
          </a:p>
          <a:p>
            <a:pPr lvl="1"/>
            <a:r>
              <a:rPr lang="en-GB" sz="1600" dirty="0">
                <a:latin typeface="+mn-lt"/>
              </a:rPr>
              <a:t>For more information </a:t>
            </a:r>
            <a:r>
              <a:rPr lang="en-GB" sz="1600" dirty="0">
                <a:latin typeface="+mn-lt"/>
                <a:hlinkClick r:id="rId2">
                  <a:extLst>
                    <a:ext uri="{A12FA001-AC4F-418D-AE19-62706E023703}">
                      <ahyp:hlinkClr xmlns:ahyp="http://schemas.microsoft.com/office/drawing/2018/hyperlinkcolor" val="tx"/>
                    </a:ext>
                  </a:extLst>
                </a:hlinkClick>
              </a:rPr>
              <a:t>click-here</a:t>
            </a:r>
            <a:r>
              <a:rPr lang="en-GB" sz="1600" dirty="0">
                <a:latin typeface="+mn-lt"/>
              </a:rPr>
              <a:t> and </a:t>
            </a:r>
            <a:r>
              <a:rPr lang="en-GB" sz="1600" dirty="0">
                <a:latin typeface="+mn-lt"/>
                <a:hlinkClick r:id="rId3">
                  <a:extLst>
                    <a:ext uri="{A12FA001-AC4F-418D-AE19-62706E023703}">
                      <ahyp:hlinkClr xmlns:ahyp="http://schemas.microsoft.com/office/drawing/2018/hyperlinkcolor" val="tx"/>
                    </a:ext>
                  </a:extLst>
                </a:hlinkClick>
              </a:rPr>
              <a:t>here</a:t>
            </a:r>
            <a:r>
              <a:rPr lang="en-GB" sz="1600" dirty="0">
                <a:latin typeface="+mn-lt"/>
              </a:rPr>
              <a:t>. Tip: If you have a Google/Gmail a/c and want to see your personal Google dashboard, </a:t>
            </a:r>
            <a:r>
              <a:rPr lang="en-GB" sz="1600" dirty="0" err="1">
                <a:latin typeface="+mn-lt"/>
              </a:rPr>
              <a:t>goto</a:t>
            </a:r>
            <a:r>
              <a:rPr lang="en-GB" sz="1600" dirty="0">
                <a:latin typeface="+mn-lt"/>
              </a:rPr>
              <a:t>: </a:t>
            </a:r>
            <a:r>
              <a:rPr lang="en-GB" sz="1600" dirty="0">
                <a:latin typeface="+mn-lt"/>
                <a:hlinkClick r:id="rId4">
                  <a:extLst>
                    <a:ext uri="{A12FA001-AC4F-418D-AE19-62706E023703}">
                      <ahyp:hlinkClr xmlns:ahyp="http://schemas.microsoft.com/office/drawing/2018/hyperlinkcolor" val="tx"/>
                    </a:ext>
                  </a:extLst>
                </a:hlinkClick>
              </a:rPr>
              <a:t>https://myaccount.google.com/dashboard</a:t>
            </a:r>
            <a:r>
              <a:rPr lang="en-GB" sz="1600" dirty="0">
                <a:latin typeface="+mn-lt"/>
              </a:rPr>
              <a:t>.</a:t>
            </a:r>
          </a:p>
        </p:txBody>
      </p:sp>
    </p:spTree>
    <p:extLst>
      <p:ext uri="{BB962C8B-B14F-4D97-AF65-F5344CB8AC3E}">
        <p14:creationId xmlns:p14="http://schemas.microsoft.com/office/powerpoint/2010/main" val="401877167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4A94C-87C3-4136-B410-A529FF78469B}"/>
              </a:ext>
            </a:extLst>
          </p:cNvPr>
          <p:cNvSpPr>
            <a:spLocks noGrp="1"/>
          </p:cNvSpPr>
          <p:nvPr>
            <p:ph type="title"/>
          </p:nvPr>
        </p:nvSpPr>
        <p:spPr>
          <a:xfrm>
            <a:off x="572828" y="268808"/>
            <a:ext cx="8874142" cy="1508760"/>
          </a:xfrm>
        </p:spPr>
        <p:txBody>
          <a:bodyPr/>
          <a:lstStyle/>
          <a:p>
            <a:r>
              <a:rPr lang="en-GB" sz="4000" dirty="0"/>
              <a:t>Digital Dashboards </a:t>
            </a:r>
            <a:r>
              <a:rPr lang="en-GB" sz="4000" dirty="0" err="1"/>
              <a:t>cont</a:t>
            </a:r>
            <a:r>
              <a:rPr lang="en-GB" sz="4000" dirty="0"/>
              <a:t>…</a:t>
            </a:r>
            <a:endParaRPr lang="en-GB" dirty="0"/>
          </a:p>
        </p:txBody>
      </p:sp>
      <p:sp>
        <p:nvSpPr>
          <p:cNvPr id="3" name="Content Placeholder 2">
            <a:extLst>
              <a:ext uri="{FF2B5EF4-FFF2-40B4-BE49-F238E27FC236}">
                <a16:creationId xmlns:a16="http://schemas.microsoft.com/office/drawing/2014/main" id="{ED4A8FD7-C30A-49EE-8AE6-5553C7A50872}"/>
              </a:ext>
            </a:extLst>
          </p:cNvPr>
          <p:cNvSpPr>
            <a:spLocks noGrp="1"/>
          </p:cNvSpPr>
          <p:nvPr>
            <p:ph idx="1"/>
          </p:nvPr>
        </p:nvSpPr>
        <p:spPr>
          <a:xfrm>
            <a:off x="507123" y="1996182"/>
            <a:ext cx="10947752" cy="4683587"/>
          </a:xfrm>
        </p:spPr>
        <p:txBody>
          <a:bodyPr>
            <a:normAutofit lnSpcReduction="10000"/>
          </a:bodyPr>
          <a:lstStyle/>
          <a:p>
            <a:pPr>
              <a:lnSpc>
                <a:spcPct val="110000"/>
              </a:lnSpc>
              <a:spcBef>
                <a:spcPts val="600"/>
              </a:spcBef>
              <a:spcAft>
                <a:spcPts val="0"/>
              </a:spcAft>
            </a:pPr>
            <a:r>
              <a:rPr lang="en-GB" dirty="0"/>
              <a:t>Dashboard software is used to gather, store, track, and display business data in interactive and customisable visualisations that enable users to monitor the business, to analyse data and </a:t>
            </a:r>
            <a:r>
              <a:rPr lang="en-GB" b="1" dirty="0"/>
              <a:t>provide data visualisations </a:t>
            </a:r>
            <a:r>
              <a:rPr lang="en-GB" dirty="0"/>
              <a:t>that will aid decision making.</a:t>
            </a:r>
          </a:p>
          <a:p>
            <a:pPr>
              <a:lnSpc>
                <a:spcPct val="110000"/>
              </a:lnSpc>
              <a:spcBef>
                <a:spcPts val="600"/>
              </a:spcBef>
              <a:spcAft>
                <a:spcPts val="0"/>
              </a:spcAft>
            </a:pPr>
            <a:r>
              <a:rPr lang="en-GB" dirty="0"/>
              <a:t>A digital dashboard is also known as ‘</a:t>
            </a:r>
            <a:r>
              <a:rPr lang="en-GB" b="1" dirty="0"/>
              <a:t>Business intelligence (BI</a:t>
            </a:r>
            <a:r>
              <a:rPr lang="en-GB" dirty="0"/>
              <a:t>)’ software.</a:t>
            </a:r>
          </a:p>
          <a:p>
            <a:pPr>
              <a:lnSpc>
                <a:spcPct val="110000"/>
              </a:lnSpc>
              <a:spcBef>
                <a:spcPts val="600"/>
              </a:spcBef>
              <a:spcAft>
                <a:spcPts val="0"/>
              </a:spcAft>
            </a:pPr>
            <a:r>
              <a:rPr lang="en-GB" dirty="0"/>
              <a:t>Examples include, </a:t>
            </a:r>
            <a:r>
              <a:rPr lang="en-GB" b="1" dirty="0"/>
              <a:t>ERP, CRM and SCM </a:t>
            </a:r>
            <a:r>
              <a:rPr lang="en-GB" dirty="0"/>
              <a:t>software that monitor important parts of the business (aka business metrics) and the overall performance of a company/Organisation.</a:t>
            </a:r>
          </a:p>
          <a:p>
            <a:pPr>
              <a:lnSpc>
                <a:spcPct val="110000"/>
              </a:lnSpc>
              <a:spcBef>
                <a:spcPts val="600"/>
              </a:spcBef>
              <a:spcAft>
                <a:spcPts val="0"/>
              </a:spcAft>
            </a:pPr>
            <a:r>
              <a:rPr lang="en-GB" dirty="0"/>
              <a:t>Business metrics aka performance metrics, measure different aspects of an Organisation, business or project. E.g. financial metrics include product sales revenue/turnover, profits, expenditures, assets, liabilities, and capital etc…</a:t>
            </a:r>
          </a:p>
          <a:p>
            <a:pPr>
              <a:lnSpc>
                <a:spcPct val="110000"/>
              </a:lnSpc>
              <a:spcBef>
                <a:spcPts val="600"/>
              </a:spcBef>
              <a:spcAft>
                <a:spcPts val="0"/>
              </a:spcAft>
            </a:pPr>
            <a:r>
              <a:rPr lang="en-GB" dirty="0"/>
              <a:t>The business user or Manager can then oversee a number of key areas of the business/Organisation by displaying metric data visualisations, metric trends in graphical format, and real-time information in a more easy to understand presentable format.</a:t>
            </a:r>
          </a:p>
          <a:p>
            <a:pPr>
              <a:lnSpc>
                <a:spcPct val="110000"/>
              </a:lnSpc>
              <a:spcBef>
                <a:spcPts val="600"/>
              </a:spcBef>
              <a:spcAft>
                <a:spcPts val="0"/>
              </a:spcAft>
            </a:pPr>
            <a:endParaRPr lang="en-GB" dirty="0"/>
          </a:p>
          <a:p>
            <a:pPr>
              <a:lnSpc>
                <a:spcPct val="110000"/>
              </a:lnSpc>
              <a:spcBef>
                <a:spcPts val="600"/>
              </a:spcBef>
              <a:spcAft>
                <a:spcPts val="0"/>
              </a:spcAft>
            </a:pPr>
            <a:endParaRPr lang="en-GB" dirty="0"/>
          </a:p>
          <a:p>
            <a:pPr>
              <a:lnSpc>
                <a:spcPct val="110000"/>
              </a:lnSpc>
              <a:spcBef>
                <a:spcPts val="600"/>
              </a:spcBef>
              <a:spcAft>
                <a:spcPts val="0"/>
              </a:spcAft>
            </a:pPr>
            <a:endParaRPr lang="en-GB" dirty="0"/>
          </a:p>
        </p:txBody>
      </p:sp>
    </p:spTree>
    <p:extLst>
      <p:ext uri="{BB962C8B-B14F-4D97-AF65-F5344CB8AC3E}">
        <p14:creationId xmlns:p14="http://schemas.microsoft.com/office/powerpoint/2010/main" val="382126946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F9F5EB8-AB42-47FD-8F4A-176C0A4B1B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2059012"/>
            <a:ext cx="12188952"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a:extLst>
              <a:ext uri="{FF2B5EF4-FFF2-40B4-BE49-F238E27FC236}">
                <a16:creationId xmlns:a16="http://schemas.microsoft.com/office/drawing/2014/main" id="{CA758F27-EB0A-4675-AACF-0CD47C9112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A84A94C-87C3-4136-B410-A529FF78469B}"/>
              </a:ext>
            </a:extLst>
          </p:cNvPr>
          <p:cNvSpPr>
            <a:spLocks noGrp="1"/>
          </p:cNvSpPr>
          <p:nvPr>
            <p:ph type="title"/>
          </p:nvPr>
        </p:nvSpPr>
        <p:spPr>
          <a:xfrm>
            <a:off x="737526" y="31448"/>
            <a:ext cx="10464369" cy="662672"/>
          </a:xfrm>
        </p:spPr>
        <p:txBody>
          <a:bodyPr vert="horz" lIns="91440" tIns="45720" rIns="91440" bIns="45720" rtlCol="0" anchor="b">
            <a:normAutofit/>
          </a:bodyPr>
          <a:lstStyle/>
          <a:p>
            <a:pPr algn="ctr">
              <a:lnSpc>
                <a:spcPct val="80000"/>
              </a:lnSpc>
            </a:pPr>
            <a:r>
              <a:rPr lang="en-US" sz="3200" spc="150" dirty="0">
                <a:solidFill>
                  <a:schemeClr val="tx2"/>
                </a:solidFill>
                <a:latin typeface="+mj-lt"/>
              </a:rPr>
              <a:t>Visual EXAMPLE: Digital Dashboard</a:t>
            </a:r>
          </a:p>
        </p:txBody>
      </p:sp>
      <p:sp>
        <p:nvSpPr>
          <p:cNvPr id="13" name="Rectangle 12">
            <a:extLst>
              <a:ext uri="{FF2B5EF4-FFF2-40B4-BE49-F238E27FC236}">
                <a16:creationId xmlns:a16="http://schemas.microsoft.com/office/drawing/2014/main" id="{CFDF506A-FD4E-4BBC-A10A-DEB94F9BAA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7325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Graphical user interface, application&#10;&#10;Description automatically generated">
            <a:extLst>
              <a:ext uri="{FF2B5EF4-FFF2-40B4-BE49-F238E27FC236}">
                <a16:creationId xmlns:a16="http://schemas.microsoft.com/office/drawing/2014/main" id="{E167F005-D96B-46F0-9D69-7E8FF76DD6B6}"/>
              </a:ext>
            </a:extLst>
          </p:cNvPr>
          <p:cNvPicPr>
            <a:picLocks noChangeAspect="1"/>
          </p:cNvPicPr>
          <p:nvPr/>
        </p:nvPicPr>
        <p:blipFill>
          <a:blip r:embed="rId2"/>
          <a:stretch>
            <a:fillRect/>
          </a:stretch>
        </p:blipFill>
        <p:spPr>
          <a:xfrm>
            <a:off x="2242172" y="689000"/>
            <a:ext cx="7455079" cy="5647222"/>
          </a:xfrm>
          <a:prstGeom prst="rect">
            <a:avLst/>
          </a:prstGeom>
        </p:spPr>
      </p:pic>
      <p:sp>
        <p:nvSpPr>
          <p:cNvPr id="15" name="Rectangle 14">
            <a:extLst>
              <a:ext uri="{FF2B5EF4-FFF2-40B4-BE49-F238E27FC236}">
                <a16:creationId xmlns:a16="http://schemas.microsoft.com/office/drawing/2014/main" id="{3571FB1B-4FFC-43D6-8121-390B3A44E8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373369"/>
            <a:ext cx="12192000" cy="4846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A97CE4CC-5591-425A-942C-F4297716ED4E}"/>
              </a:ext>
            </a:extLst>
          </p:cNvPr>
          <p:cNvSpPr txBox="1"/>
          <p:nvPr/>
        </p:nvSpPr>
        <p:spPr>
          <a:xfrm>
            <a:off x="4883903" y="6447664"/>
            <a:ext cx="2330558" cy="184666"/>
          </a:xfrm>
          <a:prstGeom prst="rect">
            <a:avLst/>
          </a:prstGeom>
          <a:noFill/>
        </p:spPr>
        <p:txBody>
          <a:bodyPr wrap="square">
            <a:spAutoFit/>
          </a:bodyPr>
          <a:lstStyle/>
          <a:p>
            <a:r>
              <a:rPr lang="en-GB" sz="600" dirty="0">
                <a:solidFill>
                  <a:schemeClr val="bg1"/>
                </a:solidFill>
                <a:hlinkClick r:id="rId3">
                  <a:extLst>
                    <a:ext uri="{A12FA001-AC4F-418D-AE19-62706E023703}">
                      <ahyp:hlinkClr xmlns:ahyp="http://schemas.microsoft.com/office/drawing/2018/hyperlinkcolor" val="tx"/>
                    </a:ext>
                  </a:extLst>
                </a:hlinkClick>
              </a:rPr>
              <a:t>Ref: monthly-sales-report-template.png (1168×880) (datapine.com)</a:t>
            </a:r>
            <a:endParaRPr lang="en-GB" sz="600" dirty="0">
              <a:solidFill>
                <a:schemeClr val="bg1"/>
              </a:solidFill>
            </a:endParaRPr>
          </a:p>
        </p:txBody>
      </p:sp>
    </p:spTree>
    <p:extLst>
      <p:ext uri="{BB962C8B-B14F-4D97-AF65-F5344CB8AC3E}">
        <p14:creationId xmlns:p14="http://schemas.microsoft.com/office/powerpoint/2010/main" val="533430584"/>
      </p:ext>
    </p:extLst>
  </p:cSld>
  <p:clrMapOvr>
    <a:overrideClrMapping bg1="lt1" tx1="dk1" bg2="lt2" tx2="dk2" accent1="accent1" accent2="accent2" accent3="accent3" accent4="accent4" accent5="accent5" accent6="accent6" hlink="hlink" folHlink="folHlink"/>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419CC0-077C-7EE6-46C0-1ED2A1F20B76}"/>
              </a:ext>
            </a:extLst>
          </p:cNvPr>
          <p:cNvSpPr>
            <a:spLocks noGrp="1"/>
          </p:cNvSpPr>
          <p:nvPr>
            <p:ph type="title"/>
          </p:nvPr>
        </p:nvSpPr>
        <p:spPr>
          <a:xfrm>
            <a:off x="227047" y="238072"/>
            <a:ext cx="9508624" cy="1508760"/>
          </a:xfrm>
        </p:spPr>
        <p:txBody>
          <a:bodyPr>
            <a:normAutofit fontScale="90000"/>
          </a:bodyPr>
          <a:lstStyle/>
          <a:p>
            <a:r>
              <a:rPr lang="en-GB" dirty="0"/>
              <a:t>Video example: digital Dashboard in 3minutes using excel</a:t>
            </a:r>
          </a:p>
        </p:txBody>
      </p:sp>
      <p:pic>
        <p:nvPicPr>
          <p:cNvPr id="5" name="Picture 4">
            <a:hlinkClick r:id="rId2"/>
            <a:extLst>
              <a:ext uri="{FF2B5EF4-FFF2-40B4-BE49-F238E27FC236}">
                <a16:creationId xmlns:a16="http://schemas.microsoft.com/office/drawing/2014/main" id="{B17942BD-A50D-4710-8F65-700069F61CBC}"/>
              </a:ext>
            </a:extLst>
          </p:cNvPr>
          <p:cNvPicPr>
            <a:picLocks noChangeAspect="1"/>
          </p:cNvPicPr>
          <p:nvPr/>
        </p:nvPicPr>
        <p:blipFill>
          <a:blip r:embed="rId3"/>
          <a:stretch>
            <a:fillRect/>
          </a:stretch>
        </p:blipFill>
        <p:spPr>
          <a:xfrm>
            <a:off x="1582910" y="1919570"/>
            <a:ext cx="8450216" cy="4777066"/>
          </a:xfrm>
          <a:prstGeom prst="rect">
            <a:avLst/>
          </a:prstGeom>
        </p:spPr>
      </p:pic>
      <p:pic>
        <p:nvPicPr>
          <p:cNvPr id="7" name="Graphic 6" descr="Cursor with solid fill">
            <a:extLst>
              <a:ext uri="{FF2B5EF4-FFF2-40B4-BE49-F238E27FC236}">
                <a16:creationId xmlns:a16="http://schemas.microsoft.com/office/drawing/2014/main" id="{8DBAAF0D-6D22-4D98-0181-CA6CF5C510F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914120" y="3204243"/>
            <a:ext cx="3072971" cy="3072971"/>
          </a:xfrm>
          <a:prstGeom prst="rect">
            <a:avLst/>
          </a:prstGeom>
        </p:spPr>
      </p:pic>
    </p:spTree>
    <p:extLst>
      <p:ext uri="{BB962C8B-B14F-4D97-AF65-F5344CB8AC3E}">
        <p14:creationId xmlns:p14="http://schemas.microsoft.com/office/powerpoint/2010/main" val="392396215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FD11DD-D8E3-DA61-E4B1-61AE77A1A1A2}"/>
              </a:ext>
            </a:extLst>
          </p:cNvPr>
          <p:cNvSpPr>
            <a:spLocks noGrp="1"/>
          </p:cNvSpPr>
          <p:nvPr>
            <p:ph type="title"/>
          </p:nvPr>
        </p:nvSpPr>
        <p:spPr>
          <a:xfrm>
            <a:off x="145877" y="311574"/>
            <a:ext cx="9850931" cy="1508760"/>
          </a:xfrm>
        </p:spPr>
        <p:txBody>
          <a:bodyPr>
            <a:normAutofit/>
          </a:bodyPr>
          <a:lstStyle/>
          <a:p>
            <a:r>
              <a:rPr lang="en-GB" sz="3600" dirty="0"/>
              <a:t>Video Example: how to Create a digital Dashboard in Excel</a:t>
            </a:r>
          </a:p>
        </p:txBody>
      </p:sp>
      <p:sp>
        <p:nvSpPr>
          <p:cNvPr id="3" name="Content Placeholder 2">
            <a:extLst>
              <a:ext uri="{FF2B5EF4-FFF2-40B4-BE49-F238E27FC236}">
                <a16:creationId xmlns:a16="http://schemas.microsoft.com/office/drawing/2014/main" id="{F10B867A-4D48-B145-8E41-2D7AE11916E6}"/>
              </a:ext>
            </a:extLst>
          </p:cNvPr>
          <p:cNvSpPr>
            <a:spLocks noGrp="1"/>
          </p:cNvSpPr>
          <p:nvPr>
            <p:ph idx="1"/>
          </p:nvPr>
        </p:nvSpPr>
        <p:spPr>
          <a:xfrm>
            <a:off x="145877" y="1881806"/>
            <a:ext cx="7567478" cy="4588535"/>
          </a:xfrm>
        </p:spPr>
        <p:txBody>
          <a:bodyPr>
            <a:normAutofit/>
          </a:bodyPr>
          <a:lstStyle/>
          <a:p>
            <a:pPr marL="0" indent="0">
              <a:lnSpc>
                <a:spcPct val="110000"/>
              </a:lnSpc>
              <a:spcBef>
                <a:spcPts val="600"/>
              </a:spcBef>
              <a:spcAft>
                <a:spcPts val="0"/>
              </a:spcAft>
              <a:buNone/>
            </a:pPr>
            <a:r>
              <a:rPr lang="en-US" sz="2800" dirty="0"/>
              <a:t>Example:</a:t>
            </a:r>
          </a:p>
          <a:p>
            <a:pPr>
              <a:lnSpc>
                <a:spcPct val="110000"/>
              </a:lnSpc>
              <a:spcBef>
                <a:spcPts val="600"/>
              </a:spcBef>
              <a:spcAft>
                <a:spcPts val="0"/>
              </a:spcAft>
            </a:pPr>
            <a:r>
              <a:rPr lang="en-US" sz="2800" dirty="0">
                <a:solidFill>
                  <a:schemeClr val="bg2"/>
                </a:solidFill>
                <a:highlight>
                  <a:srgbClr val="FFFF00"/>
                </a:highlight>
                <a:latin typeface="+mn-lt"/>
              </a:rPr>
              <a:t>Watch 35secs:</a:t>
            </a:r>
            <a:r>
              <a:rPr lang="en-US" sz="2800" dirty="0"/>
              <a:t> </a:t>
            </a:r>
            <a:r>
              <a:rPr lang="en-US" sz="2800" dirty="0">
                <a:hlinkClick r:id="rId2">
                  <a:extLst>
                    <a:ext uri="{A12FA001-AC4F-418D-AE19-62706E023703}">
                      <ahyp:hlinkClr xmlns:ahyp="http://schemas.microsoft.com/office/drawing/2018/hyperlinkcolor" val="tx"/>
                    </a:ext>
                  </a:extLst>
                </a:hlinkClick>
              </a:rPr>
              <a:t>How to Build Excel Interactive Dashboards </a:t>
            </a:r>
            <a:r>
              <a:rPr lang="en-US" sz="2800" dirty="0"/>
              <a:t>(19mins)</a:t>
            </a:r>
          </a:p>
          <a:p>
            <a:pPr>
              <a:lnSpc>
                <a:spcPct val="110000"/>
              </a:lnSpc>
              <a:spcBef>
                <a:spcPts val="600"/>
              </a:spcBef>
              <a:spcAft>
                <a:spcPts val="0"/>
              </a:spcAft>
            </a:pPr>
            <a:r>
              <a:rPr lang="en-US" sz="2800" dirty="0">
                <a:solidFill>
                  <a:schemeClr val="bg2"/>
                </a:solidFill>
                <a:highlight>
                  <a:srgbClr val="FFFF00"/>
                </a:highlight>
                <a:latin typeface="+mn-lt"/>
              </a:rPr>
              <a:t>Watch 35secs:</a:t>
            </a:r>
            <a:r>
              <a:rPr lang="en-US" dirty="0"/>
              <a:t> </a:t>
            </a:r>
            <a:r>
              <a:rPr lang="en-US" sz="2800" dirty="0">
                <a:hlinkClick r:id="rId3">
                  <a:extLst>
                    <a:ext uri="{A12FA001-AC4F-418D-AE19-62706E023703}">
                      <ahyp:hlinkClr xmlns:ahyp="http://schemas.microsoft.com/office/drawing/2018/hyperlinkcolor" val="tx"/>
                    </a:ext>
                  </a:extLst>
                </a:hlinkClick>
              </a:rPr>
              <a:t>Build the ULTIMATE Excel Dashboard from Scratch </a:t>
            </a:r>
            <a:r>
              <a:rPr lang="en-US" sz="2800" dirty="0"/>
              <a:t>(20mins)</a:t>
            </a:r>
          </a:p>
          <a:p>
            <a:pPr lvl="1">
              <a:lnSpc>
                <a:spcPct val="110000"/>
              </a:lnSpc>
              <a:spcBef>
                <a:spcPts val="600"/>
              </a:spcBef>
              <a:spcAft>
                <a:spcPts val="0"/>
              </a:spcAft>
            </a:pPr>
            <a:r>
              <a:rPr lang="en-US" sz="2600" dirty="0"/>
              <a:t>Other: </a:t>
            </a:r>
            <a:r>
              <a:rPr lang="en-US" sz="1800" dirty="0">
                <a:hlinkClick r:id="rId4">
                  <a:extLst>
                    <a:ext uri="{A12FA001-AC4F-418D-AE19-62706E023703}">
                      <ahyp:hlinkClr xmlns:ahyp="http://schemas.microsoft.com/office/drawing/2018/hyperlinkcolor" val="tx"/>
                    </a:ext>
                  </a:extLst>
                </a:hlinkClick>
              </a:rPr>
              <a:t>How to make an Awesome Excel Dashboard in Just 15 Minutes</a:t>
            </a:r>
            <a:endParaRPr lang="en-US" sz="2600" dirty="0"/>
          </a:p>
          <a:p>
            <a:pPr>
              <a:lnSpc>
                <a:spcPct val="110000"/>
              </a:lnSpc>
              <a:spcBef>
                <a:spcPts val="600"/>
              </a:spcBef>
              <a:spcAft>
                <a:spcPts val="0"/>
              </a:spcAft>
            </a:pPr>
            <a:endParaRPr lang="en-US" sz="2800" dirty="0">
              <a:solidFill>
                <a:schemeClr val="bg2"/>
              </a:solidFill>
              <a:highlight>
                <a:srgbClr val="FFFF00"/>
              </a:highlight>
              <a:latin typeface="+mn-lt"/>
              <a:hlinkClick r:id="rId5">
                <a:extLst>
                  <a:ext uri="{A12FA001-AC4F-418D-AE19-62706E023703}">
                    <ahyp:hlinkClr xmlns:ahyp="http://schemas.microsoft.com/office/drawing/2018/hyperlinkcolor" val="tx"/>
                  </a:ext>
                </a:extLst>
              </a:hlinkClick>
            </a:endParaRPr>
          </a:p>
        </p:txBody>
      </p:sp>
      <p:pic>
        <p:nvPicPr>
          <p:cNvPr id="9" name="Picture 8">
            <a:extLst>
              <a:ext uri="{FF2B5EF4-FFF2-40B4-BE49-F238E27FC236}">
                <a16:creationId xmlns:a16="http://schemas.microsoft.com/office/drawing/2014/main" id="{8B590F43-DCB9-1294-86A2-CAD44D869401}"/>
              </a:ext>
            </a:extLst>
          </p:cNvPr>
          <p:cNvPicPr>
            <a:picLocks noChangeAspect="1"/>
          </p:cNvPicPr>
          <p:nvPr/>
        </p:nvPicPr>
        <p:blipFill>
          <a:blip r:embed="rId6"/>
          <a:stretch>
            <a:fillRect/>
          </a:stretch>
        </p:blipFill>
        <p:spPr>
          <a:xfrm>
            <a:off x="7713355" y="1974796"/>
            <a:ext cx="4158297" cy="2355939"/>
          </a:xfrm>
          <a:prstGeom prst="rect">
            <a:avLst/>
          </a:prstGeom>
        </p:spPr>
      </p:pic>
      <p:pic>
        <p:nvPicPr>
          <p:cNvPr id="11" name="Picture 10">
            <a:extLst>
              <a:ext uri="{FF2B5EF4-FFF2-40B4-BE49-F238E27FC236}">
                <a16:creationId xmlns:a16="http://schemas.microsoft.com/office/drawing/2014/main" id="{61FBA0E8-5EE9-2764-5D4B-1E0605F128B4}"/>
              </a:ext>
            </a:extLst>
          </p:cNvPr>
          <p:cNvPicPr>
            <a:picLocks noChangeAspect="1"/>
          </p:cNvPicPr>
          <p:nvPr/>
        </p:nvPicPr>
        <p:blipFill>
          <a:blip r:embed="rId7"/>
          <a:stretch>
            <a:fillRect/>
          </a:stretch>
        </p:blipFill>
        <p:spPr>
          <a:xfrm>
            <a:off x="7682630" y="4423725"/>
            <a:ext cx="4189022" cy="2372803"/>
          </a:xfrm>
          <a:prstGeom prst="rect">
            <a:avLst/>
          </a:prstGeom>
        </p:spPr>
      </p:pic>
    </p:spTree>
    <p:extLst>
      <p:ext uri="{BB962C8B-B14F-4D97-AF65-F5344CB8AC3E}">
        <p14:creationId xmlns:p14="http://schemas.microsoft.com/office/powerpoint/2010/main" val="32515151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FD11DD-D8E3-DA61-E4B1-61AE77A1A1A2}"/>
              </a:ext>
            </a:extLst>
          </p:cNvPr>
          <p:cNvSpPr>
            <a:spLocks noGrp="1"/>
          </p:cNvSpPr>
          <p:nvPr>
            <p:ph type="title"/>
          </p:nvPr>
        </p:nvSpPr>
        <p:spPr>
          <a:xfrm>
            <a:off x="145877" y="311574"/>
            <a:ext cx="9850931" cy="1508760"/>
          </a:xfrm>
        </p:spPr>
        <p:txBody>
          <a:bodyPr>
            <a:normAutofit/>
          </a:bodyPr>
          <a:lstStyle/>
          <a:p>
            <a:r>
              <a:rPr lang="en-GB" sz="3600" dirty="0"/>
              <a:t>Example tutorials: Create a digital</a:t>
            </a:r>
            <a:br>
              <a:rPr lang="en-GB" sz="3600" dirty="0"/>
            </a:br>
            <a:r>
              <a:rPr lang="en-GB" sz="3600" dirty="0"/>
              <a:t>Dashboard in Excel / Google sheets</a:t>
            </a:r>
          </a:p>
        </p:txBody>
      </p:sp>
      <p:sp>
        <p:nvSpPr>
          <p:cNvPr id="3" name="Content Placeholder 2">
            <a:extLst>
              <a:ext uri="{FF2B5EF4-FFF2-40B4-BE49-F238E27FC236}">
                <a16:creationId xmlns:a16="http://schemas.microsoft.com/office/drawing/2014/main" id="{F10B867A-4D48-B145-8E41-2D7AE11916E6}"/>
              </a:ext>
            </a:extLst>
          </p:cNvPr>
          <p:cNvSpPr>
            <a:spLocks noGrp="1"/>
          </p:cNvSpPr>
          <p:nvPr>
            <p:ph idx="1"/>
          </p:nvPr>
        </p:nvSpPr>
        <p:spPr>
          <a:xfrm>
            <a:off x="76720" y="1820334"/>
            <a:ext cx="8621605" cy="4910880"/>
          </a:xfrm>
        </p:spPr>
        <p:txBody>
          <a:bodyPr>
            <a:normAutofit fontScale="85000" lnSpcReduction="20000"/>
          </a:bodyPr>
          <a:lstStyle/>
          <a:p>
            <a:pPr marL="0" indent="0">
              <a:lnSpc>
                <a:spcPct val="110000"/>
              </a:lnSpc>
              <a:spcBef>
                <a:spcPts val="600"/>
              </a:spcBef>
              <a:spcAft>
                <a:spcPts val="0"/>
              </a:spcAft>
              <a:buNone/>
            </a:pPr>
            <a:r>
              <a:rPr lang="en-GB" sz="2800" dirty="0">
                <a:latin typeface="+mn-lt"/>
              </a:rPr>
              <a:t>The following example video tutorials show you how to create a </a:t>
            </a:r>
            <a:r>
              <a:rPr lang="en-GB" sz="2800" b="1" dirty="0">
                <a:latin typeface="+mn-lt"/>
              </a:rPr>
              <a:t>Digital Dashboard </a:t>
            </a:r>
            <a:r>
              <a:rPr lang="en-GB" sz="2800" dirty="0">
                <a:latin typeface="+mn-lt"/>
              </a:rPr>
              <a:t>in Excel and Google Sheets. Noted here in case you wanted to learn how to create a Digital Dashboard for Task 4 </a:t>
            </a:r>
            <a:r>
              <a:rPr lang="en-GB" sz="2800" dirty="0" err="1">
                <a:latin typeface="+mn-lt"/>
              </a:rPr>
              <a:t>a.ii</a:t>
            </a:r>
            <a:r>
              <a:rPr lang="en-GB" sz="2800" dirty="0">
                <a:latin typeface="+mn-lt"/>
              </a:rPr>
              <a:t>.</a:t>
            </a:r>
          </a:p>
          <a:p>
            <a:pPr>
              <a:lnSpc>
                <a:spcPct val="110000"/>
              </a:lnSpc>
              <a:spcBef>
                <a:spcPts val="600"/>
              </a:spcBef>
              <a:spcAft>
                <a:spcPts val="0"/>
              </a:spcAft>
            </a:pPr>
            <a:r>
              <a:rPr lang="en-US" sz="2800" dirty="0">
                <a:latin typeface="+mn-lt"/>
                <a:hlinkClick r:id="rId2">
                  <a:extLst>
                    <a:ext uri="{A12FA001-AC4F-418D-AE19-62706E023703}">
                      <ahyp:hlinkClr xmlns:ahyp="http://schemas.microsoft.com/office/drawing/2018/hyperlinkcolor" val="tx"/>
                    </a:ext>
                  </a:extLst>
                </a:hlinkClick>
              </a:rPr>
              <a:t>How to Build Excel Interactive Dashboards (19mins)</a:t>
            </a:r>
            <a:endParaRPr lang="en-US" sz="2800" dirty="0">
              <a:latin typeface="+mn-lt"/>
            </a:endParaRPr>
          </a:p>
          <a:p>
            <a:pPr>
              <a:lnSpc>
                <a:spcPct val="110000"/>
              </a:lnSpc>
              <a:spcBef>
                <a:spcPts val="600"/>
              </a:spcBef>
              <a:spcAft>
                <a:spcPts val="0"/>
              </a:spcAft>
            </a:pPr>
            <a:r>
              <a:rPr lang="en-US" sz="2800" dirty="0">
                <a:hlinkClick r:id="rId3">
                  <a:extLst>
                    <a:ext uri="{A12FA001-AC4F-418D-AE19-62706E023703}">
                      <ahyp:hlinkClr xmlns:ahyp="http://schemas.microsoft.com/office/drawing/2018/hyperlinkcolor" val="tx"/>
                    </a:ext>
                  </a:extLst>
                </a:hlinkClick>
              </a:rPr>
              <a:t>How to Create a basic Dashboard in Excel</a:t>
            </a:r>
            <a:r>
              <a:rPr lang="en-US" sz="2800" dirty="0"/>
              <a:t> (14mins)</a:t>
            </a:r>
          </a:p>
          <a:p>
            <a:pPr>
              <a:lnSpc>
                <a:spcPct val="110000"/>
              </a:lnSpc>
              <a:spcBef>
                <a:spcPts val="600"/>
              </a:spcBef>
              <a:spcAft>
                <a:spcPts val="0"/>
              </a:spcAft>
            </a:pPr>
            <a:r>
              <a:rPr lang="en-US" sz="2800" dirty="0">
                <a:hlinkClick r:id="rId4">
                  <a:extLst>
                    <a:ext uri="{A12FA001-AC4F-418D-AE19-62706E023703}">
                      <ahyp:hlinkClr xmlns:ahyp="http://schemas.microsoft.com/office/drawing/2018/hyperlinkcolor" val="tx"/>
                    </a:ext>
                  </a:extLst>
                </a:hlinkClick>
              </a:rPr>
              <a:t>How to Create Dashboards in Excel</a:t>
            </a:r>
            <a:r>
              <a:rPr lang="en-US" sz="2800" dirty="0"/>
              <a:t> (14mins)</a:t>
            </a:r>
          </a:p>
          <a:p>
            <a:pPr>
              <a:lnSpc>
                <a:spcPct val="110000"/>
              </a:lnSpc>
              <a:spcBef>
                <a:spcPts val="600"/>
              </a:spcBef>
              <a:spcAft>
                <a:spcPts val="0"/>
              </a:spcAft>
            </a:pPr>
            <a:r>
              <a:rPr lang="en-US" sz="2800" dirty="0">
                <a:hlinkClick r:id="rId5">
                  <a:extLst>
                    <a:ext uri="{A12FA001-AC4F-418D-AE19-62706E023703}">
                      <ahyp:hlinkClr xmlns:ahyp="http://schemas.microsoft.com/office/drawing/2018/hyperlinkcolor" val="tx"/>
                    </a:ext>
                  </a:extLst>
                </a:hlinkClick>
              </a:rPr>
              <a:t>How to create a basic Sales Dashboard in Excel </a:t>
            </a:r>
            <a:r>
              <a:rPr lang="en-US" sz="2800" dirty="0"/>
              <a:t>(15mins)</a:t>
            </a:r>
          </a:p>
          <a:p>
            <a:pPr>
              <a:lnSpc>
                <a:spcPct val="110000"/>
              </a:lnSpc>
              <a:spcBef>
                <a:spcPts val="600"/>
              </a:spcBef>
              <a:spcAft>
                <a:spcPts val="0"/>
              </a:spcAft>
            </a:pPr>
            <a:r>
              <a:rPr lang="en-US" sz="2800" dirty="0">
                <a:hlinkClick r:id="rId6" tooltip="Sales Dashboard in Excel | Dynamic Excel Dashboard for Sales">
                  <a:extLst>
                    <a:ext uri="{A12FA001-AC4F-418D-AE19-62706E023703}">
                      <ahyp:hlinkClr xmlns:ahyp="http://schemas.microsoft.com/office/drawing/2018/hyperlinkcolor" val="tx"/>
                    </a:ext>
                  </a:extLst>
                </a:hlinkClick>
              </a:rPr>
              <a:t>Create a Dynamic Dashboard in Excel &amp; </a:t>
            </a:r>
            <a:r>
              <a:rPr lang="en-US" sz="2800" dirty="0" err="1">
                <a:hlinkClick r:id="rId6" tooltip="Sales Dashboard in Excel | Dynamic Excel Dashboard for Sales">
                  <a:extLst>
                    <a:ext uri="{A12FA001-AC4F-418D-AE19-62706E023703}">
                      <ahyp:hlinkClr xmlns:ahyp="http://schemas.microsoft.com/office/drawing/2018/hyperlinkcolor" val="tx"/>
                    </a:ext>
                  </a:extLst>
                </a:hlinkClick>
              </a:rPr>
              <a:t>PowrPoint</a:t>
            </a:r>
            <a:r>
              <a:rPr lang="en-US" sz="2800" dirty="0"/>
              <a:t> (43mins)</a:t>
            </a:r>
            <a:endParaRPr lang="en-US" sz="2800" dirty="0">
              <a:hlinkClick r:id="rId2" tooltip="📊 How to Build Excel Interactive Dashboards">
                <a:extLst>
                  <a:ext uri="{A12FA001-AC4F-418D-AE19-62706E023703}">
                    <ahyp:hlinkClr xmlns:ahyp="http://schemas.microsoft.com/office/drawing/2018/hyperlinkcolor" val="tx"/>
                  </a:ext>
                </a:extLst>
              </a:hlinkClick>
            </a:endParaRPr>
          </a:p>
          <a:p>
            <a:pPr>
              <a:lnSpc>
                <a:spcPct val="110000"/>
              </a:lnSpc>
              <a:spcBef>
                <a:spcPts val="600"/>
              </a:spcBef>
              <a:spcAft>
                <a:spcPts val="0"/>
              </a:spcAft>
            </a:pPr>
            <a:r>
              <a:rPr lang="en-US" sz="2800" dirty="0">
                <a:hlinkClick r:id="rId7" tooltip="How to build Interactive Excel Dashboards that Update with ONE CLICK!">
                  <a:extLst>
                    <a:ext uri="{A12FA001-AC4F-418D-AE19-62706E023703}">
                      <ahyp:hlinkClr xmlns:ahyp="http://schemas.microsoft.com/office/drawing/2018/hyperlinkcolor" val="tx"/>
                    </a:ext>
                  </a:extLst>
                </a:hlinkClick>
              </a:rPr>
              <a:t>How to build Interactive Excel Dashboards</a:t>
            </a:r>
            <a:r>
              <a:rPr lang="en-US" sz="2800" dirty="0"/>
              <a:t> (52mins)</a:t>
            </a:r>
          </a:p>
          <a:p>
            <a:pPr>
              <a:lnSpc>
                <a:spcPct val="110000"/>
              </a:lnSpc>
              <a:spcBef>
                <a:spcPts val="600"/>
              </a:spcBef>
              <a:spcAft>
                <a:spcPts val="0"/>
              </a:spcAft>
            </a:pPr>
            <a:r>
              <a:rPr lang="en-US" sz="2800" dirty="0">
                <a:hlinkClick r:id="rId8">
                  <a:extLst>
                    <a:ext uri="{A12FA001-AC4F-418D-AE19-62706E023703}">
                      <ahyp:hlinkClr xmlns:ahyp="http://schemas.microsoft.com/office/drawing/2018/hyperlinkcolor" val="tx"/>
                    </a:ext>
                  </a:extLst>
                </a:hlinkClick>
              </a:rPr>
              <a:t>Microsoft Excel Financial Statistics Dashboards System</a:t>
            </a:r>
            <a:endParaRPr lang="en-US" sz="2800" dirty="0"/>
          </a:p>
          <a:p>
            <a:pPr>
              <a:lnSpc>
                <a:spcPct val="110000"/>
              </a:lnSpc>
              <a:spcBef>
                <a:spcPts val="600"/>
              </a:spcBef>
              <a:spcAft>
                <a:spcPts val="0"/>
              </a:spcAft>
            </a:pPr>
            <a:r>
              <a:rPr lang="en-US" sz="2800" dirty="0">
                <a:hlinkClick r:id="rId9">
                  <a:extLst>
                    <a:ext uri="{A12FA001-AC4F-418D-AE19-62706E023703}">
                      <ahyp:hlinkClr xmlns:ahyp="http://schemas.microsoft.com/office/drawing/2018/hyperlinkcolor" val="tx"/>
                    </a:ext>
                  </a:extLst>
                </a:hlinkClick>
              </a:rPr>
              <a:t>How to Create a Dashboard in Google Sheets (10 steps)</a:t>
            </a:r>
            <a:r>
              <a:rPr lang="en-US" sz="2800" dirty="0"/>
              <a:t> (56mins)</a:t>
            </a:r>
          </a:p>
        </p:txBody>
      </p:sp>
      <p:pic>
        <p:nvPicPr>
          <p:cNvPr id="7" name="Picture 6" descr="Graphical user interface&#10;&#10;Description automatically generated">
            <a:extLst>
              <a:ext uri="{FF2B5EF4-FFF2-40B4-BE49-F238E27FC236}">
                <a16:creationId xmlns:a16="http://schemas.microsoft.com/office/drawing/2014/main" id="{B0BC27D3-8F8B-83DE-C12E-32FD89C5B9D7}"/>
              </a:ext>
            </a:extLst>
          </p:cNvPr>
          <p:cNvPicPr>
            <a:picLocks noChangeAspect="1"/>
          </p:cNvPicPr>
          <p:nvPr/>
        </p:nvPicPr>
        <p:blipFill rotWithShape="1">
          <a:blip r:embed="rId10"/>
          <a:srcRect l="1323" t="17785" r="1709" b="2"/>
          <a:stretch/>
        </p:blipFill>
        <p:spPr>
          <a:xfrm>
            <a:off x="8698325" y="4366563"/>
            <a:ext cx="3491110" cy="2491438"/>
          </a:xfrm>
          <a:prstGeom prst="rect">
            <a:avLst/>
          </a:prstGeom>
        </p:spPr>
      </p:pic>
      <p:pic>
        <p:nvPicPr>
          <p:cNvPr id="5" name="Picture 4" descr="Graphical user interface, website&#10;&#10;Description automatically generated">
            <a:extLst>
              <a:ext uri="{FF2B5EF4-FFF2-40B4-BE49-F238E27FC236}">
                <a16:creationId xmlns:a16="http://schemas.microsoft.com/office/drawing/2014/main" id="{E8F828EB-59B3-A727-D68F-66E28ADF916F}"/>
              </a:ext>
            </a:extLst>
          </p:cNvPr>
          <p:cNvPicPr>
            <a:picLocks noChangeAspect="1"/>
          </p:cNvPicPr>
          <p:nvPr/>
        </p:nvPicPr>
        <p:blipFill rotWithShape="1">
          <a:blip r:embed="rId11"/>
          <a:srcRect l="5353" r="4" b="4"/>
          <a:stretch/>
        </p:blipFill>
        <p:spPr>
          <a:xfrm>
            <a:off x="8698325" y="1820334"/>
            <a:ext cx="3491110" cy="2546229"/>
          </a:xfrm>
          <a:prstGeom prst="rect">
            <a:avLst/>
          </a:prstGeom>
        </p:spPr>
      </p:pic>
    </p:spTree>
    <p:extLst>
      <p:ext uri="{BB962C8B-B14F-4D97-AF65-F5344CB8AC3E}">
        <p14:creationId xmlns:p14="http://schemas.microsoft.com/office/powerpoint/2010/main" val="14722751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5D0513-1D76-3A1A-5D82-72FE599DD35F}"/>
              </a:ext>
            </a:extLst>
          </p:cNvPr>
          <p:cNvSpPr>
            <a:spLocks noGrp="1"/>
          </p:cNvSpPr>
          <p:nvPr>
            <p:ph type="title"/>
          </p:nvPr>
        </p:nvSpPr>
        <p:spPr>
          <a:xfrm>
            <a:off x="657352" y="299544"/>
            <a:ext cx="9462519" cy="1508760"/>
          </a:xfrm>
        </p:spPr>
        <p:txBody>
          <a:bodyPr>
            <a:normAutofit fontScale="90000"/>
          </a:bodyPr>
          <a:lstStyle/>
          <a:p>
            <a:r>
              <a:rPr lang="en-GB" dirty="0"/>
              <a:t>Create an Infographic </a:t>
            </a:r>
            <a:br>
              <a:rPr lang="en-GB" dirty="0"/>
            </a:br>
            <a:r>
              <a:rPr lang="en-GB" dirty="0"/>
              <a:t>digital Dashboard in PowerPoint</a:t>
            </a:r>
          </a:p>
        </p:txBody>
      </p:sp>
      <p:pic>
        <p:nvPicPr>
          <p:cNvPr id="5" name="Picture 4">
            <a:extLst>
              <a:ext uri="{FF2B5EF4-FFF2-40B4-BE49-F238E27FC236}">
                <a16:creationId xmlns:a16="http://schemas.microsoft.com/office/drawing/2014/main" id="{EF1E8362-2225-96A6-A686-356873D3E2DA}"/>
              </a:ext>
            </a:extLst>
          </p:cNvPr>
          <p:cNvPicPr>
            <a:picLocks noChangeAspect="1"/>
          </p:cNvPicPr>
          <p:nvPr/>
        </p:nvPicPr>
        <p:blipFill>
          <a:blip r:embed="rId2"/>
          <a:stretch>
            <a:fillRect/>
          </a:stretch>
        </p:blipFill>
        <p:spPr>
          <a:xfrm>
            <a:off x="5548364" y="2011680"/>
            <a:ext cx="6529246" cy="3676810"/>
          </a:xfrm>
          <a:prstGeom prst="rect">
            <a:avLst/>
          </a:prstGeom>
        </p:spPr>
      </p:pic>
      <p:sp>
        <p:nvSpPr>
          <p:cNvPr id="3" name="Content Placeholder 2">
            <a:extLst>
              <a:ext uri="{FF2B5EF4-FFF2-40B4-BE49-F238E27FC236}">
                <a16:creationId xmlns:a16="http://schemas.microsoft.com/office/drawing/2014/main" id="{4982A210-94B1-5343-AC82-051E88361A22}"/>
              </a:ext>
            </a:extLst>
          </p:cNvPr>
          <p:cNvSpPr>
            <a:spLocks noGrp="1"/>
          </p:cNvSpPr>
          <p:nvPr>
            <p:ph idx="1"/>
          </p:nvPr>
        </p:nvSpPr>
        <p:spPr>
          <a:xfrm>
            <a:off x="434514" y="2011680"/>
            <a:ext cx="8747905" cy="3676810"/>
          </a:xfrm>
          <a:solidFill>
            <a:srgbClr val="0674A5">
              <a:alpha val="91000"/>
            </a:srgbClr>
          </a:solidFill>
        </p:spPr>
        <p:txBody>
          <a:bodyPr>
            <a:normAutofit/>
          </a:bodyPr>
          <a:lstStyle/>
          <a:p>
            <a:pPr marL="0" indent="0">
              <a:buNone/>
            </a:pPr>
            <a:r>
              <a:rPr lang="en-GB" sz="2400" dirty="0"/>
              <a:t>Examples:</a:t>
            </a:r>
          </a:p>
          <a:p>
            <a:pPr marL="457200" indent="-457200">
              <a:buFont typeface="+mj-lt"/>
              <a:buAutoNum type="arabicPeriod"/>
            </a:pPr>
            <a:r>
              <a:rPr lang="en-GB" sz="2400" dirty="0">
                <a:solidFill>
                  <a:schemeClr val="bg1"/>
                </a:solidFill>
                <a:highlight>
                  <a:srgbClr val="FFFF00"/>
                </a:highlight>
                <a:latin typeface="+mn-lt"/>
              </a:rPr>
              <a:t>WATCH 30secs (+ 20m50secs for 30secs): </a:t>
            </a:r>
            <a:r>
              <a:rPr lang="en-US" sz="2400" dirty="0">
                <a:latin typeface="+mn-lt"/>
                <a:hlinkClick r:id="rId3">
                  <a:extLst>
                    <a:ext uri="{A12FA001-AC4F-418D-AE19-62706E023703}">
                      <ahyp:hlinkClr xmlns:ahyp="http://schemas.microsoft.com/office/drawing/2018/hyperlinkcolor" val="tx"/>
                    </a:ext>
                  </a:extLst>
                </a:hlinkClick>
              </a:rPr>
              <a:t>PowerPoint DASHBOARD DESIGN | Step-by-Step TUTORIAL</a:t>
            </a:r>
            <a:r>
              <a:rPr lang="en-US" sz="2400" dirty="0">
                <a:latin typeface="+mn-lt"/>
              </a:rPr>
              <a:t> (31mins)</a:t>
            </a:r>
            <a:endParaRPr lang="en-GB" sz="2400" dirty="0">
              <a:latin typeface="+mn-lt"/>
            </a:endParaRPr>
          </a:p>
          <a:p>
            <a:pPr marL="457200" indent="-457200">
              <a:buFont typeface="+mj-lt"/>
              <a:buAutoNum type="arabicPeriod"/>
            </a:pPr>
            <a:r>
              <a:rPr lang="en-GB" sz="2400" dirty="0">
                <a:solidFill>
                  <a:schemeClr val="bg1"/>
                </a:solidFill>
                <a:highlight>
                  <a:srgbClr val="FFFF00"/>
                </a:highlight>
                <a:latin typeface="+mn-lt"/>
              </a:rPr>
              <a:t>WATCH 1min: </a:t>
            </a:r>
            <a:r>
              <a:rPr lang="en-GB" sz="2400" dirty="0">
                <a:latin typeface="+mn-lt"/>
              </a:rPr>
              <a:t>Create a </a:t>
            </a:r>
            <a:r>
              <a:rPr lang="en-GB" sz="2400" dirty="0">
                <a:latin typeface="+mn-lt"/>
                <a:hlinkClick r:id="rId4">
                  <a:extLst>
                    <a:ext uri="{A12FA001-AC4F-418D-AE19-62706E023703}">
                      <ahyp:hlinkClr xmlns:ahyp="http://schemas.microsoft.com/office/drawing/2018/hyperlinkcolor" val="tx"/>
                    </a:ext>
                  </a:extLst>
                </a:hlinkClick>
              </a:rPr>
              <a:t>PowerPoint Infographic Digital Dashboard </a:t>
            </a:r>
            <a:r>
              <a:rPr lang="en-GB" sz="2400" dirty="0">
                <a:latin typeface="+mn-lt"/>
              </a:rPr>
              <a:t>(9mins) with Zoom effect.</a:t>
            </a:r>
          </a:p>
          <a:p>
            <a:pPr marL="0" indent="0">
              <a:buNone/>
            </a:pPr>
            <a:r>
              <a:rPr lang="en-GB" sz="2400" dirty="0">
                <a:latin typeface="+mn-lt"/>
              </a:rPr>
              <a:t>Others:</a:t>
            </a:r>
          </a:p>
          <a:p>
            <a:r>
              <a:rPr lang="en-US" sz="1800" dirty="0">
                <a:hlinkClick r:id="rId5">
                  <a:extLst>
                    <a:ext uri="{A12FA001-AC4F-418D-AE19-62706E023703}">
                      <ahyp:hlinkClr xmlns:ahyp="http://schemas.microsoft.com/office/drawing/2018/hyperlinkcolor" val="tx"/>
                    </a:ext>
                  </a:extLst>
                </a:hlinkClick>
              </a:rPr>
              <a:t>Tips on how to Create an Infographic in PowerPoint</a:t>
            </a:r>
            <a:endParaRPr lang="en-US" sz="1800" dirty="0"/>
          </a:p>
          <a:p>
            <a:endParaRPr lang="en-GB" sz="2400" dirty="0">
              <a:latin typeface="+mn-lt"/>
            </a:endParaRPr>
          </a:p>
          <a:p>
            <a:endParaRPr lang="en-GB" sz="2400" dirty="0">
              <a:latin typeface="+mn-lt"/>
            </a:endParaRPr>
          </a:p>
        </p:txBody>
      </p:sp>
    </p:spTree>
    <p:extLst>
      <p:ext uri="{BB962C8B-B14F-4D97-AF65-F5344CB8AC3E}">
        <p14:creationId xmlns:p14="http://schemas.microsoft.com/office/powerpoint/2010/main" val="208188717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ive Great Ways To Use Google Drawings in the Classroom! | by Stephen  Mosley | Medium">
            <a:extLst>
              <a:ext uri="{FF2B5EF4-FFF2-40B4-BE49-F238E27FC236}">
                <a16:creationId xmlns:a16="http://schemas.microsoft.com/office/drawing/2014/main" id="{49FE25B9-9E8C-5D91-E2C3-62CCEE7EE1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54539" y="1923564"/>
            <a:ext cx="2100177" cy="2578634"/>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2A45080B-7B85-6590-9B11-F7A904B13730}"/>
              </a:ext>
            </a:extLst>
          </p:cNvPr>
          <p:cNvSpPr>
            <a:spLocks noGrp="1"/>
          </p:cNvSpPr>
          <p:nvPr>
            <p:ph type="title"/>
          </p:nvPr>
        </p:nvSpPr>
        <p:spPr>
          <a:xfrm>
            <a:off x="595880" y="253440"/>
            <a:ext cx="8874142" cy="1508760"/>
          </a:xfrm>
        </p:spPr>
        <p:txBody>
          <a:bodyPr>
            <a:normAutofit fontScale="90000"/>
          </a:bodyPr>
          <a:lstStyle/>
          <a:p>
            <a:r>
              <a:rPr lang="en-GB" dirty="0"/>
              <a:t>Create an </a:t>
            </a:r>
            <a:r>
              <a:rPr lang="en-GB" b="1" dirty="0"/>
              <a:t>infographic</a:t>
            </a:r>
            <a:r>
              <a:rPr lang="en-GB" dirty="0"/>
              <a:t> poster with ‘google drawings’</a:t>
            </a:r>
          </a:p>
        </p:txBody>
      </p:sp>
      <p:sp>
        <p:nvSpPr>
          <p:cNvPr id="3" name="Content Placeholder 2">
            <a:extLst>
              <a:ext uri="{FF2B5EF4-FFF2-40B4-BE49-F238E27FC236}">
                <a16:creationId xmlns:a16="http://schemas.microsoft.com/office/drawing/2014/main" id="{2D71DB40-5725-67F0-0E50-12CF1689B0F5}"/>
              </a:ext>
            </a:extLst>
          </p:cNvPr>
          <p:cNvSpPr>
            <a:spLocks noGrp="1"/>
          </p:cNvSpPr>
          <p:nvPr>
            <p:ph idx="1"/>
          </p:nvPr>
        </p:nvSpPr>
        <p:spPr>
          <a:xfrm>
            <a:off x="503672" y="1923564"/>
            <a:ext cx="10753438" cy="4773322"/>
          </a:xfrm>
          <a:solidFill>
            <a:srgbClr val="0674A5">
              <a:alpha val="87000"/>
            </a:srgbClr>
          </a:solidFill>
        </p:spPr>
        <p:txBody>
          <a:bodyPr>
            <a:noAutofit/>
          </a:bodyPr>
          <a:lstStyle/>
          <a:p>
            <a:pPr>
              <a:lnSpc>
                <a:spcPct val="100000"/>
              </a:lnSpc>
              <a:spcBef>
                <a:spcPts val="300"/>
              </a:spcBef>
              <a:spcAft>
                <a:spcPts val="0"/>
              </a:spcAft>
            </a:pPr>
            <a:r>
              <a:rPr lang="en-GB" dirty="0"/>
              <a:t>‘Google Drawings is a free web-based diagramming &amp; drawing software application available as part of Google’s web-based G-suite office applications.</a:t>
            </a:r>
          </a:p>
          <a:p>
            <a:pPr>
              <a:lnSpc>
                <a:spcPct val="100000"/>
              </a:lnSpc>
              <a:spcBef>
                <a:spcPts val="300"/>
              </a:spcBef>
              <a:spcAft>
                <a:spcPts val="0"/>
              </a:spcAft>
            </a:pPr>
            <a:r>
              <a:rPr lang="en-US" dirty="0"/>
              <a:t>The app allows us to create diagrams, flowcharts, Organisation charts, website wireframes diagrams, mind maps, concept maps, basic image editing and  allows collaboration with other users in real-time.</a:t>
            </a:r>
          </a:p>
          <a:p>
            <a:pPr>
              <a:lnSpc>
                <a:spcPct val="100000"/>
              </a:lnSpc>
              <a:spcBef>
                <a:spcPts val="300"/>
              </a:spcBef>
              <a:spcAft>
                <a:spcPts val="0"/>
              </a:spcAft>
            </a:pPr>
            <a:r>
              <a:rPr lang="en-US" dirty="0"/>
              <a:t>The Diagrams can then be inserted into other Google Apps or downloaded in standard formats such as JPEG, SVG, PNG, or PDF to use in other Apps.</a:t>
            </a:r>
            <a:endParaRPr lang="en-GB" dirty="0"/>
          </a:p>
          <a:p>
            <a:pPr>
              <a:lnSpc>
                <a:spcPct val="100000"/>
              </a:lnSpc>
              <a:spcBef>
                <a:spcPts val="300"/>
              </a:spcBef>
              <a:spcAft>
                <a:spcPts val="0"/>
              </a:spcAft>
            </a:pPr>
            <a:r>
              <a:rPr lang="en-GB" dirty="0"/>
              <a:t>That can be used to create an ‘Infographic’ / Digital Dashboard poster for Task 4 a.(</a:t>
            </a:r>
            <a:r>
              <a:rPr lang="en-GB" dirty="0" err="1"/>
              <a:t>i</a:t>
            </a:r>
            <a:r>
              <a:rPr lang="en-GB" dirty="0"/>
              <a:t>).</a:t>
            </a:r>
          </a:p>
          <a:p>
            <a:pPr lvl="1">
              <a:lnSpc>
                <a:spcPct val="100000"/>
              </a:lnSpc>
              <a:spcBef>
                <a:spcPts val="300"/>
              </a:spcBef>
              <a:spcAft>
                <a:spcPts val="0"/>
              </a:spcAft>
            </a:pPr>
            <a:r>
              <a:rPr lang="en-US" sz="2200" dirty="0">
                <a:hlinkClick r:id="rId3">
                  <a:extLst>
                    <a:ext uri="{A12FA001-AC4F-418D-AE19-62706E023703}">
                      <ahyp:hlinkClr xmlns:ahyp="http://schemas.microsoft.com/office/drawing/2018/hyperlinkcolor" val="tx"/>
                    </a:ext>
                  </a:extLst>
                </a:hlinkClick>
              </a:rPr>
              <a:t>Design an Infographic in Google Drawings- Applied Digital Skills</a:t>
            </a:r>
            <a:endParaRPr lang="en-US" sz="2200" dirty="0"/>
          </a:p>
          <a:p>
            <a:pPr lvl="1">
              <a:lnSpc>
                <a:spcPct val="100000"/>
              </a:lnSpc>
              <a:spcBef>
                <a:spcPts val="300"/>
              </a:spcBef>
              <a:spcAft>
                <a:spcPts val="0"/>
              </a:spcAft>
            </a:pPr>
            <a:r>
              <a:rPr lang="en-US" sz="2200" dirty="0">
                <a:solidFill>
                  <a:schemeClr val="bg2"/>
                </a:solidFill>
                <a:highlight>
                  <a:srgbClr val="FFFF00"/>
                </a:highlight>
              </a:rPr>
              <a:t>WATCH: </a:t>
            </a:r>
            <a:r>
              <a:rPr lang="en-US" sz="2200" dirty="0">
                <a:hlinkClick r:id="rId4">
                  <a:extLst>
                    <a:ext uri="{A12FA001-AC4F-418D-AE19-62706E023703}">
                      <ahyp:hlinkClr xmlns:ahyp="http://schemas.microsoft.com/office/drawing/2018/hyperlinkcolor" val="tx"/>
                    </a:ext>
                  </a:extLst>
                </a:hlinkClick>
              </a:rPr>
              <a:t>Introduction to Design an Infographic in Google Drawings- Applied Digital Skills</a:t>
            </a:r>
            <a:endParaRPr lang="en-US" sz="2200" dirty="0"/>
          </a:p>
          <a:p>
            <a:pPr>
              <a:lnSpc>
                <a:spcPct val="100000"/>
              </a:lnSpc>
              <a:spcBef>
                <a:spcPts val="300"/>
              </a:spcBef>
              <a:spcAft>
                <a:spcPts val="0"/>
              </a:spcAft>
            </a:pPr>
            <a:r>
              <a:rPr lang="en-US" dirty="0"/>
              <a:t>In addition to this tutorial, you can view this one to learn how to </a:t>
            </a:r>
            <a:r>
              <a:rPr lang="en-US" dirty="0" err="1"/>
              <a:t>asily</a:t>
            </a:r>
            <a:r>
              <a:rPr lang="en-US" dirty="0"/>
              <a:t> add Graphs/diagrams to your infographic: </a:t>
            </a:r>
          </a:p>
          <a:p>
            <a:pPr>
              <a:lnSpc>
                <a:spcPct val="100000"/>
              </a:lnSpc>
              <a:spcBef>
                <a:spcPts val="300"/>
              </a:spcBef>
              <a:spcAft>
                <a:spcPts val="0"/>
              </a:spcAft>
            </a:pPr>
            <a:r>
              <a:rPr lang="en-US" dirty="0">
                <a:solidFill>
                  <a:schemeClr val="bg2"/>
                </a:solidFill>
                <a:highlight>
                  <a:srgbClr val="FFFF00"/>
                </a:highlight>
              </a:rPr>
              <a:t>WATCH:</a:t>
            </a:r>
            <a:r>
              <a:rPr lang="en-US" dirty="0"/>
              <a:t> </a:t>
            </a:r>
            <a:r>
              <a:rPr lang="en-US" dirty="0">
                <a:hlinkClick r:id="rId5">
                  <a:extLst>
                    <a:ext uri="{A12FA001-AC4F-418D-AE19-62706E023703}">
                      <ahyp:hlinkClr xmlns:ahyp="http://schemas.microsoft.com/office/drawing/2018/hyperlinkcolor" val="tx"/>
                    </a:ext>
                  </a:extLst>
                </a:hlinkClick>
              </a:rPr>
              <a:t>Add Charts and Diagrams to Google Drawings </a:t>
            </a:r>
            <a:endParaRPr lang="en-GB" dirty="0"/>
          </a:p>
        </p:txBody>
      </p:sp>
    </p:spTree>
    <p:extLst>
      <p:ext uri="{BB962C8B-B14F-4D97-AF65-F5344CB8AC3E}">
        <p14:creationId xmlns:p14="http://schemas.microsoft.com/office/powerpoint/2010/main" val="7221145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EACCC35-BC5E-CEB3-A5AF-C44DC2EB8627}"/>
              </a:ext>
            </a:extLst>
          </p:cNvPr>
          <p:cNvPicPr>
            <a:picLocks noChangeAspect="1"/>
          </p:cNvPicPr>
          <p:nvPr/>
        </p:nvPicPr>
        <p:blipFill rotWithShape="1">
          <a:blip r:embed="rId2"/>
          <a:srcRect t="26144" r="2435" b="21085"/>
          <a:stretch/>
        </p:blipFill>
        <p:spPr>
          <a:xfrm>
            <a:off x="3602589" y="3728743"/>
            <a:ext cx="8446889" cy="3045818"/>
          </a:xfrm>
          <a:prstGeom prst="rect">
            <a:avLst/>
          </a:prstGeom>
        </p:spPr>
      </p:pic>
      <p:sp>
        <p:nvSpPr>
          <p:cNvPr id="2" name="Title 1">
            <a:extLst>
              <a:ext uri="{FF2B5EF4-FFF2-40B4-BE49-F238E27FC236}">
                <a16:creationId xmlns:a16="http://schemas.microsoft.com/office/drawing/2014/main" id="{DFD605FD-488E-174A-E3F3-642F32E7A4C4}"/>
              </a:ext>
            </a:extLst>
          </p:cNvPr>
          <p:cNvSpPr txBox="1">
            <a:spLocks/>
          </p:cNvSpPr>
          <p:nvPr/>
        </p:nvSpPr>
        <p:spPr>
          <a:xfrm>
            <a:off x="142521" y="83438"/>
            <a:ext cx="10707333" cy="1292003"/>
          </a:xfrm>
          <a:prstGeom prst="rect">
            <a:avLst/>
          </a:prstGeom>
          <a:solidFill>
            <a:schemeClr val="tx1"/>
          </a:solidFill>
        </p:spPr>
        <p:txBody>
          <a:bodyPr/>
          <a:lst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a:lstStyle>
          <a:p>
            <a:r>
              <a:rPr lang="en-GB" sz="5400" b="1" dirty="0"/>
              <a:t>Bg. </a:t>
            </a:r>
            <a:r>
              <a:rPr lang="en-GB" b="1" dirty="0"/>
              <a:t>Awareness Activity: </a:t>
            </a:r>
            <a:r>
              <a:rPr lang="en-GB" dirty="0"/>
              <a:t>Google digital skills courses</a:t>
            </a:r>
          </a:p>
        </p:txBody>
      </p:sp>
      <p:sp>
        <p:nvSpPr>
          <p:cNvPr id="3" name="Content Placeholder 2">
            <a:extLst>
              <a:ext uri="{FF2B5EF4-FFF2-40B4-BE49-F238E27FC236}">
                <a16:creationId xmlns:a16="http://schemas.microsoft.com/office/drawing/2014/main" id="{566147D9-CE86-9CDA-9210-ABBCCD9904BD}"/>
              </a:ext>
            </a:extLst>
          </p:cNvPr>
          <p:cNvSpPr txBox="1">
            <a:spLocks/>
          </p:cNvSpPr>
          <p:nvPr/>
        </p:nvSpPr>
        <p:spPr>
          <a:xfrm>
            <a:off x="142521" y="1438769"/>
            <a:ext cx="10868699" cy="3380975"/>
          </a:xfrm>
          <a:prstGeom prst="rect">
            <a:avLst/>
          </a:prstGeom>
          <a:solidFill>
            <a:srgbClr val="0674A5">
              <a:alpha val="68000"/>
            </a:srgbClr>
          </a:solidFill>
        </p:spPr>
        <p:txBody>
          <a:bodyPr>
            <a:normAutofit lnSpcReduction="10000"/>
          </a:bodyPr>
          <a:lst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a:lstStyle>
          <a:p>
            <a:pPr marL="0" indent="0">
              <a:lnSpc>
                <a:spcPct val="100000"/>
              </a:lnSpc>
              <a:spcBef>
                <a:spcPts val="600"/>
              </a:spcBef>
              <a:spcAft>
                <a:spcPts val="0"/>
              </a:spcAft>
              <a:buFont typeface="Wingdings" pitchFamily="2" charset="2"/>
              <a:buNone/>
            </a:pPr>
            <a:r>
              <a:rPr lang="en-GB" sz="2400" dirty="0"/>
              <a:t>Google has an ‘Applied Digital skills’ website with a wide range of free Digital skill courses that help you to develop your digital skills.</a:t>
            </a:r>
          </a:p>
          <a:p>
            <a:pPr marL="457200" indent="-457200">
              <a:lnSpc>
                <a:spcPct val="100000"/>
              </a:lnSpc>
              <a:spcBef>
                <a:spcPts val="600"/>
              </a:spcBef>
              <a:spcAft>
                <a:spcPts val="0"/>
              </a:spcAft>
              <a:buFont typeface="+mj-lt"/>
              <a:buAutoNum type="arabicPeriod"/>
            </a:pPr>
            <a:r>
              <a:rPr lang="en-GB" sz="2400" dirty="0" err="1"/>
              <a:t>Goto</a:t>
            </a:r>
            <a:r>
              <a:rPr lang="en-GB" sz="2400" dirty="0"/>
              <a:t>: </a:t>
            </a:r>
            <a:r>
              <a:rPr lang="en-GB" sz="2400" dirty="0">
                <a:hlinkClick r:id="rId3">
                  <a:extLst>
                    <a:ext uri="{A12FA001-AC4F-418D-AE19-62706E023703}">
                      <ahyp:hlinkClr xmlns:ahyp="http://schemas.microsoft.com/office/drawing/2018/hyperlinkcolor" val="tx"/>
                    </a:ext>
                  </a:extLst>
                </a:hlinkClick>
              </a:rPr>
              <a:t>Applied Digital Skills: Digital Lessons &amp; Curriculum</a:t>
            </a:r>
            <a:r>
              <a:rPr lang="en-GB" sz="2400" dirty="0"/>
              <a:t> webpage.</a:t>
            </a:r>
          </a:p>
          <a:p>
            <a:pPr marL="457200" indent="-457200">
              <a:lnSpc>
                <a:spcPct val="100000"/>
              </a:lnSpc>
              <a:spcBef>
                <a:spcPts val="600"/>
              </a:spcBef>
              <a:spcAft>
                <a:spcPts val="0"/>
              </a:spcAft>
              <a:buFont typeface="+mj-lt"/>
              <a:buAutoNum type="arabicPeriod"/>
            </a:pPr>
            <a:r>
              <a:rPr lang="en-GB" sz="2400" dirty="0"/>
              <a:t>Use the ‘</a:t>
            </a:r>
            <a:r>
              <a:rPr lang="en-GB" sz="2400" b="1" dirty="0"/>
              <a:t>Topic</a:t>
            </a:r>
            <a:r>
              <a:rPr lang="en-GB" sz="2400" dirty="0"/>
              <a:t>’ filter on the left, and select ‘</a:t>
            </a:r>
            <a:r>
              <a:rPr lang="en-GB" sz="2400" b="1" dirty="0"/>
              <a:t>Business</a:t>
            </a:r>
            <a:r>
              <a:rPr lang="en-GB" sz="2400" dirty="0"/>
              <a:t>’ </a:t>
            </a:r>
          </a:p>
          <a:p>
            <a:pPr marL="457200" indent="-457200">
              <a:lnSpc>
                <a:spcPct val="100000"/>
              </a:lnSpc>
              <a:spcBef>
                <a:spcPts val="600"/>
              </a:spcBef>
              <a:spcAft>
                <a:spcPts val="0"/>
              </a:spcAft>
              <a:buFont typeface="+mj-lt"/>
              <a:buAutoNum type="arabicPeriod"/>
            </a:pPr>
            <a:r>
              <a:rPr lang="en-GB" sz="2400" dirty="0"/>
              <a:t>Next use the ‘</a:t>
            </a:r>
            <a:r>
              <a:rPr lang="en-GB" sz="2400" b="1" dirty="0"/>
              <a:t>Sort by</a:t>
            </a:r>
            <a:r>
              <a:rPr lang="en-GB" sz="2400" dirty="0"/>
              <a:t>’ option on the right and select ‘</a:t>
            </a:r>
            <a:r>
              <a:rPr lang="en-GB" sz="2400" b="1" dirty="0"/>
              <a:t>Most recent</a:t>
            </a:r>
            <a:r>
              <a:rPr lang="en-GB" sz="2400" dirty="0"/>
              <a:t>’</a:t>
            </a:r>
          </a:p>
          <a:p>
            <a:pPr marL="457200" indent="-457200">
              <a:lnSpc>
                <a:spcPct val="100000"/>
              </a:lnSpc>
              <a:spcBef>
                <a:spcPts val="600"/>
              </a:spcBef>
              <a:spcAft>
                <a:spcPts val="0"/>
              </a:spcAft>
              <a:buFont typeface="+mj-lt"/>
              <a:buAutoNum type="arabicPeriod"/>
            </a:pPr>
            <a:r>
              <a:rPr lang="en-GB" sz="2400" dirty="0"/>
              <a:t>Browse through the courses to see some examples. There are may more.</a:t>
            </a:r>
          </a:p>
          <a:p>
            <a:pPr marL="457200" indent="-457200">
              <a:lnSpc>
                <a:spcPct val="100000"/>
              </a:lnSpc>
              <a:spcBef>
                <a:spcPts val="600"/>
              </a:spcBef>
              <a:spcAft>
                <a:spcPts val="0"/>
              </a:spcAft>
              <a:buFont typeface="+mj-lt"/>
              <a:buAutoNum type="arabicPeriod"/>
            </a:pPr>
            <a:r>
              <a:rPr lang="en-GB" sz="2400" dirty="0"/>
              <a:t>Next select ‘</a:t>
            </a:r>
            <a:r>
              <a:rPr lang="en-GB" sz="2400" b="1" dirty="0"/>
              <a:t>Clear filters</a:t>
            </a:r>
            <a:r>
              <a:rPr lang="en-GB" sz="2400" dirty="0"/>
              <a:t>’ on the left, and choose a ‘</a:t>
            </a:r>
            <a:r>
              <a:rPr lang="en-GB" sz="2400" b="1" dirty="0"/>
              <a:t>Digital tool</a:t>
            </a:r>
            <a:r>
              <a:rPr lang="en-GB" sz="2400" dirty="0"/>
              <a:t>’ to find a course of interest to you.</a:t>
            </a:r>
          </a:p>
        </p:txBody>
      </p:sp>
    </p:spTree>
    <p:extLst>
      <p:ext uri="{BB962C8B-B14F-4D97-AF65-F5344CB8AC3E}">
        <p14:creationId xmlns:p14="http://schemas.microsoft.com/office/powerpoint/2010/main" val="268604433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6C8A7F-6A85-4189-BFB6-3883AB0E8A7A}"/>
              </a:ext>
            </a:extLst>
          </p:cNvPr>
          <p:cNvSpPr>
            <a:spLocks noGrp="1"/>
          </p:cNvSpPr>
          <p:nvPr>
            <p:ph type="title"/>
          </p:nvPr>
        </p:nvSpPr>
        <p:spPr>
          <a:xfrm>
            <a:off x="373043" y="342769"/>
            <a:ext cx="8874142" cy="1508760"/>
          </a:xfrm>
        </p:spPr>
        <p:txBody>
          <a:bodyPr>
            <a:normAutofit/>
          </a:bodyPr>
          <a:lstStyle/>
          <a:p>
            <a:r>
              <a:rPr lang="en-GB" sz="4800" b="1" u="sng" dirty="0"/>
              <a:t>Poster design options</a:t>
            </a:r>
          </a:p>
        </p:txBody>
      </p:sp>
      <p:sp>
        <p:nvSpPr>
          <p:cNvPr id="3" name="Content Placeholder 2">
            <a:extLst>
              <a:ext uri="{FF2B5EF4-FFF2-40B4-BE49-F238E27FC236}">
                <a16:creationId xmlns:a16="http://schemas.microsoft.com/office/drawing/2014/main" id="{6991AC4D-7A46-4215-8D31-C6EE59FD1C46}"/>
              </a:ext>
            </a:extLst>
          </p:cNvPr>
          <p:cNvSpPr>
            <a:spLocks noGrp="1"/>
          </p:cNvSpPr>
          <p:nvPr>
            <p:ph idx="1"/>
          </p:nvPr>
        </p:nvSpPr>
        <p:spPr>
          <a:xfrm>
            <a:off x="408877" y="1940874"/>
            <a:ext cx="9580367" cy="4482978"/>
          </a:xfrm>
        </p:spPr>
        <p:txBody>
          <a:bodyPr>
            <a:noAutofit/>
          </a:bodyPr>
          <a:lstStyle/>
          <a:p>
            <a:pPr marL="0" indent="0">
              <a:buNone/>
            </a:pPr>
            <a:r>
              <a:rPr lang="en-GB" sz="2400" dirty="0"/>
              <a:t>You could choose a poster design tool to answer task a4 (</a:t>
            </a:r>
            <a:r>
              <a:rPr lang="en-GB" sz="2400" dirty="0" err="1"/>
              <a:t>i</a:t>
            </a:r>
            <a:r>
              <a:rPr lang="en-GB" sz="2400" dirty="0"/>
              <a:t>). There are many poster design tools, here are some examples:</a:t>
            </a:r>
          </a:p>
          <a:p>
            <a:pPr lvl="1">
              <a:buFont typeface="Courier New" panose="02070309020205020404" pitchFamily="49" charset="0"/>
              <a:buChar char="o"/>
            </a:pPr>
            <a:r>
              <a:rPr lang="en-GB" sz="2400" b="1" dirty="0">
                <a:solidFill>
                  <a:schemeClr val="bg1"/>
                </a:solidFill>
                <a:highlight>
                  <a:srgbClr val="FFFF00"/>
                </a:highlight>
              </a:rPr>
              <a:t>MS PowerPoint: </a:t>
            </a:r>
            <a:r>
              <a:rPr lang="en-GB" sz="2400" dirty="0">
                <a:solidFill>
                  <a:schemeClr val="bg1"/>
                </a:solidFill>
                <a:highlight>
                  <a:srgbClr val="FFFF00"/>
                </a:highlight>
              </a:rPr>
              <a:t>Please </a:t>
            </a:r>
            <a:r>
              <a:rPr lang="en-GB" sz="2400" dirty="0">
                <a:solidFill>
                  <a:schemeClr val="bg1"/>
                </a:solidFill>
                <a:highlight>
                  <a:srgbClr val="FFFF00"/>
                </a:highlight>
                <a:hlinkClick r:id="rId2">
                  <a:extLst>
                    <a:ext uri="{A12FA001-AC4F-418D-AE19-62706E023703}">
                      <ahyp:hlinkClr xmlns:ahyp="http://schemas.microsoft.com/office/drawing/2018/hyperlinkcolor" val="tx"/>
                    </a:ext>
                  </a:extLst>
                </a:hlinkClick>
              </a:rPr>
              <a:t>click-here</a:t>
            </a:r>
            <a:r>
              <a:rPr lang="en-GB" sz="2400" dirty="0">
                <a:solidFill>
                  <a:schemeClr val="bg1"/>
                </a:solidFill>
                <a:highlight>
                  <a:srgbClr val="FFFF00"/>
                </a:highlight>
              </a:rPr>
              <a:t> to learn how to create a poster using PowerPoint.</a:t>
            </a:r>
            <a:endParaRPr lang="en-GB" sz="2400" b="1" dirty="0">
              <a:solidFill>
                <a:schemeClr val="bg1"/>
              </a:solidFill>
              <a:highlight>
                <a:srgbClr val="FFFF00"/>
              </a:highlight>
            </a:endParaRPr>
          </a:p>
          <a:p>
            <a:pPr marL="228600" lvl="1" indent="0">
              <a:buNone/>
            </a:pPr>
            <a:r>
              <a:rPr lang="en-GB" sz="2400" b="1" dirty="0"/>
              <a:t>Other poster design software include:</a:t>
            </a:r>
          </a:p>
          <a:p>
            <a:pPr lvl="1">
              <a:buFont typeface="Courier New" panose="02070309020205020404" pitchFamily="49" charset="0"/>
              <a:buChar char="o"/>
            </a:pPr>
            <a:r>
              <a:rPr lang="en-GB" sz="2400" dirty="0"/>
              <a:t>MS Publisher </a:t>
            </a:r>
          </a:p>
          <a:p>
            <a:pPr lvl="1">
              <a:buFont typeface="Courier New" panose="02070309020205020404" pitchFamily="49" charset="0"/>
              <a:buChar char="o"/>
            </a:pPr>
            <a:r>
              <a:rPr lang="en-GB" sz="2400" dirty="0"/>
              <a:t>Adobe Illustrator</a:t>
            </a:r>
          </a:p>
          <a:p>
            <a:pPr lvl="1">
              <a:buFont typeface="Courier New" panose="02070309020205020404" pitchFamily="49" charset="0"/>
              <a:buChar char="o"/>
            </a:pPr>
            <a:r>
              <a:rPr lang="en-GB" sz="2400" dirty="0"/>
              <a:t>Google Slides</a:t>
            </a:r>
          </a:p>
          <a:p>
            <a:pPr lvl="1"/>
            <a:r>
              <a:rPr lang="en-GB" sz="2400" dirty="0"/>
              <a:t>Adobe Spark</a:t>
            </a:r>
          </a:p>
          <a:p>
            <a:pPr lvl="1"/>
            <a:r>
              <a:rPr lang="en-GB" sz="2400" dirty="0"/>
              <a:t>Canva.com</a:t>
            </a:r>
          </a:p>
          <a:p>
            <a:pPr lvl="1"/>
            <a:r>
              <a:rPr lang="en-GB" sz="2400" dirty="0"/>
              <a:t>Crello.com</a:t>
            </a:r>
          </a:p>
        </p:txBody>
      </p:sp>
      <p:sp>
        <p:nvSpPr>
          <p:cNvPr id="4" name="Arc 3">
            <a:extLst>
              <a:ext uri="{FF2B5EF4-FFF2-40B4-BE49-F238E27FC236}">
                <a16:creationId xmlns:a16="http://schemas.microsoft.com/office/drawing/2014/main" id="{AE4CA10F-8BCF-433C-91F8-8B910D7C7385}"/>
              </a:ext>
            </a:extLst>
          </p:cNvPr>
          <p:cNvSpPr/>
          <p:nvPr/>
        </p:nvSpPr>
        <p:spPr>
          <a:xfrm rot="7949683">
            <a:off x="8129578" y="3169002"/>
            <a:ext cx="4279135" cy="3255394"/>
          </a:xfrm>
          <a:prstGeom prst="arc">
            <a:avLst>
              <a:gd name="adj1" fmla="val 14055120"/>
              <a:gd name="adj2" fmla="val 20174610"/>
            </a:avLst>
          </a:prstGeom>
          <a:noFill/>
          <a:ln w="76200">
            <a:solidFill>
              <a:srgbClr val="FFC00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223900230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19E501-37BC-4B42-8725-C4FEC09D252B}"/>
              </a:ext>
            </a:extLst>
          </p:cNvPr>
          <p:cNvSpPr>
            <a:spLocks noGrp="1"/>
          </p:cNvSpPr>
          <p:nvPr>
            <p:ph type="title"/>
          </p:nvPr>
        </p:nvSpPr>
        <p:spPr>
          <a:xfrm>
            <a:off x="590718" y="547910"/>
            <a:ext cx="7088692" cy="1128068"/>
          </a:xfrm>
        </p:spPr>
        <p:txBody>
          <a:bodyPr anchor="ctr">
            <a:normAutofit/>
          </a:bodyPr>
          <a:lstStyle/>
          <a:p>
            <a:r>
              <a:rPr lang="en-GB" b="1" u="sng" dirty="0"/>
              <a:t>A3 Poster dimensions</a:t>
            </a:r>
          </a:p>
        </p:txBody>
      </p:sp>
      <p:sp>
        <p:nvSpPr>
          <p:cNvPr id="3" name="Content Placeholder 2">
            <a:extLst>
              <a:ext uri="{FF2B5EF4-FFF2-40B4-BE49-F238E27FC236}">
                <a16:creationId xmlns:a16="http://schemas.microsoft.com/office/drawing/2014/main" id="{002EABDA-FE4E-468F-9439-2250C958F89D}"/>
              </a:ext>
            </a:extLst>
          </p:cNvPr>
          <p:cNvSpPr>
            <a:spLocks noGrp="1"/>
          </p:cNvSpPr>
          <p:nvPr>
            <p:ph idx="1"/>
          </p:nvPr>
        </p:nvSpPr>
        <p:spPr>
          <a:xfrm>
            <a:off x="590718" y="1935299"/>
            <a:ext cx="10575811" cy="3979585"/>
          </a:xfrm>
        </p:spPr>
        <p:txBody>
          <a:bodyPr anchor="t">
            <a:normAutofit/>
          </a:bodyPr>
          <a:lstStyle/>
          <a:p>
            <a:r>
              <a:rPr lang="en-GB" sz="2800" b="1" dirty="0"/>
              <a:t>A3 landscape </a:t>
            </a:r>
            <a:r>
              <a:rPr lang="en-GB" sz="2800" dirty="0"/>
              <a:t>is 29.7cm high and 42cm wide.</a:t>
            </a:r>
          </a:p>
          <a:p>
            <a:r>
              <a:rPr lang="en-GB" sz="2800" b="1" dirty="0"/>
              <a:t>A3 portrait </a:t>
            </a:r>
            <a:r>
              <a:rPr lang="en-GB" sz="2800" dirty="0"/>
              <a:t>is 42 high and 29.7cm  wide.</a:t>
            </a:r>
          </a:p>
          <a:p>
            <a:pPr lvl="1"/>
            <a:r>
              <a:rPr lang="en-GB" sz="2800" b="1" dirty="0"/>
              <a:t>Bg. </a:t>
            </a:r>
            <a:r>
              <a:rPr lang="en-GB" sz="2600" dirty="0"/>
              <a:t>To set an A3 size in PowerPoint: Go to the ‘Design’ tab, click on Page setup/Customise slide size (in newer versions) and set the dimensions as above to create an A3 Poster.</a:t>
            </a:r>
            <a:endParaRPr lang="en-GB" sz="2200" dirty="0"/>
          </a:p>
          <a:p>
            <a:r>
              <a:rPr lang="en-GB" sz="2800" dirty="0"/>
              <a:t>Although the assignment specification mentions A3. There is flexibility here, your Digital Dashboard / Infographic poster can be a different size if needed. That’s ok.</a:t>
            </a:r>
            <a:endParaRPr lang="en-GB" sz="3200" dirty="0"/>
          </a:p>
        </p:txBody>
      </p:sp>
    </p:spTree>
    <p:extLst>
      <p:ext uri="{BB962C8B-B14F-4D97-AF65-F5344CB8AC3E}">
        <p14:creationId xmlns:p14="http://schemas.microsoft.com/office/powerpoint/2010/main" val="367169854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E9D38D-50B6-4137-B58E-ED92DB02F215}"/>
              </a:ext>
            </a:extLst>
          </p:cNvPr>
          <p:cNvSpPr>
            <a:spLocks noGrp="1"/>
          </p:cNvSpPr>
          <p:nvPr>
            <p:ph type="title"/>
          </p:nvPr>
        </p:nvSpPr>
        <p:spPr/>
        <p:txBody>
          <a:bodyPr/>
          <a:lstStyle/>
          <a:p>
            <a:r>
              <a:rPr lang="en-GB" dirty="0"/>
              <a:t>Example software to test</a:t>
            </a:r>
          </a:p>
        </p:txBody>
      </p:sp>
      <p:graphicFrame>
        <p:nvGraphicFramePr>
          <p:cNvPr id="6" name="Table 6">
            <a:extLst>
              <a:ext uri="{FF2B5EF4-FFF2-40B4-BE49-F238E27FC236}">
                <a16:creationId xmlns:a16="http://schemas.microsoft.com/office/drawing/2014/main" id="{9FC015F3-2B63-42A8-A636-26D960316DCE}"/>
              </a:ext>
            </a:extLst>
          </p:cNvPr>
          <p:cNvGraphicFramePr>
            <a:graphicFrameLocks noGrp="1"/>
          </p:cNvGraphicFramePr>
          <p:nvPr>
            <p:ph idx="1"/>
            <p:extLst>
              <p:ext uri="{D42A27DB-BD31-4B8C-83A1-F6EECF244321}">
                <p14:modId xmlns:p14="http://schemas.microsoft.com/office/powerpoint/2010/main" val="2739727185"/>
              </p:ext>
            </p:extLst>
          </p:nvPr>
        </p:nvGraphicFramePr>
        <p:xfrm>
          <a:off x="1204119" y="3187936"/>
          <a:ext cx="9783762" cy="3430106"/>
        </p:xfrm>
        <a:graphic>
          <a:graphicData uri="http://schemas.openxmlformats.org/drawingml/2006/table">
            <a:tbl>
              <a:tblPr firstRow="1" bandRow="1">
                <a:tableStyleId>{D27102A9-8310-4765-A935-A1911B00CA55}</a:tableStyleId>
              </a:tblPr>
              <a:tblGrid>
                <a:gridCol w="3261254">
                  <a:extLst>
                    <a:ext uri="{9D8B030D-6E8A-4147-A177-3AD203B41FA5}">
                      <a16:colId xmlns:a16="http://schemas.microsoft.com/office/drawing/2014/main" val="3875447786"/>
                    </a:ext>
                  </a:extLst>
                </a:gridCol>
                <a:gridCol w="3261254">
                  <a:extLst>
                    <a:ext uri="{9D8B030D-6E8A-4147-A177-3AD203B41FA5}">
                      <a16:colId xmlns:a16="http://schemas.microsoft.com/office/drawing/2014/main" val="31405857"/>
                    </a:ext>
                  </a:extLst>
                </a:gridCol>
                <a:gridCol w="3261254">
                  <a:extLst>
                    <a:ext uri="{9D8B030D-6E8A-4147-A177-3AD203B41FA5}">
                      <a16:colId xmlns:a16="http://schemas.microsoft.com/office/drawing/2014/main" val="614899872"/>
                    </a:ext>
                  </a:extLst>
                </a:gridCol>
              </a:tblGrid>
              <a:tr h="72118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dirty="0"/>
                        <a:t>Data Analysis &amp; Analytics software:</a:t>
                      </a:r>
                    </a:p>
                  </a:txBody>
                  <a:tcPr/>
                </a:tc>
                <a:tc>
                  <a:txBody>
                    <a:bodyPr/>
                    <a:lstStyle/>
                    <a:p>
                      <a:r>
                        <a:rPr lang="en-GB" sz="2400" dirty="0"/>
                        <a:t>Digital Dashboard software: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dirty="0"/>
                        <a:t>ERP Software:</a:t>
                      </a:r>
                    </a:p>
                    <a:p>
                      <a:endParaRPr lang="en-GB" sz="2400" dirty="0"/>
                    </a:p>
                  </a:txBody>
                  <a:tcPr/>
                </a:tc>
                <a:extLst>
                  <a:ext uri="{0D108BD9-81ED-4DB2-BD59-A6C34878D82A}">
                    <a16:rowId xmlns:a16="http://schemas.microsoft.com/office/drawing/2014/main" val="4237853200"/>
                  </a:ext>
                </a:extLst>
              </a:tr>
              <a:tr h="2607146">
                <a:tc>
                  <a:txBody>
                    <a:bodyPr/>
                    <a:lstStyle/>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000" dirty="0">
                          <a:highlight>
                            <a:srgbClr val="00FFFF"/>
                          </a:highlight>
                          <a:hlinkClick r:id="rId2"/>
                        </a:rPr>
                        <a:t>MS Excel</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000" dirty="0">
                          <a:highlight>
                            <a:srgbClr val="00FFFF"/>
                          </a:highlight>
                          <a:hlinkClick r:id="rId2"/>
                        </a:rPr>
                        <a:t>Tableau</a:t>
                      </a:r>
                      <a:r>
                        <a:rPr lang="en-GB" sz="2000" dirty="0">
                          <a:highlight>
                            <a:srgbClr val="00FFFF"/>
                          </a:highlight>
                        </a:rPr>
                        <a:t>.</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000" dirty="0">
                          <a:highlight>
                            <a:srgbClr val="00FFFF"/>
                          </a:highlight>
                          <a:hlinkClick r:id="rId3"/>
                        </a:rPr>
                        <a:t>MS Power BI</a:t>
                      </a:r>
                      <a:endParaRPr lang="en-GB" sz="2000" dirty="0">
                        <a:highlight>
                          <a:srgbClr val="00FFFF"/>
                        </a:highlight>
                      </a:endParaRPr>
                    </a:p>
                    <a:p>
                      <a:pPr marL="742950" lvl="1" indent="-285750">
                        <a:buFont typeface="Arial" panose="020B0604020202020204" pitchFamily="34" charset="0"/>
                        <a:buChar char="•"/>
                      </a:pPr>
                      <a:r>
                        <a:rPr lang="en-GB" sz="2000" dirty="0">
                          <a:highlight>
                            <a:srgbClr val="00FFFF"/>
                          </a:highlight>
                          <a:hlinkClick r:id="rId4"/>
                        </a:rPr>
                        <a:t>Apache </a:t>
                      </a:r>
                      <a:r>
                        <a:rPr lang="en-GB" sz="2000" dirty="0" err="1">
                          <a:highlight>
                            <a:srgbClr val="00FFFF"/>
                          </a:highlight>
                          <a:hlinkClick r:id="rId4"/>
                        </a:rPr>
                        <a:t>SuperSet</a:t>
                      </a:r>
                      <a:r>
                        <a:rPr lang="en-GB" sz="2000" dirty="0">
                          <a:highlight>
                            <a:srgbClr val="00FFFF"/>
                          </a:highlight>
                        </a:rPr>
                        <a:t>.</a:t>
                      </a:r>
                    </a:p>
                    <a:p>
                      <a:pPr marL="742950" lvl="1" indent="-285750">
                        <a:buFont typeface="Arial" panose="020B0604020202020204" pitchFamily="34" charset="0"/>
                        <a:buChar char="•"/>
                      </a:pPr>
                      <a:r>
                        <a:rPr lang="en-GB" sz="2000" dirty="0">
                          <a:highlight>
                            <a:srgbClr val="00FFFF"/>
                          </a:highlight>
                          <a:hlinkClick r:id="rId5"/>
                        </a:rPr>
                        <a:t>Zoho Analytics</a:t>
                      </a:r>
                      <a:r>
                        <a:rPr lang="en-GB" sz="2000" dirty="0">
                          <a:highlight>
                            <a:srgbClr val="00FFFF"/>
                          </a:highlight>
                        </a:rPr>
                        <a:t>.</a:t>
                      </a:r>
                    </a:p>
                    <a:p>
                      <a:pPr marL="742950" lvl="1" indent="-285750">
                        <a:buFont typeface="Arial" panose="020B0604020202020204" pitchFamily="34" charset="0"/>
                        <a:buChar char="•"/>
                      </a:pPr>
                      <a:r>
                        <a:rPr lang="en-GB" sz="2000" dirty="0">
                          <a:highlight>
                            <a:srgbClr val="00FFFF"/>
                          </a:highlight>
                          <a:hlinkClick r:id="rId6"/>
                        </a:rPr>
                        <a:t>Mode</a:t>
                      </a:r>
                      <a:r>
                        <a:rPr lang="en-GB" sz="2000" dirty="0">
                          <a:highlight>
                            <a:srgbClr val="00FFFF"/>
                          </a:highlight>
                        </a:rPr>
                        <a:t>.</a:t>
                      </a:r>
                    </a:p>
                    <a:p>
                      <a:pPr marL="742950" lvl="1" indent="-285750">
                        <a:buFont typeface="Arial" panose="020B0604020202020204" pitchFamily="34" charset="0"/>
                        <a:buChar char="•"/>
                      </a:pPr>
                      <a:r>
                        <a:rPr lang="en-GB" sz="2000" dirty="0">
                          <a:highlight>
                            <a:srgbClr val="00FFFF"/>
                          </a:highlight>
                          <a:hlinkClick r:id="rId7"/>
                        </a:rPr>
                        <a:t>Google analytics</a:t>
                      </a:r>
                      <a:r>
                        <a:rPr lang="en-GB" sz="2000" dirty="0">
                          <a:highlight>
                            <a:srgbClr val="00FFFF"/>
                          </a:highlight>
                        </a:rPr>
                        <a:t>.</a:t>
                      </a:r>
                    </a:p>
                    <a:p>
                      <a:endParaRPr lang="en-GB" sz="2400" dirty="0"/>
                    </a:p>
                  </a:txBody>
                  <a:tcPr/>
                </a:tc>
                <a:tc>
                  <a:txBody>
                    <a:bodyPr/>
                    <a:lstStyle/>
                    <a:p>
                      <a:pPr marL="742950" lvl="1" indent="-285750">
                        <a:buFont typeface="Arial" panose="020B0604020202020204" pitchFamily="34" charset="0"/>
                        <a:buChar char="•"/>
                      </a:pPr>
                      <a:r>
                        <a:rPr lang="en-GB" sz="2000" dirty="0">
                          <a:highlight>
                            <a:srgbClr val="00FFFF"/>
                          </a:highlight>
                          <a:hlinkClick r:id="rId8"/>
                        </a:rPr>
                        <a:t>SmartSheet.com Dashboards</a:t>
                      </a:r>
                      <a:r>
                        <a:rPr lang="en-GB" sz="2000" dirty="0">
                          <a:highlight>
                            <a:srgbClr val="00FFFF"/>
                          </a:highlight>
                        </a:rPr>
                        <a:t>.</a:t>
                      </a:r>
                    </a:p>
                    <a:p>
                      <a:pPr marL="742950" lvl="1" indent="-285750">
                        <a:buFont typeface="Arial" panose="020B0604020202020204" pitchFamily="34" charset="0"/>
                        <a:buChar char="•"/>
                      </a:pPr>
                      <a:r>
                        <a:rPr lang="en-GB" sz="2000" dirty="0">
                          <a:highlight>
                            <a:srgbClr val="00FFFF"/>
                          </a:highlight>
                          <a:hlinkClick r:id="rId9"/>
                        </a:rPr>
                        <a:t>Grafana.com</a:t>
                      </a:r>
                      <a:r>
                        <a:rPr lang="en-GB" sz="2000" dirty="0">
                          <a:highlight>
                            <a:srgbClr val="00FFFF"/>
                          </a:highlight>
                        </a:rPr>
                        <a:t>.</a:t>
                      </a:r>
                    </a:p>
                    <a:p>
                      <a:pPr marL="742950" lvl="1" indent="-285750">
                        <a:buFont typeface="Arial" panose="020B0604020202020204" pitchFamily="34" charset="0"/>
                        <a:buChar char="•"/>
                      </a:pPr>
                      <a:r>
                        <a:rPr lang="en-GB" sz="2000" dirty="0">
                          <a:highlight>
                            <a:srgbClr val="00FFFF"/>
                          </a:highlight>
                          <a:hlinkClick r:id="rId10"/>
                        </a:rPr>
                        <a:t>Domo.com Dashboards</a:t>
                      </a:r>
                      <a:endParaRPr lang="en-GB" sz="2000" dirty="0">
                        <a:highlight>
                          <a:srgbClr val="00FFFF"/>
                        </a:highlight>
                      </a:endParaRPr>
                    </a:p>
                    <a:p>
                      <a:pPr marL="457200" lvl="1" indent="0">
                        <a:buFont typeface="Arial" panose="020B0604020202020204" pitchFamily="34" charset="0"/>
                        <a:buNone/>
                      </a:pPr>
                      <a:endParaRPr lang="en-GB" sz="2000" dirty="0">
                        <a:highlight>
                          <a:srgbClr val="00FFFF"/>
                        </a:highlight>
                      </a:endParaRPr>
                    </a:p>
                  </a:txBody>
                  <a:tcPr/>
                </a:tc>
                <a:tc>
                  <a:txBody>
                    <a:bodyPr/>
                    <a:lstStyle/>
                    <a:p>
                      <a:pPr marL="742950" lvl="1" indent="-285750">
                        <a:buFont typeface="Arial" panose="020B0604020202020204" pitchFamily="34" charset="0"/>
                        <a:buChar char="•"/>
                      </a:pPr>
                      <a:r>
                        <a:rPr lang="en-GB" sz="2000" dirty="0">
                          <a:highlight>
                            <a:srgbClr val="00FFFF"/>
                          </a:highlight>
                          <a:hlinkClick r:id="rId11"/>
                        </a:rPr>
                        <a:t>DoliBar</a:t>
                      </a:r>
                      <a:r>
                        <a:rPr lang="en-GB" sz="2000" dirty="0">
                          <a:highlight>
                            <a:srgbClr val="00FFFF"/>
                          </a:highlight>
                        </a:rPr>
                        <a:t>.</a:t>
                      </a:r>
                    </a:p>
                    <a:p>
                      <a:pPr marL="742950" lvl="1" indent="-285750">
                        <a:buFont typeface="Arial" panose="020B0604020202020204" pitchFamily="34" charset="0"/>
                        <a:buChar char="•"/>
                      </a:pPr>
                      <a:r>
                        <a:rPr lang="en-GB" sz="2000" dirty="0">
                          <a:highlight>
                            <a:srgbClr val="00FFFF"/>
                          </a:highlight>
                          <a:hlinkClick r:id="rId12"/>
                        </a:rPr>
                        <a:t>ERPNext</a:t>
                      </a:r>
                      <a:r>
                        <a:rPr lang="en-GB" sz="2000" dirty="0">
                          <a:highlight>
                            <a:srgbClr val="00FFFF"/>
                          </a:highlight>
                        </a:rPr>
                        <a:t>.</a:t>
                      </a:r>
                    </a:p>
                    <a:p>
                      <a:pPr marL="742950" lvl="1" indent="-285750">
                        <a:buFont typeface="Arial" panose="020B0604020202020204" pitchFamily="34" charset="0"/>
                        <a:buChar char="•"/>
                      </a:pPr>
                      <a:r>
                        <a:rPr lang="en-GB" sz="2000" dirty="0">
                          <a:highlight>
                            <a:srgbClr val="00FFFF"/>
                          </a:highlight>
                          <a:hlinkClick r:id="rId13"/>
                        </a:rPr>
                        <a:t>Odoo</a:t>
                      </a:r>
                      <a:r>
                        <a:rPr lang="en-GB" sz="2000" dirty="0">
                          <a:highlight>
                            <a:srgbClr val="00FFFF"/>
                          </a:highlight>
                        </a:rPr>
                        <a:t>.</a:t>
                      </a:r>
                    </a:p>
                    <a:p>
                      <a:pPr marL="742950" lvl="1" indent="-285750">
                        <a:buFont typeface="Arial" panose="020B0604020202020204" pitchFamily="34" charset="0"/>
                        <a:buChar char="•"/>
                      </a:pPr>
                      <a:r>
                        <a:rPr lang="en-GB" sz="2000" dirty="0">
                          <a:highlight>
                            <a:srgbClr val="00FFFF"/>
                          </a:highlight>
                          <a:hlinkClick r:id="rId14"/>
                        </a:rPr>
                        <a:t>WebERP</a:t>
                      </a:r>
                      <a:r>
                        <a:rPr lang="en-GB" sz="2000" dirty="0">
                          <a:highlight>
                            <a:srgbClr val="00FFFF"/>
                          </a:highlight>
                        </a:rPr>
                        <a:t>.</a:t>
                      </a:r>
                    </a:p>
                    <a:p>
                      <a:endParaRPr lang="en-GB" sz="2400" dirty="0"/>
                    </a:p>
                  </a:txBody>
                  <a:tcPr/>
                </a:tc>
                <a:extLst>
                  <a:ext uri="{0D108BD9-81ED-4DB2-BD59-A6C34878D82A}">
                    <a16:rowId xmlns:a16="http://schemas.microsoft.com/office/drawing/2014/main" val="2820531579"/>
                  </a:ext>
                </a:extLst>
              </a:tr>
            </a:tbl>
          </a:graphicData>
        </a:graphic>
      </p:graphicFrame>
      <p:sp>
        <p:nvSpPr>
          <p:cNvPr id="3" name="TextBox 2">
            <a:extLst>
              <a:ext uri="{FF2B5EF4-FFF2-40B4-BE49-F238E27FC236}">
                <a16:creationId xmlns:a16="http://schemas.microsoft.com/office/drawing/2014/main" id="{E7B7AA09-8B00-B8F7-212D-DAFF48A75D76}"/>
              </a:ext>
            </a:extLst>
          </p:cNvPr>
          <p:cNvSpPr txBox="1"/>
          <p:nvPr/>
        </p:nvSpPr>
        <p:spPr>
          <a:xfrm>
            <a:off x="434515" y="1879014"/>
            <a:ext cx="10553366" cy="1200329"/>
          </a:xfrm>
          <a:prstGeom prst="rect">
            <a:avLst/>
          </a:prstGeom>
          <a:noFill/>
        </p:spPr>
        <p:txBody>
          <a:bodyPr wrap="square" rtlCol="0">
            <a:spAutoFit/>
          </a:bodyPr>
          <a:lstStyle/>
          <a:p>
            <a:r>
              <a:rPr lang="en-GB" sz="2400" dirty="0"/>
              <a:t>To answer Task 4, you could design a Dashboard in </a:t>
            </a:r>
            <a:r>
              <a:rPr lang="en-GB" sz="2400" b="1" dirty="0"/>
              <a:t>PowerPoint</a:t>
            </a:r>
            <a:r>
              <a:rPr lang="en-GB" sz="2400" dirty="0"/>
              <a:t> or </a:t>
            </a:r>
            <a:r>
              <a:rPr lang="en-GB" sz="2400" b="1" dirty="0"/>
              <a:t>Google Drawings</a:t>
            </a:r>
            <a:r>
              <a:rPr lang="en-GB" sz="2400" dirty="0"/>
              <a:t> or you could test and use a Data Analysis/ERP/ Dashboard software. Some are listed below. The choice is yours.</a:t>
            </a:r>
          </a:p>
        </p:txBody>
      </p:sp>
    </p:spTree>
    <p:extLst>
      <p:ext uri="{BB962C8B-B14F-4D97-AF65-F5344CB8AC3E}">
        <p14:creationId xmlns:p14="http://schemas.microsoft.com/office/powerpoint/2010/main" val="129059266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a:xfrm>
            <a:off x="557460" y="313268"/>
            <a:ext cx="9784080" cy="1508760"/>
          </a:xfrm>
        </p:spPr>
        <p:txBody>
          <a:bodyPr>
            <a:normAutofit/>
          </a:bodyPr>
          <a:lstStyle/>
          <a:p>
            <a:r>
              <a:rPr lang="en-GB" dirty="0"/>
              <a:t>ASSESSMENT Example</a:t>
            </a:r>
          </a:p>
        </p:txBody>
      </p:sp>
      <p:sp>
        <p:nvSpPr>
          <p:cNvPr id="6" name="Content Placeholder 5">
            <a:extLst>
              <a:ext uri="{FF2B5EF4-FFF2-40B4-BE49-F238E27FC236}">
                <a16:creationId xmlns:a16="http://schemas.microsoft.com/office/drawing/2014/main" id="{AFE421AD-2E0E-4236-B136-2A30F9042B40}"/>
              </a:ext>
            </a:extLst>
          </p:cNvPr>
          <p:cNvSpPr>
            <a:spLocks noGrp="1"/>
          </p:cNvSpPr>
          <p:nvPr>
            <p:ph idx="1"/>
          </p:nvPr>
        </p:nvSpPr>
        <p:spPr>
          <a:xfrm>
            <a:off x="557460" y="2019364"/>
            <a:ext cx="7066916" cy="4206240"/>
          </a:xfrm>
        </p:spPr>
        <p:txBody>
          <a:bodyPr>
            <a:normAutofit/>
          </a:bodyPr>
          <a:lstStyle/>
          <a:p>
            <a:pPr marL="0" lvl="0" indent="0">
              <a:buNone/>
            </a:pPr>
            <a:r>
              <a:rPr lang="en-GB" sz="2800" dirty="0">
                <a:solidFill>
                  <a:schemeClr val="bg1"/>
                </a:solidFill>
                <a:effectLst/>
                <a:highlight>
                  <a:srgbClr val="FFFF00"/>
                </a:highlight>
                <a:latin typeface="+mn-lt"/>
                <a:ea typeface="Times New Roman" panose="02020603050405020304" pitchFamily="18" charset="0"/>
              </a:rPr>
              <a:t>Tutor note:</a:t>
            </a:r>
            <a:r>
              <a:rPr lang="en-GB" sz="2800" dirty="0">
                <a:solidFill>
                  <a:schemeClr val="bg1"/>
                </a:solidFill>
                <a:effectLst/>
                <a:latin typeface="+mn-lt"/>
                <a:ea typeface="Times New Roman" panose="02020603050405020304" pitchFamily="18" charset="0"/>
              </a:rPr>
              <a:t> </a:t>
            </a:r>
            <a:r>
              <a:rPr lang="en-GB" sz="2800" dirty="0">
                <a:effectLst/>
                <a:latin typeface="+mn-lt"/>
                <a:ea typeface="Times New Roman" panose="02020603050405020304" pitchFamily="18" charset="0"/>
              </a:rPr>
              <a:t>Show 1/2 Task 4 answer examples from previous assessment. Link in </a:t>
            </a:r>
            <a:r>
              <a:rPr lang="en-GB" sz="2800" dirty="0">
                <a:latin typeface="+mn-lt"/>
                <a:ea typeface="Times New Roman" panose="02020603050405020304" pitchFamily="18" charset="0"/>
              </a:rPr>
              <a:t>M</a:t>
            </a:r>
            <a:r>
              <a:rPr lang="en-GB" sz="2800" dirty="0">
                <a:effectLst/>
                <a:latin typeface="+mn-lt"/>
                <a:ea typeface="Times New Roman" panose="02020603050405020304" pitchFamily="18" charset="0"/>
              </a:rPr>
              <a:t>oodle (for Tutor only).</a:t>
            </a:r>
          </a:p>
        </p:txBody>
      </p:sp>
      <p:pic>
        <p:nvPicPr>
          <p:cNvPr id="36" name="Picture 35" descr="Colourful adhesive taps and pen on open notebook">
            <a:extLst>
              <a:ext uri="{FF2B5EF4-FFF2-40B4-BE49-F238E27FC236}">
                <a16:creationId xmlns:a16="http://schemas.microsoft.com/office/drawing/2014/main" id="{B180AA25-3E58-0953-826D-4F0677B00B62}"/>
              </a:ext>
            </a:extLst>
          </p:cNvPr>
          <p:cNvPicPr>
            <a:picLocks noChangeAspect="1"/>
          </p:cNvPicPr>
          <p:nvPr/>
        </p:nvPicPr>
        <p:blipFill rotWithShape="1">
          <a:blip r:embed="rId2"/>
          <a:srcRect r="42444" b="-2"/>
          <a:stretch/>
        </p:blipFill>
        <p:spPr>
          <a:xfrm>
            <a:off x="7847215" y="1822028"/>
            <a:ext cx="4342220" cy="5035972"/>
          </a:xfrm>
          <a:prstGeom prst="rect">
            <a:avLst/>
          </a:prstGeom>
        </p:spPr>
      </p:pic>
    </p:spTree>
    <p:extLst>
      <p:ext uri="{BB962C8B-B14F-4D97-AF65-F5344CB8AC3E}">
        <p14:creationId xmlns:p14="http://schemas.microsoft.com/office/powerpoint/2010/main" val="325281614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4C4A6F2-EF4E-4D1D-8853-9231B65E61D8}"/>
              </a:ext>
            </a:extLst>
          </p:cNvPr>
          <p:cNvSpPr txBox="1"/>
          <p:nvPr/>
        </p:nvSpPr>
        <p:spPr>
          <a:xfrm>
            <a:off x="6031151" y="2351884"/>
            <a:ext cx="3894161" cy="2657858"/>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r>
              <a:rPr lang="en-US" sz="2000" b="1">
                <a:solidFill>
                  <a:schemeClr val="bg1"/>
                </a:solidFill>
              </a:rPr>
              <a:t>Next:</a:t>
            </a:r>
            <a:endParaRPr lang="en-US" sz="2000">
              <a:solidFill>
                <a:schemeClr val="bg1"/>
              </a:solidFill>
            </a:endParaRPr>
          </a:p>
        </p:txBody>
      </p:sp>
      <p:sp>
        <p:nvSpPr>
          <p:cNvPr id="7" name="Text Placeholder 3">
            <a:extLst>
              <a:ext uri="{FF2B5EF4-FFF2-40B4-BE49-F238E27FC236}">
                <a16:creationId xmlns:a16="http://schemas.microsoft.com/office/drawing/2014/main" id="{677AE73A-B26D-4882-BF0B-0835D6A911B4}"/>
              </a:ext>
            </a:extLst>
          </p:cNvPr>
          <p:cNvSpPr txBox="1">
            <a:spLocks/>
          </p:cNvSpPr>
          <p:nvPr/>
        </p:nvSpPr>
        <p:spPr>
          <a:xfrm>
            <a:off x="295172" y="1954807"/>
            <a:ext cx="11471957" cy="4531233"/>
          </a:xfrm>
          <a:prstGeom prst="rect">
            <a:avLst/>
          </a:prstGeom>
          <a:gradFill flip="none" rotWithShape="1">
            <a:gsLst>
              <a:gs pos="0">
                <a:srgbClr val="E2C43B"/>
              </a:gs>
              <a:gs pos="47000">
                <a:srgbClr val="0674A5"/>
              </a:gs>
            </a:gsLst>
            <a:lin ang="2700000" scaled="1"/>
            <a:tileRect/>
          </a:gradFill>
          <a:ln w="25400">
            <a:gradFill>
              <a:gsLst>
                <a:gs pos="0">
                  <a:srgbClr val="0674A5"/>
                </a:gs>
                <a:gs pos="100000">
                  <a:srgbClr val="E2C43B"/>
                </a:gs>
              </a:gsLst>
              <a:lin ang="5400000" scaled="1"/>
            </a:gradFill>
          </a:ln>
        </p:spPr>
        <p:txBody>
          <a:bodyPr vert="horz" lIns="91440" tIns="45720" rIns="91440" bIns="45720" rtlCol="0" anchor="t">
            <a:normAutofit fontScale="85000" lnSpcReduction="20000"/>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marL="180340">
              <a:lnSpc>
                <a:spcPct val="120000"/>
              </a:lnSpc>
              <a:spcBef>
                <a:spcPts val="600"/>
              </a:spcBef>
              <a:spcAft>
                <a:spcPts val="0"/>
              </a:spcAft>
            </a:pPr>
            <a:r>
              <a:rPr lang="en-GB" sz="2800" b="1" dirty="0"/>
              <a:t>Task 4. Poster of Digital Dashboard and Data Analytics software. </a:t>
            </a:r>
            <a:r>
              <a:rPr lang="en-GB" sz="2800" dirty="0"/>
              <a:t>(Approx. 200-250 words).</a:t>
            </a:r>
          </a:p>
          <a:p>
            <a:pPr marL="408940">
              <a:lnSpc>
                <a:spcPct val="120000"/>
              </a:lnSpc>
              <a:spcBef>
                <a:spcPts val="600"/>
              </a:spcBef>
              <a:spcAft>
                <a:spcPts val="0"/>
              </a:spcAft>
            </a:pPr>
            <a:r>
              <a:rPr lang="en-GB" sz="2800" dirty="0"/>
              <a:t>Complete either a(</a:t>
            </a:r>
            <a:r>
              <a:rPr lang="en-GB" sz="2800" dirty="0" err="1"/>
              <a:t>i</a:t>
            </a:r>
            <a:r>
              <a:rPr lang="en-GB" sz="2800" dirty="0"/>
              <a:t>) or a(ii) below:</a:t>
            </a:r>
          </a:p>
          <a:p>
            <a:pPr marL="342900" lvl="0" indent="-342900">
              <a:lnSpc>
                <a:spcPct val="120000"/>
              </a:lnSpc>
              <a:spcBef>
                <a:spcPts val="600"/>
              </a:spcBef>
              <a:spcAft>
                <a:spcPts val="0"/>
              </a:spcAft>
              <a:buFont typeface="+mj-lt"/>
              <a:buAutoNum type="alphaLcPeriod"/>
            </a:pPr>
            <a:r>
              <a:rPr lang="en-GB" sz="2800" dirty="0" err="1"/>
              <a:t>i</a:t>
            </a:r>
            <a:r>
              <a:rPr lang="en-GB" sz="2800" dirty="0"/>
              <a:t>. Analyse key features of contemporary Digital Dashboard or Data Analytics software solutions and create a fictitious </a:t>
            </a:r>
            <a:r>
              <a:rPr lang="en-GB" sz="2800" b="1" dirty="0"/>
              <a:t>A3 digital dashboard poster </a:t>
            </a:r>
            <a:r>
              <a:rPr lang="en-GB" sz="2800" dirty="0"/>
              <a:t>for an organisation/project of your choice to show some key features of digital dashboards. Pre-existing images and graphs can be used. PowerPoint or equivalent can be used. </a:t>
            </a:r>
            <a:r>
              <a:rPr lang="en-GB" sz="3200" b="1" dirty="0"/>
              <a:t>Or:</a:t>
            </a:r>
          </a:p>
          <a:p>
            <a:pPr marL="342900" lvl="0" indent="-342900">
              <a:lnSpc>
                <a:spcPct val="120000"/>
              </a:lnSpc>
              <a:spcBef>
                <a:spcPts val="600"/>
              </a:spcBef>
              <a:spcAft>
                <a:spcPts val="0"/>
              </a:spcAft>
              <a:buFont typeface="+mj-lt"/>
              <a:buAutoNum type="alphaLcPeriod"/>
            </a:pPr>
            <a:r>
              <a:rPr lang="en-GB" sz="2800" dirty="0"/>
              <a:t>ii. Test some features of a freely available Digital Dashboard/Data Analytics software application of your choice and document several screenshots with brief accompanying description to provide evidence of practical use.</a:t>
            </a:r>
          </a:p>
          <a:p>
            <a:pPr marL="0" lvl="0" indent="0">
              <a:buNone/>
            </a:pPr>
            <a:r>
              <a:rPr lang="en-GB" sz="2400" dirty="0"/>
              <a:t>When complete, include your answer to this task on a page in your e-portfolio.</a:t>
            </a:r>
          </a:p>
        </p:txBody>
      </p:sp>
      <p:sp>
        <p:nvSpPr>
          <p:cNvPr id="2" name="TextBox 1">
            <a:extLst>
              <a:ext uri="{FF2B5EF4-FFF2-40B4-BE49-F238E27FC236}">
                <a16:creationId xmlns:a16="http://schemas.microsoft.com/office/drawing/2014/main" id="{22D28B8D-C1C5-4905-9AC6-2D657D2475F1}"/>
              </a:ext>
            </a:extLst>
          </p:cNvPr>
          <p:cNvSpPr txBox="1"/>
          <p:nvPr/>
        </p:nvSpPr>
        <p:spPr>
          <a:xfrm>
            <a:off x="769038" y="536447"/>
            <a:ext cx="9545083" cy="923330"/>
          </a:xfrm>
          <a:prstGeom prst="rect">
            <a:avLst/>
          </a:prstGeom>
          <a:noFill/>
        </p:spPr>
        <p:txBody>
          <a:bodyPr wrap="square" rtlCol="0">
            <a:spAutoFit/>
          </a:bodyPr>
          <a:lstStyle/>
          <a:p>
            <a:r>
              <a:rPr lang="en-GB" sz="5400" b="1" u="sng" dirty="0">
                <a:solidFill>
                  <a:srgbClr val="0674A5"/>
                </a:solidFill>
              </a:rPr>
              <a:t>Activity</a:t>
            </a:r>
            <a:r>
              <a:rPr lang="en-US" sz="5400" b="1" u="sng" dirty="0">
                <a:solidFill>
                  <a:srgbClr val="0674A5"/>
                </a:solidFill>
              </a:rPr>
              <a:t>: Assignment 1 – Task 4.</a:t>
            </a:r>
            <a:endParaRPr lang="en-GB" sz="5400" b="1" u="sng" dirty="0">
              <a:solidFill>
                <a:srgbClr val="0674A5"/>
              </a:solidFill>
            </a:endParaRPr>
          </a:p>
        </p:txBody>
      </p:sp>
    </p:spTree>
    <p:extLst>
      <p:ext uri="{BB962C8B-B14F-4D97-AF65-F5344CB8AC3E}">
        <p14:creationId xmlns:p14="http://schemas.microsoft.com/office/powerpoint/2010/main" val="211039909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4025239F-A6FB-43A8-BD4A-3FB7C0B48D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176109"/>
            <a:ext cx="12188952"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a:extLst>
              <a:ext uri="{FF2B5EF4-FFF2-40B4-BE49-F238E27FC236}">
                <a16:creationId xmlns:a16="http://schemas.microsoft.com/office/drawing/2014/main" id="{9A457F22-2034-4200-B6E4-5B8372AAC2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1633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A9DA7986-F4F5-4F92-94A3-343B2D7200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76981"/>
            <a:ext cx="4686300" cy="16395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a:extLst>
              <a:ext uri="{FF2B5EF4-FFF2-40B4-BE49-F238E27FC236}">
                <a16:creationId xmlns:a16="http://schemas.microsoft.com/office/drawing/2014/main" id="{0833C173-4216-4B13-AEB2-DD282EBE7E44}"/>
              </a:ext>
            </a:extLst>
          </p:cNvPr>
          <p:cNvSpPr>
            <a:spLocks noGrp="1"/>
          </p:cNvSpPr>
          <p:nvPr>
            <p:ph type="body" sz="half" idx="2"/>
          </p:nvPr>
        </p:nvSpPr>
        <p:spPr>
          <a:xfrm>
            <a:off x="323090" y="1993559"/>
            <a:ext cx="3982061" cy="4206240"/>
          </a:xfrm>
        </p:spPr>
        <p:txBody>
          <a:bodyPr vert="horz" lIns="91440" tIns="45720" rIns="91440" bIns="45720" rtlCol="0">
            <a:normAutofit/>
          </a:bodyPr>
          <a:lstStyle/>
          <a:p>
            <a:pPr marL="457200" indent="-457200">
              <a:lnSpc>
                <a:spcPct val="90000"/>
              </a:lnSpc>
              <a:buClr>
                <a:schemeClr val="bg1"/>
              </a:buClr>
              <a:buFont typeface="Arial" panose="020B0604020202020204" pitchFamily="34" charset="0"/>
              <a:buChar char="•"/>
            </a:pPr>
            <a:r>
              <a:rPr lang="en-US" sz="3200" dirty="0">
                <a:solidFill>
                  <a:schemeClr val="bg1"/>
                </a:solidFill>
              </a:rPr>
              <a:t>THE KEY TO SUCCESS FOR THIS MODULE IS TO MAKE </a:t>
            </a:r>
            <a:r>
              <a:rPr lang="en-US" sz="3200" b="1" dirty="0">
                <a:solidFill>
                  <a:schemeClr val="bg1"/>
                </a:solidFill>
              </a:rPr>
              <a:t>WEEKLY PROGRESS. </a:t>
            </a:r>
          </a:p>
          <a:p>
            <a:pPr marL="457200" indent="-457200">
              <a:lnSpc>
                <a:spcPct val="90000"/>
              </a:lnSpc>
              <a:buClr>
                <a:schemeClr val="bg1"/>
              </a:buClr>
              <a:buFont typeface="Arial" panose="020B0604020202020204" pitchFamily="34" charset="0"/>
              <a:buChar char="•"/>
            </a:pPr>
            <a:r>
              <a:rPr lang="en-US" sz="3200" dirty="0">
                <a:solidFill>
                  <a:schemeClr val="bg1"/>
                </a:solidFill>
              </a:rPr>
              <a:t>Don’t leave it until the end.</a:t>
            </a:r>
          </a:p>
        </p:txBody>
      </p:sp>
      <p:sp>
        <p:nvSpPr>
          <p:cNvPr id="29" name="Rectangle 28">
            <a:extLst>
              <a:ext uri="{FF2B5EF4-FFF2-40B4-BE49-F238E27FC236}">
                <a16:creationId xmlns:a16="http://schemas.microsoft.com/office/drawing/2014/main" id="{428E76FD-76EE-4DE6-BBA4-EEA6E4B98C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5190" y="0"/>
            <a:ext cx="7566810" cy="6858000"/>
          </a:xfrm>
          <a:prstGeom prst="rect">
            <a:avLst/>
          </a:prstGeom>
          <a:solidFill>
            <a:schemeClr val="bg1"/>
          </a:solidFill>
          <a:ln>
            <a:noFill/>
          </a:ln>
        </p:spPr>
        <p:style>
          <a:lnRef idx="2">
            <a:schemeClr val="accent1">
              <a:shade val="50000"/>
            </a:schemeClr>
          </a:lnRef>
          <a:fillRef idx="1001">
            <a:schemeClr val="lt1"/>
          </a:fillRef>
          <a:effectRef idx="0">
            <a:schemeClr val="accent1"/>
          </a:effectRef>
          <a:fontRef idx="minor">
            <a:schemeClr val="lt1"/>
          </a:fontRef>
        </p:style>
        <p:txBody>
          <a:bodyPr rtlCol="0" anchor="ctr"/>
          <a:lstStyle/>
          <a:p>
            <a:pPr algn="ctr"/>
            <a:endParaRPr lang="en-US" dirty="0"/>
          </a:p>
        </p:txBody>
      </p:sp>
      <p:pic>
        <p:nvPicPr>
          <p:cNvPr id="18" name="Graphic 17" descr="Key">
            <a:extLst>
              <a:ext uri="{FF2B5EF4-FFF2-40B4-BE49-F238E27FC236}">
                <a16:creationId xmlns:a16="http://schemas.microsoft.com/office/drawing/2014/main" id="{3020EA67-BA13-49E4-83B3-6528C395DF8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21600000">
            <a:off x="5594526" y="598634"/>
            <a:ext cx="5619286" cy="5619286"/>
          </a:xfrm>
          <a:prstGeom prst="rect">
            <a:avLst/>
          </a:prstGeom>
        </p:spPr>
      </p:pic>
      <p:pic>
        <p:nvPicPr>
          <p:cNvPr id="7" name="Graphic 6" descr="Podium with solid fill">
            <a:extLst>
              <a:ext uri="{FF2B5EF4-FFF2-40B4-BE49-F238E27FC236}">
                <a16:creationId xmlns:a16="http://schemas.microsoft.com/office/drawing/2014/main" id="{48F5472C-0B3E-4427-AC46-0E84812BAAF2}"/>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7577780" y="729112"/>
            <a:ext cx="3177941" cy="3177941"/>
          </a:xfrm>
          <a:prstGeom prst="rect">
            <a:avLst/>
          </a:prstGeom>
        </p:spPr>
      </p:pic>
      <p:sp>
        <p:nvSpPr>
          <p:cNvPr id="2" name="Title 1">
            <a:extLst>
              <a:ext uri="{FF2B5EF4-FFF2-40B4-BE49-F238E27FC236}">
                <a16:creationId xmlns:a16="http://schemas.microsoft.com/office/drawing/2014/main" id="{C6ED4A42-0C61-4411-8C7E-F95885E7976D}"/>
              </a:ext>
            </a:extLst>
          </p:cNvPr>
          <p:cNvSpPr>
            <a:spLocks noGrp="1"/>
          </p:cNvSpPr>
          <p:nvPr>
            <p:ph type="title"/>
          </p:nvPr>
        </p:nvSpPr>
        <p:spPr>
          <a:xfrm>
            <a:off x="323090" y="310543"/>
            <a:ext cx="6943504" cy="1508760"/>
          </a:xfrm>
        </p:spPr>
        <p:txBody>
          <a:bodyPr vert="horz" lIns="91440" tIns="45720" rIns="91440" bIns="45720" rtlCol="0" anchor="ctr">
            <a:normAutofit/>
          </a:bodyPr>
          <a:lstStyle/>
          <a:p>
            <a:r>
              <a:rPr lang="en-US" sz="5400" b="1" dirty="0">
                <a:solidFill>
                  <a:schemeClr val="tx2"/>
                </a:solidFill>
              </a:rPr>
              <a:t>The Key to Success</a:t>
            </a:r>
          </a:p>
        </p:txBody>
      </p:sp>
    </p:spTree>
    <p:extLst>
      <p:ext uri="{BB962C8B-B14F-4D97-AF65-F5344CB8AC3E}">
        <p14:creationId xmlns:p14="http://schemas.microsoft.com/office/powerpoint/2010/main" val="4112912670"/>
      </p:ext>
    </p:extLst>
  </p:cSld>
  <p:clrMapOvr>
    <a:overrideClrMapping bg1="lt1" tx1="dk1" bg2="lt2" tx2="dk2" accent1="accent1" accent2="accent2" accent3="accent3" accent4="accent4" accent5="accent5" accent6="accent6" hlink="hlink" folHlink="folHlink"/>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Reminder:</a:t>
            </a:r>
            <a:br>
              <a:rPr lang="en-GB" dirty="0"/>
            </a:br>
            <a:r>
              <a:rPr lang="en-GB" dirty="0"/>
              <a:t>STUDY Time allocation</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603564" y="1950207"/>
            <a:ext cx="9784080" cy="3321040"/>
          </a:xfrm>
        </p:spPr>
        <p:txBody>
          <a:bodyPr/>
          <a:lstStyle/>
          <a:p>
            <a:pPr marL="0" indent="0">
              <a:buNone/>
            </a:pPr>
            <a:r>
              <a:rPr lang="en-US" sz="2800" dirty="0">
                <a:effectLst/>
                <a:latin typeface="+mn-lt"/>
                <a:ea typeface="Calibri" panose="020F0502020204030204" pitchFamily="34" charset="0"/>
                <a:cs typeface="Times New Roman" panose="02020603050405020304" pitchFamily="18" charset="0"/>
              </a:rPr>
              <a:t>The study time for </a:t>
            </a:r>
            <a:r>
              <a:rPr lang="en-US" sz="2800" dirty="0" err="1">
                <a:effectLst/>
                <a:latin typeface="+mn-lt"/>
                <a:ea typeface="Calibri" panose="020F0502020204030204" pitchFamily="34" charset="0"/>
                <a:cs typeface="Times New Roman" panose="02020603050405020304" pitchFamily="18" charset="0"/>
              </a:rPr>
              <a:t>Cert.HE</a:t>
            </a:r>
            <a:r>
              <a:rPr lang="en-US" sz="2800" dirty="0">
                <a:effectLst/>
                <a:latin typeface="+mn-lt"/>
                <a:ea typeface="Calibri" panose="020F0502020204030204" pitchFamily="34" charset="0"/>
                <a:cs typeface="Times New Roman" panose="02020603050405020304" pitchFamily="18" charset="0"/>
              </a:rPr>
              <a:t> modules is divided as follows:</a:t>
            </a:r>
            <a:endParaRPr lang="en-GB" sz="2800" dirty="0">
              <a:effectLst/>
              <a:latin typeface="+mn-lt"/>
              <a:ea typeface="Calibri" panose="020F0502020204030204" pitchFamily="34" charset="0"/>
              <a:cs typeface="Times New Roman" panose="02020603050405020304" pitchFamily="18" charset="0"/>
            </a:endParaRPr>
          </a:p>
          <a:p>
            <a:pPr marL="0" indent="0">
              <a:buNone/>
            </a:pPr>
            <a:endParaRPr lang="en-GB" dirty="0"/>
          </a:p>
        </p:txBody>
      </p:sp>
      <p:graphicFrame>
        <p:nvGraphicFramePr>
          <p:cNvPr id="4" name="Table 3">
            <a:extLst>
              <a:ext uri="{FF2B5EF4-FFF2-40B4-BE49-F238E27FC236}">
                <a16:creationId xmlns:a16="http://schemas.microsoft.com/office/drawing/2014/main" id="{C7517B3A-0E5A-4720-8738-D20CCAFD7FB4}"/>
              </a:ext>
            </a:extLst>
          </p:cNvPr>
          <p:cNvGraphicFramePr>
            <a:graphicFrameLocks noGrp="1"/>
          </p:cNvGraphicFramePr>
          <p:nvPr/>
        </p:nvGraphicFramePr>
        <p:xfrm>
          <a:off x="1947663" y="2536407"/>
          <a:ext cx="7618396" cy="3026835"/>
        </p:xfrm>
        <a:graphic>
          <a:graphicData uri="http://schemas.openxmlformats.org/drawingml/2006/table">
            <a:tbl>
              <a:tblPr firstRow="1" firstCol="1" bandRow="1"/>
              <a:tblGrid>
                <a:gridCol w="4524112">
                  <a:extLst>
                    <a:ext uri="{9D8B030D-6E8A-4147-A177-3AD203B41FA5}">
                      <a16:colId xmlns:a16="http://schemas.microsoft.com/office/drawing/2014/main" val="3087589907"/>
                    </a:ext>
                  </a:extLst>
                </a:gridCol>
                <a:gridCol w="3094284">
                  <a:extLst>
                    <a:ext uri="{9D8B030D-6E8A-4147-A177-3AD203B41FA5}">
                      <a16:colId xmlns:a16="http://schemas.microsoft.com/office/drawing/2014/main" val="3077528313"/>
                    </a:ext>
                  </a:extLst>
                </a:gridCol>
              </a:tblGrid>
              <a:tr h="605367">
                <a:tc>
                  <a:txBody>
                    <a:bodyPr/>
                    <a:lstStyle/>
                    <a:p>
                      <a:pPr>
                        <a:lnSpc>
                          <a:spcPct val="115000"/>
                        </a:lnSpc>
                        <a:spcAft>
                          <a:spcPts val="1000"/>
                        </a:spcAft>
                      </a:pPr>
                      <a:r>
                        <a:rPr lang="en-US" sz="2800" b="1">
                          <a:effectLst/>
                          <a:latin typeface="Arial" panose="020B0604020202020204" pitchFamily="34" charset="0"/>
                          <a:ea typeface="Calibri" panose="020F0502020204030204" pitchFamily="34" charset="0"/>
                          <a:cs typeface="Times New Roman" panose="02020603050405020304" pitchFamily="18" charset="0"/>
                        </a:rPr>
                        <a:t>Activity type</a:t>
                      </a:r>
                      <a:endParaRPr lang="en-GB" sz="3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tcPr>
                </a:tc>
                <a:tc>
                  <a:txBody>
                    <a:bodyPr/>
                    <a:lstStyle/>
                    <a:p>
                      <a:pPr algn="ctr">
                        <a:lnSpc>
                          <a:spcPct val="115000"/>
                        </a:lnSpc>
                        <a:spcAft>
                          <a:spcPts val="1000"/>
                        </a:spcAft>
                      </a:pPr>
                      <a:r>
                        <a:rPr lang="en-US" sz="2800" b="1">
                          <a:effectLst/>
                          <a:latin typeface="Arial" panose="020B0604020202020204" pitchFamily="34" charset="0"/>
                          <a:ea typeface="Calibri" panose="020F0502020204030204" pitchFamily="34" charset="0"/>
                          <a:cs typeface="Times New Roman" panose="02020603050405020304" pitchFamily="18" charset="0"/>
                        </a:rPr>
                        <a:t>Percentage</a:t>
                      </a:r>
                      <a:endParaRPr lang="en-GB" sz="3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87116647"/>
                  </a:ext>
                </a:extLst>
              </a:tr>
              <a:tr h="605367">
                <a:tc>
                  <a:txBody>
                    <a:bodyPr/>
                    <a:lstStyle/>
                    <a:p>
                      <a:pPr>
                        <a:lnSpc>
                          <a:spcPct val="115000"/>
                        </a:lnSpc>
                        <a:spcAft>
                          <a:spcPts val="1000"/>
                        </a:spcAft>
                      </a:pPr>
                      <a:r>
                        <a:rPr lang="en-US" sz="2800">
                          <a:effectLst/>
                          <a:latin typeface="Arial" panose="020B0604020202020204" pitchFamily="34" charset="0"/>
                          <a:ea typeface="Calibri" panose="020F0502020204030204" pitchFamily="34" charset="0"/>
                          <a:cs typeface="Times New Roman" panose="02020603050405020304" pitchFamily="18" charset="0"/>
                        </a:rPr>
                        <a:t>Scheduled learning</a:t>
                      </a:r>
                      <a:endParaRPr lang="en-GB" sz="3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tcPr>
                </a:tc>
                <a:tc>
                  <a:txBody>
                    <a:bodyPr/>
                    <a:lstStyle/>
                    <a:p>
                      <a:pPr algn="ctr">
                        <a:lnSpc>
                          <a:spcPct val="115000"/>
                        </a:lnSpc>
                        <a:spcAft>
                          <a:spcPts val="1000"/>
                        </a:spcAft>
                      </a:pPr>
                      <a:r>
                        <a:rPr lang="en-US" sz="2800" dirty="0">
                          <a:effectLst/>
                          <a:latin typeface="Arial" panose="020B0604020202020204" pitchFamily="34" charset="0"/>
                          <a:ea typeface="Calibri" panose="020F0502020204030204" pitchFamily="34" charset="0"/>
                          <a:cs typeface="Times New Roman" panose="02020603050405020304" pitchFamily="18" charset="0"/>
                        </a:rPr>
                        <a:t>24%</a:t>
                      </a:r>
                      <a:endParaRPr lang="en-GB" sz="3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10471300"/>
                  </a:ext>
                </a:extLst>
              </a:tr>
              <a:tr h="605367">
                <a:tc>
                  <a:txBody>
                    <a:bodyPr/>
                    <a:lstStyle/>
                    <a:p>
                      <a:pPr>
                        <a:lnSpc>
                          <a:spcPct val="115000"/>
                        </a:lnSpc>
                        <a:spcAft>
                          <a:spcPts val="1000"/>
                        </a:spcAft>
                      </a:pPr>
                      <a:r>
                        <a:rPr lang="en-US" sz="2800" dirty="0">
                          <a:solidFill>
                            <a:srgbClr val="0674A5"/>
                          </a:solidFill>
                          <a:effectLst/>
                          <a:highlight>
                            <a:srgbClr val="FFFF00"/>
                          </a:highlight>
                          <a:latin typeface="Arial" panose="020B0604020202020204" pitchFamily="34" charset="0"/>
                          <a:ea typeface="Calibri" panose="020F0502020204030204" pitchFamily="34" charset="0"/>
                          <a:cs typeface="Times New Roman" panose="02020603050405020304" pitchFamily="18" charset="0"/>
                        </a:rPr>
                        <a:t>Independent learning</a:t>
                      </a:r>
                      <a:endParaRPr lang="en-GB" sz="3600" dirty="0">
                        <a:solidFill>
                          <a:srgbClr val="0674A5"/>
                        </a:solidFill>
                        <a:effectLst/>
                        <a:highlight>
                          <a:srgbClr val="FFFF00"/>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tcPr>
                </a:tc>
                <a:tc>
                  <a:txBody>
                    <a:bodyPr/>
                    <a:lstStyle/>
                    <a:p>
                      <a:pPr algn="ctr">
                        <a:lnSpc>
                          <a:spcPct val="115000"/>
                        </a:lnSpc>
                        <a:spcAft>
                          <a:spcPts val="1000"/>
                        </a:spcAft>
                      </a:pPr>
                      <a:r>
                        <a:rPr lang="en-US" sz="2800" dirty="0">
                          <a:solidFill>
                            <a:srgbClr val="0674A5"/>
                          </a:solidFill>
                          <a:effectLst/>
                          <a:highlight>
                            <a:srgbClr val="FFFF00"/>
                          </a:highlight>
                          <a:latin typeface="Arial" panose="020B0604020202020204" pitchFamily="34" charset="0"/>
                          <a:ea typeface="Calibri" panose="020F0502020204030204" pitchFamily="34" charset="0"/>
                          <a:cs typeface="Times New Roman" panose="02020603050405020304" pitchFamily="18" charset="0"/>
                        </a:rPr>
                        <a:t>76%</a:t>
                      </a:r>
                      <a:endParaRPr lang="en-GB" sz="3600" dirty="0">
                        <a:solidFill>
                          <a:srgbClr val="0674A5"/>
                        </a:solidFill>
                        <a:effectLst/>
                        <a:highlight>
                          <a:srgbClr val="FFFF00"/>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609671109"/>
                  </a:ext>
                </a:extLst>
              </a:tr>
              <a:tr h="605367">
                <a:tc>
                  <a:txBody>
                    <a:bodyPr/>
                    <a:lstStyle/>
                    <a:p>
                      <a:pPr>
                        <a:lnSpc>
                          <a:spcPct val="115000"/>
                        </a:lnSpc>
                        <a:spcAft>
                          <a:spcPts val="1000"/>
                        </a:spcAft>
                      </a:pPr>
                      <a:r>
                        <a:rPr lang="en-US" sz="2800">
                          <a:effectLst/>
                          <a:latin typeface="Arial" panose="020B0604020202020204" pitchFamily="34" charset="0"/>
                          <a:ea typeface="Calibri" panose="020F0502020204030204" pitchFamily="34" charset="0"/>
                          <a:cs typeface="Times New Roman" panose="02020603050405020304" pitchFamily="18" charset="0"/>
                        </a:rPr>
                        <a:t>Placement learning</a:t>
                      </a:r>
                      <a:endParaRPr lang="en-GB" sz="3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tcPr>
                </a:tc>
                <a:tc>
                  <a:txBody>
                    <a:bodyPr/>
                    <a:lstStyle/>
                    <a:p>
                      <a:pPr algn="ctr">
                        <a:lnSpc>
                          <a:spcPct val="115000"/>
                        </a:lnSpc>
                        <a:spcAft>
                          <a:spcPts val="1000"/>
                        </a:spcAft>
                      </a:pPr>
                      <a:r>
                        <a:rPr lang="en-US" sz="2800" dirty="0">
                          <a:effectLst/>
                          <a:latin typeface="Arial" panose="020B0604020202020204" pitchFamily="34" charset="0"/>
                          <a:ea typeface="Calibri" panose="020F0502020204030204" pitchFamily="34" charset="0"/>
                          <a:cs typeface="Times New Roman" panose="02020603050405020304" pitchFamily="18" charset="0"/>
                        </a:rPr>
                        <a:t>0%</a:t>
                      </a:r>
                      <a:endParaRPr lang="en-GB" sz="3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43761568"/>
                  </a:ext>
                </a:extLst>
              </a:tr>
              <a:tr h="605367">
                <a:tc>
                  <a:txBody>
                    <a:bodyPr/>
                    <a:lstStyle/>
                    <a:p>
                      <a:pPr>
                        <a:lnSpc>
                          <a:spcPct val="115000"/>
                        </a:lnSpc>
                        <a:spcAft>
                          <a:spcPts val="1000"/>
                        </a:spcAft>
                      </a:pPr>
                      <a:r>
                        <a:rPr lang="en-US" sz="2800" b="1">
                          <a:effectLst/>
                          <a:latin typeface="Arial" panose="020B0604020202020204" pitchFamily="34" charset="0"/>
                          <a:ea typeface="Calibri" panose="020F0502020204030204" pitchFamily="34" charset="0"/>
                          <a:cs typeface="Times New Roman" panose="02020603050405020304" pitchFamily="18" charset="0"/>
                        </a:rPr>
                        <a:t>TOTAL</a:t>
                      </a:r>
                      <a:endParaRPr lang="en-GB" sz="3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tcPr>
                </a:tc>
                <a:tc>
                  <a:txBody>
                    <a:bodyPr/>
                    <a:lstStyle/>
                    <a:p>
                      <a:pPr algn="ctr">
                        <a:lnSpc>
                          <a:spcPct val="115000"/>
                        </a:lnSpc>
                        <a:spcAft>
                          <a:spcPts val="1000"/>
                        </a:spcAft>
                      </a:pPr>
                      <a:r>
                        <a:rPr lang="en-US" sz="2800" b="1" dirty="0">
                          <a:effectLst/>
                          <a:latin typeface="Arial" panose="020B0604020202020204" pitchFamily="34" charset="0"/>
                          <a:ea typeface="Calibri" panose="020F0502020204030204" pitchFamily="34" charset="0"/>
                          <a:cs typeface="Times New Roman" panose="02020603050405020304" pitchFamily="18" charset="0"/>
                        </a:rPr>
                        <a:t>100%</a:t>
                      </a:r>
                      <a:endParaRPr lang="en-GB" sz="3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33041317"/>
                  </a:ext>
                </a:extLst>
              </a:tr>
            </a:tbl>
          </a:graphicData>
        </a:graphic>
      </p:graphicFrame>
      <p:sp>
        <p:nvSpPr>
          <p:cNvPr id="5" name="TextBox 4">
            <a:extLst>
              <a:ext uri="{FF2B5EF4-FFF2-40B4-BE49-F238E27FC236}">
                <a16:creationId xmlns:a16="http://schemas.microsoft.com/office/drawing/2014/main" id="{88C0C213-76DB-CD60-3B39-5743F64B6F85}"/>
              </a:ext>
            </a:extLst>
          </p:cNvPr>
          <p:cNvSpPr txBox="1"/>
          <p:nvPr/>
        </p:nvSpPr>
        <p:spPr>
          <a:xfrm>
            <a:off x="515565" y="5657671"/>
            <a:ext cx="10987434" cy="1200329"/>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FFFFFF"/>
                </a:solidFill>
                <a:effectLst/>
                <a:uLnTx/>
                <a:uFillTx/>
                <a:latin typeface="Corbel" panose="020B0503020204020204"/>
                <a:ea typeface="+mn-ea"/>
                <a:cs typeface="+mn-cs"/>
              </a:rPr>
              <a:t>There will be some time in the tutorials for you to work on an Activity related to the Assignment. But you will need to schedule additional time in your diary to work independently to research learn and complete the activity.</a:t>
            </a:r>
          </a:p>
        </p:txBody>
      </p:sp>
    </p:spTree>
    <p:extLst>
      <p:ext uri="{BB962C8B-B14F-4D97-AF65-F5344CB8AC3E}">
        <p14:creationId xmlns:p14="http://schemas.microsoft.com/office/powerpoint/2010/main" val="230766737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ED4A42-0C61-4411-8C7E-F95885E7976D}"/>
              </a:ext>
            </a:extLst>
          </p:cNvPr>
          <p:cNvSpPr>
            <a:spLocks noGrp="1"/>
          </p:cNvSpPr>
          <p:nvPr>
            <p:ph type="title"/>
          </p:nvPr>
        </p:nvSpPr>
        <p:spPr>
          <a:xfrm>
            <a:off x="410574" y="491146"/>
            <a:ext cx="9194468" cy="1028142"/>
          </a:xfrm>
        </p:spPr>
        <p:txBody>
          <a:bodyPr vert="horz" lIns="91440" tIns="45720" rIns="91440" bIns="45720" rtlCol="0" anchor="ctr">
            <a:normAutofit/>
          </a:bodyPr>
          <a:lstStyle/>
          <a:p>
            <a:pPr>
              <a:lnSpc>
                <a:spcPct val="100000"/>
              </a:lnSpc>
            </a:pPr>
            <a:r>
              <a:rPr lang="en-US" sz="4800" b="1" dirty="0"/>
              <a:t>PAL: PEER ASSISTED LEARNING</a:t>
            </a:r>
          </a:p>
        </p:txBody>
      </p:sp>
      <p:sp>
        <p:nvSpPr>
          <p:cNvPr id="4" name="Text Placeholder 3">
            <a:extLst>
              <a:ext uri="{FF2B5EF4-FFF2-40B4-BE49-F238E27FC236}">
                <a16:creationId xmlns:a16="http://schemas.microsoft.com/office/drawing/2014/main" id="{0833C173-4216-4B13-AEB2-DD282EBE7E44}"/>
              </a:ext>
            </a:extLst>
          </p:cNvPr>
          <p:cNvSpPr>
            <a:spLocks noGrp="1"/>
          </p:cNvSpPr>
          <p:nvPr>
            <p:ph type="body" sz="half" idx="2"/>
          </p:nvPr>
        </p:nvSpPr>
        <p:spPr>
          <a:xfrm>
            <a:off x="249159" y="1911669"/>
            <a:ext cx="11445940" cy="4595124"/>
          </a:xfrm>
        </p:spPr>
        <p:txBody>
          <a:bodyPr vert="horz" lIns="91440" tIns="45720" rIns="91440" bIns="45720" rtlCol="0" anchor="t">
            <a:noAutofit/>
          </a:bodyPr>
          <a:lstStyle/>
          <a:p>
            <a:pPr marL="285750" indent="-285750" algn="l" fontAlgn="base">
              <a:buFont typeface="Arial" panose="020B0604020202020204" pitchFamily="34" charset="0"/>
              <a:buChar char="•"/>
            </a:pPr>
            <a:r>
              <a:rPr lang="en-US" sz="2800" dirty="0"/>
              <a:t>Student support PAL sessions take place on campus on Thursdays, at 4-5pm in IQ004. </a:t>
            </a:r>
          </a:p>
          <a:p>
            <a:pPr marL="285750" indent="-285750" algn="l" fontAlgn="base">
              <a:buFont typeface="Arial" panose="020B0604020202020204" pitchFamily="34" charset="0"/>
              <a:buChar char="•"/>
            </a:pPr>
            <a:r>
              <a:rPr lang="en-US" sz="2800" dirty="0"/>
              <a:t>To join online, please email Joey (2003730@student.uwtsd.ac.uk) and she will add you on Teams. </a:t>
            </a:r>
          </a:p>
        </p:txBody>
      </p:sp>
      <p:grpSp>
        <p:nvGrpSpPr>
          <p:cNvPr id="8" name="Group 7">
            <a:extLst>
              <a:ext uri="{FF2B5EF4-FFF2-40B4-BE49-F238E27FC236}">
                <a16:creationId xmlns:a16="http://schemas.microsoft.com/office/drawing/2014/main" id="{545C7BA7-83D0-F705-F4D4-0B815D04E469}"/>
              </a:ext>
            </a:extLst>
          </p:cNvPr>
          <p:cNvGrpSpPr/>
          <p:nvPr/>
        </p:nvGrpSpPr>
        <p:grpSpPr>
          <a:xfrm>
            <a:off x="4396902" y="3038943"/>
            <a:ext cx="2540692" cy="3467850"/>
            <a:chOff x="4212485" y="3157651"/>
            <a:chExt cx="2540692" cy="3467850"/>
          </a:xfrm>
        </p:grpSpPr>
        <p:pic>
          <p:nvPicPr>
            <p:cNvPr id="7" name="Graphic 6" descr="Meeting with solid fill">
              <a:extLst>
                <a:ext uri="{FF2B5EF4-FFF2-40B4-BE49-F238E27FC236}">
                  <a16:creationId xmlns:a16="http://schemas.microsoft.com/office/drawing/2014/main" id="{CF0189FB-9A7A-7FB9-1245-3845F7BA6B6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212485" y="3157651"/>
              <a:ext cx="2540692" cy="2540692"/>
            </a:xfrm>
            <a:prstGeom prst="rect">
              <a:avLst/>
            </a:prstGeom>
          </p:spPr>
        </p:pic>
        <p:pic>
          <p:nvPicPr>
            <p:cNvPr id="5" name="Graphic 4" descr="Cheers outline">
              <a:extLst>
                <a:ext uri="{FF2B5EF4-FFF2-40B4-BE49-F238E27FC236}">
                  <a16:creationId xmlns:a16="http://schemas.microsoft.com/office/drawing/2014/main" id="{236216A3-6C01-FF16-3A22-52AAF567FB16}"/>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387216" y="4434271"/>
              <a:ext cx="2191230" cy="2191230"/>
            </a:xfrm>
            <a:prstGeom prst="rect">
              <a:avLst/>
            </a:prstGeom>
          </p:spPr>
        </p:pic>
      </p:grpSp>
    </p:spTree>
    <p:extLst>
      <p:ext uri="{BB962C8B-B14F-4D97-AF65-F5344CB8AC3E}">
        <p14:creationId xmlns:p14="http://schemas.microsoft.com/office/powerpoint/2010/main" val="8311779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9">
            <a:extLst>
              <a:ext uri="{FF2B5EF4-FFF2-40B4-BE49-F238E27FC236}">
                <a16:creationId xmlns:a16="http://schemas.microsoft.com/office/drawing/2014/main" id="{5F9F5EB8-AB42-47FD-8F4A-176C0A4B1B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2059012"/>
            <a:ext cx="12188952"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 name="Rectangle 11">
            <a:extLst>
              <a:ext uri="{FF2B5EF4-FFF2-40B4-BE49-F238E27FC236}">
                <a16:creationId xmlns:a16="http://schemas.microsoft.com/office/drawing/2014/main" id="{C67564D6-576C-45C9-B7EA-F7701B149F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0994" cy="6858000"/>
          </a:xfrm>
          <a:prstGeom prst="rect">
            <a:avLst/>
          </a:prstGeom>
          <a:solidFill>
            <a:schemeClr val="bg1"/>
          </a:solidFill>
          <a:ln>
            <a:noFill/>
          </a:ln>
        </p:spPr>
        <p:style>
          <a:lnRef idx="2">
            <a:schemeClr val="accent1">
              <a:shade val="50000"/>
            </a:schemeClr>
          </a:lnRef>
          <a:fillRef idx="1001">
            <a:schemeClr val="l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orbel" panose="020B0503020204020204"/>
              <a:ea typeface="+mn-ea"/>
              <a:cs typeface="+mn-cs"/>
            </a:endParaRPr>
          </a:p>
        </p:txBody>
      </p:sp>
      <p:pic>
        <p:nvPicPr>
          <p:cNvPr id="20" name="Graphic 6" descr="Download">
            <a:extLst>
              <a:ext uri="{FF2B5EF4-FFF2-40B4-BE49-F238E27FC236}">
                <a16:creationId xmlns:a16="http://schemas.microsoft.com/office/drawing/2014/main" id="{2F828D59-9D3B-4785-9FC2-0D296B3C8C9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28170" y="513158"/>
            <a:ext cx="3374654" cy="3374654"/>
          </a:xfrm>
          <a:prstGeom prst="rect">
            <a:avLst/>
          </a:prstGeom>
        </p:spPr>
      </p:pic>
      <p:sp>
        <p:nvSpPr>
          <p:cNvPr id="21" name="Rectangle 13">
            <a:extLst>
              <a:ext uri="{FF2B5EF4-FFF2-40B4-BE49-F238E27FC236}">
                <a16:creationId xmlns:a16="http://schemas.microsoft.com/office/drawing/2014/main" id="{F9060CEE-D73E-44ED-A407-C828C9E4D9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0994" y="0"/>
            <a:ext cx="7561006"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orbel" panose="020B0503020204020204"/>
              <a:ea typeface="+mn-ea"/>
              <a:cs typeface="+mn-cs"/>
            </a:endParaRPr>
          </a:p>
        </p:txBody>
      </p:sp>
      <p:sp>
        <p:nvSpPr>
          <p:cNvPr id="22" name="Rectangle 15">
            <a:extLst>
              <a:ext uri="{FF2B5EF4-FFF2-40B4-BE49-F238E27FC236}">
                <a16:creationId xmlns:a16="http://schemas.microsoft.com/office/drawing/2014/main" id="{AF0B544C-FD6C-42D8-B6B7-DDF7E60D03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0994" y="2059012"/>
            <a:ext cx="7561006" cy="1828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4E19FDFA-248F-4679-A0E2-5599C132D48C}"/>
              </a:ext>
            </a:extLst>
          </p:cNvPr>
          <p:cNvSpPr>
            <a:spLocks noGrp="1"/>
          </p:cNvSpPr>
          <p:nvPr>
            <p:ph type="title"/>
          </p:nvPr>
        </p:nvSpPr>
        <p:spPr>
          <a:xfrm>
            <a:off x="4963246" y="2194560"/>
            <a:ext cx="6905666" cy="1739347"/>
          </a:xfrm>
        </p:spPr>
        <p:txBody>
          <a:bodyPr vert="horz" lIns="91440" tIns="45720" rIns="91440" bIns="45720" rtlCol="0" anchor="ctr">
            <a:noAutofit/>
          </a:bodyPr>
          <a:lstStyle/>
          <a:p>
            <a:pPr algn="ctr">
              <a:lnSpc>
                <a:spcPct val="80000"/>
              </a:lnSpc>
            </a:pPr>
            <a:r>
              <a:rPr lang="en-US" sz="4800" b="1" spc="150" dirty="0">
                <a:solidFill>
                  <a:schemeClr val="tx2"/>
                </a:solidFill>
                <a:latin typeface="+mj-lt"/>
              </a:rPr>
              <a:t>Download</a:t>
            </a:r>
            <a:br>
              <a:rPr lang="en-US" sz="4800" b="1" spc="150" dirty="0">
                <a:solidFill>
                  <a:schemeClr val="tx2"/>
                </a:solidFill>
                <a:latin typeface="+mj-lt"/>
              </a:rPr>
            </a:br>
            <a:r>
              <a:rPr lang="en-US" sz="4800" b="1" spc="150" dirty="0">
                <a:solidFill>
                  <a:schemeClr val="tx2"/>
                </a:solidFill>
                <a:latin typeface="+mj-lt"/>
              </a:rPr>
              <a:t>Register </a:t>
            </a:r>
            <a:br>
              <a:rPr lang="en-US" sz="4800" b="1" spc="150" dirty="0">
                <a:solidFill>
                  <a:schemeClr val="tx2"/>
                </a:solidFill>
                <a:latin typeface="+mj-lt"/>
              </a:rPr>
            </a:br>
            <a:r>
              <a:rPr lang="en-US" sz="4800" b="1" spc="150" dirty="0">
                <a:solidFill>
                  <a:schemeClr val="tx2"/>
                </a:solidFill>
                <a:latin typeface="+mj-lt"/>
              </a:rPr>
              <a:t>&amp; stop recording</a:t>
            </a:r>
          </a:p>
        </p:txBody>
      </p:sp>
      <p:pic>
        <p:nvPicPr>
          <p:cNvPr id="4" name="Graphic 3" descr="Stop with solid fill">
            <a:extLst>
              <a:ext uri="{FF2B5EF4-FFF2-40B4-BE49-F238E27FC236}">
                <a16:creationId xmlns:a16="http://schemas.microsoft.com/office/drawing/2014/main" id="{21C2ACDF-DD50-5F06-38F9-415F79F1CF50}"/>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500835" y="3642232"/>
            <a:ext cx="1629324" cy="1629324"/>
          </a:xfrm>
          <a:prstGeom prst="rect">
            <a:avLst/>
          </a:prstGeom>
        </p:spPr>
      </p:pic>
    </p:spTree>
    <p:extLst>
      <p:ext uri="{BB962C8B-B14F-4D97-AF65-F5344CB8AC3E}">
        <p14:creationId xmlns:p14="http://schemas.microsoft.com/office/powerpoint/2010/main" val="3664211101"/>
      </p:ext>
    </p:extLst>
  </p:cSld>
  <p:clrMapOvr>
    <a:overrideClrMapping bg1="lt1" tx1="dk1" bg2="lt2" tx2="dk2" accent1="accent1" accent2="accent2" accent3="accent3" accent4="accent4" accent5="accent5" accent6="accent6" hlink="hlink" folHlink="folHlink"/>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5AACBB-69DE-48A8-9F65-31B261B322BB}"/>
              </a:ext>
            </a:extLst>
          </p:cNvPr>
          <p:cNvSpPr>
            <a:spLocks noGrp="1"/>
          </p:cNvSpPr>
          <p:nvPr>
            <p:ph type="title"/>
          </p:nvPr>
        </p:nvSpPr>
        <p:spPr>
          <a:xfrm>
            <a:off x="549776" y="330280"/>
            <a:ext cx="8874142" cy="1508760"/>
          </a:xfrm>
        </p:spPr>
        <p:txBody>
          <a:bodyPr>
            <a:normAutofit/>
          </a:bodyPr>
          <a:lstStyle/>
          <a:p>
            <a:r>
              <a:rPr lang="en-GB" sz="5400" b="1" dirty="0"/>
              <a:t>Study Support</a:t>
            </a:r>
          </a:p>
        </p:txBody>
      </p:sp>
      <p:sp>
        <p:nvSpPr>
          <p:cNvPr id="3" name="Content Placeholder 2">
            <a:extLst>
              <a:ext uri="{FF2B5EF4-FFF2-40B4-BE49-F238E27FC236}">
                <a16:creationId xmlns:a16="http://schemas.microsoft.com/office/drawing/2014/main" id="{A91C4919-5DC3-4D06-A1B5-0EF4CF0A7C92}"/>
              </a:ext>
            </a:extLst>
          </p:cNvPr>
          <p:cNvSpPr>
            <a:spLocks noGrp="1"/>
          </p:cNvSpPr>
          <p:nvPr>
            <p:ph idx="1"/>
          </p:nvPr>
        </p:nvSpPr>
        <p:spPr>
          <a:xfrm>
            <a:off x="461683" y="2044887"/>
            <a:ext cx="10768914" cy="4667250"/>
          </a:xfrm>
        </p:spPr>
        <p:txBody>
          <a:bodyPr>
            <a:normAutofit/>
          </a:bodyPr>
          <a:lstStyle/>
          <a:p>
            <a:r>
              <a:rPr lang="en-GB" dirty="0"/>
              <a:t>Additional study resources and support are available from the University. Support is offered with researching, referencing, avoiding plagiarism. academic writing, critical thinking, presentation skills, planning and organisation, and exam revision. For more information click below:</a:t>
            </a:r>
          </a:p>
          <a:p>
            <a:r>
              <a:rPr lang="en-GB" dirty="0"/>
              <a:t>Online Academic study &amp; Digital skill support </a:t>
            </a:r>
            <a:r>
              <a:rPr lang="en-GB" b="1" dirty="0"/>
              <a:t>resources</a:t>
            </a:r>
            <a:r>
              <a:rPr lang="en-GB" dirty="0"/>
              <a:t>: </a:t>
            </a:r>
            <a:r>
              <a:rPr lang="en-US" dirty="0">
                <a:hlinkClick r:id="rId2">
                  <a:extLst>
                    <a:ext uri="{A12FA001-AC4F-418D-AE19-62706E023703}">
                      <ahyp:hlinkClr xmlns:ahyp="http://schemas.microsoft.com/office/drawing/2018/hyperlinkcolor" val="tx"/>
                    </a:ext>
                  </a:extLst>
                </a:hlinkClick>
              </a:rPr>
              <a:t>Student Essentials | University of Wales Trinity Saint David (uwtsd.ac.uk)</a:t>
            </a:r>
            <a:endParaRPr lang="en-GB" dirty="0"/>
          </a:p>
          <a:p>
            <a:r>
              <a:rPr lang="en-GB" dirty="0"/>
              <a:t>Library, learning and research sources and </a:t>
            </a:r>
            <a:r>
              <a:rPr lang="en-GB" b="1" dirty="0"/>
              <a:t>resources</a:t>
            </a:r>
            <a:r>
              <a:rPr lang="en-GB" dirty="0"/>
              <a:t> for Computing students: </a:t>
            </a:r>
            <a:r>
              <a:rPr lang="en-US" dirty="0">
                <a:hlinkClick r:id="rId3">
                  <a:extLst>
                    <a:ext uri="{A12FA001-AC4F-418D-AE19-62706E023703}">
                      <ahyp:hlinkClr xmlns:ahyp="http://schemas.microsoft.com/office/drawing/2018/hyperlinkcolor" val="tx"/>
                    </a:ext>
                  </a:extLst>
                </a:hlinkClick>
              </a:rPr>
              <a:t>Applied Computing | University of Wales Trinity Saint David (uwtsd.ac.uk)</a:t>
            </a:r>
            <a:endParaRPr lang="en-US" dirty="0"/>
          </a:p>
          <a:p>
            <a:pPr marL="0" indent="0">
              <a:buNone/>
            </a:pPr>
            <a:r>
              <a:rPr lang="en-GB" sz="2800" b="1" u="sng" dirty="0"/>
              <a:t>1-2-1 Study skill support</a:t>
            </a:r>
            <a:r>
              <a:rPr lang="en-GB" sz="2800" u="sng" dirty="0"/>
              <a:t>:</a:t>
            </a:r>
          </a:p>
          <a:p>
            <a:r>
              <a:rPr lang="en-GB" sz="2400" dirty="0"/>
              <a:t>1-2-1 Study skill support: </a:t>
            </a:r>
            <a:r>
              <a:rPr lang="en-GB" sz="2400" dirty="0">
                <a:hlinkClick r:id="rId4">
                  <a:extLst>
                    <a:ext uri="{A12FA001-AC4F-418D-AE19-62706E023703}">
                      <ahyp:hlinkClr xmlns:ahyp="http://schemas.microsoft.com/office/drawing/2018/hyperlinkcolor" val="tx"/>
                    </a:ext>
                  </a:extLst>
                </a:hlinkClick>
              </a:rPr>
              <a:t>https://www.uwtsd.ac.uk/study-skills/</a:t>
            </a:r>
            <a:r>
              <a:rPr lang="en-GB" sz="2400" dirty="0"/>
              <a:t>.</a:t>
            </a:r>
          </a:p>
          <a:p>
            <a:r>
              <a:rPr lang="en-GB" sz="2400" dirty="0"/>
              <a:t>1-2-1 Library research &amp; referencing support: </a:t>
            </a:r>
            <a:r>
              <a:rPr lang="en-GB" sz="2400" dirty="0">
                <a:hlinkClick r:id="rId5">
                  <a:extLst>
                    <a:ext uri="{A12FA001-AC4F-418D-AE19-62706E023703}">
                      <ahyp:hlinkClr xmlns:ahyp="http://schemas.microsoft.com/office/drawing/2018/hyperlinkcolor" val="tx"/>
                    </a:ext>
                  </a:extLst>
                </a:hlinkClick>
              </a:rPr>
              <a:t>Book an Appointment | UWTSD</a:t>
            </a:r>
            <a:r>
              <a:rPr lang="en-GB" sz="2400" dirty="0"/>
              <a:t>.</a:t>
            </a:r>
          </a:p>
        </p:txBody>
      </p:sp>
    </p:spTree>
    <p:extLst>
      <p:ext uri="{BB962C8B-B14F-4D97-AF65-F5344CB8AC3E}">
        <p14:creationId xmlns:p14="http://schemas.microsoft.com/office/powerpoint/2010/main" val="186161927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2455167" y="485533"/>
            <a:ext cx="7281666" cy="1033669"/>
          </a:xfrm>
          <a:ln w="28575">
            <a:solidFill>
              <a:schemeClr val="tx1"/>
            </a:solidFill>
          </a:ln>
        </p:spPr>
        <p:txBody>
          <a:bodyPr>
            <a:normAutofit/>
          </a:bodyPr>
          <a:lstStyle/>
          <a:p>
            <a:r>
              <a:rPr lang="en-GB" dirty="0"/>
              <a:t>Q&amp;A Etiquette</a:t>
            </a:r>
          </a:p>
        </p:txBody>
      </p:sp>
      <p:sp>
        <p:nvSpPr>
          <p:cNvPr id="3" name="Content Placeholder 2">
            <a:extLst>
              <a:ext uri="{FF2B5EF4-FFF2-40B4-BE49-F238E27FC236}">
                <a16:creationId xmlns:a16="http://schemas.microsoft.com/office/drawing/2014/main" id="{825D8F02-9F7D-3772-7848-0194802C3F3F}"/>
              </a:ext>
            </a:extLst>
          </p:cNvPr>
          <p:cNvSpPr>
            <a:spLocks noGrp="1"/>
          </p:cNvSpPr>
          <p:nvPr>
            <p:ph idx="1"/>
          </p:nvPr>
        </p:nvSpPr>
        <p:spPr>
          <a:xfrm>
            <a:off x="459349" y="1942899"/>
            <a:ext cx="11550796" cy="4626950"/>
          </a:xfrm>
        </p:spPr>
        <p:txBody>
          <a:bodyPr>
            <a:normAutofit fontScale="85000" lnSpcReduction="10000"/>
          </a:bodyPr>
          <a:lstStyle/>
          <a:p>
            <a:pPr>
              <a:lnSpc>
                <a:spcPct val="110000"/>
              </a:lnSpc>
              <a:spcBef>
                <a:spcPts val="600"/>
              </a:spcBef>
              <a:spcAft>
                <a:spcPts val="600"/>
              </a:spcAft>
            </a:pPr>
            <a:r>
              <a:rPr lang="en-GB" sz="2800" dirty="0">
                <a:effectLst/>
                <a:latin typeface="Calibri" panose="020F0502020204030204" pitchFamily="34" charset="0"/>
                <a:ea typeface="DengXian" panose="02010600030101010101" pitchFamily="2" charset="-122"/>
                <a:cs typeface="Times New Roman" panose="02020603050405020304" pitchFamily="18" charset="0"/>
              </a:rPr>
              <a:t>To ensure fairness for all and to ensure everyone equally benefits from </a:t>
            </a:r>
            <a:r>
              <a:rPr lang="en-GB" sz="2800" dirty="0">
                <a:ea typeface="DengXian" panose="02010600030101010101" pitchFamily="2" charset="-122"/>
                <a:cs typeface="Times New Roman" panose="02020603050405020304" pitchFamily="18" charset="0"/>
              </a:rPr>
              <a:t>answers, </a:t>
            </a:r>
            <a:r>
              <a:rPr lang="en-GB" sz="2800" b="1" dirty="0">
                <a:ea typeface="DengXian" panose="02010600030101010101" pitchFamily="2" charset="-122"/>
                <a:cs typeface="Times New Roman" panose="02020603050405020304" pitchFamily="18" charset="0"/>
              </a:rPr>
              <a:t>i</a:t>
            </a:r>
            <a:r>
              <a:rPr lang="en-GB" sz="2800" b="1" dirty="0">
                <a:effectLst/>
                <a:latin typeface="Calibri" panose="020F0502020204030204" pitchFamily="34" charset="0"/>
                <a:ea typeface="DengXian" panose="02010600030101010101" pitchFamily="2" charset="-122"/>
                <a:cs typeface="Times New Roman" panose="02020603050405020304" pitchFamily="18" charset="0"/>
              </a:rPr>
              <a:t>f you have a general/module/assessment question, ask during the weekly tutorial session</a:t>
            </a:r>
            <a:r>
              <a:rPr lang="en-GB" sz="2800" dirty="0">
                <a:effectLst/>
                <a:latin typeface="Calibri" panose="020F0502020204030204" pitchFamily="34" charset="0"/>
                <a:ea typeface="DengXian" panose="02010600030101010101" pitchFamily="2" charset="-122"/>
                <a:cs typeface="Times New Roman" panose="02020603050405020304" pitchFamily="18" charset="0"/>
              </a:rPr>
              <a:t>.</a:t>
            </a:r>
          </a:p>
          <a:p>
            <a:pPr>
              <a:lnSpc>
                <a:spcPct val="110000"/>
              </a:lnSpc>
              <a:spcBef>
                <a:spcPts val="600"/>
              </a:spcBef>
              <a:spcAft>
                <a:spcPts val="600"/>
              </a:spcAft>
            </a:pPr>
            <a:r>
              <a:rPr lang="en-GB" sz="2800" b="1" dirty="0">
                <a:effectLst/>
                <a:latin typeface="Calibri" panose="020F0502020204030204" pitchFamily="34" charset="0"/>
                <a:ea typeface="DengXian" panose="02010600030101010101" pitchFamily="2" charset="-122"/>
                <a:cs typeface="Times New Roman" panose="02020603050405020304" pitchFamily="18" charset="0"/>
              </a:rPr>
              <a:t>Not via email or via Teams</a:t>
            </a:r>
            <a:r>
              <a:rPr lang="en-GB" sz="2400" b="1" dirty="0">
                <a:ea typeface="DengXian" panose="02010600030101010101" pitchFamily="2" charset="-122"/>
                <a:cs typeface="Times New Roman" panose="02020603050405020304" pitchFamily="18" charset="0"/>
              </a:rPr>
              <a:t> </a:t>
            </a:r>
            <a:r>
              <a:rPr lang="en-GB" sz="2800" b="1" dirty="0">
                <a:ea typeface="DengXian" panose="02010600030101010101" pitchFamily="2" charset="-122"/>
                <a:cs typeface="Times New Roman" panose="02020603050405020304" pitchFamily="18" charset="0"/>
              </a:rPr>
              <a:t>group.</a:t>
            </a:r>
            <a:endParaRPr lang="en-GB" sz="2800" dirty="0">
              <a:effectLst/>
              <a:latin typeface="Calibri" panose="020F0502020204030204" pitchFamily="34" charset="0"/>
              <a:ea typeface="DengXian" panose="02010600030101010101" pitchFamily="2" charset="-122"/>
              <a:cs typeface="Times New Roman" panose="02020603050405020304" pitchFamily="18" charset="0"/>
            </a:endParaRPr>
          </a:p>
          <a:p>
            <a:pPr>
              <a:lnSpc>
                <a:spcPct val="110000"/>
              </a:lnSpc>
              <a:spcBef>
                <a:spcPts val="600"/>
              </a:spcBef>
              <a:spcAft>
                <a:spcPts val="600"/>
              </a:spcAft>
            </a:pPr>
            <a:r>
              <a:rPr lang="en-GB" sz="2800" dirty="0">
                <a:effectLst/>
                <a:latin typeface="Calibri" panose="020F0502020204030204" pitchFamily="34" charset="0"/>
                <a:ea typeface="DengXian" panose="02010600030101010101" pitchFamily="2" charset="-122"/>
                <a:cs typeface="Times New Roman" panose="02020603050405020304" pitchFamily="18" charset="0"/>
              </a:rPr>
              <a:t>If you have a </a:t>
            </a:r>
            <a:r>
              <a:rPr lang="en-GB" sz="2800" b="1" dirty="0">
                <a:effectLst/>
                <a:latin typeface="Calibri" panose="020F0502020204030204" pitchFamily="34" charset="0"/>
                <a:ea typeface="DengXian" panose="02010600030101010101" pitchFamily="2" charset="-122"/>
                <a:cs typeface="Times New Roman" panose="02020603050405020304" pitchFamily="18" charset="0"/>
              </a:rPr>
              <a:t>personal question </a:t>
            </a:r>
            <a:r>
              <a:rPr lang="en-GB" sz="2800" dirty="0">
                <a:effectLst/>
                <a:latin typeface="Calibri" panose="020F0502020204030204" pitchFamily="34" charset="0"/>
                <a:ea typeface="DengXian" panose="02010600030101010101" pitchFamily="2" charset="-122"/>
                <a:cs typeface="Times New Roman" panose="02020603050405020304" pitchFamily="18" charset="0"/>
              </a:rPr>
              <a:t>that needs to be addressed in private, you can either ask me privately after the class. </a:t>
            </a:r>
            <a:r>
              <a:rPr lang="en-GB" sz="2800" dirty="0">
                <a:ea typeface="DengXian" panose="02010600030101010101" pitchFamily="2" charset="-122"/>
                <a:cs typeface="Times New Roman" panose="02020603050405020304" pitchFamily="18" charset="0"/>
              </a:rPr>
              <a:t>Or </a:t>
            </a:r>
            <a:r>
              <a:rPr lang="en-GB" sz="2800" dirty="0">
                <a:effectLst/>
                <a:latin typeface="Calibri" panose="020F0502020204030204" pitchFamily="34" charset="0"/>
                <a:ea typeface="DengXian" panose="02010600030101010101" pitchFamily="2" charset="-122"/>
                <a:cs typeface="Times New Roman" panose="02020603050405020304" pitchFamily="18" charset="0"/>
              </a:rPr>
              <a:t>you can </a:t>
            </a:r>
            <a:r>
              <a:rPr lang="en-GB" sz="2800" b="1" dirty="0">
                <a:effectLst/>
                <a:latin typeface="Calibri" panose="020F0502020204030204" pitchFamily="34" charset="0"/>
                <a:ea typeface="DengXian" panose="02010600030101010101" pitchFamily="2" charset="-122"/>
                <a:cs typeface="Times New Roman" panose="02020603050405020304" pitchFamily="18" charset="0"/>
              </a:rPr>
              <a:t>email me </a:t>
            </a:r>
            <a:r>
              <a:rPr lang="en-GB" sz="2800" dirty="0">
                <a:effectLst/>
                <a:latin typeface="Calibri" panose="020F0502020204030204" pitchFamily="34" charset="0"/>
                <a:ea typeface="DengXian" panose="02010600030101010101" pitchFamily="2" charset="-122"/>
                <a:cs typeface="Times New Roman" panose="02020603050405020304" pitchFamily="18" charset="0"/>
              </a:rPr>
              <a:t>and I will get back to you asap, but due to the current number of modules and students I teach at the moment, apologies in advance, it may take a little while. Sometimes, it is not possible to answer emails in-between lecture/tutorials sessions. If this is the case, please ask after the next Lecture-tutorial.</a:t>
            </a:r>
          </a:p>
          <a:p>
            <a:pPr>
              <a:lnSpc>
                <a:spcPct val="110000"/>
              </a:lnSpc>
              <a:spcBef>
                <a:spcPts val="600"/>
              </a:spcBef>
              <a:spcAft>
                <a:spcPts val="600"/>
              </a:spcAft>
            </a:pPr>
            <a:r>
              <a:rPr lang="en-GB" sz="2800" dirty="0">
                <a:ea typeface="DengXian" panose="02010600030101010101" pitchFamily="2" charset="-122"/>
                <a:cs typeface="Times New Roman" panose="02020603050405020304" pitchFamily="18" charset="0"/>
              </a:rPr>
              <a:t>I only use MS Teams for delivering Lecture-tutorials and for the Q&amp;A session during each Lecture-tutorial. </a:t>
            </a:r>
            <a:r>
              <a:rPr lang="en-GB" sz="2800" b="1" dirty="0">
                <a:ea typeface="DengXian" panose="02010600030101010101" pitchFamily="2" charset="-122"/>
                <a:cs typeface="Times New Roman" panose="02020603050405020304" pitchFamily="18" charset="0"/>
              </a:rPr>
              <a:t>For general questions, please ask during the Lecture-tutorial Q&amp;A time</a:t>
            </a:r>
            <a:r>
              <a:rPr lang="en-GB" sz="2800" dirty="0">
                <a:ea typeface="DengXian" panose="02010600030101010101" pitchFamily="2" charset="-122"/>
                <a:cs typeface="Times New Roman" panose="02020603050405020304" pitchFamily="18" charset="0"/>
              </a:rPr>
              <a:t>.</a:t>
            </a:r>
            <a:endParaRPr lang="en-GB" sz="7200" dirty="0"/>
          </a:p>
        </p:txBody>
      </p:sp>
      <p:pic>
        <p:nvPicPr>
          <p:cNvPr id="6" name="Picture 5" descr="A picture containing icon&#10;&#10;Description automatically generated">
            <a:extLst>
              <a:ext uri="{FF2B5EF4-FFF2-40B4-BE49-F238E27FC236}">
                <a16:creationId xmlns:a16="http://schemas.microsoft.com/office/drawing/2014/main" id="{DB0015B1-3A23-5784-B61F-648C4EDB7CE4}"/>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59035" y="203408"/>
            <a:ext cx="2396132" cy="1597921"/>
          </a:xfrm>
          <a:prstGeom prst="rect">
            <a:avLst/>
          </a:prstGeom>
        </p:spPr>
      </p:pic>
    </p:spTree>
    <p:extLst>
      <p:ext uri="{BB962C8B-B14F-4D97-AF65-F5344CB8AC3E}">
        <p14:creationId xmlns:p14="http://schemas.microsoft.com/office/powerpoint/2010/main" val="423168077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A457F22-2034-4200-B6E4-5B8372AAC2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1633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orbel" panose="020B0503020204020204"/>
              <a:ea typeface="+mn-ea"/>
              <a:cs typeface="+mn-cs"/>
            </a:endParaRPr>
          </a:p>
        </p:txBody>
      </p:sp>
      <p:sp>
        <p:nvSpPr>
          <p:cNvPr id="12" name="Rectangle 11">
            <a:extLst>
              <a:ext uri="{FF2B5EF4-FFF2-40B4-BE49-F238E27FC236}">
                <a16:creationId xmlns:a16="http://schemas.microsoft.com/office/drawing/2014/main" id="{A9DA7986-F4F5-4F92-94A3-343B2D7200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76981"/>
            <a:ext cx="4686300" cy="16395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orbel" panose="020B0503020204020204"/>
              <a:ea typeface="+mn-ea"/>
              <a:cs typeface="+mn-cs"/>
            </a:endParaRPr>
          </a:p>
        </p:txBody>
      </p:sp>
      <p:sp>
        <p:nvSpPr>
          <p:cNvPr id="2" name="Title 1">
            <a:extLst>
              <a:ext uri="{FF2B5EF4-FFF2-40B4-BE49-F238E27FC236}">
                <a16:creationId xmlns:a16="http://schemas.microsoft.com/office/drawing/2014/main" id="{D8FD6AB3-44F1-49F3-94BB-98B9BDC301BB}"/>
              </a:ext>
            </a:extLst>
          </p:cNvPr>
          <p:cNvSpPr>
            <a:spLocks noGrp="1"/>
          </p:cNvSpPr>
          <p:nvPr>
            <p:ph type="title"/>
          </p:nvPr>
        </p:nvSpPr>
        <p:spPr>
          <a:xfrm>
            <a:off x="634277" y="284176"/>
            <a:ext cx="3670874" cy="1508760"/>
          </a:xfrm>
        </p:spPr>
        <p:txBody>
          <a:bodyPr vert="horz" lIns="91440" tIns="45720" rIns="91440" bIns="45720" rtlCol="0" anchor="ctr">
            <a:normAutofit/>
          </a:bodyPr>
          <a:lstStyle/>
          <a:p>
            <a:r>
              <a:rPr lang="en-US">
                <a:solidFill>
                  <a:schemeClr val="tx2"/>
                </a:solidFill>
                <a:latin typeface="+mj-lt"/>
              </a:rPr>
              <a:t> Questions.</a:t>
            </a:r>
          </a:p>
        </p:txBody>
      </p:sp>
      <p:sp>
        <p:nvSpPr>
          <p:cNvPr id="3" name="TextBox 2">
            <a:extLst>
              <a:ext uri="{FF2B5EF4-FFF2-40B4-BE49-F238E27FC236}">
                <a16:creationId xmlns:a16="http://schemas.microsoft.com/office/drawing/2014/main" id="{6624C785-6A0E-4F79-A004-25883BFC9942}"/>
              </a:ext>
            </a:extLst>
          </p:cNvPr>
          <p:cNvSpPr txBox="1"/>
          <p:nvPr/>
        </p:nvSpPr>
        <p:spPr>
          <a:xfrm>
            <a:off x="634277" y="2011680"/>
            <a:ext cx="3676678" cy="4206240"/>
          </a:xfrm>
          <a:prstGeom prst="rect">
            <a:avLst/>
          </a:prstGeom>
        </p:spPr>
        <p:txBody>
          <a:bodyPr vert="horz" lIns="91440" tIns="45720" rIns="91440" bIns="45720" rtlCol="0">
            <a:normAutofit/>
          </a:bodyPr>
          <a:lstStyle/>
          <a:p>
            <a:pPr marL="0" marR="0" lvl="0" indent="0" algn="l" defTabSz="914400" rtl="0" eaLnBrk="1" fontAlgn="auto" latinLnBrk="0" hangingPunct="1">
              <a:lnSpc>
                <a:spcPct val="90000"/>
              </a:lnSpc>
              <a:spcBef>
                <a:spcPts val="0"/>
              </a:spcBef>
              <a:spcAft>
                <a:spcPts val="600"/>
              </a:spcAft>
              <a:buClr>
                <a:srgbClr val="2C2C2C"/>
              </a:buClr>
              <a:buSzTx/>
              <a:buFontTx/>
              <a:buNone/>
              <a:tabLst/>
              <a:defRPr/>
            </a:pPr>
            <a:r>
              <a:rPr kumimoji="0" lang="en-US" sz="2800" b="0" i="0" u="none" strike="noStrike" kern="1200" cap="none" spc="0" normalizeH="0" baseline="0" noProof="0" dirty="0">
                <a:ln>
                  <a:noFill/>
                </a:ln>
                <a:solidFill>
                  <a:srgbClr val="FFFFFF"/>
                </a:solidFill>
                <a:effectLst/>
                <a:uLnTx/>
                <a:uFillTx/>
                <a:latin typeface="Corbel" panose="020B0503020204020204"/>
                <a:ea typeface="+mn-ea"/>
                <a:cs typeface="+mn-cs"/>
              </a:rPr>
              <a:t>Q&amp;A:</a:t>
            </a:r>
          </a:p>
          <a:p>
            <a:pPr marL="342900" marR="0" lvl="0" indent="-342900" algn="l" defTabSz="914400" rtl="0" eaLnBrk="1" fontAlgn="auto" latinLnBrk="0" hangingPunct="1">
              <a:lnSpc>
                <a:spcPct val="90000"/>
              </a:lnSpc>
              <a:spcBef>
                <a:spcPts val="0"/>
              </a:spcBef>
              <a:spcAft>
                <a:spcPts val="600"/>
              </a:spcAft>
              <a:buClr>
                <a:srgbClr val="2C2C2C"/>
              </a:buClr>
              <a:buSzTx/>
              <a:buFont typeface="Arial" panose="020B0604020202020204" pitchFamily="34" charset="0"/>
              <a:buChar char="•"/>
              <a:tabLst/>
              <a:defRPr/>
            </a:pPr>
            <a:r>
              <a:rPr kumimoji="0" lang="en-US" sz="2400" b="0" i="0" u="none" strike="noStrike" kern="1200" cap="none" spc="0" normalizeH="0" baseline="0" noProof="0" dirty="0">
                <a:ln>
                  <a:noFill/>
                </a:ln>
                <a:solidFill>
                  <a:srgbClr val="FFFFFF"/>
                </a:solidFill>
                <a:effectLst/>
                <a:uLnTx/>
                <a:uFillTx/>
                <a:latin typeface="Corbel" panose="020B0503020204020204"/>
                <a:ea typeface="+mn-ea"/>
                <a:cs typeface="+mn-cs"/>
              </a:rPr>
              <a:t>Please raise a hand if you have a question.</a:t>
            </a:r>
          </a:p>
        </p:txBody>
      </p:sp>
      <p:sp>
        <p:nvSpPr>
          <p:cNvPr id="14" name="Rectangle 13">
            <a:extLst>
              <a:ext uri="{FF2B5EF4-FFF2-40B4-BE49-F238E27FC236}">
                <a16:creationId xmlns:a16="http://schemas.microsoft.com/office/drawing/2014/main" id="{428E76FD-76EE-4DE6-BBA4-EEA6E4B98C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5190" y="0"/>
            <a:ext cx="7566810" cy="6858000"/>
          </a:xfrm>
          <a:prstGeom prst="rect">
            <a:avLst/>
          </a:prstGeom>
          <a:solidFill>
            <a:schemeClr val="bg1"/>
          </a:solidFill>
          <a:ln>
            <a:noFill/>
          </a:ln>
        </p:spPr>
        <p:style>
          <a:lnRef idx="2">
            <a:schemeClr val="accent1">
              <a:shade val="50000"/>
            </a:schemeClr>
          </a:lnRef>
          <a:fillRef idx="1001">
            <a:schemeClr val="l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orbel" panose="020B0503020204020204"/>
              <a:ea typeface="+mn-ea"/>
              <a:cs typeface="+mn-cs"/>
            </a:endParaRPr>
          </a:p>
        </p:txBody>
      </p:sp>
      <p:pic>
        <p:nvPicPr>
          <p:cNvPr id="5" name="Graphic 5" descr="Questions">
            <a:extLst>
              <a:ext uri="{FF2B5EF4-FFF2-40B4-BE49-F238E27FC236}">
                <a16:creationId xmlns:a16="http://schemas.microsoft.com/office/drawing/2014/main" id="{AA326B47-9EE5-455A-9349-56A5018AAC0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431795" y="1265422"/>
            <a:ext cx="4141435" cy="4141435"/>
          </a:xfrm>
          <a:prstGeom prst="rect">
            <a:avLst/>
          </a:prstGeom>
        </p:spPr>
      </p:pic>
    </p:spTree>
    <p:extLst>
      <p:ext uri="{BB962C8B-B14F-4D97-AF65-F5344CB8AC3E}">
        <p14:creationId xmlns:p14="http://schemas.microsoft.com/office/powerpoint/2010/main" val="2744674804"/>
      </p:ext>
    </p:extLst>
  </p:cSld>
  <p:clrMapOvr>
    <a:overrideClrMapping bg1="lt1" tx1="dk1" bg2="lt2" tx2="dk2" accent1="accent1" accent2="accent2" accent3="accent3" accent4="accent4" accent5="accent5" accent6="accent6" hlink="hlink" folHlink="folHlink"/>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5507F-0BA5-59DB-040C-9517DD8FF84A}"/>
              </a:ext>
            </a:extLst>
          </p:cNvPr>
          <p:cNvSpPr>
            <a:spLocks noGrp="1"/>
          </p:cNvSpPr>
          <p:nvPr>
            <p:ph type="title"/>
          </p:nvPr>
        </p:nvSpPr>
        <p:spPr>
          <a:xfrm>
            <a:off x="646043" y="284176"/>
            <a:ext cx="4226970" cy="1508760"/>
          </a:xfrm>
        </p:spPr>
        <p:txBody>
          <a:bodyPr>
            <a:normAutofit/>
          </a:bodyPr>
          <a:lstStyle/>
          <a:p>
            <a:r>
              <a:rPr lang="en-GB" sz="3600" dirty="0"/>
              <a:t>Reminder: stop recording</a:t>
            </a:r>
          </a:p>
        </p:txBody>
      </p:sp>
      <p:sp>
        <p:nvSpPr>
          <p:cNvPr id="3" name="Content Placeholder 2">
            <a:extLst>
              <a:ext uri="{FF2B5EF4-FFF2-40B4-BE49-F238E27FC236}">
                <a16:creationId xmlns:a16="http://schemas.microsoft.com/office/drawing/2014/main" id="{B233A4E3-BEDB-5715-B64B-16AE11CEC4C1}"/>
              </a:ext>
            </a:extLst>
          </p:cNvPr>
          <p:cNvSpPr>
            <a:spLocks noGrp="1"/>
          </p:cNvSpPr>
          <p:nvPr>
            <p:ph idx="1"/>
          </p:nvPr>
        </p:nvSpPr>
        <p:spPr>
          <a:xfrm>
            <a:off x="646043" y="2011680"/>
            <a:ext cx="4075044" cy="4206240"/>
          </a:xfrm>
        </p:spPr>
        <p:txBody>
          <a:bodyPr>
            <a:normAutofit/>
          </a:bodyPr>
          <a:lstStyle/>
          <a:p>
            <a:pPr marL="457200" indent="-457200">
              <a:buFont typeface="+mj-lt"/>
              <a:buAutoNum type="arabicPeriod"/>
            </a:pPr>
            <a:r>
              <a:rPr lang="en-GB" sz="2800" dirty="0"/>
              <a:t>Stop video recording.</a:t>
            </a:r>
          </a:p>
          <a:p>
            <a:pPr marL="457200" indent="-457200">
              <a:buFont typeface="+mj-lt"/>
              <a:buAutoNum type="arabicPeriod"/>
            </a:pPr>
            <a:r>
              <a:rPr lang="en-GB" sz="2800" dirty="0"/>
              <a:t>Add to Moodle.</a:t>
            </a:r>
          </a:p>
        </p:txBody>
      </p:sp>
      <p:sp>
        <p:nvSpPr>
          <p:cNvPr id="16" name="Rectangle 15">
            <a:extLst>
              <a:ext uri="{FF2B5EF4-FFF2-40B4-BE49-F238E27FC236}">
                <a16:creationId xmlns:a16="http://schemas.microsoft.com/office/drawing/2014/main" id="{99F73B92-02A2-4036-8A09-77408D07A7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39138" y="0"/>
            <a:ext cx="7152861" cy="6858000"/>
          </a:xfrm>
          <a:prstGeom prst="rect">
            <a:avLst/>
          </a:prstGeom>
          <a:solidFill>
            <a:schemeClr val="bg2"/>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orbel" panose="020B0503020204020204"/>
              <a:ea typeface="+mn-ea"/>
              <a:cs typeface="+mn-cs"/>
            </a:endParaRPr>
          </a:p>
        </p:txBody>
      </p:sp>
      <p:sp>
        <p:nvSpPr>
          <p:cNvPr id="18" name="Rectangle 17">
            <a:extLst>
              <a:ext uri="{FF2B5EF4-FFF2-40B4-BE49-F238E27FC236}">
                <a16:creationId xmlns:a16="http://schemas.microsoft.com/office/drawing/2014/main" id="{D80AEE91-BDFA-4DB6-AF82-99B97CEF5C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2475" y="601513"/>
            <a:ext cx="1905017" cy="1960684"/>
          </a:xfrm>
          <a:prstGeom prst="rect">
            <a:avLst/>
          </a:prstGeom>
          <a:solidFill>
            <a:srgbClr val="FFFFFF"/>
          </a:solidFill>
          <a:ln w="76200">
            <a:solidFill>
              <a:schemeClr val="bg2"/>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orbel" panose="020B0503020204020204"/>
              <a:ea typeface="+mn-ea"/>
              <a:cs typeface="+mn-cs"/>
            </a:endParaRPr>
          </a:p>
        </p:txBody>
      </p:sp>
      <p:pic>
        <p:nvPicPr>
          <p:cNvPr id="5" name="Graphic 4" descr="Online meeting outline">
            <a:extLst>
              <a:ext uri="{FF2B5EF4-FFF2-40B4-BE49-F238E27FC236}">
                <a16:creationId xmlns:a16="http://schemas.microsoft.com/office/drawing/2014/main" id="{9C216E9F-913C-83AD-D3D8-8CEA10796D3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578599" y="795471"/>
            <a:ext cx="1572768" cy="1572768"/>
          </a:xfrm>
          <a:prstGeom prst="rect">
            <a:avLst/>
          </a:prstGeom>
        </p:spPr>
      </p:pic>
      <p:sp>
        <p:nvSpPr>
          <p:cNvPr id="20" name="Rectangle 19">
            <a:extLst>
              <a:ext uri="{FF2B5EF4-FFF2-40B4-BE49-F238E27FC236}">
                <a16:creationId xmlns:a16="http://schemas.microsoft.com/office/drawing/2014/main" id="{1E57733F-FA89-4B65-9C04-2B6C50355A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11256" y="601513"/>
            <a:ext cx="1905017" cy="1960684"/>
          </a:xfrm>
          <a:prstGeom prst="rect">
            <a:avLst/>
          </a:prstGeom>
          <a:solidFill>
            <a:srgbClr val="FFFFFF"/>
          </a:solidFill>
          <a:ln w="76200">
            <a:solidFill>
              <a:schemeClr val="bg2"/>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orbel" panose="020B0503020204020204"/>
              <a:ea typeface="+mn-ea"/>
              <a:cs typeface="+mn-cs"/>
            </a:endParaRPr>
          </a:p>
        </p:txBody>
      </p:sp>
      <p:pic>
        <p:nvPicPr>
          <p:cNvPr id="7" name="Graphic 6" descr="Stop outline">
            <a:extLst>
              <a:ext uri="{FF2B5EF4-FFF2-40B4-BE49-F238E27FC236}">
                <a16:creationId xmlns:a16="http://schemas.microsoft.com/office/drawing/2014/main" id="{B5314F2E-1DB4-097C-BB81-4E951B24A407}"/>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7777380" y="795471"/>
            <a:ext cx="1572768" cy="1572768"/>
          </a:xfrm>
          <a:prstGeom prst="rect">
            <a:avLst/>
          </a:prstGeom>
        </p:spPr>
      </p:pic>
      <p:sp>
        <p:nvSpPr>
          <p:cNvPr id="22" name="Rectangle 21">
            <a:extLst>
              <a:ext uri="{FF2B5EF4-FFF2-40B4-BE49-F238E27FC236}">
                <a16:creationId xmlns:a16="http://schemas.microsoft.com/office/drawing/2014/main" id="{D9E1D5C5-4978-4B14-8B46-6948751E77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10036" y="601513"/>
            <a:ext cx="1905017" cy="1960684"/>
          </a:xfrm>
          <a:prstGeom prst="rect">
            <a:avLst/>
          </a:prstGeom>
          <a:solidFill>
            <a:srgbClr val="FFFFFF"/>
          </a:solidFill>
          <a:ln w="76200">
            <a:solidFill>
              <a:schemeClr val="bg2"/>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orbel" panose="020B0503020204020204"/>
              <a:ea typeface="+mn-ea"/>
              <a:cs typeface="+mn-cs"/>
            </a:endParaRPr>
          </a:p>
        </p:txBody>
      </p:sp>
      <p:pic>
        <p:nvPicPr>
          <p:cNvPr id="9" name="Graphic 8" descr="Irritant outline">
            <a:extLst>
              <a:ext uri="{FF2B5EF4-FFF2-40B4-BE49-F238E27FC236}">
                <a16:creationId xmlns:a16="http://schemas.microsoft.com/office/drawing/2014/main" id="{11F0EDDE-9EFE-AA36-0F00-BF6EE3A8997E}"/>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76160" y="795471"/>
            <a:ext cx="1572768" cy="1572768"/>
          </a:xfrm>
          <a:prstGeom prst="rect">
            <a:avLst/>
          </a:prstGeom>
        </p:spPr>
      </p:pic>
      <p:sp>
        <p:nvSpPr>
          <p:cNvPr id="24" name="Rectangle 23">
            <a:extLst>
              <a:ext uri="{FF2B5EF4-FFF2-40B4-BE49-F238E27FC236}">
                <a16:creationId xmlns:a16="http://schemas.microsoft.com/office/drawing/2014/main" id="{E204A6E0-703B-4BED-8F05-6590B7C98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2476" y="2831123"/>
            <a:ext cx="6302577" cy="3425366"/>
          </a:xfrm>
          <a:prstGeom prst="rect">
            <a:avLst/>
          </a:prstGeom>
          <a:solidFill>
            <a:srgbClr val="FFFFFF"/>
          </a:solidFill>
          <a:ln w="76200">
            <a:solidFill>
              <a:schemeClr val="bg2"/>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orbel" panose="020B0503020204020204"/>
              <a:ea typeface="+mn-ea"/>
              <a:cs typeface="+mn-cs"/>
            </a:endParaRPr>
          </a:p>
        </p:txBody>
      </p:sp>
      <p:pic>
        <p:nvPicPr>
          <p:cNvPr id="11" name="Graphic 10" descr="Upload outline">
            <a:extLst>
              <a:ext uri="{FF2B5EF4-FFF2-40B4-BE49-F238E27FC236}">
                <a16:creationId xmlns:a16="http://schemas.microsoft.com/office/drawing/2014/main" id="{8E74E137-C01A-3D64-1358-022178A81739}"/>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7077864" y="3057906"/>
            <a:ext cx="2971800" cy="2971800"/>
          </a:xfrm>
          <a:prstGeom prst="rect">
            <a:avLst/>
          </a:prstGeom>
        </p:spPr>
      </p:pic>
    </p:spTree>
    <p:extLst>
      <p:ext uri="{BB962C8B-B14F-4D97-AF65-F5344CB8AC3E}">
        <p14:creationId xmlns:p14="http://schemas.microsoft.com/office/powerpoint/2010/main" val="325348275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56D87-8E03-45C3-9ACD-92353DE97DCC}"/>
              </a:ext>
            </a:extLst>
          </p:cNvPr>
          <p:cNvSpPr>
            <a:spLocks noGrp="1"/>
          </p:cNvSpPr>
          <p:nvPr>
            <p:ph type="title"/>
          </p:nvPr>
        </p:nvSpPr>
        <p:spPr/>
        <p:txBody>
          <a:bodyPr/>
          <a:lstStyle/>
          <a:p>
            <a:r>
              <a:rPr lang="en-GB" dirty="0"/>
              <a:t>The end. </a:t>
            </a:r>
          </a:p>
        </p:txBody>
      </p:sp>
    </p:spTree>
    <p:extLst>
      <p:ext uri="{BB962C8B-B14F-4D97-AF65-F5344CB8AC3E}">
        <p14:creationId xmlns:p14="http://schemas.microsoft.com/office/powerpoint/2010/main" val="129503016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56D87-8E03-45C3-9ACD-92353DE97DCC}"/>
              </a:ext>
            </a:extLst>
          </p:cNvPr>
          <p:cNvSpPr>
            <a:spLocks noGrp="1"/>
          </p:cNvSpPr>
          <p:nvPr>
            <p:ph type="title"/>
          </p:nvPr>
        </p:nvSpPr>
        <p:spPr/>
        <p:txBody>
          <a:bodyPr/>
          <a:lstStyle/>
          <a:p>
            <a:r>
              <a:rPr lang="en-GB" dirty="0"/>
              <a:t>Archive slides.</a:t>
            </a:r>
          </a:p>
        </p:txBody>
      </p:sp>
    </p:spTree>
    <p:extLst>
      <p:ext uri="{BB962C8B-B14F-4D97-AF65-F5344CB8AC3E}">
        <p14:creationId xmlns:p14="http://schemas.microsoft.com/office/powerpoint/2010/main" val="211306536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6875A510-99DD-46D8-AE1A-CB86DEDF76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2059012"/>
            <a:ext cx="12188952"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Rectangle 15">
            <a:extLst>
              <a:ext uri="{FF2B5EF4-FFF2-40B4-BE49-F238E27FC236}">
                <a16:creationId xmlns:a16="http://schemas.microsoft.com/office/drawing/2014/main" id="{04F131D2-B440-43CE-9FA2-4FE490C6F3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3657600"/>
            <a:ext cx="12188952"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orbel" panose="020B0503020204020204"/>
              <a:ea typeface="+mn-ea"/>
              <a:cs typeface="+mn-cs"/>
            </a:endParaRPr>
          </a:p>
        </p:txBody>
      </p:sp>
      <p:sp>
        <p:nvSpPr>
          <p:cNvPr id="2" name="Title 1">
            <a:extLst>
              <a:ext uri="{FF2B5EF4-FFF2-40B4-BE49-F238E27FC236}">
                <a16:creationId xmlns:a16="http://schemas.microsoft.com/office/drawing/2014/main" id="{DA84A94C-87C3-4136-B410-A529FF78469B}"/>
              </a:ext>
            </a:extLst>
          </p:cNvPr>
          <p:cNvSpPr>
            <a:spLocks noGrp="1"/>
          </p:cNvSpPr>
          <p:nvPr>
            <p:ph type="title"/>
          </p:nvPr>
        </p:nvSpPr>
        <p:spPr>
          <a:xfrm>
            <a:off x="365759" y="3794760"/>
            <a:ext cx="11471565" cy="1739347"/>
          </a:xfrm>
        </p:spPr>
        <p:txBody>
          <a:bodyPr vert="horz" lIns="91440" tIns="45720" rIns="91440" bIns="45720" rtlCol="0" anchor="ctr">
            <a:normAutofit/>
          </a:bodyPr>
          <a:lstStyle/>
          <a:p>
            <a:pPr algn="ctr">
              <a:lnSpc>
                <a:spcPct val="80000"/>
              </a:lnSpc>
            </a:pPr>
            <a:r>
              <a:rPr lang="en-US" sz="6000" spc="150" dirty="0">
                <a:latin typeface="+mj-lt"/>
              </a:rPr>
              <a:t>visual:  Data Analytics  / analysis  &amp; software</a:t>
            </a:r>
          </a:p>
        </p:txBody>
      </p:sp>
      <p:pic>
        <p:nvPicPr>
          <p:cNvPr id="8" name="Picture 7" descr="A picture containing application&#10;&#10;Description automatically generated">
            <a:extLst>
              <a:ext uri="{FF2B5EF4-FFF2-40B4-BE49-F238E27FC236}">
                <a16:creationId xmlns:a16="http://schemas.microsoft.com/office/drawing/2014/main" id="{918F0D1F-BBB6-6CFD-1AA4-F2D684EC2428}"/>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23901" r="-2" b="7568"/>
          <a:stretch/>
        </p:blipFill>
        <p:spPr>
          <a:xfrm>
            <a:off x="20" y="10"/>
            <a:ext cx="7543780" cy="3657589"/>
          </a:xfrm>
          <a:prstGeom prst="rect">
            <a:avLst/>
          </a:prstGeom>
        </p:spPr>
      </p:pic>
      <p:pic>
        <p:nvPicPr>
          <p:cNvPr id="5" name="Picture 4" descr="A picture containing text, person, person, indoor&#10;&#10;Description automatically generated">
            <a:extLst>
              <a:ext uri="{FF2B5EF4-FFF2-40B4-BE49-F238E27FC236}">
                <a16:creationId xmlns:a16="http://schemas.microsoft.com/office/drawing/2014/main" id="{7F16C14F-1CA5-13DC-CA94-FB715CE4F426}"/>
              </a:ext>
            </a:extLst>
          </p:cNvPr>
          <p:cNvPicPr>
            <a:picLocks noChangeAspect="1"/>
          </p:cNvPicPr>
          <p:nvPr/>
        </p:nvPicPr>
        <p:blipFill rotWithShape="1">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l="8899" r="6274" b="1"/>
          <a:stretch/>
        </p:blipFill>
        <p:spPr>
          <a:xfrm>
            <a:off x="7543800" y="10"/>
            <a:ext cx="4648200" cy="3657589"/>
          </a:xfrm>
          <a:prstGeom prst="rect">
            <a:avLst/>
          </a:prstGeom>
        </p:spPr>
      </p:pic>
      <p:sp>
        <p:nvSpPr>
          <p:cNvPr id="6" name="TextBox 5">
            <a:extLst>
              <a:ext uri="{FF2B5EF4-FFF2-40B4-BE49-F238E27FC236}">
                <a16:creationId xmlns:a16="http://schemas.microsoft.com/office/drawing/2014/main" id="{43B5F3F8-A142-AC54-D3A6-7D3302C8FA9A}"/>
              </a:ext>
            </a:extLst>
          </p:cNvPr>
          <p:cNvSpPr txBox="1"/>
          <p:nvPr/>
        </p:nvSpPr>
        <p:spPr>
          <a:xfrm>
            <a:off x="9961902" y="3457544"/>
            <a:ext cx="2230098" cy="200055"/>
          </a:xfrm>
          <a:prstGeom prst="rect">
            <a:avLst/>
          </a:prstGeom>
          <a:solidFill>
            <a:srgbClr val="000000"/>
          </a:solidFill>
        </p:spPr>
        <p:txBody>
          <a:bodyPr wrap="none" rtlCol="0">
            <a:spAutoFit/>
          </a:bodyPr>
          <a:lstStyle/>
          <a:p>
            <a:pPr marL="0" marR="0" lvl="0" indent="0" algn="r" defTabSz="457200" rtl="0" eaLnBrk="1" fontAlgn="auto" latinLnBrk="0" hangingPunct="1">
              <a:lnSpc>
                <a:spcPct val="100000"/>
              </a:lnSpc>
              <a:spcBef>
                <a:spcPts val="0"/>
              </a:spcBef>
              <a:spcAft>
                <a:spcPts val="600"/>
              </a:spcAft>
              <a:buClrTx/>
              <a:buSzTx/>
              <a:buFontTx/>
              <a:buNone/>
              <a:tabLst/>
              <a:defRPr/>
            </a:pPr>
            <a:r>
              <a:rPr kumimoji="0" lang="en-GB" sz="700" b="0" i="0" u="none" strike="noStrike" kern="1200" cap="none" spc="0" normalizeH="0" baseline="0" noProof="0">
                <a:ln>
                  <a:noFill/>
                </a:ln>
                <a:solidFill>
                  <a:srgbClr val="FFFFFF"/>
                </a:solidFill>
                <a:effectLst/>
                <a:uLnTx/>
                <a:uFillTx/>
                <a:latin typeface="Corbel" panose="020B0503020204020204"/>
                <a:ea typeface="+mn-ea"/>
                <a:cs typeface="+mn-cs"/>
                <a:hlinkClick r:id="rId5" tooltip="https://scherlund.blogspot.com/2019/07/data-engineer-data-analyst-data.html">
                  <a:extLst>
                    <a:ext uri="{A12FA001-AC4F-418D-AE19-62706E023703}">
                      <ahyp:hlinkClr xmlns:ahyp="http://schemas.microsoft.com/office/drawing/2018/hyperlinkcolor" val="tx"/>
                    </a:ext>
                  </a:extLst>
                </a:hlinkClick>
              </a:rPr>
              <a:t>This Photo</a:t>
            </a:r>
            <a:r>
              <a:rPr kumimoji="0" lang="en-GB" sz="700" b="0" i="0" u="none" strike="noStrike" kern="1200" cap="none" spc="0" normalizeH="0" baseline="0" noProof="0">
                <a:ln>
                  <a:noFill/>
                </a:ln>
                <a:solidFill>
                  <a:srgbClr val="FFFFFF"/>
                </a:solidFill>
                <a:effectLst/>
                <a:uLnTx/>
                <a:uFillTx/>
                <a:latin typeface="Corbel" panose="020B0503020204020204"/>
                <a:ea typeface="+mn-ea"/>
                <a:cs typeface="+mn-cs"/>
              </a:rPr>
              <a:t> by Unknown Author is licensed under </a:t>
            </a:r>
            <a:r>
              <a:rPr kumimoji="0" lang="en-GB" sz="700" b="0" i="0" u="none" strike="noStrike" kern="1200" cap="none" spc="0" normalizeH="0" baseline="0" noProof="0">
                <a:ln>
                  <a:noFill/>
                </a:ln>
                <a:solidFill>
                  <a:srgbClr val="FFFFFF"/>
                </a:solidFill>
                <a:effectLst/>
                <a:uLnTx/>
                <a:uFillTx/>
                <a:latin typeface="Corbel" panose="020B0503020204020204"/>
                <a:ea typeface="+mn-ea"/>
                <a:cs typeface="+mn-cs"/>
                <a:hlinkClick r:id="rId6" tooltip="https://creativecommons.org/licenses/by/3.0/">
                  <a:extLst>
                    <a:ext uri="{A12FA001-AC4F-418D-AE19-62706E023703}">
                      <ahyp:hlinkClr xmlns:ahyp="http://schemas.microsoft.com/office/drawing/2018/hyperlinkcolor" val="tx"/>
                    </a:ext>
                  </a:extLst>
                </a:hlinkClick>
              </a:rPr>
              <a:t>CC BY</a:t>
            </a:r>
            <a:endParaRPr kumimoji="0" lang="en-GB" sz="700" b="0" i="0" u="none" strike="noStrike" kern="1200" cap="none" spc="0" normalizeH="0" baseline="0" noProof="0">
              <a:ln>
                <a:noFill/>
              </a:ln>
              <a:solidFill>
                <a:srgbClr val="FFFFFF"/>
              </a:solidFill>
              <a:effectLst/>
              <a:uLnTx/>
              <a:uFillTx/>
              <a:latin typeface="Corbel" panose="020B0503020204020204"/>
              <a:ea typeface="+mn-ea"/>
              <a:cs typeface="+mn-cs"/>
            </a:endParaRPr>
          </a:p>
        </p:txBody>
      </p:sp>
      <p:sp>
        <p:nvSpPr>
          <p:cNvPr id="9" name="TextBox 8">
            <a:extLst>
              <a:ext uri="{FF2B5EF4-FFF2-40B4-BE49-F238E27FC236}">
                <a16:creationId xmlns:a16="http://schemas.microsoft.com/office/drawing/2014/main" id="{5EAE742F-0DE4-9AC8-976F-D1AA242AF76D}"/>
              </a:ext>
            </a:extLst>
          </p:cNvPr>
          <p:cNvSpPr txBox="1"/>
          <p:nvPr/>
        </p:nvSpPr>
        <p:spPr>
          <a:xfrm>
            <a:off x="5175844" y="3457544"/>
            <a:ext cx="2367956" cy="200055"/>
          </a:xfrm>
          <a:prstGeom prst="rect">
            <a:avLst/>
          </a:prstGeom>
          <a:solidFill>
            <a:srgbClr val="000000"/>
          </a:solidFill>
        </p:spPr>
        <p:txBody>
          <a:bodyPr wrap="none" rtlCol="0">
            <a:spAutoFit/>
          </a:bodyPr>
          <a:lstStyle/>
          <a:p>
            <a:pPr marL="0" marR="0" lvl="0" indent="0" algn="r" defTabSz="457200" rtl="0" eaLnBrk="1" fontAlgn="auto" latinLnBrk="0" hangingPunct="1">
              <a:lnSpc>
                <a:spcPct val="100000"/>
              </a:lnSpc>
              <a:spcBef>
                <a:spcPts val="0"/>
              </a:spcBef>
              <a:spcAft>
                <a:spcPts val="600"/>
              </a:spcAft>
              <a:buClrTx/>
              <a:buSzTx/>
              <a:buFontTx/>
              <a:buNone/>
              <a:tabLst/>
              <a:defRPr/>
            </a:pPr>
            <a:r>
              <a:rPr kumimoji="0" lang="en-GB" sz="700" b="0" i="0" u="none" strike="noStrike" kern="1200" cap="none" spc="0" normalizeH="0" baseline="0" noProof="0">
                <a:ln>
                  <a:noFill/>
                </a:ln>
                <a:solidFill>
                  <a:srgbClr val="FFFFFF"/>
                </a:solidFill>
                <a:effectLst/>
                <a:uLnTx/>
                <a:uFillTx/>
                <a:latin typeface="Corbel" panose="020B0503020204020204"/>
                <a:ea typeface="+mn-ea"/>
                <a:cs typeface="+mn-cs"/>
                <a:hlinkClick r:id="rId3" tooltip="https://www.juku.it/analytics-the-key-to-storage-happiness/rear-view-of-sitting-financial-analyst-a-huge-digital-screen-with-the-range-of-graphs-charts-and-arrow-forex-trading-concept/">
                  <a:extLst>
                    <a:ext uri="{A12FA001-AC4F-418D-AE19-62706E023703}">
                      <ahyp:hlinkClr xmlns:ahyp="http://schemas.microsoft.com/office/drawing/2018/hyperlinkcolor" val="tx"/>
                    </a:ext>
                  </a:extLst>
                </a:hlinkClick>
              </a:rPr>
              <a:t>This Photo</a:t>
            </a:r>
            <a:r>
              <a:rPr kumimoji="0" lang="en-GB" sz="700" b="0" i="0" u="none" strike="noStrike" kern="1200" cap="none" spc="0" normalizeH="0" baseline="0" noProof="0">
                <a:ln>
                  <a:noFill/>
                </a:ln>
                <a:solidFill>
                  <a:srgbClr val="FFFFFF"/>
                </a:solidFill>
                <a:effectLst/>
                <a:uLnTx/>
                <a:uFillTx/>
                <a:latin typeface="Corbel" panose="020B0503020204020204"/>
                <a:ea typeface="+mn-ea"/>
                <a:cs typeface="+mn-cs"/>
              </a:rPr>
              <a:t> by Unknown Author is licensed under </a:t>
            </a:r>
            <a:r>
              <a:rPr kumimoji="0" lang="en-GB" sz="700" b="0" i="0" u="none" strike="noStrike" kern="1200" cap="none" spc="0" normalizeH="0" baseline="0" noProof="0">
                <a:ln>
                  <a:noFill/>
                </a:ln>
                <a:solidFill>
                  <a:srgbClr val="FFFFFF"/>
                </a:solidFill>
                <a:effectLst/>
                <a:uLnTx/>
                <a:uFillTx/>
                <a:latin typeface="Corbel" panose="020B0503020204020204"/>
                <a:ea typeface="+mn-ea"/>
                <a:cs typeface="+mn-cs"/>
                <a:hlinkClick r:id="rId7" tooltip="https://creativecommons.org/licenses/by-sa/3.0/">
                  <a:extLst>
                    <a:ext uri="{A12FA001-AC4F-418D-AE19-62706E023703}">
                      <ahyp:hlinkClr xmlns:ahyp="http://schemas.microsoft.com/office/drawing/2018/hyperlinkcolor" val="tx"/>
                    </a:ext>
                  </a:extLst>
                </a:hlinkClick>
              </a:rPr>
              <a:t>CC BY-SA</a:t>
            </a:r>
            <a:endParaRPr kumimoji="0" lang="en-GB" sz="700" b="0" i="0" u="none" strike="noStrike" kern="1200" cap="none" spc="0" normalizeH="0" baseline="0" noProof="0">
              <a:ln>
                <a:noFill/>
              </a:ln>
              <a:solidFill>
                <a:srgbClr val="FFFFFF"/>
              </a:solidFill>
              <a:effectLst/>
              <a:uLnTx/>
              <a:uFillTx/>
              <a:latin typeface="Corbel" panose="020B0503020204020204"/>
              <a:ea typeface="+mn-ea"/>
              <a:cs typeface="+mn-cs"/>
            </a:endParaRPr>
          </a:p>
        </p:txBody>
      </p:sp>
    </p:spTree>
    <p:extLst>
      <p:ext uri="{BB962C8B-B14F-4D97-AF65-F5344CB8AC3E}">
        <p14:creationId xmlns:p14="http://schemas.microsoft.com/office/powerpoint/2010/main" val="242070727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B048A9D-7810-4E83-9167-7E739CC84D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2059012"/>
            <a:ext cx="12188952"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a:extLst>
              <a:ext uri="{FF2B5EF4-FFF2-40B4-BE49-F238E27FC236}">
                <a16:creationId xmlns:a16="http://schemas.microsoft.com/office/drawing/2014/main" id="{CC43FB38-B7F9-4596-81AE-806CFD75FE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54864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orbel" panose="020B0503020204020204"/>
              <a:ea typeface="+mn-ea"/>
              <a:cs typeface="+mn-cs"/>
            </a:endParaRPr>
          </a:p>
        </p:txBody>
      </p:sp>
      <p:sp>
        <p:nvSpPr>
          <p:cNvPr id="20" name="Rectangle 19">
            <a:extLst>
              <a:ext uri="{FF2B5EF4-FFF2-40B4-BE49-F238E27FC236}">
                <a16:creationId xmlns:a16="http://schemas.microsoft.com/office/drawing/2014/main" id="{E164ABF9-6BDA-48A6-BD68-60B349C56C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3657600"/>
            <a:ext cx="12188952"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orbel" panose="020B0503020204020204"/>
              <a:ea typeface="+mn-ea"/>
              <a:cs typeface="+mn-cs"/>
            </a:endParaRPr>
          </a:p>
        </p:txBody>
      </p:sp>
      <p:sp>
        <p:nvSpPr>
          <p:cNvPr id="2" name="Title 1">
            <a:extLst>
              <a:ext uri="{FF2B5EF4-FFF2-40B4-BE49-F238E27FC236}">
                <a16:creationId xmlns:a16="http://schemas.microsoft.com/office/drawing/2014/main" id="{35C29AA6-E1CE-9950-FA0D-51A8213C5A4C}"/>
              </a:ext>
            </a:extLst>
          </p:cNvPr>
          <p:cNvSpPr>
            <a:spLocks noGrp="1"/>
          </p:cNvSpPr>
          <p:nvPr>
            <p:ph type="title"/>
          </p:nvPr>
        </p:nvSpPr>
        <p:spPr>
          <a:xfrm>
            <a:off x="365759" y="3794760"/>
            <a:ext cx="11471565" cy="1739347"/>
          </a:xfrm>
        </p:spPr>
        <p:txBody>
          <a:bodyPr vert="horz" lIns="91440" tIns="45720" rIns="91440" bIns="45720" rtlCol="0" anchor="ctr">
            <a:normAutofit/>
          </a:bodyPr>
          <a:lstStyle/>
          <a:p>
            <a:pPr algn="ctr">
              <a:lnSpc>
                <a:spcPct val="80000"/>
              </a:lnSpc>
            </a:pPr>
            <a:r>
              <a:rPr lang="en-US" sz="6000" spc="150" dirty="0">
                <a:latin typeface="+mj-lt"/>
              </a:rPr>
              <a:t>Visual: Digital dashboard</a:t>
            </a:r>
          </a:p>
        </p:txBody>
      </p:sp>
      <p:pic>
        <p:nvPicPr>
          <p:cNvPr id="11" name="Picture 10" descr="A hand holding a tablet&#10;&#10;Description automatically generated with medium confidence">
            <a:extLst>
              <a:ext uri="{FF2B5EF4-FFF2-40B4-BE49-F238E27FC236}">
                <a16:creationId xmlns:a16="http://schemas.microsoft.com/office/drawing/2014/main" id="{C59C442C-6580-6B34-E6D6-9F5A3E0F5D21}"/>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8385" r="30481" b="-3"/>
          <a:stretch/>
        </p:blipFill>
        <p:spPr>
          <a:xfrm>
            <a:off x="20" y="10"/>
            <a:ext cx="3855155" cy="3657589"/>
          </a:xfrm>
          <a:prstGeom prst="rect">
            <a:avLst/>
          </a:prstGeom>
        </p:spPr>
      </p:pic>
      <p:pic>
        <p:nvPicPr>
          <p:cNvPr id="8" name="Picture 7" descr="Graphical user interface, chart&#10;&#10;Description automatically generated">
            <a:extLst>
              <a:ext uri="{FF2B5EF4-FFF2-40B4-BE49-F238E27FC236}">
                <a16:creationId xmlns:a16="http://schemas.microsoft.com/office/drawing/2014/main" id="{0C96B192-9362-9AB1-4A17-372FD9E1DA19}"/>
              </a:ext>
            </a:extLst>
          </p:cNvPr>
          <p:cNvPicPr>
            <a:picLocks noChangeAspect="1"/>
          </p:cNvPicPr>
          <p:nvPr/>
        </p:nvPicPr>
        <p:blipFill rotWithShape="1">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l="30720" r="9992"/>
          <a:stretch/>
        </p:blipFill>
        <p:spPr>
          <a:xfrm>
            <a:off x="4016041" y="10"/>
            <a:ext cx="3855175" cy="3657589"/>
          </a:xfrm>
          <a:prstGeom prst="rect">
            <a:avLst/>
          </a:prstGeom>
        </p:spPr>
      </p:pic>
      <p:pic>
        <p:nvPicPr>
          <p:cNvPr id="5" name="Content Placeholder 4" descr="Graphical user interface&#10;&#10;Description automatically generated">
            <a:extLst>
              <a:ext uri="{FF2B5EF4-FFF2-40B4-BE49-F238E27FC236}">
                <a16:creationId xmlns:a16="http://schemas.microsoft.com/office/drawing/2014/main" id="{D7A2B293-8328-770E-F387-591A65361ECE}"/>
              </a:ext>
            </a:extLst>
          </p:cNvPr>
          <p:cNvPicPr>
            <a:picLocks noGrp="1" noChangeAspect="1"/>
          </p:cNvPicPr>
          <p:nvPr>
            <p:ph idx="1"/>
          </p:nvPr>
        </p:nvPicPr>
        <p:blipFill rotWithShape="1">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rcRect l="17994" r="27033" b="-3"/>
          <a:stretch/>
        </p:blipFill>
        <p:spPr>
          <a:xfrm>
            <a:off x="8032082" y="10"/>
            <a:ext cx="4159917" cy="3657589"/>
          </a:xfrm>
          <a:prstGeom prst="rect">
            <a:avLst/>
          </a:prstGeom>
        </p:spPr>
      </p:pic>
      <p:sp>
        <p:nvSpPr>
          <p:cNvPr id="6" name="TextBox 5">
            <a:extLst>
              <a:ext uri="{FF2B5EF4-FFF2-40B4-BE49-F238E27FC236}">
                <a16:creationId xmlns:a16="http://schemas.microsoft.com/office/drawing/2014/main" id="{B5F70847-89BE-6BEA-8A4B-F1FA6E1BCAE6}"/>
              </a:ext>
            </a:extLst>
          </p:cNvPr>
          <p:cNvSpPr txBox="1"/>
          <p:nvPr/>
        </p:nvSpPr>
        <p:spPr>
          <a:xfrm>
            <a:off x="9678170" y="3457544"/>
            <a:ext cx="2513829" cy="200055"/>
          </a:xfrm>
          <a:prstGeom prst="rect">
            <a:avLst/>
          </a:prstGeom>
          <a:solidFill>
            <a:srgbClr val="000000"/>
          </a:solidFill>
        </p:spPr>
        <p:txBody>
          <a:bodyPr wrap="none" rtlCol="0">
            <a:spAutoFit/>
          </a:bodyPr>
          <a:lstStyle/>
          <a:p>
            <a:pPr marL="0" marR="0" lvl="0" indent="0" algn="r" defTabSz="457200" rtl="0" eaLnBrk="1" fontAlgn="auto" latinLnBrk="0" hangingPunct="1">
              <a:lnSpc>
                <a:spcPct val="100000"/>
              </a:lnSpc>
              <a:spcBef>
                <a:spcPts val="0"/>
              </a:spcBef>
              <a:spcAft>
                <a:spcPts val="600"/>
              </a:spcAft>
              <a:buClrTx/>
              <a:buSzTx/>
              <a:buFontTx/>
              <a:buNone/>
              <a:tabLst/>
              <a:defRPr/>
            </a:pPr>
            <a:r>
              <a:rPr kumimoji="0" lang="en-GB" sz="700" b="0" i="0" u="none" strike="noStrike" kern="1200" cap="none" spc="0" normalizeH="0" baseline="0" noProof="0">
                <a:ln>
                  <a:noFill/>
                </a:ln>
                <a:solidFill>
                  <a:srgbClr val="FFFFFF"/>
                </a:solidFill>
                <a:effectLst/>
                <a:uLnTx/>
                <a:uFillTx/>
                <a:latin typeface="Corbel" panose="020B0503020204020204"/>
                <a:ea typeface="+mn-ea"/>
                <a:cs typeface="+mn-cs"/>
                <a:hlinkClick r:id="rId7" tooltip="https://technofaq.org/posts/2017/10/15-essential-analytics-online-tools-and-apps-for-digital-marketers/">
                  <a:extLst>
                    <a:ext uri="{A12FA001-AC4F-418D-AE19-62706E023703}">
                      <ahyp:hlinkClr xmlns:ahyp="http://schemas.microsoft.com/office/drawing/2018/hyperlinkcolor" val="tx"/>
                    </a:ext>
                  </a:extLst>
                </a:hlinkClick>
              </a:rPr>
              <a:t>This Photo</a:t>
            </a:r>
            <a:r>
              <a:rPr kumimoji="0" lang="en-GB" sz="700" b="0" i="0" u="none" strike="noStrike" kern="1200" cap="none" spc="0" normalizeH="0" baseline="0" noProof="0">
                <a:ln>
                  <a:noFill/>
                </a:ln>
                <a:solidFill>
                  <a:srgbClr val="FFFFFF"/>
                </a:solidFill>
                <a:effectLst/>
                <a:uLnTx/>
                <a:uFillTx/>
                <a:latin typeface="Corbel" panose="020B0503020204020204"/>
                <a:ea typeface="+mn-ea"/>
                <a:cs typeface="+mn-cs"/>
              </a:rPr>
              <a:t> by Unknown Author is licensed under </a:t>
            </a:r>
            <a:r>
              <a:rPr kumimoji="0" lang="en-GB" sz="700" b="0" i="0" u="none" strike="noStrike" kern="1200" cap="none" spc="0" normalizeH="0" baseline="0" noProof="0">
                <a:ln>
                  <a:noFill/>
                </a:ln>
                <a:solidFill>
                  <a:srgbClr val="FFFFFF"/>
                </a:solidFill>
                <a:effectLst/>
                <a:uLnTx/>
                <a:uFillTx/>
                <a:latin typeface="Corbel" panose="020B0503020204020204"/>
                <a:ea typeface="+mn-ea"/>
                <a:cs typeface="+mn-cs"/>
                <a:hlinkClick r:id="rId8" tooltip="https://creativecommons.org/licenses/by-nc-sa/3.0/">
                  <a:extLst>
                    <a:ext uri="{A12FA001-AC4F-418D-AE19-62706E023703}">
                      <ahyp:hlinkClr xmlns:ahyp="http://schemas.microsoft.com/office/drawing/2018/hyperlinkcolor" val="tx"/>
                    </a:ext>
                  </a:extLst>
                </a:hlinkClick>
              </a:rPr>
              <a:t>CC BY-SA-NC</a:t>
            </a:r>
            <a:endParaRPr kumimoji="0" lang="en-GB" sz="700" b="0" i="0" u="none" strike="noStrike" kern="1200" cap="none" spc="0" normalizeH="0" baseline="0" noProof="0">
              <a:ln>
                <a:noFill/>
              </a:ln>
              <a:solidFill>
                <a:srgbClr val="FFFFFF"/>
              </a:solidFill>
              <a:effectLst/>
              <a:uLnTx/>
              <a:uFillTx/>
              <a:latin typeface="Corbel" panose="020B0503020204020204"/>
              <a:ea typeface="+mn-ea"/>
              <a:cs typeface="+mn-cs"/>
            </a:endParaRPr>
          </a:p>
        </p:txBody>
      </p:sp>
      <p:sp>
        <p:nvSpPr>
          <p:cNvPr id="9" name="TextBox 8">
            <a:extLst>
              <a:ext uri="{FF2B5EF4-FFF2-40B4-BE49-F238E27FC236}">
                <a16:creationId xmlns:a16="http://schemas.microsoft.com/office/drawing/2014/main" id="{2D37DE59-F704-6B5D-6BEE-F9D0CFC74272}"/>
              </a:ext>
            </a:extLst>
          </p:cNvPr>
          <p:cNvSpPr txBox="1"/>
          <p:nvPr/>
        </p:nvSpPr>
        <p:spPr>
          <a:xfrm>
            <a:off x="5641118" y="3457544"/>
            <a:ext cx="2230098" cy="200055"/>
          </a:xfrm>
          <a:prstGeom prst="rect">
            <a:avLst/>
          </a:prstGeom>
          <a:solidFill>
            <a:srgbClr val="000000"/>
          </a:solidFill>
        </p:spPr>
        <p:txBody>
          <a:bodyPr wrap="none" rtlCol="0">
            <a:spAutoFit/>
          </a:bodyPr>
          <a:lstStyle/>
          <a:p>
            <a:pPr marL="0" marR="0" lvl="0" indent="0" algn="r" defTabSz="457200" rtl="0" eaLnBrk="1" fontAlgn="auto" latinLnBrk="0" hangingPunct="1">
              <a:lnSpc>
                <a:spcPct val="100000"/>
              </a:lnSpc>
              <a:spcBef>
                <a:spcPts val="0"/>
              </a:spcBef>
              <a:spcAft>
                <a:spcPts val="600"/>
              </a:spcAft>
              <a:buClrTx/>
              <a:buSzTx/>
              <a:buFontTx/>
              <a:buNone/>
              <a:tabLst/>
              <a:defRPr/>
            </a:pPr>
            <a:r>
              <a:rPr kumimoji="0" lang="en-GB" sz="700" b="0" i="0" u="none" strike="noStrike" kern="1200" cap="none" spc="0" normalizeH="0" baseline="0" noProof="0">
                <a:ln>
                  <a:noFill/>
                </a:ln>
                <a:solidFill>
                  <a:srgbClr val="FFFFFF"/>
                </a:solidFill>
                <a:effectLst/>
                <a:uLnTx/>
                <a:uFillTx/>
                <a:latin typeface="Corbel" panose="020B0503020204020204"/>
                <a:ea typeface="+mn-ea"/>
                <a:cs typeface="+mn-cs"/>
                <a:hlinkClick r:id="rId5" tooltip="https://www.toolperstartup.com/2017/04/26/crea-dashboard-di-monitoraggio-per-il-tuo-digital-marketing/">
                  <a:extLst>
                    <a:ext uri="{A12FA001-AC4F-418D-AE19-62706E023703}">
                      <ahyp:hlinkClr xmlns:ahyp="http://schemas.microsoft.com/office/drawing/2018/hyperlinkcolor" val="tx"/>
                    </a:ext>
                  </a:extLst>
                </a:hlinkClick>
              </a:rPr>
              <a:t>This Photo</a:t>
            </a:r>
            <a:r>
              <a:rPr kumimoji="0" lang="en-GB" sz="700" b="0" i="0" u="none" strike="noStrike" kern="1200" cap="none" spc="0" normalizeH="0" baseline="0" noProof="0">
                <a:ln>
                  <a:noFill/>
                </a:ln>
                <a:solidFill>
                  <a:srgbClr val="FFFFFF"/>
                </a:solidFill>
                <a:effectLst/>
                <a:uLnTx/>
                <a:uFillTx/>
                <a:latin typeface="Corbel" panose="020B0503020204020204"/>
                <a:ea typeface="+mn-ea"/>
                <a:cs typeface="+mn-cs"/>
              </a:rPr>
              <a:t> by Unknown Author is licensed under </a:t>
            </a:r>
            <a:r>
              <a:rPr kumimoji="0" lang="en-GB" sz="700" b="0" i="0" u="none" strike="noStrike" kern="1200" cap="none" spc="0" normalizeH="0" baseline="0" noProof="0">
                <a:ln>
                  <a:noFill/>
                </a:ln>
                <a:solidFill>
                  <a:srgbClr val="FFFFFF"/>
                </a:solidFill>
                <a:effectLst/>
                <a:uLnTx/>
                <a:uFillTx/>
                <a:latin typeface="Corbel" panose="020B0503020204020204"/>
                <a:ea typeface="+mn-ea"/>
                <a:cs typeface="+mn-cs"/>
                <a:hlinkClick r:id="rId9" tooltip="https://creativecommons.org/licenses/by/3.0/">
                  <a:extLst>
                    <a:ext uri="{A12FA001-AC4F-418D-AE19-62706E023703}">
                      <ahyp:hlinkClr xmlns:ahyp="http://schemas.microsoft.com/office/drawing/2018/hyperlinkcolor" val="tx"/>
                    </a:ext>
                  </a:extLst>
                </a:hlinkClick>
              </a:rPr>
              <a:t>CC BY</a:t>
            </a:r>
            <a:endParaRPr kumimoji="0" lang="en-GB" sz="700" b="0" i="0" u="none" strike="noStrike" kern="1200" cap="none" spc="0" normalizeH="0" baseline="0" noProof="0">
              <a:ln>
                <a:noFill/>
              </a:ln>
              <a:solidFill>
                <a:srgbClr val="FFFFFF"/>
              </a:solidFill>
              <a:effectLst/>
              <a:uLnTx/>
              <a:uFillTx/>
              <a:latin typeface="Corbel" panose="020B0503020204020204"/>
              <a:ea typeface="+mn-ea"/>
              <a:cs typeface="+mn-cs"/>
            </a:endParaRPr>
          </a:p>
        </p:txBody>
      </p:sp>
    </p:spTree>
    <p:extLst>
      <p:ext uri="{BB962C8B-B14F-4D97-AF65-F5344CB8AC3E}">
        <p14:creationId xmlns:p14="http://schemas.microsoft.com/office/powerpoint/2010/main" val="16535211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 name="Rectangle 33">
            <a:extLst>
              <a:ext uri="{FF2B5EF4-FFF2-40B4-BE49-F238E27FC236}">
                <a16:creationId xmlns:a16="http://schemas.microsoft.com/office/drawing/2014/main" id="{5F9F5EB8-AB42-47FD-8F4A-176C0A4B1B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2059012"/>
            <a:ext cx="12188952"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9" name="Rectangle 35">
            <a:extLst>
              <a:ext uri="{FF2B5EF4-FFF2-40B4-BE49-F238E27FC236}">
                <a16:creationId xmlns:a16="http://schemas.microsoft.com/office/drawing/2014/main" id="{CA758F27-EB0A-4675-AACF-0CD47C9112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orbel" panose="020B0503020204020204"/>
              <a:ea typeface="+mn-ea"/>
              <a:cs typeface="+mn-cs"/>
            </a:endParaRPr>
          </a:p>
        </p:txBody>
      </p:sp>
      <p:sp>
        <p:nvSpPr>
          <p:cNvPr id="2" name="Title 1">
            <a:extLst>
              <a:ext uri="{FF2B5EF4-FFF2-40B4-BE49-F238E27FC236}">
                <a16:creationId xmlns:a16="http://schemas.microsoft.com/office/drawing/2014/main" id="{EC937B8C-59E9-4132-8FF6-52C3FF29355F}"/>
              </a:ext>
            </a:extLst>
          </p:cNvPr>
          <p:cNvSpPr>
            <a:spLocks noGrp="1"/>
          </p:cNvSpPr>
          <p:nvPr>
            <p:ph type="title"/>
          </p:nvPr>
        </p:nvSpPr>
        <p:spPr>
          <a:xfrm>
            <a:off x="643466" y="5304675"/>
            <a:ext cx="10905065" cy="662672"/>
          </a:xfrm>
          <a:ln>
            <a:solidFill>
              <a:srgbClr val="0674A5"/>
            </a:solidFill>
          </a:ln>
        </p:spPr>
        <p:txBody>
          <a:bodyPr vert="horz" lIns="91440" tIns="45720" rIns="91440" bIns="45720" rtlCol="0" anchor="b">
            <a:normAutofit/>
          </a:bodyPr>
          <a:lstStyle/>
          <a:p>
            <a:pPr algn="ctr">
              <a:lnSpc>
                <a:spcPct val="80000"/>
              </a:lnSpc>
            </a:pPr>
            <a:r>
              <a:rPr lang="en-US" sz="3200" b="1" spc="150" dirty="0">
                <a:solidFill>
                  <a:schemeClr val="tx2"/>
                </a:solidFill>
                <a:latin typeface="+mj-lt"/>
              </a:rPr>
              <a:t>Visual: Digital Dashboard</a:t>
            </a:r>
            <a:endParaRPr lang="en-US" sz="3200" spc="150" dirty="0">
              <a:solidFill>
                <a:schemeClr val="tx2"/>
              </a:solidFill>
              <a:latin typeface="+mj-lt"/>
            </a:endParaRPr>
          </a:p>
        </p:txBody>
      </p:sp>
      <p:sp>
        <p:nvSpPr>
          <p:cNvPr id="43" name="Rectangle 37">
            <a:extLst>
              <a:ext uri="{FF2B5EF4-FFF2-40B4-BE49-F238E27FC236}">
                <a16:creationId xmlns:a16="http://schemas.microsoft.com/office/drawing/2014/main" id="{CFDF506A-FD4E-4BBC-A10A-DEB94F9BAA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7325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orbel" panose="020B0503020204020204"/>
              <a:ea typeface="+mn-ea"/>
              <a:cs typeface="+mn-cs"/>
            </a:endParaRPr>
          </a:p>
        </p:txBody>
      </p:sp>
      <p:pic>
        <p:nvPicPr>
          <p:cNvPr id="8" name="Picture 7" descr="Graphical user interface&#10;&#10;Description automatically generated with low confidence">
            <a:extLst>
              <a:ext uri="{FF2B5EF4-FFF2-40B4-BE49-F238E27FC236}">
                <a16:creationId xmlns:a16="http://schemas.microsoft.com/office/drawing/2014/main" id="{40430214-4315-4F65-BAA5-133F1DE7DF4E}"/>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r="25462" b="-2"/>
          <a:stretch/>
        </p:blipFill>
        <p:spPr>
          <a:xfrm>
            <a:off x="1713540" y="410111"/>
            <a:ext cx="8428534" cy="4720479"/>
          </a:xfrm>
          <a:prstGeom prst="rect">
            <a:avLst/>
          </a:prstGeom>
        </p:spPr>
      </p:pic>
      <p:sp>
        <p:nvSpPr>
          <p:cNvPr id="46" name="Rectangle 39">
            <a:extLst>
              <a:ext uri="{FF2B5EF4-FFF2-40B4-BE49-F238E27FC236}">
                <a16:creationId xmlns:a16="http://schemas.microsoft.com/office/drawing/2014/main" id="{3571FB1B-4FFC-43D6-8121-390B3A44E8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373369"/>
            <a:ext cx="12192000" cy="4846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orbel" panose="020B0503020204020204"/>
              <a:ea typeface="+mn-ea"/>
              <a:cs typeface="+mn-cs"/>
            </a:endParaRPr>
          </a:p>
        </p:txBody>
      </p:sp>
      <p:sp>
        <p:nvSpPr>
          <p:cNvPr id="9" name="TextBox 8">
            <a:extLst>
              <a:ext uri="{FF2B5EF4-FFF2-40B4-BE49-F238E27FC236}">
                <a16:creationId xmlns:a16="http://schemas.microsoft.com/office/drawing/2014/main" id="{F5072B19-1C3A-440C-AE14-8FA87AB82AC5}"/>
              </a:ext>
            </a:extLst>
          </p:cNvPr>
          <p:cNvSpPr txBox="1"/>
          <p:nvPr/>
        </p:nvSpPr>
        <p:spPr>
          <a:xfrm>
            <a:off x="9824044" y="6373369"/>
            <a:ext cx="2367956" cy="200055"/>
          </a:xfrm>
          <a:prstGeom prst="rect">
            <a:avLst/>
          </a:prstGeom>
          <a:solidFill>
            <a:srgbClr val="000000"/>
          </a:solidFill>
        </p:spPr>
        <p:txBody>
          <a:bodyPr wrap="none" rtlCol="0">
            <a:spAutoFit/>
          </a:bodyPr>
          <a:lstStyle/>
          <a:p>
            <a:pPr marL="0" marR="0" lvl="0" indent="0" algn="r" defTabSz="457200" rtl="0" eaLnBrk="1" fontAlgn="auto" latinLnBrk="0" hangingPunct="1">
              <a:lnSpc>
                <a:spcPct val="100000"/>
              </a:lnSpc>
              <a:spcBef>
                <a:spcPts val="0"/>
              </a:spcBef>
              <a:spcAft>
                <a:spcPts val="600"/>
              </a:spcAft>
              <a:buClrTx/>
              <a:buSzTx/>
              <a:buFontTx/>
              <a:buNone/>
              <a:tabLst/>
              <a:defRPr/>
            </a:pPr>
            <a:r>
              <a:rPr kumimoji="0" lang="en-GB" sz="700" b="0" i="0" u="none" strike="noStrike" kern="1200" cap="none" spc="0" normalizeH="0" baseline="0" noProof="0" dirty="0">
                <a:ln>
                  <a:noFill/>
                </a:ln>
                <a:solidFill>
                  <a:srgbClr val="FFFFFF"/>
                </a:solidFill>
                <a:effectLst/>
                <a:uLnTx/>
                <a:uFillTx/>
                <a:latin typeface="Corbel" panose="020B0503020204020204"/>
                <a:ea typeface="+mn-ea"/>
                <a:cs typeface="+mn-cs"/>
                <a:hlinkClick r:id="rId3" tooltip="https://www.marketing-analitico.com/analitica-web/dashboards-analisis-digital/">
                  <a:extLst>
                    <a:ext uri="{A12FA001-AC4F-418D-AE19-62706E023703}">
                      <ahyp:hlinkClr xmlns:ahyp="http://schemas.microsoft.com/office/drawing/2018/hyperlinkcolor" val="tx"/>
                    </a:ext>
                  </a:extLst>
                </a:hlinkClick>
              </a:rPr>
              <a:t>This Photo</a:t>
            </a:r>
            <a:r>
              <a:rPr kumimoji="0" lang="en-GB" sz="700" b="0" i="0" u="none" strike="noStrike" kern="1200" cap="none" spc="0" normalizeH="0" baseline="0" noProof="0" dirty="0">
                <a:ln>
                  <a:noFill/>
                </a:ln>
                <a:solidFill>
                  <a:srgbClr val="FFFFFF"/>
                </a:solidFill>
                <a:effectLst/>
                <a:uLnTx/>
                <a:uFillTx/>
                <a:latin typeface="Corbel" panose="020B0503020204020204"/>
                <a:ea typeface="+mn-ea"/>
                <a:cs typeface="+mn-cs"/>
              </a:rPr>
              <a:t> by Unknown Author is licensed under </a:t>
            </a:r>
            <a:r>
              <a:rPr kumimoji="0" lang="en-GB" sz="700" b="0" i="0" u="none" strike="noStrike" kern="1200" cap="none" spc="0" normalizeH="0" baseline="0" noProof="0" dirty="0">
                <a:ln>
                  <a:noFill/>
                </a:ln>
                <a:solidFill>
                  <a:srgbClr val="FFFFFF"/>
                </a:solidFill>
                <a:effectLst/>
                <a:uLnTx/>
                <a:uFillTx/>
                <a:latin typeface="Corbel" panose="020B0503020204020204"/>
                <a:ea typeface="+mn-ea"/>
                <a:cs typeface="+mn-cs"/>
                <a:hlinkClick r:id="rId4" tooltip="https://creativecommons.org/licenses/by-sa/3.0/">
                  <a:extLst>
                    <a:ext uri="{A12FA001-AC4F-418D-AE19-62706E023703}">
                      <ahyp:hlinkClr xmlns:ahyp="http://schemas.microsoft.com/office/drawing/2018/hyperlinkcolor" val="tx"/>
                    </a:ext>
                  </a:extLst>
                </a:hlinkClick>
              </a:rPr>
              <a:t>CC BY-SA</a:t>
            </a:r>
            <a:endParaRPr kumimoji="0" lang="en-GB" sz="700" b="0" i="0" u="none" strike="noStrike" kern="1200" cap="none" spc="0" normalizeH="0" baseline="0" noProof="0" dirty="0">
              <a:ln>
                <a:noFill/>
              </a:ln>
              <a:solidFill>
                <a:srgbClr val="FFFFFF"/>
              </a:solidFill>
              <a:effectLst/>
              <a:uLnTx/>
              <a:uFillTx/>
              <a:latin typeface="Corbel" panose="020B0503020204020204"/>
              <a:ea typeface="+mn-ea"/>
              <a:cs typeface="+mn-cs"/>
            </a:endParaRPr>
          </a:p>
        </p:txBody>
      </p:sp>
    </p:spTree>
    <p:extLst>
      <p:ext uri="{BB962C8B-B14F-4D97-AF65-F5344CB8AC3E}">
        <p14:creationId xmlns:p14="http://schemas.microsoft.com/office/powerpoint/2010/main" val="7667873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D77EE91A-074B-4526-8813-4F803A92F8BF}"/>
              </a:ext>
            </a:extLst>
          </p:cNvPr>
          <p:cNvSpPr>
            <a:spLocks noGrp="1"/>
          </p:cNvSpPr>
          <p:nvPr>
            <p:ph type="title"/>
          </p:nvPr>
        </p:nvSpPr>
        <p:spPr>
          <a:xfrm>
            <a:off x="2894013" y="301626"/>
            <a:ext cx="7313612" cy="823913"/>
          </a:xfrm>
        </p:spPr>
        <p:txBody>
          <a:bodyPr>
            <a:normAutofit fontScale="90000"/>
          </a:bodyPr>
          <a:lstStyle/>
          <a:p>
            <a:r>
              <a:rPr lang="en-GB" altLang="en-US"/>
              <a:t>BSC Kpi Dashboard Example:</a:t>
            </a:r>
          </a:p>
        </p:txBody>
      </p:sp>
      <p:pic>
        <p:nvPicPr>
          <p:cNvPr id="10243" name="Picture 2" descr="Balanced Scorecard Dashboard">
            <a:hlinkClick r:id="rId2"/>
            <a:extLst>
              <a:ext uri="{FF2B5EF4-FFF2-40B4-BE49-F238E27FC236}">
                <a16:creationId xmlns:a16="http://schemas.microsoft.com/office/drawing/2014/main" id="{E8EA2B4F-EBF4-4643-8E78-0937A6AAB2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40013" y="1143000"/>
            <a:ext cx="762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4" name="TextBox 4">
            <a:extLst>
              <a:ext uri="{FF2B5EF4-FFF2-40B4-BE49-F238E27FC236}">
                <a16:creationId xmlns:a16="http://schemas.microsoft.com/office/drawing/2014/main" id="{16731D54-5D3E-4636-911F-21AC82889688}"/>
              </a:ext>
            </a:extLst>
          </p:cNvPr>
          <p:cNvSpPr txBox="1">
            <a:spLocks noChangeArrowheads="1"/>
          </p:cNvSpPr>
          <p:nvPr/>
        </p:nvSpPr>
        <p:spPr bwMode="auto">
          <a:xfrm>
            <a:off x="1847850" y="6642100"/>
            <a:ext cx="395288"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algn="ctr" eaLnBrk="1" hangingPunct="1">
              <a:spcBef>
                <a:spcPct val="0"/>
              </a:spcBef>
              <a:buClrTx/>
              <a:buSzTx/>
              <a:buFontTx/>
              <a:buNone/>
            </a:pPr>
            <a:r>
              <a:rPr lang="en-GB" altLang="en-US" sz="800" b="1">
                <a:latin typeface="Arial" panose="020B0604020202020204" pitchFamily="34" charset="0"/>
                <a:hlinkClick r:id="rId2"/>
              </a:rPr>
              <a:t>Ref</a:t>
            </a:r>
            <a:endParaRPr lang="en-GB" altLang="en-US" sz="800" b="1">
              <a:latin typeface="Arial" panose="020B0604020202020204" pitchFamily="34" charset="0"/>
            </a:endParaRPr>
          </a:p>
        </p:txBody>
      </p:sp>
    </p:spTree>
    <p:extLst>
      <p:ext uri="{BB962C8B-B14F-4D97-AF65-F5344CB8AC3E}">
        <p14:creationId xmlns:p14="http://schemas.microsoft.com/office/powerpoint/2010/main" val="287153177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93AAD8E2-87C6-4109-A0E9-60A538FB979F}"/>
              </a:ext>
            </a:extLst>
          </p:cNvPr>
          <p:cNvSpPr>
            <a:spLocks noGrp="1"/>
          </p:cNvSpPr>
          <p:nvPr>
            <p:ph type="title"/>
          </p:nvPr>
        </p:nvSpPr>
        <p:spPr>
          <a:xfrm>
            <a:off x="2894014" y="301625"/>
            <a:ext cx="7773987" cy="1143000"/>
          </a:xfrm>
        </p:spPr>
        <p:txBody>
          <a:bodyPr/>
          <a:lstStyle/>
          <a:p>
            <a:r>
              <a:rPr lang="en-GB" altLang="en-US" sz="3400"/>
              <a:t>BSC Dashboard by Otus analytics.com</a:t>
            </a:r>
          </a:p>
        </p:txBody>
      </p:sp>
      <p:pic>
        <p:nvPicPr>
          <p:cNvPr id="11267" name="Picture 2" descr="http://www.otusanalytics.com/wp/wp-content/uploads/2012/10/HeatMappedBalancedScorecard1.png">
            <a:hlinkClick r:id="rId2"/>
            <a:extLst>
              <a:ext uri="{FF2B5EF4-FFF2-40B4-BE49-F238E27FC236}">
                <a16:creationId xmlns:a16="http://schemas.microsoft.com/office/drawing/2014/main" id="{E48DB84C-68C3-43AC-8E36-7124F1D6F64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22713"/>
          <a:stretch>
            <a:fillRect/>
          </a:stretch>
        </p:blipFill>
        <p:spPr bwMode="auto">
          <a:xfrm>
            <a:off x="3359151" y="1628776"/>
            <a:ext cx="6505575" cy="459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8" name="Picture 3" descr="C:\Users\Pamela\AppData\Local\Microsoft\Windows\Temporary Internet Files\Content.IE5\57BTOVYG\MC900339630[2].wmf">
            <a:hlinkClick r:id="rId2"/>
            <a:extLst>
              <a:ext uri="{FF2B5EF4-FFF2-40B4-BE49-F238E27FC236}">
                <a16:creationId xmlns:a16="http://schemas.microsoft.com/office/drawing/2014/main" id="{C278A596-1AF0-452C-B5A9-858F8928BEF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00826" y="3141664"/>
            <a:ext cx="2035175" cy="207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095019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B7AD8A4E-9FEC-4766-8F7A-C39A661857BD}"/>
              </a:ext>
            </a:extLst>
          </p:cNvPr>
          <p:cNvSpPr>
            <a:spLocks noGrp="1"/>
          </p:cNvSpPr>
          <p:nvPr>
            <p:ph type="title"/>
          </p:nvPr>
        </p:nvSpPr>
        <p:spPr/>
        <p:txBody>
          <a:bodyPr/>
          <a:lstStyle/>
          <a:p>
            <a:r>
              <a:rPr lang="en-GB" altLang="en-US"/>
              <a:t>BSC Dashboard for iPad:</a:t>
            </a:r>
          </a:p>
        </p:txBody>
      </p:sp>
      <p:pic>
        <p:nvPicPr>
          <p:cNvPr id="12291" name="Picture 2" descr="http://ipadcto.com/wp-content/uploads/2011/02/photo.jpg">
            <a:hlinkClick r:id="rId2"/>
            <a:extLst>
              <a:ext uri="{FF2B5EF4-FFF2-40B4-BE49-F238E27FC236}">
                <a16:creationId xmlns:a16="http://schemas.microsoft.com/office/drawing/2014/main" id="{4ECA33C3-312D-410C-9B4A-1362815363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32175" y="1700214"/>
            <a:ext cx="6192838" cy="464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2" name="TextBox 4">
            <a:extLst>
              <a:ext uri="{FF2B5EF4-FFF2-40B4-BE49-F238E27FC236}">
                <a16:creationId xmlns:a16="http://schemas.microsoft.com/office/drawing/2014/main" id="{51A60CD2-3940-49C8-ADD7-44AEA253FB2E}"/>
              </a:ext>
            </a:extLst>
          </p:cNvPr>
          <p:cNvSpPr txBox="1">
            <a:spLocks noChangeArrowheads="1"/>
          </p:cNvSpPr>
          <p:nvPr/>
        </p:nvSpPr>
        <p:spPr bwMode="auto">
          <a:xfrm>
            <a:off x="1631950" y="6372225"/>
            <a:ext cx="6553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eaLnBrk="1" hangingPunct="1">
              <a:spcBef>
                <a:spcPct val="0"/>
              </a:spcBef>
              <a:buClrTx/>
              <a:buSzTx/>
              <a:buFontTx/>
              <a:buNone/>
            </a:pPr>
            <a:r>
              <a:rPr lang="en-GB" altLang="en-US" sz="1800">
                <a:latin typeface="Arial" panose="020B0604020202020204" pitchFamily="34" charset="0"/>
              </a:rPr>
              <a:t>For more information please </a:t>
            </a:r>
            <a:r>
              <a:rPr lang="en-GB" altLang="en-US" sz="1800">
                <a:latin typeface="Arial" panose="020B0604020202020204" pitchFamily="34" charset="0"/>
                <a:hlinkClick r:id="rId4"/>
              </a:rPr>
              <a:t>click-here</a:t>
            </a:r>
            <a:r>
              <a:rPr lang="en-GB" altLang="en-US" sz="1800">
                <a:latin typeface="Arial" panose="020B0604020202020204" pitchFamily="34" charset="0"/>
              </a:rPr>
              <a:t>.</a:t>
            </a:r>
          </a:p>
        </p:txBody>
      </p:sp>
      <p:pic>
        <p:nvPicPr>
          <p:cNvPr id="12293" name="Picture 3" descr="C:\Users\Pamela\AppData\Local\Microsoft\Windows\Temporary Internet Files\Content.IE5\57BTOVYG\MC900339630[2].wmf">
            <a:hlinkClick r:id="rId2"/>
            <a:extLst>
              <a:ext uri="{FF2B5EF4-FFF2-40B4-BE49-F238E27FC236}">
                <a16:creationId xmlns:a16="http://schemas.microsoft.com/office/drawing/2014/main" id="{14A25FC4-34ED-4B92-9B47-C0F074D2FE8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00826" y="3141664"/>
            <a:ext cx="2035175" cy="207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4500362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DCE75D24-28F8-4BB0-885C-95809C08B0B3}"/>
              </a:ext>
            </a:extLst>
          </p:cNvPr>
          <p:cNvSpPr>
            <a:spLocks noGrp="1"/>
          </p:cNvSpPr>
          <p:nvPr>
            <p:ph type="title"/>
          </p:nvPr>
        </p:nvSpPr>
        <p:spPr>
          <a:xfrm>
            <a:off x="2782889" y="301625"/>
            <a:ext cx="7705725" cy="1143000"/>
          </a:xfrm>
        </p:spPr>
        <p:txBody>
          <a:bodyPr/>
          <a:lstStyle/>
          <a:p>
            <a:r>
              <a:rPr lang="en-GB" altLang="en-US" sz="3200"/>
              <a:t>BSC Stakeholders &amp; Information Systems</a:t>
            </a:r>
          </a:p>
        </p:txBody>
      </p:sp>
      <p:graphicFrame>
        <p:nvGraphicFramePr>
          <p:cNvPr id="4" name="Content Placeholder 3">
            <a:extLst>
              <a:ext uri="{FF2B5EF4-FFF2-40B4-BE49-F238E27FC236}">
                <a16:creationId xmlns:a16="http://schemas.microsoft.com/office/drawing/2014/main" id="{A7F4AF8E-A723-40F5-88A5-33559D9425A7}"/>
              </a:ext>
            </a:extLst>
          </p:cNvPr>
          <p:cNvGraphicFramePr>
            <a:graphicFrameLocks noGrp="1"/>
          </p:cNvGraphicFramePr>
          <p:nvPr>
            <p:ph idx="1"/>
            <p:extLst>
              <p:ext uri="{D42A27DB-BD31-4B8C-83A1-F6EECF244321}">
                <p14:modId xmlns:p14="http://schemas.microsoft.com/office/powerpoint/2010/main" val="1645585532"/>
              </p:ext>
            </p:extLst>
          </p:nvPr>
        </p:nvGraphicFramePr>
        <p:xfrm>
          <a:off x="2439194" y="2291606"/>
          <a:ext cx="7313612" cy="4114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3316" name="TextBox 4">
            <a:extLst>
              <a:ext uri="{FF2B5EF4-FFF2-40B4-BE49-F238E27FC236}">
                <a16:creationId xmlns:a16="http://schemas.microsoft.com/office/drawing/2014/main" id="{FE79EF65-1AEB-4CB4-89B8-4F11267331CB}"/>
              </a:ext>
            </a:extLst>
          </p:cNvPr>
          <p:cNvSpPr txBox="1">
            <a:spLocks noChangeArrowheads="1"/>
          </p:cNvSpPr>
          <p:nvPr/>
        </p:nvSpPr>
        <p:spPr bwMode="auto">
          <a:xfrm>
            <a:off x="8240168" y="3948113"/>
            <a:ext cx="1281113"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algn="ctr" eaLnBrk="1" hangingPunct="1">
              <a:spcBef>
                <a:spcPct val="0"/>
              </a:spcBef>
              <a:buClrTx/>
              <a:buSzTx/>
              <a:buFontTx/>
              <a:buNone/>
            </a:pPr>
            <a:r>
              <a:rPr lang="en-GB" altLang="en-US" sz="2400" b="1">
                <a:latin typeface="Arial" panose="020B0604020202020204" pitchFamily="34" charset="0"/>
              </a:rPr>
              <a:t>e-CRM</a:t>
            </a:r>
          </a:p>
          <a:p>
            <a:pPr algn="ctr" eaLnBrk="1" hangingPunct="1">
              <a:spcBef>
                <a:spcPct val="0"/>
              </a:spcBef>
              <a:buClrTx/>
              <a:buSzTx/>
              <a:buFontTx/>
              <a:buNone/>
            </a:pPr>
            <a:r>
              <a:rPr lang="en-GB" altLang="en-US" sz="2400" b="1">
                <a:latin typeface="Arial" panose="020B0604020202020204" pitchFamily="34" charset="0"/>
              </a:rPr>
              <a:t>System</a:t>
            </a:r>
          </a:p>
        </p:txBody>
      </p:sp>
      <p:sp>
        <p:nvSpPr>
          <p:cNvPr id="13317" name="TextBox 5">
            <a:extLst>
              <a:ext uri="{FF2B5EF4-FFF2-40B4-BE49-F238E27FC236}">
                <a16:creationId xmlns:a16="http://schemas.microsoft.com/office/drawing/2014/main" id="{FA428BAF-EA98-4F3B-B95A-2D35E5DE3EAB}"/>
              </a:ext>
            </a:extLst>
          </p:cNvPr>
          <p:cNvSpPr txBox="1">
            <a:spLocks noChangeArrowheads="1"/>
          </p:cNvSpPr>
          <p:nvPr/>
        </p:nvSpPr>
        <p:spPr bwMode="auto">
          <a:xfrm>
            <a:off x="4496842" y="6396038"/>
            <a:ext cx="34559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algn="ctr" eaLnBrk="1" hangingPunct="1">
              <a:spcBef>
                <a:spcPct val="0"/>
              </a:spcBef>
              <a:buClrTx/>
              <a:buSzTx/>
              <a:buFontTx/>
              <a:buNone/>
            </a:pPr>
            <a:r>
              <a:rPr lang="en-GB" altLang="en-US" sz="2400" b="1">
                <a:latin typeface="Arial" panose="020B0604020202020204" pitchFamily="34" charset="0"/>
              </a:rPr>
              <a:t>e-HRM System</a:t>
            </a:r>
          </a:p>
        </p:txBody>
      </p:sp>
      <p:sp>
        <p:nvSpPr>
          <p:cNvPr id="13318" name="TextBox 6">
            <a:extLst>
              <a:ext uri="{FF2B5EF4-FFF2-40B4-BE49-F238E27FC236}">
                <a16:creationId xmlns:a16="http://schemas.microsoft.com/office/drawing/2014/main" id="{E4D30B77-D860-463F-9E03-D57743BCFD08}"/>
              </a:ext>
            </a:extLst>
          </p:cNvPr>
          <p:cNvSpPr txBox="1">
            <a:spLocks noChangeArrowheads="1"/>
          </p:cNvSpPr>
          <p:nvPr/>
        </p:nvSpPr>
        <p:spPr bwMode="auto">
          <a:xfrm>
            <a:off x="2696618" y="3948113"/>
            <a:ext cx="1281113"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algn="ctr" eaLnBrk="1" hangingPunct="1">
              <a:spcBef>
                <a:spcPct val="0"/>
              </a:spcBef>
              <a:buClrTx/>
              <a:buSzTx/>
              <a:buFontTx/>
              <a:buNone/>
            </a:pPr>
            <a:r>
              <a:rPr lang="en-GB" altLang="en-US" sz="2400" b="1">
                <a:latin typeface="Arial" panose="020B0604020202020204" pitchFamily="34" charset="0"/>
              </a:rPr>
              <a:t>e-SCM</a:t>
            </a:r>
          </a:p>
          <a:p>
            <a:pPr algn="ctr" eaLnBrk="1" hangingPunct="1">
              <a:spcBef>
                <a:spcPct val="0"/>
              </a:spcBef>
              <a:buClrTx/>
              <a:buSzTx/>
              <a:buFontTx/>
              <a:buNone/>
            </a:pPr>
            <a:r>
              <a:rPr lang="en-GB" altLang="en-US" sz="2400" b="1">
                <a:latin typeface="Arial" panose="020B0604020202020204" pitchFamily="34" charset="0"/>
              </a:rPr>
              <a:t>System</a:t>
            </a:r>
          </a:p>
        </p:txBody>
      </p:sp>
      <p:sp>
        <p:nvSpPr>
          <p:cNvPr id="13319" name="TextBox 7">
            <a:extLst>
              <a:ext uri="{FF2B5EF4-FFF2-40B4-BE49-F238E27FC236}">
                <a16:creationId xmlns:a16="http://schemas.microsoft.com/office/drawing/2014/main" id="{B53B837B-5BD2-4973-AB3F-124A60BDA926}"/>
              </a:ext>
            </a:extLst>
          </p:cNvPr>
          <p:cNvSpPr txBox="1">
            <a:spLocks noChangeArrowheads="1"/>
          </p:cNvSpPr>
          <p:nvPr/>
        </p:nvSpPr>
        <p:spPr bwMode="auto">
          <a:xfrm>
            <a:off x="4784180" y="1858963"/>
            <a:ext cx="27368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algn="ctr" eaLnBrk="1" hangingPunct="1">
              <a:spcBef>
                <a:spcPct val="0"/>
              </a:spcBef>
              <a:buClrTx/>
              <a:buSzTx/>
              <a:buFontTx/>
              <a:buNone/>
            </a:pPr>
            <a:r>
              <a:rPr lang="en-GB" altLang="en-US" sz="2400" b="1">
                <a:latin typeface="Arial" panose="020B0604020202020204" pitchFamily="34" charset="0"/>
              </a:rPr>
              <a:t>e-ERP System</a:t>
            </a:r>
          </a:p>
        </p:txBody>
      </p:sp>
    </p:spTree>
    <p:extLst>
      <p:ext uri="{BB962C8B-B14F-4D97-AF65-F5344CB8AC3E}">
        <p14:creationId xmlns:p14="http://schemas.microsoft.com/office/powerpoint/2010/main" val="221327095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0674A5"/>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75CD77-B0CD-41F0-B6F4-812C9DAC10E2}"/>
              </a:ext>
            </a:extLst>
          </p:cNvPr>
          <p:cNvSpPr>
            <a:spLocks noGrp="1"/>
          </p:cNvSpPr>
          <p:nvPr>
            <p:ph type="title"/>
          </p:nvPr>
        </p:nvSpPr>
        <p:spPr>
          <a:xfrm>
            <a:off x="786313" y="1546694"/>
            <a:ext cx="7675762" cy="3025305"/>
          </a:xfrm>
        </p:spPr>
        <p:txBody>
          <a:bodyPr>
            <a:normAutofit/>
          </a:bodyPr>
          <a:lstStyle/>
          <a:p>
            <a:r>
              <a:rPr lang="en-US" b="1" dirty="0">
                <a:solidFill>
                  <a:schemeClr val="bg1"/>
                </a:solidFill>
                <a:highlight>
                  <a:srgbClr val="FFFF00"/>
                </a:highlight>
                <a:latin typeface="Arial" panose="020B0604020202020204" pitchFamily="34" charset="0"/>
                <a:cs typeface="Arial" panose="020B0604020202020204" pitchFamily="34" charset="0"/>
              </a:rPr>
              <a:t>Tutor Show: </a:t>
            </a:r>
            <a:br>
              <a:rPr lang="en-US" b="1" dirty="0">
                <a:solidFill>
                  <a:schemeClr val="bg1"/>
                </a:solidFill>
                <a:highlight>
                  <a:srgbClr val="FFFF00"/>
                </a:highlight>
                <a:latin typeface="Arial" panose="020B0604020202020204" pitchFamily="34" charset="0"/>
                <a:cs typeface="Arial" panose="020B0604020202020204" pitchFamily="34" charset="0"/>
              </a:rPr>
            </a:br>
            <a:r>
              <a:rPr lang="en-US" cap="none" dirty="0">
                <a:solidFill>
                  <a:schemeClr val="tx1"/>
                </a:solidFill>
                <a:latin typeface="Arial" panose="020B0604020202020204" pitchFamily="34" charset="0"/>
                <a:cs typeface="Arial" panose="020B0604020202020204" pitchFamily="34" charset="0"/>
              </a:rPr>
              <a:t>Assignment</a:t>
            </a:r>
            <a:r>
              <a:rPr lang="en-US" cap="none" dirty="0">
                <a:solidFill>
                  <a:schemeClr val="bg1"/>
                </a:solidFill>
                <a:latin typeface="Arial" panose="020B0604020202020204" pitchFamily="34" charset="0"/>
                <a:cs typeface="Arial" panose="020B0604020202020204" pitchFamily="34" charset="0"/>
              </a:rPr>
              <a:t> </a:t>
            </a:r>
            <a:r>
              <a:rPr lang="en-US" cap="none" dirty="0">
                <a:solidFill>
                  <a:schemeClr val="tx1"/>
                </a:solidFill>
                <a:latin typeface="Arial" panose="020B0604020202020204" pitchFamily="34" charset="0"/>
                <a:cs typeface="Arial" panose="020B0604020202020204" pitchFamily="34" charset="0"/>
              </a:rPr>
              <a:t>1: Task 4.</a:t>
            </a:r>
            <a:br>
              <a:rPr lang="en-US" dirty="0">
                <a:solidFill>
                  <a:schemeClr val="tx1"/>
                </a:solidFill>
                <a:latin typeface="Arial" panose="020B0604020202020204" pitchFamily="34" charset="0"/>
                <a:cs typeface="Arial" panose="020B0604020202020204" pitchFamily="34" charset="0"/>
              </a:rPr>
            </a:br>
            <a:endParaRPr lang="en-GB" sz="3200" b="1" dirty="0">
              <a:solidFill>
                <a:schemeClr val="tx1"/>
              </a:solidFill>
              <a:latin typeface="Arial" panose="020B0604020202020204" pitchFamily="34" charset="0"/>
              <a:cs typeface="Arial" panose="020B0604020202020204" pitchFamily="34" charset="0"/>
            </a:endParaRPr>
          </a:p>
        </p:txBody>
      </p:sp>
      <p:graphicFrame>
        <p:nvGraphicFramePr>
          <p:cNvPr id="5" name="Content Placeholder 2">
            <a:extLst>
              <a:ext uri="{FF2B5EF4-FFF2-40B4-BE49-F238E27FC236}">
                <a16:creationId xmlns:a16="http://schemas.microsoft.com/office/drawing/2014/main" id="{0E941922-CE91-4DF6-BA44-87B3C4808366}"/>
              </a:ext>
            </a:extLst>
          </p:cNvPr>
          <p:cNvGraphicFramePr>
            <a:graphicFrameLocks noGrp="1"/>
          </p:cNvGraphicFramePr>
          <p:nvPr>
            <p:ph idx="1"/>
            <p:extLst>
              <p:ext uri="{D42A27DB-BD31-4B8C-83A1-F6EECF244321}">
                <p14:modId xmlns:p14="http://schemas.microsoft.com/office/powerpoint/2010/main" val="1455826513"/>
              </p:ext>
            </p:extLst>
          </p:nvPr>
        </p:nvGraphicFramePr>
        <p:xfrm>
          <a:off x="7795647" y="2177512"/>
          <a:ext cx="4835472" cy="35442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itle 1">
            <a:extLst>
              <a:ext uri="{FF2B5EF4-FFF2-40B4-BE49-F238E27FC236}">
                <a16:creationId xmlns:a16="http://schemas.microsoft.com/office/drawing/2014/main" id="{12E3FC52-C4D9-463C-92B0-7472755E3030}"/>
              </a:ext>
            </a:extLst>
          </p:cNvPr>
          <p:cNvSpPr txBox="1">
            <a:spLocks/>
          </p:cNvSpPr>
          <p:nvPr/>
        </p:nvSpPr>
        <p:spPr>
          <a:xfrm>
            <a:off x="1202919" y="284176"/>
            <a:ext cx="8874142" cy="1508760"/>
          </a:xfrm>
          <a:prstGeom prst="rect">
            <a:avLst/>
          </a:prstGeom>
        </p:spPr>
        <p:txBody>
          <a:bodyPr vert="horz" lIns="91440" tIns="45720" rIns="91440" bIns="45720" rtlCol="0" anchor="ctr">
            <a:normAutofit/>
          </a:bodyPr>
          <a:lstStyle>
            <a:lvl1pPr algn="l" defTabSz="914400" rtl="0" eaLnBrk="1" latinLnBrk="0" hangingPunct="1">
              <a:lnSpc>
                <a:spcPct val="85000"/>
              </a:lnSpc>
              <a:spcBef>
                <a:spcPct val="0"/>
              </a:spcBef>
              <a:buNone/>
              <a:defRPr sz="4000" kern="1200" cap="all" baseline="0">
                <a:solidFill>
                  <a:schemeClr val="bg2"/>
                </a:solidFill>
                <a:latin typeface="Arial Rounded MT Bold" panose="020F0704030504030204" pitchFamily="34" charset="0"/>
                <a:ea typeface="+mj-ea"/>
                <a:cs typeface="+mj-cs"/>
              </a:defRPr>
            </a:lvl1pPr>
          </a:lstStyle>
          <a:p>
            <a:r>
              <a:rPr lang="en-GB" dirty="0"/>
              <a:t>Assignment location.</a:t>
            </a:r>
          </a:p>
        </p:txBody>
      </p:sp>
    </p:spTree>
    <p:extLst>
      <p:ext uri="{BB962C8B-B14F-4D97-AF65-F5344CB8AC3E}">
        <p14:creationId xmlns:p14="http://schemas.microsoft.com/office/powerpoint/2010/main" val="313692774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nded">
  <a:themeElements>
    <a:clrScheme name="Custom 1">
      <a:dk1>
        <a:srgbClr val="2C2C2C"/>
      </a:dk1>
      <a:lt1>
        <a:srgbClr val="FFFFFF"/>
      </a:lt1>
      <a:dk2>
        <a:srgbClr val="0674A5"/>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ppt/theme/theme2.xml><?xml version="1.0" encoding="utf-8"?>
<a:theme xmlns:a="http://schemas.openxmlformats.org/drawingml/2006/main" name="1_Banded">
  <a:themeElements>
    <a:clrScheme name="Custom 1">
      <a:dk1>
        <a:srgbClr val="2C2C2C"/>
      </a:dk1>
      <a:lt1>
        <a:srgbClr val="FFFFFF"/>
      </a:lt1>
      <a:dk2>
        <a:srgbClr val="0674A5"/>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B438F96E705D6469403A46F42FBE3CB" ma:contentTypeVersion="13" ma:contentTypeDescription="Create a new document." ma:contentTypeScope="" ma:versionID="d9ac2c2031c1613598a6149949df2ec9">
  <xsd:schema xmlns:xsd="http://www.w3.org/2001/XMLSchema" xmlns:xs="http://www.w3.org/2001/XMLSchema" xmlns:p="http://schemas.microsoft.com/office/2006/metadata/properties" xmlns:ns3="a3276f14-397d-4ed7-b8c7-ece791485ff1" xmlns:ns4="bf13d2f1-3fb4-4d24-806f-713eb38c1b0e" targetNamespace="http://schemas.microsoft.com/office/2006/metadata/properties" ma:root="true" ma:fieldsID="ae43444f1b732a5d1bda4b2413ac5fc7" ns3:_="" ns4:_="">
    <xsd:import namespace="a3276f14-397d-4ed7-b8c7-ece791485ff1"/>
    <xsd:import namespace="bf13d2f1-3fb4-4d24-806f-713eb38c1b0e"/>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OCR" minOccurs="0"/>
                <xsd:element ref="ns4:MediaServiceLocation" minOccurs="0"/>
                <xsd:element ref="ns4:MediaServiceGenerationTime" minOccurs="0"/>
                <xsd:element ref="ns4:MediaServiceEventHashCode" minOccurs="0"/>
                <xsd:element ref="ns4:MediaServiceAutoKeyPoints" minOccurs="0"/>
                <xsd:element ref="ns4: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3276f14-397d-4ed7-b8c7-ece791485ff1"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f13d2f1-3fb4-4d24-806f-713eb38c1b0e"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MediaServiceAutoTags" ma:internalName="MediaServiceAutoTags"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Location" ma:index="16" nillable="true" ma:displayName="MediaServiceLocation"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4332A56-BB42-464B-B748-8153E505D876}">
  <ds:schemaRefs>
    <ds:schemaRef ds:uri="http://schemas.microsoft.com/sharepoint/v3/contenttype/forms"/>
  </ds:schemaRefs>
</ds:datastoreItem>
</file>

<file path=customXml/itemProps2.xml><?xml version="1.0" encoding="utf-8"?>
<ds:datastoreItem xmlns:ds="http://schemas.openxmlformats.org/officeDocument/2006/customXml" ds:itemID="{95A15D1B-B247-485A-9E53-A8314DE23D0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3276f14-397d-4ed7-b8c7-ece791485ff1"/>
    <ds:schemaRef ds:uri="bf13d2f1-3fb4-4d24-806f-713eb38c1b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8A276B6-176B-4067-82FD-C89B44799588}">
  <ds:schemaRefs>
    <ds:schemaRef ds:uri="http://purl.org/dc/elements/1.1/"/>
    <ds:schemaRef ds:uri="http://www.w3.org/XML/1998/namespace"/>
    <ds:schemaRef ds:uri="http://schemas.microsoft.com/office/2006/metadata/properties"/>
    <ds:schemaRef ds:uri="http://schemas.microsoft.com/office/2006/documentManagement/types"/>
    <ds:schemaRef ds:uri="http://purl.org/dc/terms/"/>
    <ds:schemaRef ds:uri="http://purl.org/dc/dcmitype/"/>
    <ds:schemaRef ds:uri="http://schemas.microsoft.com/office/infopath/2007/PartnerControls"/>
    <ds:schemaRef ds:uri="http://schemas.openxmlformats.org/package/2006/metadata/core-properties"/>
    <ds:schemaRef ds:uri="bf13d2f1-3fb4-4d24-806f-713eb38c1b0e"/>
    <ds:schemaRef ds:uri="a3276f14-397d-4ed7-b8c7-ece791485ff1"/>
  </ds:schemaRefs>
</ds:datastoreItem>
</file>

<file path=docProps/app.xml><?xml version="1.0" encoding="utf-8"?>
<Properties xmlns="http://schemas.openxmlformats.org/officeDocument/2006/extended-properties" xmlns:vt="http://schemas.openxmlformats.org/officeDocument/2006/docPropsVTypes">
  <Template/>
  <TotalTime>3402</TotalTime>
  <Words>3984</Words>
  <Application>Microsoft Office PowerPoint</Application>
  <PresentationFormat>Widescreen</PresentationFormat>
  <Paragraphs>321</Paragraphs>
  <Slides>60</Slides>
  <Notes>4</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60</vt:i4>
      </vt:variant>
    </vt:vector>
  </HeadingPairs>
  <TitlesOfParts>
    <vt:vector size="69" baseType="lpstr">
      <vt:lpstr>Arial</vt:lpstr>
      <vt:lpstr>Arial Rounded MT Bold</vt:lpstr>
      <vt:lpstr>Calibri</vt:lpstr>
      <vt:lpstr>Corbel</vt:lpstr>
      <vt:lpstr>Courier New</vt:lpstr>
      <vt:lpstr>Wingdings</vt:lpstr>
      <vt:lpstr>Wingdings 3</vt:lpstr>
      <vt:lpstr>Banded</vt:lpstr>
      <vt:lpstr>1_Banded</vt:lpstr>
      <vt:lpstr>Software Applications for Business </vt:lpstr>
      <vt:lpstr>Online Etiquette reminder</vt:lpstr>
      <vt:lpstr>announcement</vt:lpstr>
      <vt:lpstr>Overview</vt:lpstr>
      <vt:lpstr>Table of contents</vt:lpstr>
      <vt:lpstr>Assignment 1: TASK 4</vt:lpstr>
      <vt:lpstr>Business functions</vt:lpstr>
      <vt:lpstr>The Organisation Pyramid</vt:lpstr>
      <vt:lpstr>The Organisation Pyramid</vt:lpstr>
      <vt:lpstr>Example software applications for business</vt:lpstr>
      <vt:lpstr>Example software applications for business</vt:lpstr>
      <vt:lpstr>Balanced Scorecard (BSC), Objectives &amp; ERP software</vt:lpstr>
      <vt:lpstr>Activity: Data Analysis software</vt:lpstr>
      <vt:lpstr>Data Analysis, ERP &amp; digital dashboard software</vt:lpstr>
      <vt:lpstr>Bg. Term: data analysis &amp;  Data analytics</vt:lpstr>
      <vt:lpstr>EXAMPLE Data analysis  software</vt:lpstr>
      <vt:lpstr>Bg. Tableau &amp; MS Power BI</vt:lpstr>
      <vt:lpstr>Bg. Video: Data Analytics –  9 Essential Tools! (2023)</vt:lpstr>
      <vt:lpstr>Activity: ERP software</vt:lpstr>
      <vt:lpstr>ERP software</vt:lpstr>
      <vt:lpstr>Bg. Data Analysis  &amp; ERP software</vt:lpstr>
      <vt:lpstr>Visual: ERP SOFTWARE</vt:lpstr>
      <vt:lpstr>Visual: erp</vt:lpstr>
      <vt:lpstr>visual: ERP software</vt:lpstr>
      <vt:lpstr>visual: ERP software – DataNote.in ERP (r)</vt:lpstr>
      <vt:lpstr>Bg. Enterprise resource planning (ERP) software</vt:lpstr>
      <vt:lpstr>ERP: Accounting view</vt:lpstr>
      <vt:lpstr>Activity: Digital Dashboards</vt:lpstr>
      <vt:lpstr>Digital Dashboard</vt:lpstr>
      <vt:lpstr>Digital Dashboards cont…</vt:lpstr>
      <vt:lpstr>Visual EXAMPLE: Digital Dashboard</vt:lpstr>
      <vt:lpstr>Video example: digital Dashboard in 3minutes using excel</vt:lpstr>
      <vt:lpstr>Video Example: how to Create a digital Dashboard in Excel</vt:lpstr>
      <vt:lpstr>Example tutorials: Create a digital Dashboard in Excel / Google sheets</vt:lpstr>
      <vt:lpstr>Create an Infographic  digital Dashboard in PowerPoint</vt:lpstr>
      <vt:lpstr>Create an infographic poster with ‘google drawings’</vt:lpstr>
      <vt:lpstr>PowerPoint Presentation</vt:lpstr>
      <vt:lpstr>Poster design options</vt:lpstr>
      <vt:lpstr>A3 Poster dimensions</vt:lpstr>
      <vt:lpstr>Example software to test</vt:lpstr>
      <vt:lpstr>ASSESSMENT Example</vt:lpstr>
      <vt:lpstr>PowerPoint Presentation</vt:lpstr>
      <vt:lpstr>The Key to Success</vt:lpstr>
      <vt:lpstr>Reminder: STUDY Time allocation</vt:lpstr>
      <vt:lpstr>PAL: PEER ASSISTED LEARNING</vt:lpstr>
      <vt:lpstr>Download Register  &amp; stop recording</vt:lpstr>
      <vt:lpstr>Study Support</vt:lpstr>
      <vt:lpstr>Q&amp;A Etiquette</vt:lpstr>
      <vt:lpstr> Questions.</vt:lpstr>
      <vt:lpstr>Reminder: stop recording</vt:lpstr>
      <vt:lpstr>The end. </vt:lpstr>
      <vt:lpstr>Archive slides.</vt:lpstr>
      <vt:lpstr>visual:  Data Analytics  / analysis  &amp; software</vt:lpstr>
      <vt:lpstr>Visual: Digital dashboard</vt:lpstr>
      <vt:lpstr>Visual: Digital Dashboard</vt:lpstr>
      <vt:lpstr>BSC Kpi Dashboard Example:</vt:lpstr>
      <vt:lpstr>BSC Dashboard by Otus analytics.com</vt:lpstr>
      <vt:lpstr>BSC Dashboard for iPad:</vt:lpstr>
      <vt:lpstr>BSC Stakeholders &amp; Information Systems</vt:lpstr>
      <vt:lpstr>Tutor Show:  Assignment 1: Task 4.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Williams (SOAC)</dc:creator>
  <cp:lastModifiedBy>James Williams</cp:lastModifiedBy>
  <cp:revision>63</cp:revision>
  <dcterms:created xsi:type="dcterms:W3CDTF">2021-01-16T10:49:17Z</dcterms:created>
  <dcterms:modified xsi:type="dcterms:W3CDTF">2023-02-22T19:28:19Z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0x010100AB438F96E705D6469403A46F42FBE3CB</vt:lpwstr>
  </property>
</Properties>
</file>