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0" r:id="rId1"/>
  </p:sldMasterIdLst>
  <p:notesMasterIdLst>
    <p:notesMasterId r:id="rId19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899C3FE-6C6A-9FB8-4E45-CCAF4F3010E4}" v="1" dt="2025-10-20T20:00:07.91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78" d="100"/>
          <a:sy n="78" d="100"/>
        </p:scale>
        <p:origin x="850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ilara Begum (2017884)" userId="S::2017884@student.uwtsd.ac.uk::988b65e4-35c8-44b3-bbe7-42a3108f4f71" providerId="AD" clId="Web-{459FAEE9-08A4-0FE3-C2E0-D197AF4CC748}"/>
    <pc:docChg chg="addSld modSld addMainMaster delMainMaster">
      <pc:chgData name="Dilara Begum (2017884)" userId="S::2017884@student.uwtsd.ac.uk::988b65e4-35c8-44b3-bbe7-42a3108f4f71" providerId="AD" clId="Web-{459FAEE9-08A4-0FE3-C2E0-D197AF4CC748}" dt="2025-10-06T13:05:05.119" v="101"/>
      <pc:docMkLst>
        <pc:docMk/>
      </pc:docMkLst>
      <pc:sldChg chg="addSp delSp modSp mod setBg modClrScheme chgLayout">
        <pc:chgData name="Dilara Begum (2017884)" userId="S::2017884@student.uwtsd.ac.uk::988b65e4-35c8-44b3-bbe7-42a3108f4f71" providerId="AD" clId="Web-{459FAEE9-08A4-0FE3-C2E0-D197AF4CC748}" dt="2025-10-06T13:04:52.634" v="100" actId="20577"/>
        <pc:sldMkLst>
          <pc:docMk/>
          <pc:sldMk cId="109857222" sldId="256"/>
        </pc:sldMkLst>
        <pc:spChg chg="mod">
          <ac:chgData name="Dilara Begum (2017884)" userId="S::2017884@student.uwtsd.ac.uk::988b65e4-35c8-44b3-bbe7-42a3108f4f71" providerId="AD" clId="Web-{459FAEE9-08A4-0FE3-C2E0-D197AF4CC748}" dt="2025-10-06T13:04:52.634" v="100" actId="20577"/>
          <ac:spMkLst>
            <pc:docMk/>
            <pc:sldMk cId="109857222" sldId="256"/>
            <ac:spMk id="2" creationId="{00000000-0000-0000-0000-000000000000}"/>
          </ac:spMkLst>
        </pc:spChg>
        <pc:spChg chg="add">
          <ac:chgData name="Dilara Begum (2017884)" userId="S::2017884@student.uwtsd.ac.uk::988b65e4-35c8-44b3-bbe7-42a3108f4f71" providerId="AD" clId="Web-{459FAEE9-08A4-0FE3-C2E0-D197AF4CC748}" dt="2025-10-06T13:03:14.820" v="71"/>
          <ac:spMkLst>
            <pc:docMk/>
            <pc:sldMk cId="109857222" sldId="256"/>
            <ac:spMk id="20" creationId="{72C53508-B3F0-4B95-A7BB-3FB94033C4EC}"/>
          </ac:spMkLst>
        </pc:spChg>
        <pc:grpChg chg="add">
          <ac:chgData name="Dilara Begum (2017884)" userId="S::2017884@student.uwtsd.ac.uk::988b65e4-35c8-44b3-bbe7-42a3108f4f71" providerId="AD" clId="Web-{459FAEE9-08A4-0FE3-C2E0-D197AF4CC748}" dt="2025-10-06T13:03:14.820" v="71"/>
          <ac:grpSpMkLst>
            <pc:docMk/>
            <pc:sldMk cId="109857222" sldId="256"/>
            <ac:grpSpMk id="21" creationId="{5EE5DB50-1341-4A9E-A206-967EBBDE449F}"/>
          </ac:grpSpMkLst>
        </pc:grpChg>
        <pc:grpChg chg="add">
          <ac:chgData name="Dilara Begum (2017884)" userId="S::2017884@student.uwtsd.ac.uk::988b65e4-35c8-44b3-bbe7-42a3108f4f71" providerId="AD" clId="Web-{459FAEE9-08A4-0FE3-C2E0-D197AF4CC748}" dt="2025-10-06T13:03:14.820" v="71"/>
          <ac:grpSpMkLst>
            <pc:docMk/>
            <pc:sldMk cId="109857222" sldId="256"/>
            <ac:grpSpMk id="30" creationId="{7DC925D4-A222-4AF4-B410-4AFDEE4557B2}"/>
          </ac:grpSpMkLst>
        </pc:grpChg>
        <pc:picChg chg="add mod">
          <ac:chgData name="Dilara Begum (2017884)" userId="S::2017884@student.uwtsd.ac.uk::988b65e4-35c8-44b3-bbe7-42a3108f4f71" providerId="AD" clId="Web-{459FAEE9-08A4-0FE3-C2E0-D197AF4CC748}" dt="2025-10-06T13:03:14.820" v="71"/>
          <ac:picMkLst>
            <pc:docMk/>
            <pc:sldMk cId="109857222" sldId="256"/>
            <ac:picMk id="4" creationId="{9B81549F-59DD-56DB-1768-BC500779D8D7}"/>
          </ac:picMkLst>
        </pc:picChg>
      </pc:sldChg>
      <pc:sldChg chg="new">
        <pc:chgData name="Dilara Begum (2017884)" userId="S::2017884@student.uwtsd.ac.uk::988b65e4-35c8-44b3-bbe7-42a3108f4f71" providerId="AD" clId="Web-{459FAEE9-08A4-0FE3-C2E0-D197AF4CC748}" dt="2025-10-06T13:05:05.119" v="101"/>
        <pc:sldMkLst>
          <pc:docMk/>
          <pc:sldMk cId="4293268337" sldId="257"/>
        </pc:sldMkLst>
      </pc:sldChg>
      <pc:sldMasterChg chg="add addSldLayout">
        <pc:chgData name="Dilara Begum (2017884)" userId="S::2017884@student.uwtsd.ac.uk::988b65e4-35c8-44b3-bbe7-42a3108f4f71" providerId="AD" clId="Web-{459FAEE9-08A4-0FE3-C2E0-D197AF4CC748}" dt="2025-10-06T13:03:14.820" v="71"/>
        <pc:sldMasterMkLst>
          <pc:docMk/>
          <pc:sldMasterMk cId="3448399762" sldId="2147483760"/>
        </pc:sldMasterMkLst>
        <pc:sldLayoutChg chg="add">
          <pc:chgData name="Dilara Begum (2017884)" userId="S::2017884@student.uwtsd.ac.uk::988b65e4-35c8-44b3-bbe7-42a3108f4f71" providerId="AD" clId="Web-{459FAEE9-08A4-0FE3-C2E0-D197AF4CC748}" dt="2025-10-06T13:03:14.820" v="71"/>
          <pc:sldLayoutMkLst>
            <pc:docMk/>
            <pc:sldMasterMk cId="3448399762" sldId="2147483760"/>
            <pc:sldLayoutMk cId="290494305" sldId="2147483749"/>
          </pc:sldLayoutMkLst>
        </pc:sldLayoutChg>
        <pc:sldLayoutChg chg="add">
          <pc:chgData name="Dilara Begum (2017884)" userId="S::2017884@student.uwtsd.ac.uk::988b65e4-35c8-44b3-bbe7-42a3108f4f71" providerId="AD" clId="Web-{459FAEE9-08A4-0FE3-C2E0-D197AF4CC748}" dt="2025-10-06T13:03:14.820" v="71"/>
          <pc:sldLayoutMkLst>
            <pc:docMk/>
            <pc:sldMasterMk cId="3448399762" sldId="2147483760"/>
            <pc:sldLayoutMk cId="3843356378" sldId="2147483750"/>
          </pc:sldLayoutMkLst>
        </pc:sldLayoutChg>
        <pc:sldLayoutChg chg="add">
          <pc:chgData name="Dilara Begum (2017884)" userId="S::2017884@student.uwtsd.ac.uk::988b65e4-35c8-44b3-bbe7-42a3108f4f71" providerId="AD" clId="Web-{459FAEE9-08A4-0FE3-C2E0-D197AF4CC748}" dt="2025-10-06T13:03:14.820" v="71"/>
          <pc:sldLayoutMkLst>
            <pc:docMk/>
            <pc:sldMasterMk cId="3448399762" sldId="2147483760"/>
            <pc:sldLayoutMk cId="1252620768" sldId="2147483751"/>
          </pc:sldLayoutMkLst>
        </pc:sldLayoutChg>
        <pc:sldLayoutChg chg="add">
          <pc:chgData name="Dilara Begum (2017884)" userId="S::2017884@student.uwtsd.ac.uk::988b65e4-35c8-44b3-bbe7-42a3108f4f71" providerId="AD" clId="Web-{459FAEE9-08A4-0FE3-C2E0-D197AF4CC748}" dt="2025-10-06T13:03:14.820" v="71"/>
          <pc:sldLayoutMkLst>
            <pc:docMk/>
            <pc:sldMasterMk cId="3448399762" sldId="2147483760"/>
            <pc:sldLayoutMk cId="3053540971" sldId="2147483752"/>
          </pc:sldLayoutMkLst>
        </pc:sldLayoutChg>
        <pc:sldLayoutChg chg="add">
          <pc:chgData name="Dilara Begum (2017884)" userId="S::2017884@student.uwtsd.ac.uk::988b65e4-35c8-44b3-bbe7-42a3108f4f71" providerId="AD" clId="Web-{459FAEE9-08A4-0FE3-C2E0-D197AF4CC748}" dt="2025-10-06T13:03:14.820" v="71"/>
          <pc:sldLayoutMkLst>
            <pc:docMk/>
            <pc:sldMasterMk cId="3448399762" sldId="2147483760"/>
            <pc:sldLayoutMk cId="2981592851" sldId="2147483753"/>
          </pc:sldLayoutMkLst>
        </pc:sldLayoutChg>
        <pc:sldLayoutChg chg="add">
          <pc:chgData name="Dilara Begum (2017884)" userId="S::2017884@student.uwtsd.ac.uk::988b65e4-35c8-44b3-bbe7-42a3108f4f71" providerId="AD" clId="Web-{459FAEE9-08A4-0FE3-C2E0-D197AF4CC748}" dt="2025-10-06T13:03:14.820" v="71"/>
          <pc:sldLayoutMkLst>
            <pc:docMk/>
            <pc:sldMasterMk cId="3448399762" sldId="2147483760"/>
            <pc:sldLayoutMk cId="3271660173" sldId="2147483754"/>
          </pc:sldLayoutMkLst>
        </pc:sldLayoutChg>
        <pc:sldLayoutChg chg="add">
          <pc:chgData name="Dilara Begum (2017884)" userId="S::2017884@student.uwtsd.ac.uk::988b65e4-35c8-44b3-bbe7-42a3108f4f71" providerId="AD" clId="Web-{459FAEE9-08A4-0FE3-C2E0-D197AF4CC748}" dt="2025-10-06T13:03:14.820" v="71"/>
          <pc:sldLayoutMkLst>
            <pc:docMk/>
            <pc:sldMasterMk cId="3448399762" sldId="2147483760"/>
            <pc:sldLayoutMk cId="397466271" sldId="2147483755"/>
          </pc:sldLayoutMkLst>
        </pc:sldLayoutChg>
        <pc:sldLayoutChg chg="add">
          <pc:chgData name="Dilara Begum (2017884)" userId="S::2017884@student.uwtsd.ac.uk::988b65e4-35c8-44b3-bbe7-42a3108f4f71" providerId="AD" clId="Web-{459FAEE9-08A4-0FE3-C2E0-D197AF4CC748}" dt="2025-10-06T13:03:14.820" v="71"/>
          <pc:sldLayoutMkLst>
            <pc:docMk/>
            <pc:sldMasterMk cId="3448399762" sldId="2147483760"/>
            <pc:sldLayoutMk cId="1724801899" sldId="2147483756"/>
          </pc:sldLayoutMkLst>
        </pc:sldLayoutChg>
        <pc:sldLayoutChg chg="add">
          <pc:chgData name="Dilara Begum (2017884)" userId="S::2017884@student.uwtsd.ac.uk::988b65e4-35c8-44b3-bbe7-42a3108f4f71" providerId="AD" clId="Web-{459FAEE9-08A4-0FE3-C2E0-D197AF4CC748}" dt="2025-10-06T13:03:14.820" v="71"/>
          <pc:sldLayoutMkLst>
            <pc:docMk/>
            <pc:sldMasterMk cId="3448399762" sldId="2147483760"/>
            <pc:sldLayoutMk cId="497742538" sldId="2147483757"/>
          </pc:sldLayoutMkLst>
        </pc:sldLayoutChg>
        <pc:sldLayoutChg chg="add">
          <pc:chgData name="Dilara Begum (2017884)" userId="S::2017884@student.uwtsd.ac.uk::988b65e4-35c8-44b3-bbe7-42a3108f4f71" providerId="AD" clId="Web-{459FAEE9-08A4-0FE3-C2E0-D197AF4CC748}" dt="2025-10-06T13:03:14.820" v="71"/>
          <pc:sldLayoutMkLst>
            <pc:docMk/>
            <pc:sldMasterMk cId="3448399762" sldId="2147483760"/>
            <pc:sldLayoutMk cId="2354228934" sldId="2147483758"/>
          </pc:sldLayoutMkLst>
        </pc:sldLayoutChg>
        <pc:sldLayoutChg chg="add">
          <pc:chgData name="Dilara Begum (2017884)" userId="S::2017884@student.uwtsd.ac.uk::988b65e4-35c8-44b3-bbe7-42a3108f4f71" providerId="AD" clId="Web-{459FAEE9-08A4-0FE3-C2E0-D197AF4CC748}" dt="2025-10-06T13:03:14.820" v="71"/>
          <pc:sldLayoutMkLst>
            <pc:docMk/>
            <pc:sldMasterMk cId="3448399762" sldId="2147483760"/>
            <pc:sldLayoutMk cId="4006393625" sldId="2147483759"/>
          </pc:sldLayoutMkLst>
        </pc:sldLayoutChg>
      </pc:sldMasterChg>
    </pc:docChg>
  </pc:docChgLst>
  <pc:docChgLst>
    <pc:chgData name="Dilara Begum (2017884)" userId="S::2017884@student.uwtsd.ac.uk::988b65e4-35c8-44b3-bbe7-42a3108f4f71" providerId="AD" clId="Web-{CEF802B9-5A2D-5963-0DB3-273E32B6054C}"/>
    <pc:docChg chg="addSld delSld modSld">
      <pc:chgData name="Dilara Begum (2017884)" userId="S::2017884@student.uwtsd.ac.uk::988b65e4-35c8-44b3-bbe7-42a3108f4f71" providerId="AD" clId="Web-{CEF802B9-5A2D-5963-0DB3-273E32B6054C}" dt="2025-10-06T18:06:01.437" v="1447" actId="20577"/>
      <pc:docMkLst>
        <pc:docMk/>
      </pc:docMkLst>
      <pc:sldChg chg="modSp">
        <pc:chgData name="Dilara Begum (2017884)" userId="S::2017884@student.uwtsd.ac.uk::988b65e4-35c8-44b3-bbe7-42a3108f4f71" providerId="AD" clId="Web-{CEF802B9-5A2D-5963-0DB3-273E32B6054C}" dt="2025-10-06T17:54:32.793" v="1341" actId="20577"/>
        <pc:sldMkLst>
          <pc:docMk/>
          <pc:sldMk cId="109857222" sldId="256"/>
        </pc:sldMkLst>
        <pc:spChg chg="mod">
          <ac:chgData name="Dilara Begum (2017884)" userId="S::2017884@student.uwtsd.ac.uk::988b65e4-35c8-44b3-bbe7-42a3108f4f71" providerId="AD" clId="Web-{CEF802B9-5A2D-5963-0DB3-273E32B6054C}" dt="2025-10-06T17:54:32.793" v="1341" actId="20577"/>
          <ac:spMkLst>
            <pc:docMk/>
            <pc:sldMk cId="109857222" sldId="256"/>
            <ac:spMk id="2" creationId="{00000000-0000-0000-0000-000000000000}"/>
          </ac:spMkLst>
        </pc:spChg>
      </pc:sldChg>
      <pc:sldChg chg="addSp delSp modSp mod setBg">
        <pc:chgData name="Dilara Begum (2017884)" userId="S::2017884@student.uwtsd.ac.uk::988b65e4-35c8-44b3-bbe7-42a3108f4f71" providerId="AD" clId="Web-{CEF802B9-5A2D-5963-0DB3-273E32B6054C}" dt="2025-10-06T16:11:11.113" v="347" actId="20577"/>
        <pc:sldMkLst>
          <pc:docMk/>
          <pc:sldMk cId="4293268337" sldId="257"/>
        </pc:sldMkLst>
        <pc:spChg chg="mod">
          <ac:chgData name="Dilara Begum (2017884)" userId="S::2017884@student.uwtsd.ac.uk::988b65e4-35c8-44b3-bbe7-42a3108f4f71" providerId="AD" clId="Web-{CEF802B9-5A2D-5963-0DB3-273E32B6054C}" dt="2025-10-06T16:11:11.113" v="347" actId="20577"/>
          <ac:spMkLst>
            <pc:docMk/>
            <pc:sldMk cId="4293268337" sldId="257"/>
            <ac:spMk id="2" creationId="{A6B9D80A-5E98-74A6-8446-C6F6370B4105}"/>
          </ac:spMkLst>
        </pc:spChg>
        <pc:spChg chg="mod ord">
          <ac:chgData name="Dilara Begum (2017884)" userId="S::2017884@student.uwtsd.ac.uk::988b65e4-35c8-44b3-bbe7-42a3108f4f71" providerId="AD" clId="Web-{CEF802B9-5A2D-5963-0DB3-273E32B6054C}" dt="2025-10-06T13:31:52.839" v="215" actId="20577"/>
          <ac:spMkLst>
            <pc:docMk/>
            <pc:sldMk cId="4293268337" sldId="257"/>
            <ac:spMk id="3" creationId="{AF3E7CA8-3FC1-2854-F277-2CEE331F97BE}"/>
          </ac:spMkLst>
        </pc:spChg>
        <pc:spChg chg="add">
          <ac:chgData name="Dilara Begum (2017884)" userId="S::2017884@student.uwtsd.ac.uk::988b65e4-35c8-44b3-bbe7-42a3108f4f71" providerId="AD" clId="Web-{CEF802B9-5A2D-5963-0DB3-273E32B6054C}" dt="2025-10-06T13:25:07.548" v="126"/>
          <ac:spMkLst>
            <pc:docMk/>
            <pc:sldMk cId="4293268337" sldId="257"/>
            <ac:spMk id="16" creationId="{DB66C9CD-6BF4-44CA-8078-0BB819080761}"/>
          </ac:spMkLst>
        </pc:spChg>
        <pc:picChg chg="add mod">
          <ac:chgData name="Dilara Begum (2017884)" userId="S::2017884@student.uwtsd.ac.uk::988b65e4-35c8-44b3-bbe7-42a3108f4f71" providerId="AD" clId="Web-{CEF802B9-5A2D-5963-0DB3-273E32B6054C}" dt="2025-10-06T13:25:07.548" v="126"/>
          <ac:picMkLst>
            <pc:docMk/>
            <pc:sldMk cId="4293268337" sldId="257"/>
            <ac:picMk id="4" creationId="{4EF7A845-6D15-D069-E748-7D74BD9DD594}"/>
          </ac:picMkLst>
        </pc:picChg>
        <pc:cxnChg chg="add">
          <ac:chgData name="Dilara Begum (2017884)" userId="S::2017884@student.uwtsd.ac.uk::988b65e4-35c8-44b3-bbe7-42a3108f4f71" providerId="AD" clId="Web-{CEF802B9-5A2D-5963-0DB3-273E32B6054C}" dt="2025-10-06T13:25:07.548" v="126"/>
          <ac:cxnSpMkLst>
            <pc:docMk/>
            <pc:sldMk cId="4293268337" sldId="257"/>
            <ac:cxnSpMk id="17" creationId="{CC9CF63D-A2A3-4ECF-BC53-4B0D56918FB4}"/>
          </ac:cxnSpMkLst>
        </pc:cxnChg>
      </pc:sldChg>
      <pc:sldChg chg="addSp modSp new mod setBg">
        <pc:chgData name="Dilara Begum (2017884)" userId="S::2017884@student.uwtsd.ac.uk::988b65e4-35c8-44b3-bbe7-42a3108f4f71" providerId="AD" clId="Web-{CEF802B9-5A2D-5963-0DB3-273E32B6054C}" dt="2025-10-06T16:11:47.378" v="352" actId="1076"/>
        <pc:sldMkLst>
          <pc:docMk/>
          <pc:sldMk cId="2770548059" sldId="258"/>
        </pc:sldMkLst>
        <pc:spChg chg="mod">
          <ac:chgData name="Dilara Begum (2017884)" userId="S::2017884@student.uwtsd.ac.uk::988b65e4-35c8-44b3-bbe7-42a3108f4f71" providerId="AD" clId="Web-{CEF802B9-5A2D-5963-0DB3-273E32B6054C}" dt="2025-10-06T16:11:40.113" v="351" actId="1076"/>
          <ac:spMkLst>
            <pc:docMk/>
            <pc:sldMk cId="2770548059" sldId="258"/>
            <ac:spMk id="2" creationId="{E8AA05C6-85C8-DE9D-E561-6F0895BA83DF}"/>
          </ac:spMkLst>
        </pc:spChg>
        <pc:spChg chg="mod">
          <ac:chgData name="Dilara Begum (2017884)" userId="S::2017884@student.uwtsd.ac.uk::988b65e4-35c8-44b3-bbe7-42a3108f4f71" providerId="AD" clId="Web-{CEF802B9-5A2D-5963-0DB3-273E32B6054C}" dt="2025-10-06T16:11:47.378" v="352" actId="1076"/>
          <ac:spMkLst>
            <pc:docMk/>
            <pc:sldMk cId="2770548059" sldId="258"/>
            <ac:spMk id="3" creationId="{6FCB5662-C7A2-7982-B7DF-D241DE2B2568}"/>
          </ac:spMkLst>
        </pc:spChg>
        <pc:spChg chg="add">
          <ac:chgData name="Dilara Begum (2017884)" userId="S::2017884@student.uwtsd.ac.uk::988b65e4-35c8-44b3-bbe7-42a3108f4f71" providerId="AD" clId="Web-{CEF802B9-5A2D-5963-0DB3-273E32B6054C}" dt="2025-10-06T13:30:27.009" v="200"/>
          <ac:spMkLst>
            <pc:docMk/>
            <pc:sldMk cId="2770548059" sldId="258"/>
            <ac:spMk id="9" creationId="{DB66C9CD-6BF4-44CA-8078-0BB819080761}"/>
          </ac:spMkLst>
        </pc:spChg>
        <pc:picChg chg="add mod">
          <ac:chgData name="Dilara Begum (2017884)" userId="S::2017884@student.uwtsd.ac.uk::988b65e4-35c8-44b3-bbe7-42a3108f4f71" providerId="AD" clId="Web-{CEF802B9-5A2D-5963-0DB3-273E32B6054C}" dt="2025-10-06T13:31:25.729" v="213" actId="1076"/>
          <ac:picMkLst>
            <pc:docMk/>
            <pc:sldMk cId="2770548059" sldId="258"/>
            <ac:picMk id="4" creationId="{1C5CEE31-C0B2-E201-0C9A-8076E6963CCB}"/>
          </ac:picMkLst>
        </pc:picChg>
        <pc:cxnChg chg="add">
          <ac:chgData name="Dilara Begum (2017884)" userId="S::2017884@student.uwtsd.ac.uk::988b65e4-35c8-44b3-bbe7-42a3108f4f71" providerId="AD" clId="Web-{CEF802B9-5A2D-5963-0DB3-273E32B6054C}" dt="2025-10-06T13:30:27.009" v="200"/>
          <ac:cxnSpMkLst>
            <pc:docMk/>
            <pc:sldMk cId="2770548059" sldId="258"/>
            <ac:cxnSpMk id="11" creationId="{C05D45D7-984D-4CDD-B1BC-0CF407C72275}"/>
          </ac:cxnSpMkLst>
        </pc:cxnChg>
      </pc:sldChg>
      <pc:sldChg chg="modSp new">
        <pc:chgData name="Dilara Begum (2017884)" userId="S::2017884@student.uwtsd.ac.uk::988b65e4-35c8-44b3-bbe7-42a3108f4f71" providerId="AD" clId="Web-{CEF802B9-5A2D-5963-0DB3-273E32B6054C}" dt="2025-10-06T17:57:50.333" v="1350" actId="20577"/>
        <pc:sldMkLst>
          <pc:docMk/>
          <pc:sldMk cId="2082164533" sldId="259"/>
        </pc:sldMkLst>
        <pc:spChg chg="mod">
          <ac:chgData name="Dilara Begum (2017884)" userId="S::2017884@student.uwtsd.ac.uk::988b65e4-35c8-44b3-bbe7-42a3108f4f71" providerId="AD" clId="Web-{CEF802B9-5A2D-5963-0DB3-273E32B6054C}" dt="2025-10-06T16:11:58.316" v="353" actId="20577"/>
          <ac:spMkLst>
            <pc:docMk/>
            <pc:sldMk cId="2082164533" sldId="259"/>
            <ac:spMk id="2" creationId="{2CC7A357-B7A7-4E80-83F5-DFFD8862C281}"/>
          </ac:spMkLst>
        </pc:spChg>
        <pc:spChg chg="mod">
          <ac:chgData name="Dilara Begum (2017884)" userId="S::2017884@student.uwtsd.ac.uk::988b65e4-35c8-44b3-bbe7-42a3108f4f71" providerId="AD" clId="Web-{CEF802B9-5A2D-5963-0DB3-273E32B6054C}" dt="2025-10-06T17:57:50.333" v="1350" actId="20577"/>
          <ac:spMkLst>
            <pc:docMk/>
            <pc:sldMk cId="2082164533" sldId="259"/>
            <ac:spMk id="3" creationId="{15F75790-1BE3-5F8E-428F-42ABB2818495}"/>
          </ac:spMkLst>
        </pc:spChg>
      </pc:sldChg>
      <pc:sldChg chg="addSp modSp new mod setBg">
        <pc:chgData name="Dilara Begum (2017884)" userId="S::2017884@student.uwtsd.ac.uk::988b65e4-35c8-44b3-bbe7-42a3108f4f71" providerId="AD" clId="Web-{CEF802B9-5A2D-5963-0DB3-273E32B6054C}" dt="2025-10-06T17:59:45.556" v="1386" actId="20577"/>
        <pc:sldMkLst>
          <pc:docMk/>
          <pc:sldMk cId="1972046140" sldId="260"/>
        </pc:sldMkLst>
        <pc:spChg chg="mod">
          <ac:chgData name="Dilara Begum (2017884)" userId="S::2017884@student.uwtsd.ac.uk::988b65e4-35c8-44b3-bbe7-42a3108f4f71" providerId="AD" clId="Web-{CEF802B9-5A2D-5963-0DB3-273E32B6054C}" dt="2025-10-06T17:58:56.679" v="1378" actId="1076"/>
          <ac:spMkLst>
            <pc:docMk/>
            <pc:sldMk cId="1972046140" sldId="260"/>
            <ac:spMk id="2" creationId="{DD82CD3E-5C1C-A21D-9625-535BBABF7F3A}"/>
          </ac:spMkLst>
        </pc:spChg>
        <pc:spChg chg="mod">
          <ac:chgData name="Dilara Begum (2017884)" userId="S::2017884@student.uwtsd.ac.uk::988b65e4-35c8-44b3-bbe7-42a3108f4f71" providerId="AD" clId="Web-{CEF802B9-5A2D-5963-0DB3-273E32B6054C}" dt="2025-10-06T17:59:45.556" v="1386" actId="20577"/>
          <ac:spMkLst>
            <pc:docMk/>
            <pc:sldMk cId="1972046140" sldId="260"/>
            <ac:spMk id="3" creationId="{5450A859-397E-4624-DD70-943CFECD780A}"/>
          </ac:spMkLst>
        </pc:spChg>
        <pc:spChg chg="add">
          <ac:chgData name="Dilara Begum (2017884)" userId="S::2017884@student.uwtsd.ac.uk::988b65e4-35c8-44b3-bbe7-42a3108f4f71" providerId="AD" clId="Web-{CEF802B9-5A2D-5963-0DB3-273E32B6054C}" dt="2025-10-06T17:58:31.772" v="1351"/>
          <ac:spMkLst>
            <pc:docMk/>
            <pc:sldMk cId="1972046140" sldId="260"/>
            <ac:spMk id="9" creationId="{DB66C9CD-6BF4-44CA-8078-0BB819080761}"/>
          </ac:spMkLst>
        </pc:spChg>
        <pc:picChg chg="add mod">
          <ac:chgData name="Dilara Begum (2017884)" userId="S::2017884@student.uwtsd.ac.uk::988b65e4-35c8-44b3-bbe7-42a3108f4f71" providerId="AD" clId="Web-{CEF802B9-5A2D-5963-0DB3-273E32B6054C}" dt="2025-10-06T17:59:21.914" v="1383" actId="1076"/>
          <ac:picMkLst>
            <pc:docMk/>
            <pc:sldMk cId="1972046140" sldId="260"/>
            <ac:picMk id="4" creationId="{BE7834F0-E41C-6DC9-B89E-5735C8F23C0A}"/>
          </ac:picMkLst>
        </pc:picChg>
        <pc:cxnChg chg="add">
          <ac:chgData name="Dilara Begum (2017884)" userId="S::2017884@student.uwtsd.ac.uk::988b65e4-35c8-44b3-bbe7-42a3108f4f71" providerId="AD" clId="Web-{CEF802B9-5A2D-5963-0DB3-273E32B6054C}" dt="2025-10-06T17:58:31.772" v="1351"/>
          <ac:cxnSpMkLst>
            <pc:docMk/>
            <pc:sldMk cId="1972046140" sldId="260"/>
            <ac:cxnSpMk id="11" creationId="{C05D45D7-984D-4CDD-B1BC-0CF407C72275}"/>
          </ac:cxnSpMkLst>
        </pc:cxnChg>
      </pc:sldChg>
      <pc:sldChg chg="addSp delSp modSp new mod setBg">
        <pc:chgData name="Dilara Begum (2017884)" userId="S::2017884@student.uwtsd.ac.uk::988b65e4-35c8-44b3-bbe7-42a3108f4f71" providerId="AD" clId="Web-{CEF802B9-5A2D-5963-0DB3-273E32B6054C}" dt="2025-10-06T18:00:28.182" v="1395" actId="20577"/>
        <pc:sldMkLst>
          <pc:docMk/>
          <pc:sldMk cId="3707957348" sldId="261"/>
        </pc:sldMkLst>
        <pc:spChg chg="mod">
          <ac:chgData name="Dilara Begum (2017884)" userId="S::2017884@student.uwtsd.ac.uk::988b65e4-35c8-44b3-bbe7-42a3108f4f71" providerId="AD" clId="Web-{CEF802B9-5A2D-5963-0DB3-273E32B6054C}" dt="2025-10-06T16:20:01.270" v="431" actId="1076"/>
          <ac:spMkLst>
            <pc:docMk/>
            <pc:sldMk cId="3707957348" sldId="261"/>
            <ac:spMk id="2" creationId="{509FDA12-FD0C-2884-3C9C-FA9803CDAB07}"/>
          </ac:spMkLst>
        </pc:spChg>
        <pc:spChg chg="mod">
          <ac:chgData name="Dilara Begum (2017884)" userId="S::2017884@student.uwtsd.ac.uk::988b65e4-35c8-44b3-bbe7-42a3108f4f71" providerId="AD" clId="Web-{CEF802B9-5A2D-5963-0DB3-273E32B6054C}" dt="2025-10-06T18:00:28.182" v="1395" actId="20577"/>
          <ac:spMkLst>
            <pc:docMk/>
            <pc:sldMk cId="3707957348" sldId="261"/>
            <ac:spMk id="3" creationId="{F9262EDB-C642-CD28-2E75-C8A1A79161BD}"/>
          </ac:spMkLst>
        </pc:spChg>
      </pc:sldChg>
      <pc:sldChg chg="addSp delSp modSp new mod setBg">
        <pc:chgData name="Dilara Begum (2017884)" userId="S::2017884@student.uwtsd.ac.uk::988b65e4-35c8-44b3-bbe7-42a3108f4f71" providerId="AD" clId="Web-{CEF802B9-5A2D-5963-0DB3-273E32B6054C}" dt="2025-10-06T17:54:54.560" v="1344" actId="1076"/>
        <pc:sldMkLst>
          <pc:docMk/>
          <pc:sldMk cId="3515385087" sldId="262"/>
        </pc:sldMkLst>
        <pc:spChg chg="mod">
          <ac:chgData name="Dilara Begum (2017884)" userId="S::2017884@student.uwtsd.ac.uk::988b65e4-35c8-44b3-bbe7-42a3108f4f71" providerId="AD" clId="Web-{CEF802B9-5A2D-5963-0DB3-273E32B6054C}" dt="2025-10-06T17:54:54.560" v="1344" actId="1076"/>
          <ac:spMkLst>
            <pc:docMk/>
            <pc:sldMk cId="3515385087" sldId="262"/>
            <ac:spMk id="3" creationId="{E521F448-E200-21F7-70EA-E80E916527E7}"/>
          </ac:spMkLst>
        </pc:spChg>
        <pc:spChg chg="add">
          <ac:chgData name="Dilara Begum (2017884)" userId="S::2017884@student.uwtsd.ac.uk::988b65e4-35c8-44b3-bbe7-42a3108f4f71" providerId="AD" clId="Web-{CEF802B9-5A2D-5963-0DB3-273E32B6054C}" dt="2025-10-06T16:22:12.022" v="461"/>
          <ac:spMkLst>
            <pc:docMk/>
            <pc:sldMk cId="3515385087" sldId="262"/>
            <ac:spMk id="9" creationId="{DB66C9CD-6BF4-44CA-8078-0BB819080761}"/>
          </ac:spMkLst>
        </pc:spChg>
        <pc:picChg chg="add mod">
          <ac:chgData name="Dilara Begum (2017884)" userId="S::2017884@student.uwtsd.ac.uk::988b65e4-35c8-44b3-bbe7-42a3108f4f71" providerId="AD" clId="Web-{CEF802B9-5A2D-5963-0DB3-273E32B6054C}" dt="2025-10-06T16:22:12.022" v="461"/>
          <ac:picMkLst>
            <pc:docMk/>
            <pc:sldMk cId="3515385087" sldId="262"/>
            <ac:picMk id="4" creationId="{55A27E77-34C2-7A6D-AFB7-CA64B93D21B0}"/>
          </ac:picMkLst>
        </pc:picChg>
        <pc:cxnChg chg="add">
          <ac:chgData name="Dilara Begum (2017884)" userId="S::2017884@student.uwtsd.ac.uk::988b65e4-35c8-44b3-bbe7-42a3108f4f71" providerId="AD" clId="Web-{CEF802B9-5A2D-5963-0DB3-273E32B6054C}" dt="2025-10-06T16:22:12.022" v="461"/>
          <ac:cxnSpMkLst>
            <pc:docMk/>
            <pc:sldMk cId="3515385087" sldId="262"/>
            <ac:cxnSpMk id="11" creationId="{CC9CF63D-A2A3-4ECF-BC53-4B0D56918FB4}"/>
          </ac:cxnSpMkLst>
        </pc:cxnChg>
      </pc:sldChg>
      <pc:sldChg chg="addSp modSp new mod setBg">
        <pc:chgData name="Dilara Begum (2017884)" userId="S::2017884@student.uwtsd.ac.uk::988b65e4-35c8-44b3-bbe7-42a3108f4f71" providerId="AD" clId="Web-{CEF802B9-5A2D-5963-0DB3-273E32B6054C}" dt="2025-10-06T16:30:28.578" v="536" actId="20577"/>
        <pc:sldMkLst>
          <pc:docMk/>
          <pc:sldMk cId="244413842" sldId="263"/>
        </pc:sldMkLst>
        <pc:spChg chg="mod">
          <ac:chgData name="Dilara Begum (2017884)" userId="S::2017884@student.uwtsd.ac.uk::988b65e4-35c8-44b3-bbe7-42a3108f4f71" providerId="AD" clId="Web-{CEF802B9-5A2D-5963-0DB3-273E32B6054C}" dt="2025-10-06T16:30:09.483" v="532" actId="1076"/>
          <ac:spMkLst>
            <pc:docMk/>
            <pc:sldMk cId="244413842" sldId="263"/>
            <ac:spMk id="2" creationId="{D2037CBE-2857-8408-B009-27D0CB3851E9}"/>
          </ac:spMkLst>
        </pc:spChg>
        <pc:spChg chg="mod">
          <ac:chgData name="Dilara Begum (2017884)" userId="S::2017884@student.uwtsd.ac.uk::988b65e4-35c8-44b3-bbe7-42a3108f4f71" providerId="AD" clId="Web-{CEF802B9-5A2D-5963-0DB3-273E32B6054C}" dt="2025-10-06T16:30:28.578" v="536" actId="20577"/>
          <ac:spMkLst>
            <pc:docMk/>
            <pc:sldMk cId="244413842" sldId="263"/>
            <ac:spMk id="3" creationId="{1D7A2B7C-629F-3CB8-99D8-CA71639A5052}"/>
          </ac:spMkLst>
        </pc:spChg>
        <pc:spChg chg="add">
          <ac:chgData name="Dilara Begum (2017884)" userId="S::2017884@student.uwtsd.ac.uk::988b65e4-35c8-44b3-bbe7-42a3108f4f71" providerId="AD" clId="Web-{CEF802B9-5A2D-5963-0DB3-273E32B6054C}" dt="2025-10-06T16:29:29.402" v="522"/>
          <ac:spMkLst>
            <pc:docMk/>
            <pc:sldMk cId="244413842" sldId="263"/>
            <ac:spMk id="9" creationId="{DB66C9CD-6BF4-44CA-8078-0BB819080761}"/>
          </ac:spMkLst>
        </pc:spChg>
        <pc:picChg chg="add mod">
          <ac:chgData name="Dilara Begum (2017884)" userId="S::2017884@student.uwtsd.ac.uk::988b65e4-35c8-44b3-bbe7-42a3108f4f71" providerId="AD" clId="Web-{CEF802B9-5A2D-5963-0DB3-273E32B6054C}" dt="2025-10-06T16:29:29.402" v="522"/>
          <ac:picMkLst>
            <pc:docMk/>
            <pc:sldMk cId="244413842" sldId="263"/>
            <ac:picMk id="4" creationId="{141284AA-1924-3D32-04D2-52F85BB4F375}"/>
          </ac:picMkLst>
        </pc:picChg>
        <pc:cxnChg chg="add">
          <ac:chgData name="Dilara Begum (2017884)" userId="S::2017884@student.uwtsd.ac.uk::988b65e4-35c8-44b3-bbe7-42a3108f4f71" providerId="AD" clId="Web-{CEF802B9-5A2D-5963-0DB3-273E32B6054C}" dt="2025-10-06T16:29:29.402" v="522"/>
          <ac:cxnSpMkLst>
            <pc:docMk/>
            <pc:sldMk cId="244413842" sldId="263"/>
            <ac:cxnSpMk id="11" creationId="{C05D45D7-984D-4CDD-B1BC-0CF407C72275}"/>
          </ac:cxnSpMkLst>
        </pc:cxnChg>
      </pc:sldChg>
      <pc:sldChg chg="addSp delSp modSp new mod setBg">
        <pc:chgData name="Dilara Begum (2017884)" userId="S::2017884@student.uwtsd.ac.uk::988b65e4-35c8-44b3-bbe7-42a3108f4f71" providerId="AD" clId="Web-{CEF802B9-5A2D-5963-0DB3-273E32B6054C}" dt="2025-10-06T18:02:22.074" v="1421" actId="20577"/>
        <pc:sldMkLst>
          <pc:docMk/>
          <pc:sldMk cId="2347058487" sldId="264"/>
        </pc:sldMkLst>
        <pc:spChg chg="mod ord">
          <ac:chgData name="Dilara Begum (2017884)" userId="S::2017884@student.uwtsd.ac.uk::988b65e4-35c8-44b3-bbe7-42a3108f4f71" providerId="AD" clId="Web-{CEF802B9-5A2D-5963-0DB3-273E32B6054C}" dt="2025-10-06T18:02:22.074" v="1421" actId="20577"/>
          <ac:spMkLst>
            <pc:docMk/>
            <pc:sldMk cId="2347058487" sldId="264"/>
            <ac:spMk id="3" creationId="{03D9DD7D-4380-44A1-253F-BE9E42D7B4D5}"/>
          </ac:spMkLst>
        </pc:spChg>
        <pc:spChg chg="add mod">
          <ac:chgData name="Dilara Begum (2017884)" userId="S::2017884@student.uwtsd.ac.uk::988b65e4-35c8-44b3-bbe7-42a3108f4f71" providerId="AD" clId="Web-{CEF802B9-5A2D-5963-0DB3-273E32B6054C}" dt="2025-10-06T18:01:29.933" v="1402" actId="14100"/>
          <ac:spMkLst>
            <pc:docMk/>
            <pc:sldMk cId="2347058487" sldId="264"/>
            <ac:spMk id="5" creationId="{A6207C39-6FF4-512B-35C5-4A74D3C002F3}"/>
          </ac:spMkLst>
        </pc:spChg>
        <pc:spChg chg="add">
          <ac:chgData name="Dilara Begum (2017884)" userId="S::2017884@student.uwtsd.ac.uk::988b65e4-35c8-44b3-bbe7-42a3108f4f71" providerId="AD" clId="Web-{CEF802B9-5A2D-5963-0DB3-273E32B6054C}" dt="2025-10-06T16:32:49.708" v="568"/>
          <ac:spMkLst>
            <pc:docMk/>
            <pc:sldMk cId="2347058487" sldId="264"/>
            <ac:spMk id="9" creationId="{B65AA36A-D7CC-493C-A0EE-F8AC3564D17D}"/>
          </ac:spMkLst>
        </pc:spChg>
        <pc:picChg chg="add mod">
          <ac:chgData name="Dilara Begum (2017884)" userId="S::2017884@student.uwtsd.ac.uk::988b65e4-35c8-44b3-bbe7-42a3108f4f71" providerId="AD" clId="Web-{CEF802B9-5A2D-5963-0DB3-273E32B6054C}" dt="2025-10-06T18:01:35.730" v="1403" actId="1076"/>
          <ac:picMkLst>
            <pc:docMk/>
            <pc:sldMk cId="2347058487" sldId="264"/>
            <ac:picMk id="4" creationId="{E58D1B52-7FEC-6A91-B4F2-78C173E0F6B2}"/>
          </ac:picMkLst>
        </pc:picChg>
        <pc:cxnChg chg="add">
          <ac:chgData name="Dilara Begum (2017884)" userId="S::2017884@student.uwtsd.ac.uk::988b65e4-35c8-44b3-bbe7-42a3108f4f71" providerId="AD" clId="Web-{CEF802B9-5A2D-5963-0DB3-273E32B6054C}" dt="2025-10-06T16:32:49.708" v="568"/>
          <ac:cxnSpMkLst>
            <pc:docMk/>
            <pc:sldMk cId="2347058487" sldId="264"/>
            <ac:cxnSpMk id="11" creationId="{1850A2DA-FC3C-4E59-9724-29CF2777D32C}"/>
          </ac:cxnSpMkLst>
        </pc:cxnChg>
      </pc:sldChg>
      <pc:sldChg chg="addSp delSp modSp new mod setBg">
        <pc:chgData name="Dilara Begum (2017884)" userId="S::2017884@student.uwtsd.ac.uk::988b65e4-35c8-44b3-bbe7-42a3108f4f71" providerId="AD" clId="Web-{CEF802B9-5A2D-5963-0DB3-273E32B6054C}" dt="2025-10-06T18:03:04.606" v="1429" actId="20577"/>
        <pc:sldMkLst>
          <pc:docMk/>
          <pc:sldMk cId="3880365678" sldId="265"/>
        </pc:sldMkLst>
        <pc:spChg chg="mod">
          <ac:chgData name="Dilara Begum (2017884)" userId="S::2017884@student.uwtsd.ac.uk::988b65e4-35c8-44b3-bbe7-42a3108f4f71" providerId="AD" clId="Web-{CEF802B9-5A2D-5963-0DB3-273E32B6054C}" dt="2025-10-06T17:14:21.308" v="1028"/>
          <ac:spMkLst>
            <pc:docMk/>
            <pc:sldMk cId="3880365678" sldId="265"/>
            <ac:spMk id="2" creationId="{CE3C7820-207E-FC95-5B31-90E6D3172D0C}"/>
          </ac:spMkLst>
        </pc:spChg>
        <pc:spChg chg="mod">
          <ac:chgData name="Dilara Begum (2017884)" userId="S::2017884@student.uwtsd.ac.uk::988b65e4-35c8-44b3-bbe7-42a3108f4f71" providerId="AD" clId="Web-{CEF802B9-5A2D-5963-0DB3-273E32B6054C}" dt="2025-10-06T18:03:04.606" v="1429" actId="20577"/>
          <ac:spMkLst>
            <pc:docMk/>
            <pc:sldMk cId="3880365678" sldId="265"/>
            <ac:spMk id="3" creationId="{9D508823-3F18-632F-F178-24628F295B37}"/>
          </ac:spMkLst>
        </pc:spChg>
      </pc:sldChg>
      <pc:sldChg chg="addSp delSp modSp new mod setBg">
        <pc:chgData name="Dilara Begum (2017884)" userId="S::2017884@student.uwtsd.ac.uk::988b65e4-35c8-44b3-bbe7-42a3108f4f71" providerId="AD" clId="Web-{CEF802B9-5A2D-5963-0DB3-273E32B6054C}" dt="2025-10-06T16:51:59.953" v="765" actId="20577"/>
        <pc:sldMkLst>
          <pc:docMk/>
          <pc:sldMk cId="2665346774" sldId="266"/>
        </pc:sldMkLst>
        <pc:spChg chg="mod">
          <ac:chgData name="Dilara Begum (2017884)" userId="S::2017884@student.uwtsd.ac.uk::988b65e4-35c8-44b3-bbe7-42a3108f4f71" providerId="AD" clId="Web-{CEF802B9-5A2D-5963-0DB3-273E32B6054C}" dt="2025-10-06T16:51:59.953" v="765" actId="20577"/>
          <ac:spMkLst>
            <pc:docMk/>
            <pc:sldMk cId="2665346774" sldId="266"/>
            <ac:spMk id="3" creationId="{4527944E-224D-AA91-8214-4CFA3F62F405}"/>
          </ac:spMkLst>
        </pc:spChg>
        <pc:spChg chg="add">
          <ac:chgData name="Dilara Begum (2017884)" userId="S::2017884@student.uwtsd.ac.uk::988b65e4-35c8-44b3-bbe7-42a3108f4f71" providerId="AD" clId="Web-{CEF802B9-5A2D-5963-0DB3-273E32B6054C}" dt="2025-10-06T16:51:27.249" v="753"/>
          <ac:spMkLst>
            <pc:docMk/>
            <pc:sldMk cId="2665346774" sldId="266"/>
            <ac:spMk id="9" creationId="{DB66C9CD-6BF4-44CA-8078-0BB819080761}"/>
          </ac:spMkLst>
        </pc:spChg>
        <pc:picChg chg="add mod">
          <ac:chgData name="Dilara Begum (2017884)" userId="S::2017884@student.uwtsd.ac.uk::988b65e4-35c8-44b3-bbe7-42a3108f4f71" providerId="AD" clId="Web-{CEF802B9-5A2D-5963-0DB3-273E32B6054C}" dt="2025-10-06T16:51:37.390" v="757" actId="1076"/>
          <ac:picMkLst>
            <pc:docMk/>
            <pc:sldMk cId="2665346774" sldId="266"/>
            <ac:picMk id="4" creationId="{2C7EAC6B-0D5C-5C12-C3E7-22F95FD1624D}"/>
          </ac:picMkLst>
        </pc:picChg>
        <pc:cxnChg chg="add">
          <ac:chgData name="Dilara Begum (2017884)" userId="S::2017884@student.uwtsd.ac.uk::988b65e4-35c8-44b3-bbe7-42a3108f4f71" providerId="AD" clId="Web-{CEF802B9-5A2D-5963-0DB3-273E32B6054C}" dt="2025-10-06T16:51:27.249" v="753"/>
          <ac:cxnSpMkLst>
            <pc:docMk/>
            <pc:sldMk cId="2665346774" sldId="266"/>
            <ac:cxnSpMk id="11" creationId="{16C132CB-661F-4A80-B2A5-D78FF18C0CDF}"/>
          </ac:cxnSpMkLst>
        </pc:cxnChg>
      </pc:sldChg>
      <pc:sldChg chg="addSp delSp modSp new mod setBg">
        <pc:chgData name="Dilara Begum (2017884)" userId="S::2017884@student.uwtsd.ac.uk::988b65e4-35c8-44b3-bbe7-42a3108f4f71" providerId="AD" clId="Web-{CEF802B9-5A2D-5963-0DB3-273E32B6054C}" dt="2025-10-06T18:04:23.217" v="1439" actId="20577"/>
        <pc:sldMkLst>
          <pc:docMk/>
          <pc:sldMk cId="150589620" sldId="267"/>
        </pc:sldMkLst>
        <pc:spChg chg="mod">
          <ac:chgData name="Dilara Begum (2017884)" userId="S::2017884@student.uwtsd.ac.uk::988b65e4-35c8-44b3-bbe7-42a3108f4f71" providerId="AD" clId="Web-{CEF802B9-5A2D-5963-0DB3-273E32B6054C}" dt="2025-10-06T18:04:23.217" v="1439" actId="20577"/>
          <ac:spMkLst>
            <pc:docMk/>
            <pc:sldMk cId="150589620" sldId="267"/>
            <ac:spMk id="3" creationId="{DE5B0F57-3582-E076-2E9B-6BFE0FBC9402}"/>
          </ac:spMkLst>
        </pc:spChg>
        <pc:spChg chg="add">
          <ac:chgData name="Dilara Begum (2017884)" userId="S::2017884@student.uwtsd.ac.uk::988b65e4-35c8-44b3-bbe7-42a3108f4f71" providerId="AD" clId="Web-{CEF802B9-5A2D-5963-0DB3-273E32B6054C}" dt="2025-10-06T17:08:00.301" v="949"/>
          <ac:spMkLst>
            <pc:docMk/>
            <pc:sldMk cId="150589620" sldId="267"/>
            <ac:spMk id="8" creationId="{6D2D76E3-BBAC-4D3C-9314-D3076FA9051A}"/>
          </ac:spMkLst>
        </pc:spChg>
        <pc:grpChg chg="add">
          <ac:chgData name="Dilara Begum (2017884)" userId="S::2017884@student.uwtsd.ac.uk::988b65e4-35c8-44b3-bbe7-42a3108f4f71" providerId="AD" clId="Web-{CEF802B9-5A2D-5963-0DB3-273E32B6054C}" dt="2025-10-06T17:08:00.301" v="949"/>
          <ac:grpSpMkLst>
            <pc:docMk/>
            <pc:sldMk cId="150589620" sldId="267"/>
            <ac:grpSpMk id="10" creationId="{75C945D9-C3DE-4D90-9F29-7BE223AAF113}"/>
          </ac:grpSpMkLst>
        </pc:grpChg>
        <pc:grpChg chg="add">
          <ac:chgData name="Dilara Begum (2017884)" userId="S::2017884@student.uwtsd.ac.uk::988b65e4-35c8-44b3-bbe7-42a3108f4f71" providerId="AD" clId="Web-{CEF802B9-5A2D-5963-0DB3-273E32B6054C}" dt="2025-10-06T17:08:00.301" v="949"/>
          <ac:grpSpMkLst>
            <pc:docMk/>
            <pc:sldMk cId="150589620" sldId="267"/>
            <ac:grpSpMk id="55" creationId="{55C23123-3C5C-4A8B-AD1C-138D7B73D8D9}"/>
          </ac:grpSpMkLst>
        </pc:grpChg>
        <pc:cxnChg chg="add">
          <ac:chgData name="Dilara Begum (2017884)" userId="S::2017884@student.uwtsd.ac.uk::988b65e4-35c8-44b3-bbe7-42a3108f4f71" providerId="AD" clId="Web-{CEF802B9-5A2D-5963-0DB3-273E32B6054C}" dt="2025-10-06T17:08:00.301" v="949"/>
          <ac:cxnSpMkLst>
            <pc:docMk/>
            <pc:sldMk cId="150589620" sldId="267"/>
            <ac:cxnSpMk id="53" creationId="{22725E2D-27B9-4A2E-B161-230C61B08082}"/>
          </ac:cxnSpMkLst>
        </pc:cxnChg>
      </pc:sldChg>
      <pc:sldChg chg="addSp modSp new mod setBg">
        <pc:chgData name="Dilara Begum (2017884)" userId="S::2017884@student.uwtsd.ac.uk::988b65e4-35c8-44b3-bbe7-42a3108f4f71" providerId="AD" clId="Web-{CEF802B9-5A2D-5963-0DB3-273E32B6054C}" dt="2025-10-06T17:07:34.504" v="948"/>
        <pc:sldMkLst>
          <pc:docMk/>
          <pc:sldMk cId="1742240858" sldId="268"/>
        </pc:sldMkLst>
        <pc:spChg chg="mod">
          <ac:chgData name="Dilara Begum (2017884)" userId="S::2017884@student.uwtsd.ac.uk::988b65e4-35c8-44b3-bbe7-42a3108f4f71" providerId="AD" clId="Web-{CEF802B9-5A2D-5963-0DB3-273E32B6054C}" dt="2025-10-06T17:07:34.504" v="948"/>
          <ac:spMkLst>
            <pc:docMk/>
            <pc:sldMk cId="1742240858" sldId="268"/>
            <ac:spMk id="2" creationId="{85B063AD-2298-DDAC-27A0-3FBF58D031D1}"/>
          </ac:spMkLst>
        </pc:spChg>
        <pc:spChg chg="mod">
          <ac:chgData name="Dilara Begum (2017884)" userId="S::2017884@student.uwtsd.ac.uk::988b65e4-35c8-44b3-bbe7-42a3108f4f71" providerId="AD" clId="Web-{CEF802B9-5A2D-5963-0DB3-273E32B6054C}" dt="2025-10-06T17:07:22.566" v="944" actId="1076"/>
          <ac:spMkLst>
            <pc:docMk/>
            <pc:sldMk cId="1742240858" sldId="268"/>
            <ac:spMk id="3" creationId="{5A56C8B8-D126-281D-3399-B5BE5FBED4F7}"/>
          </ac:spMkLst>
        </pc:spChg>
        <pc:spChg chg="add">
          <ac:chgData name="Dilara Begum (2017884)" userId="S::2017884@student.uwtsd.ac.uk::988b65e4-35c8-44b3-bbe7-42a3108f4f71" providerId="AD" clId="Web-{CEF802B9-5A2D-5963-0DB3-273E32B6054C}" dt="2025-10-06T17:01:16.163" v="878"/>
          <ac:spMkLst>
            <pc:docMk/>
            <pc:sldMk cId="1742240858" sldId="268"/>
            <ac:spMk id="8" creationId="{6D2D76E3-BBAC-4D3C-9314-D3076FA9051A}"/>
          </ac:spMkLst>
        </pc:spChg>
        <pc:grpChg chg="add">
          <ac:chgData name="Dilara Begum (2017884)" userId="S::2017884@student.uwtsd.ac.uk::988b65e4-35c8-44b3-bbe7-42a3108f4f71" providerId="AD" clId="Web-{CEF802B9-5A2D-5963-0DB3-273E32B6054C}" dt="2025-10-06T17:01:16.163" v="878"/>
          <ac:grpSpMkLst>
            <pc:docMk/>
            <pc:sldMk cId="1742240858" sldId="268"/>
            <ac:grpSpMk id="10" creationId="{75C945D9-C3DE-4D90-9F29-7BE223AAF113}"/>
          </ac:grpSpMkLst>
        </pc:grpChg>
        <pc:grpChg chg="add">
          <ac:chgData name="Dilara Begum (2017884)" userId="S::2017884@student.uwtsd.ac.uk::988b65e4-35c8-44b3-bbe7-42a3108f4f71" providerId="AD" clId="Web-{CEF802B9-5A2D-5963-0DB3-273E32B6054C}" dt="2025-10-06T17:01:16.163" v="878"/>
          <ac:grpSpMkLst>
            <pc:docMk/>
            <pc:sldMk cId="1742240858" sldId="268"/>
            <ac:grpSpMk id="55" creationId="{55C23123-3C5C-4A8B-AD1C-138D7B73D8D9}"/>
          </ac:grpSpMkLst>
        </pc:grpChg>
        <pc:cxnChg chg="add">
          <ac:chgData name="Dilara Begum (2017884)" userId="S::2017884@student.uwtsd.ac.uk::988b65e4-35c8-44b3-bbe7-42a3108f4f71" providerId="AD" clId="Web-{CEF802B9-5A2D-5963-0DB3-273E32B6054C}" dt="2025-10-06T17:01:16.163" v="878"/>
          <ac:cxnSpMkLst>
            <pc:docMk/>
            <pc:sldMk cId="1742240858" sldId="268"/>
            <ac:cxnSpMk id="53" creationId="{22725E2D-27B9-4A2E-B161-230C61B08082}"/>
          </ac:cxnSpMkLst>
        </pc:cxnChg>
      </pc:sldChg>
      <pc:sldChg chg="addSp delSp modSp new mod setBg">
        <pc:chgData name="Dilara Begum (2017884)" userId="S::2017884@student.uwtsd.ac.uk::988b65e4-35c8-44b3-bbe7-42a3108f4f71" providerId="AD" clId="Web-{CEF802B9-5A2D-5963-0DB3-273E32B6054C}" dt="2025-10-06T18:05:17.530" v="1442" actId="20577"/>
        <pc:sldMkLst>
          <pc:docMk/>
          <pc:sldMk cId="1927456189" sldId="269"/>
        </pc:sldMkLst>
        <pc:spChg chg="mod">
          <ac:chgData name="Dilara Begum (2017884)" userId="S::2017884@student.uwtsd.ac.uk::988b65e4-35c8-44b3-bbe7-42a3108f4f71" providerId="AD" clId="Web-{CEF802B9-5A2D-5963-0DB3-273E32B6054C}" dt="2025-10-06T18:05:17.530" v="1442" actId="20577"/>
          <ac:spMkLst>
            <pc:docMk/>
            <pc:sldMk cId="1927456189" sldId="269"/>
            <ac:spMk id="3" creationId="{48C4B526-25CF-17A1-B32F-6293FE150BBE}"/>
          </ac:spMkLst>
        </pc:spChg>
        <pc:spChg chg="add">
          <ac:chgData name="Dilara Begum (2017884)" userId="S::2017884@student.uwtsd.ac.uk::988b65e4-35c8-44b3-bbe7-42a3108f4f71" providerId="AD" clId="Web-{CEF802B9-5A2D-5963-0DB3-273E32B6054C}" dt="2025-10-06T17:03:51.666" v="909"/>
          <ac:spMkLst>
            <pc:docMk/>
            <pc:sldMk cId="1927456189" sldId="269"/>
            <ac:spMk id="8" creationId="{6D2D76E3-BBAC-4D3C-9314-D3076FA9051A}"/>
          </ac:spMkLst>
        </pc:spChg>
        <pc:grpChg chg="add">
          <ac:chgData name="Dilara Begum (2017884)" userId="S::2017884@student.uwtsd.ac.uk::988b65e4-35c8-44b3-bbe7-42a3108f4f71" providerId="AD" clId="Web-{CEF802B9-5A2D-5963-0DB3-273E32B6054C}" dt="2025-10-06T17:03:51.666" v="909"/>
          <ac:grpSpMkLst>
            <pc:docMk/>
            <pc:sldMk cId="1927456189" sldId="269"/>
            <ac:grpSpMk id="10" creationId="{75C945D9-C3DE-4D90-9F29-7BE223AAF113}"/>
          </ac:grpSpMkLst>
        </pc:grpChg>
        <pc:grpChg chg="add">
          <ac:chgData name="Dilara Begum (2017884)" userId="S::2017884@student.uwtsd.ac.uk::988b65e4-35c8-44b3-bbe7-42a3108f4f71" providerId="AD" clId="Web-{CEF802B9-5A2D-5963-0DB3-273E32B6054C}" dt="2025-10-06T17:03:51.666" v="909"/>
          <ac:grpSpMkLst>
            <pc:docMk/>
            <pc:sldMk cId="1927456189" sldId="269"/>
            <ac:grpSpMk id="55" creationId="{55C23123-3C5C-4A8B-AD1C-138D7B73D8D9}"/>
          </ac:grpSpMkLst>
        </pc:grpChg>
        <pc:cxnChg chg="add">
          <ac:chgData name="Dilara Begum (2017884)" userId="S::2017884@student.uwtsd.ac.uk::988b65e4-35c8-44b3-bbe7-42a3108f4f71" providerId="AD" clId="Web-{CEF802B9-5A2D-5963-0DB3-273E32B6054C}" dt="2025-10-06T17:03:51.666" v="909"/>
          <ac:cxnSpMkLst>
            <pc:docMk/>
            <pc:sldMk cId="1927456189" sldId="269"/>
            <ac:cxnSpMk id="53" creationId="{22725E2D-27B9-4A2E-B161-230C61B08082}"/>
          </ac:cxnSpMkLst>
        </pc:cxnChg>
      </pc:sldChg>
      <pc:sldChg chg="addSp modSp new mod setBg">
        <pc:chgData name="Dilara Begum (2017884)" userId="S::2017884@student.uwtsd.ac.uk::988b65e4-35c8-44b3-bbe7-42a3108f4f71" providerId="AD" clId="Web-{CEF802B9-5A2D-5963-0DB3-273E32B6054C}" dt="2025-10-06T18:06:01.437" v="1447" actId="20577"/>
        <pc:sldMkLst>
          <pc:docMk/>
          <pc:sldMk cId="2268710376" sldId="270"/>
        </pc:sldMkLst>
        <pc:spChg chg="mod">
          <ac:chgData name="Dilara Begum (2017884)" userId="S::2017884@student.uwtsd.ac.uk::988b65e4-35c8-44b3-bbe7-42a3108f4f71" providerId="AD" clId="Web-{CEF802B9-5A2D-5963-0DB3-273E32B6054C}" dt="2025-10-06T17:12:28.884" v="1010"/>
          <ac:spMkLst>
            <pc:docMk/>
            <pc:sldMk cId="2268710376" sldId="270"/>
            <ac:spMk id="2" creationId="{A70F4247-CE9C-85CE-19E6-F0FE50435F0B}"/>
          </ac:spMkLst>
        </pc:spChg>
        <pc:spChg chg="mod">
          <ac:chgData name="Dilara Begum (2017884)" userId="S::2017884@student.uwtsd.ac.uk::988b65e4-35c8-44b3-bbe7-42a3108f4f71" providerId="AD" clId="Web-{CEF802B9-5A2D-5963-0DB3-273E32B6054C}" dt="2025-10-06T18:06:01.437" v="1447" actId="20577"/>
          <ac:spMkLst>
            <pc:docMk/>
            <pc:sldMk cId="2268710376" sldId="270"/>
            <ac:spMk id="3" creationId="{1B0939FB-49BA-2788-2E24-ABDD991C2DE7}"/>
          </ac:spMkLst>
        </pc:spChg>
        <pc:spChg chg="add">
          <ac:chgData name="Dilara Begum (2017884)" userId="S::2017884@student.uwtsd.ac.uk::988b65e4-35c8-44b3-bbe7-42a3108f4f71" providerId="AD" clId="Web-{CEF802B9-5A2D-5963-0DB3-273E32B6054C}" dt="2025-10-06T17:12:28.884" v="1010"/>
          <ac:spMkLst>
            <pc:docMk/>
            <pc:sldMk cId="2268710376" sldId="270"/>
            <ac:spMk id="8" creationId="{3D2EE047-566C-48D4-9F44-4BB3B58FB300}"/>
          </ac:spMkLst>
        </pc:spChg>
        <pc:grpChg chg="add">
          <ac:chgData name="Dilara Begum (2017884)" userId="S::2017884@student.uwtsd.ac.uk::988b65e4-35c8-44b3-bbe7-42a3108f4f71" providerId="AD" clId="Web-{CEF802B9-5A2D-5963-0DB3-273E32B6054C}" dt="2025-10-06T17:12:28.884" v="1010"/>
          <ac:grpSpMkLst>
            <pc:docMk/>
            <pc:sldMk cId="2268710376" sldId="270"/>
            <ac:grpSpMk id="10" creationId="{B48EE24C-0DEE-4852-98D1-766934BDAAA2}"/>
          </ac:grpSpMkLst>
        </pc:grpChg>
      </pc:sldChg>
      <pc:sldChg chg="modSp new">
        <pc:chgData name="Dilara Begum (2017884)" userId="S::2017884@student.uwtsd.ac.uk::988b65e4-35c8-44b3-bbe7-42a3108f4f71" providerId="AD" clId="Web-{CEF802B9-5A2D-5963-0DB3-273E32B6054C}" dt="2025-10-06T17:53:14.198" v="1326" actId="14100"/>
        <pc:sldMkLst>
          <pc:docMk/>
          <pc:sldMk cId="3715124724" sldId="271"/>
        </pc:sldMkLst>
        <pc:spChg chg="mod">
          <ac:chgData name="Dilara Begum (2017884)" userId="S::2017884@student.uwtsd.ac.uk::988b65e4-35c8-44b3-bbe7-42a3108f4f71" providerId="AD" clId="Web-{CEF802B9-5A2D-5963-0DB3-273E32B6054C}" dt="2025-10-06T17:45:25.459" v="1160" actId="20577"/>
          <ac:spMkLst>
            <pc:docMk/>
            <pc:sldMk cId="3715124724" sldId="271"/>
            <ac:spMk id="2" creationId="{85E89C2B-1025-2C65-519E-F0022100B669}"/>
          </ac:spMkLst>
        </pc:spChg>
        <pc:spChg chg="mod">
          <ac:chgData name="Dilara Begum (2017884)" userId="S::2017884@student.uwtsd.ac.uk::988b65e4-35c8-44b3-bbe7-42a3108f4f71" providerId="AD" clId="Web-{CEF802B9-5A2D-5963-0DB3-273E32B6054C}" dt="2025-10-06T17:53:14.198" v="1326" actId="14100"/>
          <ac:spMkLst>
            <pc:docMk/>
            <pc:sldMk cId="3715124724" sldId="271"/>
            <ac:spMk id="3" creationId="{9C369D38-F5B0-0466-1C64-B836361BA6ED}"/>
          </ac:spMkLst>
        </pc:spChg>
      </pc:sldChg>
      <pc:sldChg chg="addSp delSp modSp new">
        <pc:chgData name="Dilara Begum (2017884)" userId="S::2017884@student.uwtsd.ac.uk::988b65e4-35c8-44b3-bbe7-42a3108f4f71" providerId="AD" clId="Web-{CEF802B9-5A2D-5963-0DB3-273E32B6054C}" dt="2025-10-06T17:53:36.698" v="1328" actId="20577"/>
        <pc:sldMkLst>
          <pc:docMk/>
          <pc:sldMk cId="1627732270" sldId="272"/>
        </pc:sldMkLst>
        <pc:spChg chg="add mod">
          <ac:chgData name="Dilara Begum (2017884)" userId="S::2017884@student.uwtsd.ac.uk::988b65e4-35c8-44b3-bbe7-42a3108f4f71" providerId="AD" clId="Web-{CEF802B9-5A2D-5963-0DB3-273E32B6054C}" dt="2025-10-06T17:53:36.698" v="1328" actId="20577"/>
          <ac:spMkLst>
            <pc:docMk/>
            <pc:sldMk cId="1627732270" sldId="272"/>
            <ac:spMk id="6" creationId="{7AEC32EE-71AA-9683-C4AF-38642DE4318C}"/>
          </ac:spMkLst>
        </pc:spChg>
      </pc:sldChg>
    </pc:docChg>
  </pc:docChgLst>
  <pc:docChgLst>
    <pc:chgData name="Dilara Begum (2017884)" userId="S::2017884@student.uwtsd.ac.uk::988b65e4-35c8-44b3-bbe7-42a3108f4f71" providerId="AD" clId="Web-{3899C3FE-6C6A-9FB8-4E45-CCAF4F3010E4}"/>
    <pc:docChg chg="modSld">
      <pc:chgData name="Dilara Begum (2017884)" userId="S::2017884@student.uwtsd.ac.uk::988b65e4-35c8-44b3-bbe7-42a3108f4f71" providerId="AD" clId="Web-{3899C3FE-6C6A-9FB8-4E45-CCAF4F3010E4}" dt="2025-10-20T20:00:07.913" v="0"/>
      <pc:docMkLst>
        <pc:docMk/>
      </pc:docMkLst>
      <pc:sldChg chg="mod modShow">
        <pc:chgData name="Dilara Begum (2017884)" userId="S::2017884@student.uwtsd.ac.uk::988b65e4-35c8-44b3-bbe7-42a3108f4f71" providerId="AD" clId="Web-{3899C3FE-6C6A-9FB8-4E45-CCAF4F3010E4}" dt="2025-10-20T20:00:07.913" v="0"/>
        <pc:sldMkLst>
          <pc:docMk/>
          <pc:sldMk cId="109857222" sldId="256"/>
        </pc:sldMkLst>
      </pc:sldChg>
    </pc:docChg>
  </pc:docChgLst>
  <pc:docChgLst>
    <pc:chgData name="Dilara Begum (2017884)" userId="S::2017884@student.uwtsd.ac.uk::988b65e4-35c8-44b3-bbe7-42a3108f4f71" providerId="AD" clId="Web-{4053D31E-5C3F-1477-6754-A08C4FE7556C}"/>
    <pc:docChg chg="modSld modMainMaster">
      <pc:chgData name="Dilara Begum (2017884)" userId="S::2017884@student.uwtsd.ac.uk::988b65e4-35c8-44b3-bbe7-42a3108f4f71" providerId="AD" clId="Web-{4053D31E-5C3F-1477-6754-A08C4FE7556C}" dt="2025-10-13T13:44:44.262" v="54" actId="20577"/>
      <pc:docMkLst>
        <pc:docMk/>
      </pc:docMkLst>
      <pc:sldChg chg="addSp modSp">
        <pc:chgData name="Dilara Begum (2017884)" userId="S::2017884@student.uwtsd.ac.uk::988b65e4-35c8-44b3-bbe7-42a3108f4f71" providerId="AD" clId="Web-{4053D31E-5C3F-1477-6754-A08C4FE7556C}" dt="2025-10-13T13:39:13.501" v="5"/>
        <pc:sldMkLst>
          <pc:docMk/>
          <pc:sldMk cId="109857222" sldId="256"/>
        </pc:sldMkLst>
        <pc:spChg chg="add mod">
          <ac:chgData name="Dilara Begum (2017884)" userId="S::2017884@student.uwtsd.ac.uk::988b65e4-35c8-44b3-bbe7-42a3108f4f71" providerId="AD" clId="Web-{4053D31E-5C3F-1477-6754-A08C4FE7556C}" dt="2025-10-13T13:39:13.501" v="5"/>
          <ac:spMkLst>
            <pc:docMk/>
            <pc:sldMk cId="109857222" sldId="256"/>
            <ac:spMk id="3" creationId="{FD62E689-7BB9-2EE7-1B56-0E3FCA8BE5FE}"/>
          </ac:spMkLst>
        </pc:spChg>
      </pc:sldChg>
      <pc:sldChg chg="addSp modSp">
        <pc:chgData name="Dilara Begum (2017884)" userId="S::2017884@student.uwtsd.ac.uk::988b65e4-35c8-44b3-bbe7-42a3108f4f71" providerId="AD" clId="Web-{4053D31E-5C3F-1477-6754-A08C4FE7556C}" dt="2025-10-13T13:39:22.127" v="6"/>
        <pc:sldMkLst>
          <pc:docMk/>
          <pc:sldMk cId="4293268337" sldId="257"/>
        </pc:sldMkLst>
        <pc:spChg chg="add mod">
          <ac:chgData name="Dilara Begum (2017884)" userId="S::2017884@student.uwtsd.ac.uk::988b65e4-35c8-44b3-bbe7-42a3108f4f71" providerId="AD" clId="Web-{4053D31E-5C3F-1477-6754-A08C4FE7556C}" dt="2025-10-13T13:39:22.127" v="6"/>
          <ac:spMkLst>
            <pc:docMk/>
            <pc:sldMk cId="4293268337" sldId="257"/>
            <ac:spMk id="5" creationId="{63E7D2AA-4734-E6B6-2371-842DAE125AC5}"/>
          </ac:spMkLst>
        </pc:spChg>
      </pc:sldChg>
      <pc:sldChg chg="addSp modSp">
        <pc:chgData name="Dilara Begum (2017884)" userId="S::2017884@student.uwtsd.ac.uk::988b65e4-35c8-44b3-bbe7-42a3108f4f71" providerId="AD" clId="Web-{4053D31E-5C3F-1477-6754-A08C4FE7556C}" dt="2025-10-13T13:39:22.127" v="6"/>
        <pc:sldMkLst>
          <pc:docMk/>
          <pc:sldMk cId="2770548059" sldId="258"/>
        </pc:sldMkLst>
        <pc:spChg chg="add mod">
          <ac:chgData name="Dilara Begum (2017884)" userId="S::2017884@student.uwtsd.ac.uk::988b65e4-35c8-44b3-bbe7-42a3108f4f71" providerId="AD" clId="Web-{4053D31E-5C3F-1477-6754-A08C4FE7556C}" dt="2025-10-13T13:39:22.127" v="6"/>
          <ac:spMkLst>
            <pc:docMk/>
            <pc:sldMk cId="2770548059" sldId="258"/>
            <ac:spMk id="5" creationId="{53270D2A-89D4-0B90-8BEF-9CCBADAAE3E7}"/>
          </ac:spMkLst>
        </pc:spChg>
      </pc:sldChg>
      <pc:sldChg chg="addSp modSp">
        <pc:chgData name="Dilara Begum (2017884)" userId="S::2017884@student.uwtsd.ac.uk::988b65e4-35c8-44b3-bbe7-42a3108f4f71" providerId="AD" clId="Web-{4053D31E-5C3F-1477-6754-A08C4FE7556C}" dt="2025-10-13T13:39:22.127" v="6"/>
        <pc:sldMkLst>
          <pc:docMk/>
          <pc:sldMk cId="2082164533" sldId="259"/>
        </pc:sldMkLst>
        <pc:spChg chg="add mod">
          <ac:chgData name="Dilara Begum (2017884)" userId="S::2017884@student.uwtsd.ac.uk::988b65e4-35c8-44b3-bbe7-42a3108f4f71" providerId="AD" clId="Web-{4053D31E-5C3F-1477-6754-A08C4FE7556C}" dt="2025-10-13T13:39:22.127" v="6"/>
          <ac:spMkLst>
            <pc:docMk/>
            <pc:sldMk cId="2082164533" sldId="259"/>
            <ac:spMk id="4" creationId="{6F9CC8A7-F88F-F14C-BA7A-542D9C9B0F0B}"/>
          </ac:spMkLst>
        </pc:spChg>
      </pc:sldChg>
      <pc:sldChg chg="addSp modSp">
        <pc:chgData name="Dilara Begum (2017884)" userId="S::2017884@student.uwtsd.ac.uk::988b65e4-35c8-44b3-bbe7-42a3108f4f71" providerId="AD" clId="Web-{4053D31E-5C3F-1477-6754-A08C4FE7556C}" dt="2025-10-13T13:39:22.127" v="6"/>
        <pc:sldMkLst>
          <pc:docMk/>
          <pc:sldMk cId="1972046140" sldId="260"/>
        </pc:sldMkLst>
        <pc:spChg chg="add mod">
          <ac:chgData name="Dilara Begum (2017884)" userId="S::2017884@student.uwtsd.ac.uk::988b65e4-35c8-44b3-bbe7-42a3108f4f71" providerId="AD" clId="Web-{4053D31E-5C3F-1477-6754-A08C4FE7556C}" dt="2025-10-13T13:39:22.127" v="6"/>
          <ac:spMkLst>
            <pc:docMk/>
            <pc:sldMk cId="1972046140" sldId="260"/>
            <ac:spMk id="5" creationId="{E4E35DE2-1B4E-8DBD-C19A-2FB2421CFCA3}"/>
          </ac:spMkLst>
        </pc:spChg>
      </pc:sldChg>
      <pc:sldChg chg="addSp modSp">
        <pc:chgData name="Dilara Begum (2017884)" userId="S::2017884@student.uwtsd.ac.uk::988b65e4-35c8-44b3-bbe7-42a3108f4f71" providerId="AD" clId="Web-{4053D31E-5C3F-1477-6754-A08C4FE7556C}" dt="2025-10-13T13:39:22.127" v="6"/>
        <pc:sldMkLst>
          <pc:docMk/>
          <pc:sldMk cId="3707957348" sldId="261"/>
        </pc:sldMkLst>
        <pc:spChg chg="add mod">
          <ac:chgData name="Dilara Begum (2017884)" userId="S::2017884@student.uwtsd.ac.uk::988b65e4-35c8-44b3-bbe7-42a3108f4f71" providerId="AD" clId="Web-{4053D31E-5C3F-1477-6754-A08C4FE7556C}" dt="2025-10-13T13:39:22.127" v="6"/>
          <ac:spMkLst>
            <pc:docMk/>
            <pc:sldMk cId="3707957348" sldId="261"/>
            <ac:spMk id="4" creationId="{BBB112CD-3245-2351-D623-0872B4FC0568}"/>
          </ac:spMkLst>
        </pc:spChg>
      </pc:sldChg>
      <pc:sldChg chg="addSp modSp">
        <pc:chgData name="Dilara Begum (2017884)" userId="S::2017884@student.uwtsd.ac.uk::988b65e4-35c8-44b3-bbe7-42a3108f4f71" providerId="AD" clId="Web-{4053D31E-5C3F-1477-6754-A08C4FE7556C}" dt="2025-10-13T13:39:22.127" v="6"/>
        <pc:sldMkLst>
          <pc:docMk/>
          <pc:sldMk cId="3515385087" sldId="262"/>
        </pc:sldMkLst>
        <pc:spChg chg="add mod">
          <ac:chgData name="Dilara Begum (2017884)" userId="S::2017884@student.uwtsd.ac.uk::988b65e4-35c8-44b3-bbe7-42a3108f4f71" providerId="AD" clId="Web-{4053D31E-5C3F-1477-6754-A08C4FE7556C}" dt="2025-10-13T13:39:22.127" v="6"/>
          <ac:spMkLst>
            <pc:docMk/>
            <pc:sldMk cId="3515385087" sldId="262"/>
            <ac:spMk id="2" creationId="{BC53BFA9-98C9-1717-D817-1CC64E094E65}"/>
          </ac:spMkLst>
        </pc:spChg>
      </pc:sldChg>
      <pc:sldChg chg="addSp modSp">
        <pc:chgData name="Dilara Begum (2017884)" userId="S::2017884@student.uwtsd.ac.uk::988b65e4-35c8-44b3-bbe7-42a3108f4f71" providerId="AD" clId="Web-{4053D31E-5C3F-1477-6754-A08C4FE7556C}" dt="2025-10-13T13:39:22.127" v="6"/>
        <pc:sldMkLst>
          <pc:docMk/>
          <pc:sldMk cId="244413842" sldId="263"/>
        </pc:sldMkLst>
        <pc:spChg chg="add mod">
          <ac:chgData name="Dilara Begum (2017884)" userId="S::2017884@student.uwtsd.ac.uk::988b65e4-35c8-44b3-bbe7-42a3108f4f71" providerId="AD" clId="Web-{4053D31E-5C3F-1477-6754-A08C4FE7556C}" dt="2025-10-13T13:39:22.127" v="6"/>
          <ac:spMkLst>
            <pc:docMk/>
            <pc:sldMk cId="244413842" sldId="263"/>
            <ac:spMk id="5" creationId="{D3293ABD-7D46-F588-33E8-716FD1B223EC}"/>
          </ac:spMkLst>
        </pc:spChg>
      </pc:sldChg>
      <pc:sldChg chg="addSp modSp">
        <pc:chgData name="Dilara Begum (2017884)" userId="S::2017884@student.uwtsd.ac.uk::988b65e4-35c8-44b3-bbe7-42a3108f4f71" providerId="AD" clId="Web-{4053D31E-5C3F-1477-6754-A08C4FE7556C}" dt="2025-10-13T13:39:22.127" v="6"/>
        <pc:sldMkLst>
          <pc:docMk/>
          <pc:sldMk cId="2347058487" sldId="264"/>
        </pc:sldMkLst>
        <pc:spChg chg="add mod">
          <ac:chgData name="Dilara Begum (2017884)" userId="S::2017884@student.uwtsd.ac.uk::988b65e4-35c8-44b3-bbe7-42a3108f4f71" providerId="AD" clId="Web-{4053D31E-5C3F-1477-6754-A08C4FE7556C}" dt="2025-10-13T13:39:22.127" v="6"/>
          <ac:spMkLst>
            <pc:docMk/>
            <pc:sldMk cId="2347058487" sldId="264"/>
            <ac:spMk id="2" creationId="{7CAF0883-F5C1-00CA-81B4-8705E2906726}"/>
          </ac:spMkLst>
        </pc:spChg>
      </pc:sldChg>
      <pc:sldChg chg="addSp modSp">
        <pc:chgData name="Dilara Begum (2017884)" userId="S::2017884@student.uwtsd.ac.uk::988b65e4-35c8-44b3-bbe7-42a3108f4f71" providerId="AD" clId="Web-{4053D31E-5C3F-1477-6754-A08C4FE7556C}" dt="2025-10-13T13:39:22.127" v="6"/>
        <pc:sldMkLst>
          <pc:docMk/>
          <pc:sldMk cId="3880365678" sldId="265"/>
        </pc:sldMkLst>
        <pc:spChg chg="add mod">
          <ac:chgData name="Dilara Begum (2017884)" userId="S::2017884@student.uwtsd.ac.uk::988b65e4-35c8-44b3-bbe7-42a3108f4f71" providerId="AD" clId="Web-{4053D31E-5C3F-1477-6754-A08C4FE7556C}" dt="2025-10-13T13:39:22.127" v="6"/>
          <ac:spMkLst>
            <pc:docMk/>
            <pc:sldMk cId="3880365678" sldId="265"/>
            <ac:spMk id="4" creationId="{1F0406E3-FC6A-0021-850E-5C8A4419B0C9}"/>
          </ac:spMkLst>
        </pc:spChg>
      </pc:sldChg>
      <pc:sldChg chg="addSp modSp">
        <pc:chgData name="Dilara Begum (2017884)" userId="S::2017884@student.uwtsd.ac.uk::988b65e4-35c8-44b3-bbe7-42a3108f4f71" providerId="AD" clId="Web-{4053D31E-5C3F-1477-6754-A08C4FE7556C}" dt="2025-10-13T13:39:22.127" v="6"/>
        <pc:sldMkLst>
          <pc:docMk/>
          <pc:sldMk cId="2665346774" sldId="266"/>
        </pc:sldMkLst>
        <pc:spChg chg="add mod">
          <ac:chgData name="Dilara Begum (2017884)" userId="S::2017884@student.uwtsd.ac.uk::988b65e4-35c8-44b3-bbe7-42a3108f4f71" providerId="AD" clId="Web-{4053D31E-5C3F-1477-6754-A08C4FE7556C}" dt="2025-10-13T13:39:22.127" v="6"/>
          <ac:spMkLst>
            <pc:docMk/>
            <pc:sldMk cId="2665346774" sldId="266"/>
            <ac:spMk id="2" creationId="{5C0E6F9F-6F02-EF20-C52A-EFE465871A98}"/>
          </ac:spMkLst>
        </pc:spChg>
      </pc:sldChg>
      <pc:sldChg chg="addSp modSp">
        <pc:chgData name="Dilara Begum (2017884)" userId="S::2017884@student.uwtsd.ac.uk::988b65e4-35c8-44b3-bbe7-42a3108f4f71" providerId="AD" clId="Web-{4053D31E-5C3F-1477-6754-A08C4FE7556C}" dt="2025-10-13T13:41:10.870" v="9" actId="20577"/>
        <pc:sldMkLst>
          <pc:docMk/>
          <pc:sldMk cId="150589620" sldId="267"/>
        </pc:sldMkLst>
        <pc:spChg chg="add mod">
          <ac:chgData name="Dilara Begum (2017884)" userId="S::2017884@student.uwtsd.ac.uk::988b65e4-35c8-44b3-bbe7-42a3108f4f71" providerId="AD" clId="Web-{4053D31E-5C3F-1477-6754-A08C4FE7556C}" dt="2025-10-13T13:39:22.127" v="6"/>
          <ac:spMkLst>
            <pc:docMk/>
            <pc:sldMk cId="150589620" sldId="267"/>
            <ac:spMk id="2" creationId="{6CB33EB3-B471-5649-B8AB-DD1079A99F7A}"/>
          </ac:spMkLst>
        </pc:spChg>
        <pc:spChg chg="mod">
          <ac:chgData name="Dilara Begum (2017884)" userId="S::2017884@student.uwtsd.ac.uk::988b65e4-35c8-44b3-bbe7-42a3108f4f71" providerId="AD" clId="Web-{4053D31E-5C3F-1477-6754-A08C4FE7556C}" dt="2025-10-13T13:41:10.870" v="9" actId="20577"/>
          <ac:spMkLst>
            <pc:docMk/>
            <pc:sldMk cId="150589620" sldId="267"/>
            <ac:spMk id="3" creationId="{DE5B0F57-3582-E076-2E9B-6BFE0FBC9402}"/>
          </ac:spMkLst>
        </pc:spChg>
      </pc:sldChg>
      <pc:sldChg chg="addSp modSp">
        <pc:chgData name="Dilara Begum (2017884)" userId="S::2017884@student.uwtsd.ac.uk::988b65e4-35c8-44b3-bbe7-42a3108f4f71" providerId="AD" clId="Web-{4053D31E-5C3F-1477-6754-A08C4FE7556C}" dt="2025-10-13T13:39:22.127" v="6"/>
        <pc:sldMkLst>
          <pc:docMk/>
          <pc:sldMk cId="1742240858" sldId="268"/>
        </pc:sldMkLst>
        <pc:spChg chg="add mod">
          <ac:chgData name="Dilara Begum (2017884)" userId="S::2017884@student.uwtsd.ac.uk::988b65e4-35c8-44b3-bbe7-42a3108f4f71" providerId="AD" clId="Web-{4053D31E-5C3F-1477-6754-A08C4FE7556C}" dt="2025-10-13T13:39:22.127" v="6"/>
          <ac:spMkLst>
            <pc:docMk/>
            <pc:sldMk cId="1742240858" sldId="268"/>
            <ac:spMk id="4" creationId="{CE68E450-E3AE-FE03-D93E-4D681C387DE8}"/>
          </ac:spMkLst>
        </pc:spChg>
      </pc:sldChg>
      <pc:sldChg chg="addSp modSp">
        <pc:chgData name="Dilara Begum (2017884)" userId="S::2017884@student.uwtsd.ac.uk::988b65e4-35c8-44b3-bbe7-42a3108f4f71" providerId="AD" clId="Web-{4053D31E-5C3F-1477-6754-A08C4FE7556C}" dt="2025-10-13T13:39:22.127" v="6"/>
        <pc:sldMkLst>
          <pc:docMk/>
          <pc:sldMk cId="1927456189" sldId="269"/>
        </pc:sldMkLst>
        <pc:spChg chg="add mod">
          <ac:chgData name="Dilara Begum (2017884)" userId="S::2017884@student.uwtsd.ac.uk::988b65e4-35c8-44b3-bbe7-42a3108f4f71" providerId="AD" clId="Web-{4053D31E-5C3F-1477-6754-A08C4FE7556C}" dt="2025-10-13T13:39:22.127" v="6"/>
          <ac:spMkLst>
            <pc:docMk/>
            <pc:sldMk cId="1927456189" sldId="269"/>
            <ac:spMk id="2" creationId="{473F4618-62A0-4544-4FD6-43CD6C7C9663}"/>
          </ac:spMkLst>
        </pc:spChg>
      </pc:sldChg>
      <pc:sldChg chg="addSp modSp">
        <pc:chgData name="Dilara Begum (2017884)" userId="S::2017884@student.uwtsd.ac.uk::988b65e4-35c8-44b3-bbe7-42a3108f4f71" providerId="AD" clId="Web-{4053D31E-5C3F-1477-6754-A08C4FE7556C}" dt="2025-10-13T13:39:22.127" v="6"/>
        <pc:sldMkLst>
          <pc:docMk/>
          <pc:sldMk cId="2268710376" sldId="270"/>
        </pc:sldMkLst>
        <pc:spChg chg="add mod">
          <ac:chgData name="Dilara Begum (2017884)" userId="S::2017884@student.uwtsd.ac.uk::988b65e4-35c8-44b3-bbe7-42a3108f4f71" providerId="AD" clId="Web-{4053D31E-5C3F-1477-6754-A08C4FE7556C}" dt="2025-10-13T13:39:22.127" v="6"/>
          <ac:spMkLst>
            <pc:docMk/>
            <pc:sldMk cId="2268710376" sldId="270"/>
            <ac:spMk id="4" creationId="{1EEABC23-C51A-D742-4D15-76CDDDB24039}"/>
          </ac:spMkLst>
        </pc:spChg>
      </pc:sldChg>
      <pc:sldChg chg="addSp modSp">
        <pc:chgData name="Dilara Begum (2017884)" userId="S::2017884@student.uwtsd.ac.uk::988b65e4-35c8-44b3-bbe7-42a3108f4f71" providerId="AD" clId="Web-{4053D31E-5C3F-1477-6754-A08C4FE7556C}" dt="2025-10-13T13:44:23.246" v="45" actId="20577"/>
        <pc:sldMkLst>
          <pc:docMk/>
          <pc:sldMk cId="3715124724" sldId="271"/>
        </pc:sldMkLst>
        <pc:spChg chg="mod">
          <ac:chgData name="Dilara Begum (2017884)" userId="S::2017884@student.uwtsd.ac.uk::988b65e4-35c8-44b3-bbe7-42a3108f4f71" providerId="AD" clId="Web-{4053D31E-5C3F-1477-6754-A08C4FE7556C}" dt="2025-10-13T13:44:23.246" v="45" actId="20577"/>
          <ac:spMkLst>
            <pc:docMk/>
            <pc:sldMk cId="3715124724" sldId="271"/>
            <ac:spMk id="3" creationId="{9C369D38-F5B0-0466-1C64-B836361BA6ED}"/>
          </ac:spMkLst>
        </pc:spChg>
        <pc:spChg chg="add mod">
          <ac:chgData name="Dilara Begum (2017884)" userId="S::2017884@student.uwtsd.ac.uk::988b65e4-35c8-44b3-bbe7-42a3108f4f71" providerId="AD" clId="Web-{4053D31E-5C3F-1477-6754-A08C4FE7556C}" dt="2025-10-13T13:39:22.127" v="6"/>
          <ac:spMkLst>
            <pc:docMk/>
            <pc:sldMk cId="3715124724" sldId="271"/>
            <ac:spMk id="4" creationId="{A41CE44F-A411-FBD3-3B14-630176FC3243}"/>
          </ac:spMkLst>
        </pc:spChg>
      </pc:sldChg>
      <pc:sldChg chg="addSp delSp modSp">
        <pc:chgData name="Dilara Begum (2017884)" userId="S::2017884@student.uwtsd.ac.uk::988b65e4-35c8-44b3-bbe7-42a3108f4f71" providerId="AD" clId="Web-{4053D31E-5C3F-1477-6754-A08C4FE7556C}" dt="2025-10-13T13:44:44.262" v="54" actId="20577"/>
        <pc:sldMkLst>
          <pc:docMk/>
          <pc:sldMk cId="1627732270" sldId="272"/>
        </pc:sldMkLst>
        <pc:spChg chg="add mod">
          <ac:chgData name="Dilara Begum (2017884)" userId="S::2017884@student.uwtsd.ac.uk::988b65e4-35c8-44b3-bbe7-42a3108f4f71" providerId="AD" clId="Web-{4053D31E-5C3F-1477-6754-A08C4FE7556C}" dt="2025-10-13T13:39:22.127" v="6"/>
          <ac:spMkLst>
            <pc:docMk/>
            <pc:sldMk cId="1627732270" sldId="272"/>
            <ac:spMk id="2" creationId="{D2344028-BB4A-4C9E-BB86-560E25F2FDE3}"/>
          </ac:spMkLst>
        </pc:spChg>
        <pc:spChg chg="add del mod">
          <ac:chgData name="Dilara Begum (2017884)" userId="S::2017884@student.uwtsd.ac.uk::988b65e4-35c8-44b3-bbe7-42a3108f4f71" providerId="AD" clId="Web-{4053D31E-5C3F-1477-6754-A08C4FE7556C}" dt="2025-10-13T13:44:44.262" v="54" actId="20577"/>
          <ac:spMkLst>
            <pc:docMk/>
            <pc:sldMk cId="1627732270" sldId="272"/>
            <ac:spMk id="6" creationId="{7AEC32EE-71AA-9683-C4AF-38642DE4318C}"/>
          </ac:spMkLst>
        </pc:spChg>
      </pc:sldChg>
      <pc:sldMasterChg chg="mod modSldLayout">
        <pc:chgData name="Dilara Begum (2017884)" userId="S::2017884@student.uwtsd.ac.uk::988b65e4-35c8-44b3-bbe7-42a3108f4f71" providerId="AD" clId="Web-{4053D31E-5C3F-1477-6754-A08C4FE7556C}" dt="2025-10-13T13:39:22.127" v="6"/>
        <pc:sldMasterMkLst>
          <pc:docMk/>
          <pc:sldMasterMk cId="3448399762" sldId="2147483760"/>
        </pc:sldMasterMkLst>
        <pc:sldLayoutChg chg="mod">
          <pc:chgData name="Dilara Begum (2017884)" userId="S::2017884@student.uwtsd.ac.uk::988b65e4-35c8-44b3-bbe7-42a3108f4f71" providerId="AD" clId="Web-{4053D31E-5C3F-1477-6754-A08C4FE7556C}" dt="2025-10-13T13:39:22.127" v="6"/>
          <pc:sldLayoutMkLst>
            <pc:docMk/>
            <pc:sldMasterMk cId="3448399762" sldId="2147483760"/>
            <pc:sldLayoutMk cId="290494305" sldId="2147483749"/>
          </pc:sldLayoutMkLst>
        </pc:sldLayoutChg>
        <pc:sldLayoutChg chg="mod">
          <pc:chgData name="Dilara Begum (2017884)" userId="S::2017884@student.uwtsd.ac.uk::988b65e4-35c8-44b3-bbe7-42a3108f4f71" providerId="AD" clId="Web-{4053D31E-5C3F-1477-6754-A08C4FE7556C}" dt="2025-10-13T13:39:22.127" v="6"/>
          <pc:sldLayoutMkLst>
            <pc:docMk/>
            <pc:sldMasterMk cId="3448399762" sldId="2147483760"/>
            <pc:sldLayoutMk cId="3843356378" sldId="2147483750"/>
          </pc:sldLayoutMkLst>
        </pc:sldLayoutChg>
        <pc:sldLayoutChg chg="mod">
          <pc:chgData name="Dilara Begum (2017884)" userId="S::2017884@student.uwtsd.ac.uk::988b65e4-35c8-44b3-bbe7-42a3108f4f71" providerId="AD" clId="Web-{4053D31E-5C3F-1477-6754-A08C4FE7556C}" dt="2025-10-13T13:39:22.127" v="6"/>
          <pc:sldLayoutMkLst>
            <pc:docMk/>
            <pc:sldMasterMk cId="3448399762" sldId="2147483760"/>
            <pc:sldLayoutMk cId="1252620768" sldId="2147483751"/>
          </pc:sldLayoutMkLst>
        </pc:sldLayoutChg>
        <pc:sldLayoutChg chg="mod">
          <pc:chgData name="Dilara Begum (2017884)" userId="S::2017884@student.uwtsd.ac.uk::988b65e4-35c8-44b3-bbe7-42a3108f4f71" providerId="AD" clId="Web-{4053D31E-5C3F-1477-6754-A08C4FE7556C}" dt="2025-10-13T13:39:22.127" v="6"/>
          <pc:sldLayoutMkLst>
            <pc:docMk/>
            <pc:sldMasterMk cId="3448399762" sldId="2147483760"/>
            <pc:sldLayoutMk cId="3053540971" sldId="2147483752"/>
          </pc:sldLayoutMkLst>
        </pc:sldLayoutChg>
        <pc:sldLayoutChg chg="mod">
          <pc:chgData name="Dilara Begum (2017884)" userId="S::2017884@student.uwtsd.ac.uk::988b65e4-35c8-44b3-bbe7-42a3108f4f71" providerId="AD" clId="Web-{4053D31E-5C3F-1477-6754-A08C4FE7556C}" dt="2025-10-13T13:39:22.127" v="6"/>
          <pc:sldLayoutMkLst>
            <pc:docMk/>
            <pc:sldMasterMk cId="3448399762" sldId="2147483760"/>
            <pc:sldLayoutMk cId="2981592851" sldId="2147483753"/>
          </pc:sldLayoutMkLst>
        </pc:sldLayoutChg>
        <pc:sldLayoutChg chg="mod">
          <pc:chgData name="Dilara Begum (2017884)" userId="S::2017884@student.uwtsd.ac.uk::988b65e4-35c8-44b3-bbe7-42a3108f4f71" providerId="AD" clId="Web-{4053D31E-5C3F-1477-6754-A08C4FE7556C}" dt="2025-10-13T13:39:22.127" v="6"/>
          <pc:sldLayoutMkLst>
            <pc:docMk/>
            <pc:sldMasterMk cId="3448399762" sldId="2147483760"/>
            <pc:sldLayoutMk cId="3271660173" sldId="2147483754"/>
          </pc:sldLayoutMkLst>
        </pc:sldLayoutChg>
        <pc:sldLayoutChg chg="mod">
          <pc:chgData name="Dilara Begum (2017884)" userId="S::2017884@student.uwtsd.ac.uk::988b65e4-35c8-44b3-bbe7-42a3108f4f71" providerId="AD" clId="Web-{4053D31E-5C3F-1477-6754-A08C4FE7556C}" dt="2025-10-13T13:39:22.127" v="6"/>
          <pc:sldLayoutMkLst>
            <pc:docMk/>
            <pc:sldMasterMk cId="3448399762" sldId="2147483760"/>
            <pc:sldLayoutMk cId="397466271" sldId="2147483755"/>
          </pc:sldLayoutMkLst>
        </pc:sldLayoutChg>
        <pc:sldLayoutChg chg="mod">
          <pc:chgData name="Dilara Begum (2017884)" userId="S::2017884@student.uwtsd.ac.uk::988b65e4-35c8-44b3-bbe7-42a3108f4f71" providerId="AD" clId="Web-{4053D31E-5C3F-1477-6754-A08C4FE7556C}" dt="2025-10-13T13:39:22.127" v="6"/>
          <pc:sldLayoutMkLst>
            <pc:docMk/>
            <pc:sldMasterMk cId="3448399762" sldId="2147483760"/>
            <pc:sldLayoutMk cId="1724801899" sldId="2147483756"/>
          </pc:sldLayoutMkLst>
        </pc:sldLayoutChg>
        <pc:sldLayoutChg chg="mod">
          <pc:chgData name="Dilara Begum (2017884)" userId="S::2017884@student.uwtsd.ac.uk::988b65e4-35c8-44b3-bbe7-42a3108f4f71" providerId="AD" clId="Web-{4053D31E-5C3F-1477-6754-A08C4FE7556C}" dt="2025-10-13T13:39:22.127" v="6"/>
          <pc:sldLayoutMkLst>
            <pc:docMk/>
            <pc:sldMasterMk cId="3448399762" sldId="2147483760"/>
            <pc:sldLayoutMk cId="497742538" sldId="2147483757"/>
          </pc:sldLayoutMkLst>
        </pc:sldLayoutChg>
        <pc:sldLayoutChg chg="mod">
          <pc:chgData name="Dilara Begum (2017884)" userId="S::2017884@student.uwtsd.ac.uk::988b65e4-35c8-44b3-bbe7-42a3108f4f71" providerId="AD" clId="Web-{4053D31E-5C3F-1477-6754-A08C4FE7556C}" dt="2025-10-13T13:39:22.127" v="6"/>
          <pc:sldLayoutMkLst>
            <pc:docMk/>
            <pc:sldMasterMk cId="3448399762" sldId="2147483760"/>
            <pc:sldLayoutMk cId="2354228934" sldId="2147483758"/>
          </pc:sldLayoutMkLst>
        </pc:sldLayoutChg>
        <pc:sldLayoutChg chg="mod">
          <pc:chgData name="Dilara Begum (2017884)" userId="S::2017884@student.uwtsd.ac.uk::988b65e4-35c8-44b3-bbe7-42a3108f4f71" providerId="AD" clId="Web-{4053D31E-5C3F-1477-6754-A08C4FE7556C}" dt="2025-10-13T13:39:22.127" v="6"/>
          <pc:sldLayoutMkLst>
            <pc:docMk/>
            <pc:sldMasterMk cId="3448399762" sldId="2147483760"/>
            <pc:sldLayoutMk cId="4006393625" sldId="2147483759"/>
          </pc:sldLayoutMkLst>
        </pc:sldLayoutChg>
      </pc:sldMasterChg>
    </pc:docChg>
  </pc:docChgLst>
  <pc:docChgLst>
    <pc:chgData name="Dilara Begum (2017884)" userId="S::2017884@student.uwtsd.ac.uk::988b65e4-35c8-44b3-bbe7-42a3108f4f71" providerId="AD" clId="Web-{797EF61B-57D6-0BA2-74F4-3827A439C18A}"/>
    <pc:docChg chg="modSld">
      <pc:chgData name="Dilara Begum (2017884)" userId="S::2017884@student.uwtsd.ac.uk::988b65e4-35c8-44b3-bbe7-42a3108f4f71" providerId="AD" clId="Web-{797EF61B-57D6-0BA2-74F4-3827A439C18A}" dt="2025-10-13T13:04:46.216" v="117"/>
      <pc:docMkLst>
        <pc:docMk/>
      </pc:docMkLst>
      <pc:sldChg chg="modSp">
        <pc:chgData name="Dilara Begum (2017884)" userId="S::2017884@student.uwtsd.ac.uk::988b65e4-35c8-44b3-bbe7-42a3108f4f71" providerId="AD" clId="Web-{797EF61B-57D6-0BA2-74F4-3827A439C18A}" dt="2025-10-13T12:51:01.080" v="27" actId="14100"/>
        <pc:sldMkLst>
          <pc:docMk/>
          <pc:sldMk cId="4293268337" sldId="257"/>
        </pc:sldMkLst>
        <pc:spChg chg="mod">
          <ac:chgData name="Dilara Begum (2017884)" userId="S::2017884@student.uwtsd.ac.uk::988b65e4-35c8-44b3-bbe7-42a3108f4f71" providerId="AD" clId="Web-{797EF61B-57D6-0BA2-74F4-3827A439C18A}" dt="2025-10-13T12:51:01.080" v="27" actId="14100"/>
          <ac:spMkLst>
            <pc:docMk/>
            <pc:sldMk cId="4293268337" sldId="257"/>
            <ac:spMk id="3" creationId="{AF3E7CA8-3FC1-2854-F277-2CEE331F97BE}"/>
          </ac:spMkLst>
        </pc:spChg>
      </pc:sldChg>
      <pc:sldChg chg="modSp">
        <pc:chgData name="Dilara Begum (2017884)" userId="S::2017884@student.uwtsd.ac.uk::988b65e4-35c8-44b3-bbe7-42a3108f4f71" providerId="AD" clId="Web-{797EF61B-57D6-0BA2-74F4-3827A439C18A}" dt="2025-10-13T12:52:17.726" v="37" actId="1076"/>
        <pc:sldMkLst>
          <pc:docMk/>
          <pc:sldMk cId="2770548059" sldId="258"/>
        </pc:sldMkLst>
        <pc:spChg chg="mod">
          <ac:chgData name="Dilara Begum (2017884)" userId="S::2017884@student.uwtsd.ac.uk::988b65e4-35c8-44b3-bbe7-42a3108f4f71" providerId="AD" clId="Web-{797EF61B-57D6-0BA2-74F4-3827A439C18A}" dt="2025-10-13T12:52:17.726" v="37" actId="1076"/>
          <ac:spMkLst>
            <pc:docMk/>
            <pc:sldMk cId="2770548059" sldId="258"/>
            <ac:spMk id="3" creationId="{6FCB5662-C7A2-7982-B7DF-D241DE2B2568}"/>
          </ac:spMkLst>
        </pc:spChg>
      </pc:sldChg>
      <pc:sldChg chg="modSp">
        <pc:chgData name="Dilara Begum (2017884)" userId="S::2017884@student.uwtsd.ac.uk::988b65e4-35c8-44b3-bbe7-42a3108f4f71" providerId="AD" clId="Web-{797EF61B-57D6-0BA2-74F4-3827A439C18A}" dt="2025-10-13T12:53:15.823" v="46" actId="20577"/>
        <pc:sldMkLst>
          <pc:docMk/>
          <pc:sldMk cId="2082164533" sldId="259"/>
        </pc:sldMkLst>
        <pc:spChg chg="mod">
          <ac:chgData name="Dilara Begum (2017884)" userId="S::2017884@student.uwtsd.ac.uk::988b65e4-35c8-44b3-bbe7-42a3108f4f71" providerId="AD" clId="Web-{797EF61B-57D6-0BA2-74F4-3827A439C18A}" dt="2025-10-13T12:53:15.823" v="46" actId="20577"/>
          <ac:spMkLst>
            <pc:docMk/>
            <pc:sldMk cId="2082164533" sldId="259"/>
            <ac:spMk id="3" creationId="{15F75790-1BE3-5F8E-428F-42ABB2818495}"/>
          </ac:spMkLst>
        </pc:spChg>
      </pc:sldChg>
      <pc:sldChg chg="modSp">
        <pc:chgData name="Dilara Begum (2017884)" userId="S::2017884@student.uwtsd.ac.uk::988b65e4-35c8-44b3-bbe7-42a3108f4f71" providerId="AD" clId="Web-{797EF61B-57D6-0BA2-74F4-3827A439C18A}" dt="2025-10-13T12:54:30.170" v="51" actId="1076"/>
        <pc:sldMkLst>
          <pc:docMk/>
          <pc:sldMk cId="1972046140" sldId="260"/>
        </pc:sldMkLst>
        <pc:spChg chg="mod">
          <ac:chgData name="Dilara Begum (2017884)" userId="S::2017884@student.uwtsd.ac.uk::988b65e4-35c8-44b3-bbe7-42a3108f4f71" providerId="AD" clId="Web-{797EF61B-57D6-0BA2-74F4-3827A439C18A}" dt="2025-10-13T12:54:30.170" v="51" actId="1076"/>
          <ac:spMkLst>
            <pc:docMk/>
            <pc:sldMk cId="1972046140" sldId="260"/>
            <ac:spMk id="3" creationId="{5450A859-397E-4624-DD70-943CFECD780A}"/>
          </ac:spMkLst>
        </pc:spChg>
      </pc:sldChg>
      <pc:sldChg chg="modSp">
        <pc:chgData name="Dilara Begum (2017884)" userId="S::2017884@student.uwtsd.ac.uk::988b65e4-35c8-44b3-bbe7-42a3108f4f71" providerId="AD" clId="Web-{797EF61B-57D6-0BA2-74F4-3827A439C18A}" dt="2025-10-13T12:55:31.657" v="61" actId="1076"/>
        <pc:sldMkLst>
          <pc:docMk/>
          <pc:sldMk cId="244413842" sldId="263"/>
        </pc:sldMkLst>
        <pc:spChg chg="mod">
          <ac:chgData name="Dilara Begum (2017884)" userId="S::2017884@student.uwtsd.ac.uk::988b65e4-35c8-44b3-bbe7-42a3108f4f71" providerId="AD" clId="Web-{797EF61B-57D6-0BA2-74F4-3827A439C18A}" dt="2025-10-13T12:55:25.891" v="58" actId="1076"/>
          <ac:spMkLst>
            <pc:docMk/>
            <pc:sldMk cId="244413842" sldId="263"/>
            <ac:spMk id="3" creationId="{1D7A2B7C-629F-3CB8-99D8-CA71639A5052}"/>
          </ac:spMkLst>
        </pc:spChg>
        <pc:picChg chg="mod">
          <ac:chgData name="Dilara Begum (2017884)" userId="S::2017884@student.uwtsd.ac.uk::988b65e4-35c8-44b3-bbe7-42a3108f4f71" providerId="AD" clId="Web-{797EF61B-57D6-0BA2-74F4-3827A439C18A}" dt="2025-10-13T12:55:31.657" v="61" actId="1076"/>
          <ac:picMkLst>
            <pc:docMk/>
            <pc:sldMk cId="244413842" sldId="263"/>
            <ac:picMk id="4" creationId="{141284AA-1924-3D32-04D2-52F85BB4F375}"/>
          </ac:picMkLst>
        </pc:picChg>
      </pc:sldChg>
      <pc:sldChg chg="modSp">
        <pc:chgData name="Dilara Begum (2017884)" userId="S::2017884@student.uwtsd.ac.uk::988b65e4-35c8-44b3-bbe7-42a3108f4f71" providerId="AD" clId="Web-{797EF61B-57D6-0BA2-74F4-3827A439C18A}" dt="2025-10-13T12:56:44.597" v="71" actId="1076"/>
        <pc:sldMkLst>
          <pc:docMk/>
          <pc:sldMk cId="2347058487" sldId="264"/>
        </pc:sldMkLst>
        <pc:spChg chg="mod">
          <ac:chgData name="Dilara Begum (2017884)" userId="S::2017884@student.uwtsd.ac.uk::988b65e4-35c8-44b3-bbe7-42a3108f4f71" providerId="AD" clId="Web-{797EF61B-57D6-0BA2-74F4-3827A439C18A}" dt="2025-10-13T12:56:44.597" v="71" actId="1076"/>
          <ac:spMkLst>
            <pc:docMk/>
            <pc:sldMk cId="2347058487" sldId="264"/>
            <ac:spMk id="3" creationId="{03D9DD7D-4380-44A1-253F-BE9E42D7B4D5}"/>
          </ac:spMkLst>
        </pc:spChg>
      </pc:sldChg>
      <pc:sldChg chg="modSp">
        <pc:chgData name="Dilara Begum (2017884)" userId="S::2017884@student.uwtsd.ac.uk::988b65e4-35c8-44b3-bbe7-42a3108f4f71" providerId="AD" clId="Web-{797EF61B-57D6-0BA2-74F4-3827A439C18A}" dt="2025-10-13T12:57:48.036" v="79" actId="20577"/>
        <pc:sldMkLst>
          <pc:docMk/>
          <pc:sldMk cId="3880365678" sldId="265"/>
        </pc:sldMkLst>
        <pc:spChg chg="mod">
          <ac:chgData name="Dilara Begum (2017884)" userId="S::2017884@student.uwtsd.ac.uk::988b65e4-35c8-44b3-bbe7-42a3108f4f71" providerId="AD" clId="Web-{797EF61B-57D6-0BA2-74F4-3827A439C18A}" dt="2025-10-13T12:57:48.036" v="79" actId="20577"/>
          <ac:spMkLst>
            <pc:docMk/>
            <pc:sldMk cId="3880365678" sldId="265"/>
            <ac:spMk id="3" creationId="{9D508823-3F18-632F-F178-24628F295B37}"/>
          </ac:spMkLst>
        </pc:spChg>
      </pc:sldChg>
      <pc:sldChg chg="modSp">
        <pc:chgData name="Dilara Begum (2017884)" userId="S::2017884@student.uwtsd.ac.uk::988b65e4-35c8-44b3-bbe7-42a3108f4f71" providerId="AD" clId="Web-{797EF61B-57D6-0BA2-74F4-3827A439C18A}" dt="2025-10-13T12:59:06.757" v="95" actId="20577"/>
        <pc:sldMkLst>
          <pc:docMk/>
          <pc:sldMk cId="2665346774" sldId="266"/>
        </pc:sldMkLst>
        <pc:spChg chg="mod">
          <ac:chgData name="Dilara Begum (2017884)" userId="S::2017884@student.uwtsd.ac.uk::988b65e4-35c8-44b3-bbe7-42a3108f4f71" providerId="AD" clId="Web-{797EF61B-57D6-0BA2-74F4-3827A439C18A}" dt="2025-10-13T12:59:06.757" v="95" actId="20577"/>
          <ac:spMkLst>
            <pc:docMk/>
            <pc:sldMk cId="2665346774" sldId="266"/>
            <ac:spMk id="3" creationId="{4527944E-224D-AA91-8214-4CFA3F62F405}"/>
          </ac:spMkLst>
        </pc:spChg>
      </pc:sldChg>
      <pc:sldChg chg="addSp delSp modSp">
        <pc:chgData name="Dilara Begum (2017884)" userId="S::2017884@student.uwtsd.ac.uk::988b65e4-35c8-44b3-bbe7-42a3108f4f71" providerId="AD" clId="Web-{797EF61B-57D6-0BA2-74F4-3827A439C18A}" dt="2025-10-13T13:04:46.216" v="117"/>
        <pc:sldMkLst>
          <pc:docMk/>
          <pc:sldMk cId="150589620" sldId="267"/>
        </pc:sldMkLst>
        <pc:spChg chg="mod">
          <ac:chgData name="Dilara Begum (2017884)" userId="S::2017884@student.uwtsd.ac.uk::988b65e4-35c8-44b3-bbe7-42a3108f4f71" providerId="AD" clId="Web-{797EF61B-57D6-0BA2-74F4-3827A439C18A}" dt="2025-10-13T13:00:41.025" v="101" actId="14100"/>
          <ac:spMkLst>
            <pc:docMk/>
            <pc:sldMk cId="150589620" sldId="267"/>
            <ac:spMk id="3" creationId="{DE5B0F57-3582-E076-2E9B-6BFE0FBC9402}"/>
          </ac:spMkLst>
        </pc:spChg>
      </pc:sldChg>
      <pc:sldChg chg="modSp">
        <pc:chgData name="Dilara Begum (2017884)" userId="S::2017884@student.uwtsd.ac.uk::988b65e4-35c8-44b3-bbe7-42a3108f4f71" providerId="AD" clId="Web-{797EF61B-57D6-0BA2-74F4-3827A439C18A}" dt="2025-10-13T13:01:37.385" v="108" actId="14100"/>
        <pc:sldMkLst>
          <pc:docMk/>
          <pc:sldMk cId="1927456189" sldId="269"/>
        </pc:sldMkLst>
        <pc:spChg chg="mod">
          <ac:chgData name="Dilara Begum (2017884)" userId="S::2017884@student.uwtsd.ac.uk::988b65e4-35c8-44b3-bbe7-42a3108f4f71" providerId="AD" clId="Web-{797EF61B-57D6-0BA2-74F4-3827A439C18A}" dt="2025-10-13T13:01:37.385" v="108" actId="14100"/>
          <ac:spMkLst>
            <pc:docMk/>
            <pc:sldMk cId="1927456189" sldId="269"/>
            <ac:spMk id="3" creationId="{48C4B526-25CF-17A1-B32F-6293FE150BBE}"/>
          </ac:spMkLst>
        </pc:spChg>
      </pc:sldChg>
      <pc:sldChg chg="modSp">
        <pc:chgData name="Dilara Begum (2017884)" userId="S::2017884@student.uwtsd.ac.uk::988b65e4-35c8-44b3-bbe7-42a3108f4f71" providerId="AD" clId="Web-{797EF61B-57D6-0BA2-74F4-3827A439C18A}" dt="2025-10-13T13:02:20.323" v="112" actId="14100"/>
        <pc:sldMkLst>
          <pc:docMk/>
          <pc:sldMk cId="2268710376" sldId="270"/>
        </pc:sldMkLst>
        <pc:spChg chg="mod">
          <ac:chgData name="Dilara Begum (2017884)" userId="S::2017884@student.uwtsd.ac.uk::988b65e4-35c8-44b3-bbe7-42a3108f4f71" providerId="AD" clId="Web-{797EF61B-57D6-0BA2-74F4-3827A439C18A}" dt="2025-10-13T13:02:20.323" v="112" actId="14100"/>
          <ac:spMkLst>
            <pc:docMk/>
            <pc:sldMk cId="2268710376" sldId="270"/>
            <ac:spMk id="3" creationId="{1B0939FB-49BA-2788-2E24-ABDD991C2DE7}"/>
          </ac:spMkLst>
        </pc:spChg>
      </pc:sldChg>
    </pc:docChg>
  </pc:docChgLst>
  <pc:docChgLst>
    <pc:chgData name="Dilara Begum (2017884)" userId="988b65e4-35c8-44b3-bbe7-42a3108f4f71" providerId="ADAL" clId="{90375992-08E1-4506-877B-702631D1A68A}"/>
    <pc:docChg chg="custSel modSld">
      <pc:chgData name="Dilara Begum (2017884)" userId="988b65e4-35c8-44b3-bbe7-42a3108f4f71" providerId="ADAL" clId="{90375992-08E1-4506-877B-702631D1A68A}" dt="2025-10-10T19:06:53.886" v="247"/>
      <pc:docMkLst>
        <pc:docMk/>
      </pc:docMkLst>
      <pc:sldChg chg="addSp delSp modSp mod modTransition modAnim">
        <pc:chgData name="Dilara Begum (2017884)" userId="988b65e4-35c8-44b3-bbe7-42a3108f4f71" providerId="ADAL" clId="{90375992-08E1-4506-877B-702631D1A68A}" dt="2025-10-10T18:23:16.476" v="163"/>
        <pc:sldMkLst>
          <pc:docMk/>
          <pc:sldMk cId="109857222" sldId="256"/>
        </pc:sldMkLst>
        <pc:picChg chg="add mod">
          <ac:chgData name="Dilara Begum (2017884)" userId="988b65e4-35c8-44b3-bbe7-42a3108f4f71" providerId="ADAL" clId="{90375992-08E1-4506-877B-702631D1A68A}" dt="2025-10-10T18:23:16.476" v="163"/>
          <ac:picMkLst>
            <pc:docMk/>
            <pc:sldMk cId="109857222" sldId="256"/>
            <ac:picMk id="82" creationId="{535376C2-25F4-5D41-13FA-4E4C881DDBFE}"/>
          </ac:picMkLst>
        </pc:picChg>
      </pc:sldChg>
      <pc:sldChg chg="addSp delSp modSp mod modTransition modAnim">
        <pc:chgData name="Dilara Begum (2017884)" userId="988b65e4-35c8-44b3-bbe7-42a3108f4f71" providerId="ADAL" clId="{90375992-08E1-4506-877B-702631D1A68A}" dt="2025-10-10T18:23:16.476" v="163"/>
        <pc:sldMkLst>
          <pc:docMk/>
          <pc:sldMk cId="4293268337" sldId="257"/>
        </pc:sldMkLst>
        <pc:spChg chg="mod">
          <ac:chgData name="Dilara Begum (2017884)" userId="988b65e4-35c8-44b3-bbe7-42a3108f4f71" providerId="ADAL" clId="{90375992-08E1-4506-877B-702631D1A68A}" dt="2025-10-10T16:12:21.962" v="0" actId="113"/>
          <ac:spMkLst>
            <pc:docMk/>
            <pc:sldMk cId="4293268337" sldId="257"/>
            <ac:spMk id="2" creationId="{A6B9D80A-5E98-74A6-8446-C6F6370B4105}"/>
          </ac:spMkLst>
        </pc:spChg>
        <pc:spChg chg="mod">
          <ac:chgData name="Dilara Begum (2017884)" userId="988b65e4-35c8-44b3-bbe7-42a3108f4f71" providerId="ADAL" clId="{90375992-08E1-4506-877B-702631D1A68A}" dt="2025-10-10T16:57:51.258" v="15" actId="14100"/>
          <ac:spMkLst>
            <pc:docMk/>
            <pc:sldMk cId="4293268337" sldId="257"/>
            <ac:spMk id="3" creationId="{AF3E7CA8-3FC1-2854-F277-2CEE331F97BE}"/>
          </ac:spMkLst>
        </pc:spChg>
        <pc:picChg chg="add mod">
          <ac:chgData name="Dilara Begum (2017884)" userId="988b65e4-35c8-44b3-bbe7-42a3108f4f71" providerId="ADAL" clId="{90375992-08E1-4506-877B-702631D1A68A}" dt="2025-10-10T18:23:16.476" v="163"/>
          <ac:picMkLst>
            <pc:docMk/>
            <pc:sldMk cId="4293268337" sldId="257"/>
            <ac:picMk id="110" creationId="{843CEA06-2C52-FCA0-32C2-8B65BA21042C}"/>
          </ac:picMkLst>
        </pc:picChg>
      </pc:sldChg>
      <pc:sldChg chg="addSp delSp modSp mod modTransition modAnim">
        <pc:chgData name="Dilara Begum (2017884)" userId="988b65e4-35c8-44b3-bbe7-42a3108f4f71" providerId="ADAL" clId="{90375992-08E1-4506-877B-702631D1A68A}" dt="2025-10-10T18:26:10.333" v="169"/>
        <pc:sldMkLst>
          <pc:docMk/>
          <pc:sldMk cId="2770548059" sldId="258"/>
        </pc:sldMkLst>
        <pc:picChg chg="add mod">
          <ac:chgData name="Dilara Begum (2017884)" userId="988b65e4-35c8-44b3-bbe7-42a3108f4f71" providerId="ADAL" clId="{90375992-08E1-4506-877B-702631D1A68A}" dt="2025-10-10T18:26:10.333" v="169"/>
          <ac:picMkLst>
            <pc:docMk/>
            <pc:sldMk cId="2770548059" sldId="258"/>
            <ac:picMk id="93" creationId="{27B34D0D-1369-F072-72A9-10ED269B6A76}"/>
          </ac:picMkLst>
        </pc:picChg>
      </pc:sldChg>
      <pc:sldChg chg="addSp delSp modSp mod modTransition modAnim">
        <pc:chgData name="Dilara Begum (2017884)" userId="988b65e4-35c8-44b3-bbe7-42a3108f4f71" providerId="ADAL" clId="{90375992-08E1-4506-877B-702631D1A68A}" dt="2025-10-10T18:27:46.379" v="173"/>
        <pc:sldMkLst>
          <pc:docMk/>
          <pc:sldMk cId="2082164533" sldId="259"/>
        </pc:sldMkLst>
        <pc:picChg chg="add mod">
          <ac:chgData name="Dilara Begum (2017884)" userId="988b65e4-35c8-44b3-bbe7-42a3108f4f71" providerId="ADAL" clId="{90375992-08E1-4506-877B-702631D1A68A}" dt="2025-10-10T18:27:46.379" v="173"/>
          <ac:picMkLst>
            <pc:docMk/>
            <pc:sldMk cId="2082164533" sldId="259"/>
            <ac:picMk id="63" creationId="{EB14848F-A922-28DF-7737-82605F8D4226}"/>
          </ac:picMkLst>
        </pc:picChg>
      </pc:sldChg>
      <pc:sldChg chg="addSp delSp modSp mod modTransition modAnim">
        <pc:chgData name="Dilara Begum (2017884)" userId="988b65e4-35c8-44b3-bbe7-42a3108f4f71" providerId="ADAL" clId="{90375992-08E1-4506-877B-702631D1A68A}" dt="2025-10-10T18:29:13.542" v="177"/>
        <pc:sldMkLst>
          <pc:docMk/>
          <pc:sldMk cId="1972046140" sldId="260"/>
        </pc:sldMkLst>
        <pc:spChg chg="mod">
          <ac:chgData name="Dilara Begum (2017884)" userId="988b65e4-35c8-44b3-bbe7-42a3108f4f71" providerId="ADAL" clId="{90375992-08E1-4506-877B-702631D1A68A}" dt="2025-10-10T16:58:57.752" v="16" actId="1076"/>
          <ac:spMkLst>
            <pc:docMk/>
            <pc:sldMk cId="1972046140" sldId="260"/>
            <ac:spMk id="3" creationId="{5450A859-397E-4624-DD70-943CFECD780A}"/>
          </ac:spMkLst>
        </pc:spChg>
        <pc:picChg chg="add mod">
          <ac:chgData name="Dilara Begum (2017884)" userId="988b65e4-35c8-44b3-bbe7-42a3108f4f71" providerId="ADAL" clId="{90375992-08E1-4506-877B-702631D1A68A}" dt="2025-10-10T18:29:13.542" v="177"/>
          <ac:picMkLst>
            <pc:docMk/>
            <pc:sldMk cId="1972046140" sldId="260"/>
            <ac:picMk id="101" creationId="{BF7F0CCB-743E-4C6B-7659-70CEC399FCFC}"/>
          </ac:picMkLst>
        </pc:picChg>
      </pc:sldChg>
      <pc:sldChg chg="addSp delSp modSp mod modTransition modAnim">
        <pc:chgData name="Dilara Begum (2017884)" userId="988b65e4-35c8-44b3-bbe7-42a3108f4f71" providerId="ADAL" clId="{90375992-08E1-4506-877B-702631D1A68A}" dt="2025-10-10T18:30:33.549" v="178"/>
        <pc:sldMkLst>
          <pc:docMk/>
          <pc:sldMk cId="3707957348" sldId="261"/>
        </pc:sldMkLst>
        <pc:picChg chg="add mod">
          <ac:chgData name="Dilara Begum (2017884)" userId="988b65e4-35c8-44b3-bbe7-42a3108f4f71" providerId="ADAL" clId="{90375992-08E1-4506-877B-702631D1A68A}" dt="2025-10-10T18:30:33.549" v="178"/>
          <ac:picMkLst>
            <pc:docMk/>
            <pc:sldMk cId="3707957348" sldId="261"/>
            <ac:picMk id="56" creationId="{006CD5B3-28B1-8D4D-2FCC-E42D11DAD03A}"/>
          </ac:picMkLst>
        </pc:picChg>
      </pc:sldChg>
      <pc:sldChg chg="addSp delSp modSp mod modTransition modAnim">
        <pc:chgData name="Dilara Begum (2017884)" userId="988b65e4-35c8-44b3-bbe7-42a3108f4f71" providerId="ADAL" clId="{90375992-08E1-4506-877B-702631D1A68A}" dt="2025-10-10T18:32:09.451" v="182"/>
        <pc:sldMkLst>
          <pc:docMk/>
          <pc:sldMk cId="3515385087" sldId="262"/>
        </pc:sldMkLst>
        <pc:picChg chg="add mod">
          <ac:chgData name="Dilara Begum (2017884)" userId="988b65e4-35c8-44b3-bbe7-42a3108f4f71" providerId="ADAL" clId="{90375992-08E1-4506-877B-702631D1A68A}" dt="2025-10-10T18:32:09.451" v="182"/>
          <ac:picMkLst>
            <pc:docMk/>
            <pc:sldMk cId="3515385087" sldId="262"/>
            <ac:picMk id="80" creationId="{28742830-B1D7-8842-E01B-41B4399AA76C}"/>
          </ac:picMkLst>
        </pc:picChg>
      </pc:sldChg>
      <pc:sldChg chg="addSp delSp modSp mod modTransition modAnim">
        <pc:chgData name="Dilara Begum (2017884)" userId="988b65e4-35c8-44b3-bbe7-42a3108f4f71" providerId="ADAL" clId="{90375992-08E1-4506-877B-702631D1A68A}" dt="2025-10-10T18:33:16.585" v="183"/>
        <pc:sldMkLst>
          <pc:docMk/>
          <pc:sldMk cId="244413842" sldId="263"/>
        </pc:sldMkLst>
        <pc:picChg chg="add mod">
          <ac:chgData name="Dilara Begum (2017884)" userId="988b65e4-35c8-44b3-bbe7-42a3108f4f71" providerId="ADAL" clId="{90375992-08E1-4506-877B-702631D1A68A}" dt="2025-10-10T18:33:16.585" v="183"/>
          <ac:picMkLst>
            <pc:docMk/>
            <pc:sldMk cId="244413842" sldId="263"/>
            <ac:picMk id="81" creationId="{B0A9EECA-A892-CB23-9C49-372C12E9465A}"/>
          </ac:picMkLst>
        </pc:picChg>
      </pc:sldChg>
      <pc:sldChg chg="addSp delSp modSp mod modTransition modAnim">
        <pc:chgData name="Dilara Begum (2017884)" userId="988b65e4-35c8-44b3-bbe7-42a3108f4f71" providerId="ADAL" clId="{90375992-08E1-4506-877B-702631D1A68A}" dt="2025-10-10T18:34:22.892" v="184"/>
        <pc:sldMkLst>
          <pc:docMk/>
          <pc:sldMk cId="2347058487" sldId="264"/>
        </pc:sldMkLst>
        <pc:picChg chg="add mod">
          <ac:chgData name="Dilara Begum (2017884)" userId="988b65e4-35c8-44b3-bbe7-42a3108f4f71" providerId="ADAL" clId="{90375992-08E1-4506-877B-702631D1A68A}" dt="2025-10-10T18:34:22.892" v="184"/>
          <ac:picMkLst>
            <pc:docMk/>
            <pc:sldMk cId="2347058487" sldId="264"/>
            <ac:picMk id="93" creationId="{A7AB3C9B-C996-D431-6E07-FC97F7E35632}"/>
          </ac:picMkLst>
        </pc:picChg>
      </pc:sldChg>
      <pc:sldChg chg="addSp delSp modSp mod modTransition modAnim">
        <pc:chgData name="Dilara Begum (2017884)" userId="988b65e4-35c8-44b3-bbe7-42a3108f4f71" providerId="ADAL" clId="{90375992-08E1-4506-877B-702631D1A68A}" dt="2025-10-10T18:37:28.964" v="203"/>
        <pc:sldMkLst>
          <pc:docMk/>
          <pc:sldMk cId="3880365678" sldId="265"/>
        </pc:sldMkLst>
        <pc:picChg chg="add mod">
          <ac:chgData name="Dilara Begum (2017884)" userId="988b65e4-35c8-44b3-bbe7-42a3108f4f71" providerId="ADAL" clId="{90375992-08E1-4506-877B-702631D1A68A}" dt="2025-10-10T18:37:28.964" v="203"/>
          <ac:picMkLst>
            <pc:docMk/>
            <pc:sldMk cId="3880365678" sldId="265"/>
            <ac:picMk id="92" creationId="{4FB01F0D-B7F1-46C6-65DA-7D811E8961DA}"/>
          </ac:picMkLst>
        </pc:picChg>
      </pc:sldChg>
      <pc:sldChg chg="addSp delSp modSp mod modTransition modAnim">
        <pc:chgData name="Dilara Begum (2017884)" userId="988b65e4-35c8-44b3-bbe7-42a3108f4f71" providerId="ADAL" clId="{90375992-08E1-4506-877B-702631D1A68A}" dt="2025-10-10T18:41:01.872" v="219"/>
        <pc:sldMkLst>
          <pc:docMk/>
          <pc:sldMk cId="2665346774" sldId="266"/>
        </pc:sldMkLst>
        <pc:picChg chg="add mod">
          <ac:chgData name="Dilara Begum (2017884)" userId="988b65e4-35c8-44b3-bbe7-42a3108f4f71" providerId="ADAL" clId="{90375992-08E1-4506-877B-702631D1A68A}" dt="2025-10-10T18:41:01.872" v="219"/>
          <ac:picMkLst>
            <pc:docMk/>
            <pc:sldMk cId="2665346774" sldId="266"/>
            <ac:picMk id="73" creationId="{0808A46A-DCA1-80DC-44E7-1109DCB4E5A0}"/>
          </ac:picMkLst>
        </pc:picChg>
      </pc:sldChg>
      <pc:sldChg chg="addSp delSp modSp mod modTransition modAnim">
        <pc:chgData name="Dilara Begum (2017884)" userId="988b65e4-35c8-44b3-bbe7-42a3108f4f71" providerId="ADAL" clId="{90375992-08E1-4506-877B-702631D1A68A}" dt="2025-10-10T18:43:05.722" v="223"/>
        <pc:sldMkLst>
          <pc:docMk/>
          <pc:sldMk cId="150589620" sldId="267"/>
        </pc:sldMkLst>
        <pc:picChg chg="add mod">
          <ac:chgData name="Dilara Begum (2017884)" userId="988b65e4-35c8-44b3-bbe7-42a3108f4f71" providerId="ADAL" clId="{90375992-08E1-4506-877B-702631D1A68A}" dt="2025-10-10T18:43:05.722" v="223"/>
          <ac:picMkLst>
            <pc:docMk/>
            <pc:sldMk cId="150589620" sldId="267"/>
            <ac:picMk id="151" creationId="{EF33B873-834F-0477-1A9A-450F09472C79}"/>
          </ac:picMkLst>
        </pc:picChg>
      </pc:sldChg>
      <pc:sldChg chg="addSp delSp modSp mod modTransition modAnim">
        <pc:chgData name="Dilara Begum (2017884)" userId="988b65e4-35c8-44b3-bbe7-42a3108f4f71" providerId="ADAL" clId="{90375992-08E1-4506-877B-702631D1A68A}" dt="2025-10-10T18:47:07.358" v="230"/>
        <pc:sldMkLst>
          <pc:docMk/>
          <pc:sldMk cId="1742240858" sldId="268"/>
        </pc:sldMkLst>
        <pc:picChg chg="add mod">
          <ac:chgData name="Dilara Begum (2017884)" userId="988b65e4-35c8-44b3-bbe7-42a3108f4f71" providerId="ADAL" clId="{90375992-08E1-4506-877B-702631D1A68A}" dt="2025-10-10T18:47:07.358" v="230"/>
          <ac:picMkLst>
            <pc:docMk/>
            <pc:sldMk cId="1742240858" sldId="268"/>
            <ac:picMk id="132" creationId="{447D4ADB-4A4A-9867-8D86-5511B7DA06FA}"/>
          </ac:picMkLst>
        </pc:picChg>
      </pc:sldChg>
      <pc:sldChg chg="addSp delSp modSp mod modTransition modAnim">
        <pc:chgData name="Dilara Begum (2017884)" userId="988b65e4-35c8-44b3-bbe7-42a3108f4f71" providerId="ADAL" clId="{90375992-08E1-4506-877B-702631D1A68A}" dt="2025-10-10T19:05:00.185" v="243"/>
        <pc:sldMkLst>
          <pc:docMk/>
          <pc:sldMk cId="1927456189" sldId="269"/>
        </pc:sldMkLst>
        <pc:picChg chg="add mod">
          <ac:chgData name="Dilara Begum (2017884)" userId="988b65e4-35c8-44b3-bbe7-42a3108f4f71" providerId="ADAL" clId="{90375992-08E1-4506-877B-702631D1A68A}" dt="2025-10-10T19:05:00.185" v="243"/>
          <ac:picMkLst>
            <pc:docMk/>
            <pc:sldMk cId="1927456189" sldId="269"/>
            <ac:picMk id="139" creationId="{78BE2C94-6CA9-C067-872B-27AE77B238BC}"/>
          </ac:picMkLst>
        </pc:picChg>
      </pc:sldChg>
      <pc:sldChg chg="addSp delSp modSp mod modTransition modAnim">
        <pc:chgData name="Dilara Begum (2017884)" userId="988b65e4-35c8-44b3-bbe7-42a3108f4f71" providerId="ADAL" clId="{90375992-08E1-4506-877B-702631D1A68A}" dt="2025-10-10T19:06:53.886" v="247"/>
        <pc:sldMkLst>
          <pc:docMk/>
          <pc:sldMk cId="2268710376" sldId="270"/>
        </pc:sldMkLst>
        <pc:picChg chg="add mod">
          <ac:chgData name="Dilara Begum (2017884)" userId="988b65e4-35c8-44b3-bbe7-42a3108f4f71" providerId="ADAL" clId="{90375992-08E1-4506-877B-702631D1A68A}" dt="2025-10-10T19:06:53.886" v="247"/>
          <ac:picMkLst>
            <pc:docMk/>
            <pc:sldMk cId="2268710376" sldId="270"/>
            <ac:picMk id="56" creationId="{7E21038E-50D4-FA0C-ECFA-BD9FD890615F}"/>
          </ac:picMkLst>
        </pc:picChg>
      </pc:sldChg>
      <pc:sldChg chg="modTransition">
        <pc:chgData name="Dilara Begum (2017884)" userId="988b65e4-35c8-44b3-bbe7-42a3108f4f71" providerId="ADAL" clId="{90375992-08E1-4506-877B-702631D1A68A}" dt="2025-10-10T18:21:33.771" v="162"/>
        <pc:sldMkLst>
          <pc:docMk/>
          <pc:sldMk cId="3715124724" sldId="271"/>
        </pc:sldMkLst>
      </pc:sldChg>
      <pc:sldChg chg="modTransition">
        <pc:chgData name="Dilara Begum (2017884)" userId="988b65e4-35c8-44b3-bbe7-42a3108f4f71" providerId="ADAL" clId="{90375992-08E1-4506-877B-702631D1A68A}" dt="2025-10-10T18:21:33.771" v="162"/>
        <pc:sldMkLst>
          <pc:docMk/>
          <pc:sldMk cId="1627732270" sldId="272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D74E066-DD12-40F8-8503-84CD3C121843}" type="datetimeFigureOut">
              <a:rPr lang="en-GB" smtClean="0"/>
              <a:t>20/10/2025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A246609-AAC2-40A6-9035-9542426540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325859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A246609-AAC2-40A6-9035-95424265405F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393646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A246609-AAC2-40A6-9035-95424265405F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28038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BA1826-1B3E-4E2E-8D6C-93BCEAA3D6C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107200" y="1096965"/>
            <a:ext cx="7977600" cy="2085696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AB5F0CE-1714-4650-9690-5676C06349A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216000" y="3945771"/>
            <a:ext cx="5760000" cy="1832730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2400" i="0" spc="5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D0CA85-BF38-4762-934C-D00F2047C2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10/20/2025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9CA3C9-6579-49D9-A5FD-20231FB4B3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9B94FE-6287-4D49-B0E5-FE9A9BA75A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AE0C0B2A-3FD1-4235-A16E-0ED1E028A93E}"/>
              </a:ext>
            </a:extLst>
          </p:cNvPr>
          <p:cNvCxnSpPr>
            <a:cxnSpLocks/>
          </p:cNvCxnSpPr>
          <p:nvPr/>
        </p:nvCxnSpPr>
        <p:spPr>
          <a:xfrm>
            <a:off x="5826000" y="3525773"/>
            <a:ext cx="540000" cy="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" name="Group 7">
            <a:extLst>
              <a:ext uri="{FF2B5EF4-FFF2-40B4-BE49-F238E27FC236}">
                <a16:creationId xmlns:a16="http://schemas.microsoft.com/office/drawing/2014/main" id="{9494E066-0146-46E9-BAF1-C33240ABA294}"/>
              </a:ext>
            </a:extLst>
          </p:cNvPr>
          <p:cNvGrpSpPr/>
          <p:nvPr/>
        </p:nvGrpSpPr>
        <p:grpSpPr>
          <a:xfrm rot="2700000">
            <a:off x="10127693" y="4178240"/>
            <a:ext cx="633413" cy="1862138"/>
            <a:chOff x="5959192" y="333389"/>
            <a:chExt cx="633413" cy="1862138"/>
          </a:xfrm>
        </p:grpSpPr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B02BD80B-C499-4DAC-9580-575B04F8658F}"/>
                </a:ext>
              </a:extLst>
            </p:cNvPr>
            <p:cNvGrpSpPr/>
            <p:nvPr/>
          </p:nvGrpSpPr>
          <p:grpSpPr>
            <a:xfrm>
              <a:off x="5959192" y="333389"/>
              <a:ext cx="633413" cy="1419225"/>
              <a:chOff x="5959192" y="333389"/>
              <a:chExt cx="633413" cy="1419225"/>
            </a:xfrm>
          </p:grpSpPr>
          <p:sp>
            <p:nvSpPr>
              <p:cNvPr id="11" name="Freeform 68">
                <a:extLst>
                  <a:ext uri="{FF2B5EF4-FFF2-40B4-BE49-F238E27FC236}">
                    <a16:creationId xmlns:a16="http://schemas.microsoft.com/office/drawing/2014/main" id="{CCF069F3-858C-4C67-90C2-46017C3D4CEB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5959192" y="333389"/>
                <a:ext cx="319088" cy="1419225"/>
              </a:xfrm>
              <a:custGeom>
                <a:avLst/>
                <a:gdLst>
                  <a:gd name="T0" fmla="*/ 0 w 67"/>
                  <a:gd name="T1" fmla="*/ 149 h 298"/>
                  <a:gd name="T2" fmla="*/ 67 w 67"/>
                  <a:gd name="T3" fmla="*/ 298 h 298"/>
                  <a:gd name="T4" fmla="*/ 67 w 67"/>
                  <a:gd name="T5" fmla="*/ 0 h 298"/>
                  <a:gd name="T6" fmla="*/ 0 w 67"/>
                  <a:gd name="T7" fmla="*/ 149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7" h="298">
                    <a:moveTo>
                      <a:pt x="0" y="149"/>
                    </a:moveTo>
                    <a:cubicBezTo>
                      <a:pt x="0" y="208"/>
                      <a:pt x="26" y="261"/>
                      <a:pt x="67" y="298"/>
                    </a:cubicBezTo>
                    <a:cubicBezTo>
                      <a:pt x="67" y="0"/>
                      <a:pt x="67" y="0"/>
                      <a:pt x="67" y="0"/>
                    </a:cubicBezTo>
                    <a:cubicBezTo>
                      <a:pt x="26" y="36"/>
                      <a:pt x="0" y="89"/>
                      <a:pt x="0" y="149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89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2" name="Freeform 69">
                <a:extLst>
                  <a:ext uri="{FF2B5EF4-FFF2-40B4-BE49-F238E27FC236}">
                    <a16:creationId xmlns:a16="http://schemas.microsoft.com/office/drawing/2014/main" id="{8A1FFA52-DFA8-4A81-8A85-50BE13257F51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6278280" y="333389"/>
                <a:ext cx="314325" cy="1419225"/>
              </a:xfrm>
              <a:custGeom>
                <a:avLst/>
                <a:gdLst>
                  <a:gd name="T0" fmla="*/ 0 w 66"/>
                  <a:gd name="T1" fmla="*/ 0 h 298"/>
                  <a:gd name="T2" fmla="*/ 0 w 66"/>
                  <a:gd name="T3" fmla="*/ 298 h 298"/>
                  <a:gd name="T4" fmla="*/ 66 w 66"/>
                  <a:gd name="T5" fmla="*/ 149 h 298"/>
                  <a:gd name="T6" fmla="*/ 0 w 66"/>
                  <a:gd name="T7" fmla="*/ 0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6" h="298">
                    <a:moveTo>
                      <a:pt x="0" y="0"/>
                    </a:moveTo>
                    <a:cubicBezTo>
                      <a:pt x="0" y="298"/>
                      <a:pt x="0" y="298"/>
                      <a:pt x="0" y="298"/>
                    </a:cubicBezTo>
                    <a:cubicBezTo>
                      <a:pt x="41" y="261"/>
                      <a:pt x="66" y="208"/>
                      <a:pt x="66" y="149"/>
                    </a:cubicBezTo>
                    <a:cubicBezTo>
                      <a:pt x="66" y="89"/>
                      <a:pt x="41" y="36"/>
                      <a:pt x="0" y="0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27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sp>
          <p:nvSpPr>
            <p:cNvPr id="10" name="Line 70">
              <a:extLst>
                <a:ext uri="{FF2B5EF4-FFF2-40B4-BE49-F238E27FC236}">
                  <a16:creationId xmlns:a16="http://schemas.microsoft.com/office/drawing/2014/main" id="{BAEDA471-60CB-4A0C-B9AD-B2B3C51EA2FD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6278280" y="333389"/>
              <a:ext cx="0" cy="1862138"/>
            </a:xfrm>
            <a:prstGeom prst="line">
              <a:avLst/>
            </a:prstGeom>
            <a:noFill/>
            <a:ln w="12700" cap="flat">
              <a:solidFill>
                <a:srgbClr val="FFFFFF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97466271"/>
      </p:ext>
    </p:extLst>
  </p:cSld>
  <p:clrMapOvr>
    <a:masterClrMapping/>
  </p:clrMapOvr>
  <p:hf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732E59-6597-437B-B2F8-E2DD1F86A8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E3BC1D-912E-4012-84AC-A509C9EF4F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77110C-4AA3-4101-B3BD-140B90AF99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10/20/2025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50F189-4D8E-4DE6-8295-CF92FA8BFD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5F33EC-1ACF-4D46-AEA5-A20802210B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4801899"/>
      </p:ext>
    </p:extLst>
  </p:cSld>
  <p:clrMapOvr>
    <a:masterClrMapping/>
  </p:clrMapOvr>
  <p:hf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045267-19A7-4A3D-9658-AD3F78DD35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0000" y="2305800"/>
            <a:ext cx="4636800" cy="2246400"/>
          </a:xfrm>
        </p:spPr>
        <p:txBody>
          <a:bodyPr anchor="ctr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5F17554-5672-499F-BEB9-AB069E6D15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565250" y="2305800"/>
            <a:ext cx="4636800" cy="2246400"/>
          </a:xfrm>
        </p:spPr>
        <p:txBody>
          <a:bodyPr anchor="ctr">
            <a:normAutofit/>
          </a:bodyPr>
          <a:lstStyle>
            <a:lvl1pPr marL="0" indent="0" algn="ctr">
              <a:lnSpc>
                <a:spcPct val="125000"/>
              </a:lnSpc>
              <a:buNone/>
              <a:defRPr sz="2400" i="1">
                <a:solidFill>
                  <a:schemeClr val="tx1">
                    <a:alpha val="6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CBA3C6-C279-46AA-B4EE-5F861D83D2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10/20/2025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4C125B-DDB9-4F4E-B9E9-A747E648FC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3D465E-E86B-42A8-B18A-9046E40D63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6681007E-0E57-40DB-9A98-D04E0A05937B}"/>
              </a:ext>
            </a:extLst>
          </p:cNvPr>
          <p:cNvSpPr/>
          <p:nvPr/>
        </p:nvSpPr>
        <p:spPr>
          <a:xfrm>
            <a:off x="1437136" y="649304"/>
            <a:ext cx="340415" cy="340415"/>
          </a:xfrm>
          <a:prstGeom prst="ellipse">
            <a:avLst/>
          </a:prstGeom>
          <a:gradFill flip="none" rotWithShape="1">
            <a:gsLst>
              <a:gs pos="0">
                <a:srgbClr val="FFFFFF">
                  <a:alpha val="80000"/>
                </a:srgbClr>
              </a:gs>
              <a:gs pos="100000">
                <a:srgbClr val="FFFFFF">
                  <a:alpha val="10000"/>
                </a:srgbClr>
              </a:gs>
            </a:gsLst>
            <a:lin ang="2700000" scaled="0"/>
            <a:tileRect/>
          </a:gra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endParaRPr lang="en-US">
              <a:solidFill>
                <a:schemeClr val="tx1"/>
              </a:solidFill>
            </a:endParaRP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4C2D7ED2-BAE3-470E-9EFF-F2A49EDD9767}"/>
              </a:ext>
            </a:extLst>
          </p:cNvPr>
          <p:cNvGrpSpPr/>
          <p:nvPr/>
        </p:nvGrpSpPr>
        <p:grpSpPr>
          <a:xfrm rot="10800000">
            <a:off x="1079500" y="952167"/>
            <a:ext cx="641184" cy="1069728"/>
            <a:chOff x="6484111" y="2967038"/>
            <a:chExt cx="641184" cy="1069728"/>
          </a:xfrm>
        </p:grpSpPr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15B14D1A-9E1B-41C3-96AA-A5C40C4F9B3A}"/>
                </a:ext>
              </a:extLst>
            </p:cNvPr>
            <p:cNvGrpSpPr/>
            <p:nvPr/>
          </p:nvGrpSpPr>
          <p:grpSpPr>
            <a:xfrm>
              <a:off x="6808136" y="2967038"/>
              <a:ext cx="317159" cy="932400"/>
              <a:chOff x="6808136" y="2967038"/>
              <a:chExt cx="317159" cy="932400"/>
            </a:xfrm>
          </p:grpSpPr>
          <p:sp>
            <p:nvSpPr>
              <p:cNvPr id="14" name="Freeform 68">
                <a:extLst>
                  <a:ext uri="{FF2B5EF4-FFF2-40B4-BE49-F238E27FC236}">
                    <a16:creationId xmlns:a16="http://schemas.microsoft.com/office/drawing/2014/main" id="{00EC83EC-04A6-4533-80A5-B1817F1FB35E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6808136" y="2967038"/>
                <a:ext cx="159772" cy="710627"/>
              </a:xfrm>
              <a:custGeom>
                <a:avLst/>
                <a:gdLst>
                  <a:gd name="T0" fmla="*/ 0 w 67"/>
                  <a:gd name="T1" fmla="*/ 149 h 298"/>
                  <a:gd name="T2" fmla="*/ 67 w 67"/>
                  <a:gd name="T3" fmla="*/ 298 h 298"/>
                  <a:gd name="T4" fmla="*/ 67 w 67"/>
                  <a:gd name="T5" fmla="*/ 0 h 298"/>
                  <a:gd name="T6" fmla="*/ 0 w 67"/>
                  <a:gd name="T7" fmla="*/ 149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7" h="298">
                    <a:moveTo>
                      <a:pt x="0" y="149"/>
                    </a:moveTo>
                    <a:cubicBezTo>
                      <a:pt x="0" y="208"/>
                      <a:pt x="26" y="261"/>
                      <a:pt x="67" y="298"/>
                    </a:cubicBezTo>
                    <a:cubicBezTo>
                      <a:pt x="67" y="0"/>
                      <a:pt x="67" y="0"/>
                      <a:pt x="67" y="0"/>
                    </a:cubicBezTo>
                    <a:cubicBezTo>
                      <a:pt x="26" y="36"/>
                      <a:pt x="0" y="89"/>
                      <a:pt x="0" y="149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89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5" name="Freeform 69">
                <a:extLst>
                  <a:ext uri="{FF2B5EF4-FFF2-40B4-BE49-F238E27FC236}">
                    <a16:creationId xmlns:a16="http://schemas.microsoft.com/office/drawing/2014/main" id="{BF61FF24-9074-4265-ACF4-1AEC3621B766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6967908" y="2967038"/>
                <a:ext cx="157387" cy="710627"/>
              </a:xfrm>
              <a:custGeom>
                <a:avLst/>
                <a:gdLst>
                  <a:gd name="T0" fmla="*/ 0 w 66"/>
                  <a:gd name="T1" fmla="*/ 0 h 298"/>
                  <a:gd name="T2" fmla="*/ 0 w 66"/>
                  <a:gd name="T3" fmla="*/ 298 h 298"/>
                  <a:gd name="T4" fmla="*/ 66 w 66"/>
                  <a:gd name="T5" fmla="*/ 149 h 298"/>
                  <a:gd name="T6" fmla="*/ 0 w 66"/>
                  <a:gd name="T7" fmla="*/ 0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6" h="298">
                    <a:moveTo>
                      <a:pt x="0" y="0"/>
                    </a:moveTo>
                    <a:cubicBezTo>
                      <a:pt x="0" y="298"/>
                      <a:pt x="0" y="298"/>
                      <a:pt x="0" y="298"/>
                    </a:cubicBezTo>
                    <a:cubicBezTo>
                      <a:pt x="41" y="261"/>
                      <a:pt x="66" y="208"/>
                      <a:pt x="66" y="149"/>
                    </a:cubicBezTo>
                    <a:cubicBezTo>
                      <a:pt x="66" y="89"/>
                      <a:pt x="41" y="36"/>
                      <a:pt x="0" y="0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27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6" name="Line 70">
                <a:extLst>
                  <a:ext uri="{FF2B5EF4-FFF2-40B4-BE49-F238E27FC236}">
                    <a16:creationId xmlns:a16="http://schemas.microsoft.com/office/drawing/2014/main" id="{8D31D9FF-672B-4C5E-B4B2-DD86A124413F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V="1">
                <a:off x="6967908" y="2967038"/>
                <a:ext cx="0" cy="932400"/>
              </a:xfrm>
              <a:prstGeom prst="line">
                <a:avLst/>
              </a:prstGeom>
              <a:noFill/>
              <a:ln w="12700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8991EBFD-EBD5-48CE-9178-AF5B6F50D416}"/>
                </a:ext>
              </a:extLst>
            </p:cNvPr>
            <p:cNvGrpSpPr/>
            <p:nvPr/>
          </p:nvGrpSpPr>
          <p:grpSpPr>
            <a:xfrm rot="18900000" flipH="1">
              <a:off x="6484111" y="3104366"/>
              <a:ext cx="317159" cy="932400"/>
              <a:chOff x="6808136" y="2967038"/>
              <a:chExt cx="317159" cy="932400"/>
            </a:xfrm>
          </p:grpSpPr>
          <p:sp>
            <p:nvSpPr>
              <p:cNvPr id="11" name="Freeform 68">
                <a:extLst>
                  <a:ext uri="{FF2B5EF4-FFF2-40B4-BE49-F238E27FC236}">
                    <a16:creationId xmlns:a16="http://schemas.microsoft.com/office/drawing/2014/main" id="{1B45F046-3129-4A30-9402-44BA590CD1B6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6808136" y="2967038"/>
                <a:ext cx="159772" cy="710627"/>
              </a:xfrm>
              <a:custGeom>
                <a:avLst/>
                <a:gdLst>
                  <a:gd name="T0" fmla="*/ 0 w 67"/>
                  <a:gd name="T1" fmla="*/ 149 h 298"/>
                  <a:gd name="T2" fmla="*/ 67 w 67"/>
                  <a:gd name="T3" fmla="*/ 298 h 298"/>
                  <a:gd name="T4" fmla="*/ 67 w 67"/>
                  <a:gd name="T5" fmla="*/ 0 h 298"/>
                  <a:gd name="T6" fmla="*/ 0 w 67"/>
                  <a:gd name="T7" fmla="*/ 149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7" h="298">
                    <a:moveTo>
                      <a:pt x="0" y="149"/>
                    </a:moveTo>
                    <a:cubicBezTo>
                      <a:pt x="0" y="208"/>
                      <a:pt x="26" y="261"/>
                      <a:pt x="67" y="298"/>
                    </a:cubicBezTo>
                    <a:cubicBezTo>
                      <a:pt x="67" y="0"/>
                      <a:pt x="67" y="0"/>
                      <a:pt x="67" y="0"/>
                    </a:cubicBezTo>
                    <a:cubicBezTo>
                      <a:pt x="26" y="36"/>
                      <a:pt x="0" y="89"/>
                      <a:pt x="0" y="149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89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2" name="Freeform 69">
                <a:extLst>
                  <a:ext uri="{FF2B5EF4-FFF2-40B4-BE49-F238E27FC236}">
                    <a16:creationId xmlns:a16="http://schemas.microsoft.com/office/drawing/2014/main" id="{24589F32-BB2E-46B1-BAB5-75EA779C7A25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6967908" y="2967038"/>
                <a:ext cx="157387" cy="710627"/>
              </a:xfrm>
              <a:custGeom>
                <a:avLst/>
                <a:gdLst>
                  <a:gd name="T0" fmla="*/ 0 w 66"/>
                  <a:gd name="T1" fmla="*/ 0 h 298"/>
                  <a:gd name="T2" fmla="*/ 0 w 66"/>
                  <a:gd name="T3" fmla="*/ 298 h 298"/>
                  <a:gd name="T4" fmla="*/ 66 w 66"/>
                  <a:gd name="T5" fmla="*/ 149 h 298"/>
                  <a:gd name="T6" fmla="*/ 0 w 66"/>
                  <a:gd name="T7" fmla="*/ 0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6" h="298">
                    <a:moveTo>
                      <a:pt x="0" y="0"/>
                    </a:moveTo>
                    <a:cubicBezTo>
                      <a:pt x="0" y="298"/>
                      <a:pt x="0" y="298"/>
                      <a:pt x="0" y="298"/>
                    </a:cubicBezTo>
                    <a:cubicBezTo>
                      <a:pt x="41" y="261"/>
                      <a:pt x="66" y="208"/>
                      <a:pt x="66" y="149"/>
                    </a:cubicBezTo>
                    <a:cubicBezTo>
                      <a:pt x="66" y="89"/>
                      <a:pt x="41" y="36"/>
                      <a:pt x="0" y="0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27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3" name="Line 70">
                <a:extLst>
                  <a:ext uri="{FF2B5EF4-FFF2-40B4-BE49-F238E27FC236}">
                    <a16:creationId xmlns:a16="http://schemas.microsoft.com/office/drawing/2014/main" id="{0BD46CA5-AE89-4413-AB8D-347179D88133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V="1">
                <a:off x="6967908" y="2967038"/>
                <a:ext cx="0" cy="932400"/>
              </a:xfrm>
              <a:prstGeom prst="line">
                <a:avLst/>
              </a:prstGeom>
              <a:noFill/>
              <a:ln w="12700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</p:grp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4043A360-3214-4DB8-BD85-C6AE48D02D3A}"/>
              </a:ext>
            </a:extLst>
          </p:cNvPr>
          <p:cNvCxnSpPr>
            <a:cxnSpLocks/>
          </p:cNvCxnSpPr>
          <p:nvPr/>
        </p:nvCxnSpPr>
        <p:spPr>
          <a:xfrm rot="16200000" flipH="1">
            <a:off x="5826000" y="3429001"/>
            <a:ext cx="540000" cy="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97742538"/>
      </p:ext>
    </p:extLst>
  </p:cSld>
  <p:clrMapOvr>
    <a:masterClrMapping/>
  </p:clrMapOvr>
  <p:hf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84AEE3-6C7B-402E-B26D-1D079D78D3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101641-6BDA-433D-9393-1DDACE06701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89400" y="1685925"/>
            <a:ext cx="4928400" cy="40925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B8F8D2A-A489-488D-B1E1-23F36D3E95C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74202" y="1685925"/>
            <a:ext cx="4928400" cy="40925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CA242E8-AEEF-4BBD-94E9-86F89D6952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10/20/2025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D58D2CA-06C9-412D-A5D6-F97DDBBB03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21A80D9-E04B-47BF-80DA-01E68346A5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4228934"/>
      </p:ext>
    </p:extLst>
  </p:cSld>
  <p:clrMapOvr>
    <a:masterClrMapping/>
  </p:clrMapOvr>
  <p:hf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A42251-8A4B-463E-982B-C657C3810F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9400" y="395289"/>
            <a:ext cx="10213200" cy="1112836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74D5E-AC0B-46BF-8840-61CC89C3B6B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89399" y="1736732"/>
            <a:ext cx="4928400" cy="661912"/>
          </a:xfrm>
        </p:spPr>
        <p:txBody>
          <a:bodyPr anchor="b">
            <a:normAutofit/>
          </a:bodyPr>
          <a:lstStyle>
            <a:lvl1pPr marL="0" indent="0">
              <a:buNone/>
              <a:defRPr sz="1600" b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01A0738-7A90-4A35-AB98-9656D618728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9400" y="2431256"/>
            <a:ext cx="4928400" cy="334724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DADFE01-1BA7-4288-9355-8B2B508BE58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4200" y="1736732"/>
            <a:ext cx="4928400" cy="662400"/>
          </a:xfrm>
        </p:spPr>
        <p:txBody>
          <a:bodyPr anchor="b">
            <a:normAutofit/>
          </a:bodyPr>
          <a:lstStyle>
            <a:lvl1pPr marL="0" indent="0">
              <a:buNone/>
              <a:defRPr sz="1600" b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7D49F77-6C55-47AC-B1AE-5D9906DBD7F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4200" y="2431257"/>
            <a:ext cx="4928400" cy="334724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1D8EF53-AF86-47E8-83DC-8C419847A6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10/20/2025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C01D653-ED9A-46D3-A97F-B5FA1DAE6C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C5B9B66-64EA-4022-BD96-ECF2A80CE2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6393625"/>
      </p:ext>
    </p:extLst>
  </p:cSld>
  <p:clrMapOvr>
    <a:masterClrMapping/>
  </p:clrMapOvr>
  <p:hf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33B6B0-54DE-4F2D-84DD-D06CD3B117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EFFE053-BB16-4940-B248-2D496BB299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10/20/2025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1FBD80C-6CA1-42DB-B732-4807A27DA8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7A9DA86-C177-42C6-90F8-37C6844A2A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1592851"/>
      </p:ext>
    </p:extLst>
  </p:cSld>
  <p:clrMapOvr>
    <a:masterClrMapping/>
  </p:clrMapOvr>
  <p:hf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746A27C-9BDA-43B3-96EA-C145EA7F04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10/20/2025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91FBD5E-AA17-42F1-8615-49F2664DD4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E57A2D5-EBE5-43DD-8CF2-8B90801A0D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494305"/>
      </p:ext>
    </p:extLst>
  </p:cSld>
  <p:clrMapOvr>
    <a:masterClrMapping/>
  </p:clrMapOvr>
  <p:hf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4451E1-40E1-4ED2-A9E3-6376E774AD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0001" y="955674"/>
            <a:ext cx="3531600" cy="1384995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BAAE5E-AD83-40D4-8BDB-6B25250247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44850" y="882651"/>
            <a:ext cx="5760000" cy="4895849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D4DF8E2-A28B-4889-AD9E-1D733FEA2E0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989401" y="2584759"/>
            <a:ext cx="3531600" cy="3193741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52EF812-B775-468C-84D9-4394CC19F2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10/20/2025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DE1DEB3-5237-467C-A5B6-EDA7F366EB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1877A6B-440F-4D7B-92DA-1B964D029F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DC89B2F1-1E32-44DB-B50E-BEA1896CAD81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CxnSpPr>
            <a:cxnSpLocks/>
          </p:cNvCxnSpPr>
          <p:nvPr/>
        </p:nvCxnSpPr>
        <p:spPr>
          <a:xfrm>
            <a:off x="4979988" y="540000"/>
            <a:ext cx="0" cy="5778000"/>
          </a:xfrm>
          <a:prstGeom prst="line">
            <a:avLst/>
          </a:prstGeom>
          <a:ln w="12700">
            <a:solidFill>
              <a:srgbClr val="FFFFFF">
                <a:alpha val="4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43356378"/>
      </p:ext>
    </p:extLst>
  </p:cSld>
  <p:clrMapOvr>
    <a:masterClrMapping/>
  </p:clrMapOvr>
  <p:hf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C6B204-119E-45DB-A177-995FF5D9B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0000" y="955456"/>
            <a:ext cx="3531600" cy="1384995"/>
          </a:xfrm>
        </p:spPr>
        <p:txBody>
          <a:bodyPr anchor="b" anchorCtr="0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CCD3036-53A8-4361-AAAC-D8072EB470F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537200" y="540001"/>
            <a:ext cx="6115050" cy="52385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0FCFCD5-820E-47D9-9A60-57680C4C940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990000" y="2584758"/>
            <a:ext cx="3531600" cy="3284229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52446C3-A62E-4690-9098-53D59C4C33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10/20/2025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0A6C8B8-EA3D-45E5-950A-B6F1EA0B47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72ACAB7-ADBF-42E5-A214-232BA9EFB3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D0E80DA6-B971-46B7-B0D3-8581AE0B6ACB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CxnSpPr>
            <a:cxnSpLocks/>
          </p:cNvCxnSpPr>
          <p:nvPr/>
        </p:nvCxnSpPr>
        <p:spPr>
          <a:xfrm>
            <a:off x="4979988" y="540000"/>
            <a:ext cx="0" cy="5778000"/>
          </a:xfrm>
          <a:prstGeom prst="line">
            <a:avLst/>
          </a:prstGeom>
          <a:ln w="12700">
            <a:solidFill>
              <a:srgbClr val="FFFFFF">
                <a:alpha val="4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52620768"/>
      </p:ext>
    </p:extLst>
  </p:cSld>
  <p:clrMapOvr>
    <a:masterClrMapping/>
  </p:clrMapOvr>
  <p:hf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2FB6D0-92CA-4910-AE77-E238F4C89D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A913172-A138-4DD4-A5B1-58BA6250782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3897B9-E4AD-469B-A60D-9A1A4BD198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10/20/2025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C5E1B0-48D6-4F99-9955-39958BA969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9F49DA-55D4-4E36-AEB9-A0E99E31A8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3540971"/>
      </p:ext>
    </p:extLst>
  </p:cSld>
  <p:clrMapOvr>
    <a:masterClrMapping/>
  </p:clrMapOvr>
  <p:hf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4FEBC7C-C5C1-4A79-A195-B35701C2897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8D34A74-3328-469B-ABCA-96F2FE36873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AE19AB-5637-455E-89C3-B41702C202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10/20/2025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364F2A3-EBEE-4F42-BAC2-A482F00E67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FE1C27-1A43-4B0B-88D0-0C5FE1DBE1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1660173"/>
      </p:ext>
    </p:extLst>
  </p:cSld>
  <p:clrMapOvr>
    <a:masterClrMapping/>
  </p:clrMapOvr>
  <p:hf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02DDA7E-8449-42D1-93BD-4E96C1BFC1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9400" y="395289"/>
            <a:ext cx="10213200" cy="1112836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72EB64-DBC0-4012-830E-9166670D17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89400" y="1685925"/>
            <a:ext cx="10213200" cy="404019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49A3E9-8704-4E26-A519-8215B3E943F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50000" y="6357168"/>
            <a:ext cx="1760150" cy="46166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000" cap="all" spc="200" baseline="0">
                <a:solidFill>
                  <a:schemeClr val="tx1">
                    <a:alpha val="60000"/>
                  </a:schemeClr>
                </a:solidFill>
                <a:latin typeface="+mj-lt"/>
              </a:defRPr>
            </a:lvl1pPr>
          </a:lstStyle>
          <a:p>
            <a:fld id="{4EC743F4-8769-40B4-85DF-6CB8DE9F66AA}" type="datetimeFigureOut">
              <a:rPr lang="en-US" smtClean="0"/>
              <a:pPr/>
              <a:t>10/20/2025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8590E32-87A0-44C2-A299-D45FAB146E0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754312" y="6357600"/>
            <a:ext cx="6683376" cy="4608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 cap="all" spc="300" baseline="0">
                <a:solidFill>
                  <a:schemeClr val="tx1">
                    <a:alpha val="60000"/>
                  </a:schemeClr>
                </a:solidFill>
                <a:latin typeface="+mj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1C1A41-01A7-44E2-965B-ACFD4F2806F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982800" y="6357600"/>
            <a:ext cx="1760150" cy="4608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spc="200" baseline="0">
                <a:solidFill>
                  <a:schemeClr val="tx1">
                    <a:alpha val="60000"/>
                  </a:schemeClr>
                </a:solidFill>
                <a:latin typeface="+mj-lt"/>
              </a:defRPr>
            </a:lvl1pPr>
          </a:lstStyle>
          <a:p>
            <a:fld id="{FF2BD96E-3838-45D2-9031-D3AF67C920A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83997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5" r:id="rId1"/>
    <p:sldLayoutId id="2147483756" r:id="rId2"/>
    <p:sldLayoutId id="2147483757" r:id="rId3"/>
    <p:sldLayoutId id="2147483758" r:id="rId4"/>
    <p:sldLayoutId id="2147483759" r:id="rId5"/>
    <p:sldLayoutId id="2147483753" r:id="rId6"/>
    <p:sldLayoutId id="2147483749" r:id="rId7"/>
    <p:sldLayoutId id="2147483750" r:id="rId8"/>
    <p:sldLayoutId id="2147483751" r:id="rId9"/>
    <p:sldLayoutId id="2147483752" r:id="rId10"/>
    <p:sldLayoutId id="2147483754" r:id="rId11"/>
  </p:sldLayoutIdLst>
  <p:hf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kern="1200" cap="none" spc="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60000" indent="-360000" algn="l" defTabSz="914400" rtl="0" eaLnBrk="1" latinLnBrk="0" hangingPunct="1">
        <a:lnSpc>
          <a:spcPct val="150000"/>
        </a:lnSpc>
        <a:spcBef>
          <a:spcPts val="1000"/>
        </a:spcBef>
        <a:buClr>
          <a:schemeClr val="accent3"/>
        </a:buClr>
        <a:buFont typeface="Wingdings" panose="05000000000000000000" pitchFamily="2" charset="2"/>
        <a:buChar char=""/>
        <a:defRPr sz="2000" kern="1200" spc="5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1pPr>
      <a:lvl2pPr marL="360000" indent="0" algn="l" defTabSz="914400" rtl="0" eaLnBrk="1" latinLnBrk="0" hangingPunct="1">
        <a:lnSpc>
          <a:spcPct val="150000"/>
        </a:lnSpc>
        <a:spcBef>
          <a:spcPts val="500"/>
        </a:spcBef>
        <a:buFontTx/>
        <a:buNone/>
        <a:defRPr sz="2000" b="0" i="1" kern="1200" spc="50" baseline="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2pPr>
      <a:lvl3pPr marL="1080000" indent="-360000" algn="l" defTabSz="914400" rtl="0" eaLnBrk="1" latinLnBrk="0" hangingPunct="1">
        <a:lnSpc>
          <a:spcPct val="150000"/>
        </a:lnSpc>
        <a:spcBef>
          <a:spcPts val="500"/>
        </a:spcBef>
        <a:buClr>
          <a:schemeClr val="accent3"/>
        </a:buClr>
        <a:buFont typeface="Wingdings" panose="05000000000000000000" pitchFamily="2" charset="2"/>
        <a:buChar char=""/>
        <a:defRPr sz="2000" kern="1200" spc="5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3pPr>
      <a:lvl4pPr marL="1080000" indent="0" algn="l" defTabSz="914400" rtl="0" eaLnBrk="1" latinLnBrk="0" hangingPunct="1">
        <a:lnSpc>
          <a:spcPct val="150000"/>
        </a:lnSpc>
        <a:spcBef>
          <a:spcPts val="500"/>
        </a:spcBef>
        <a:buClr>
          <a:schemeClr val="accent3"/>
        </a:buClr>
        <a:buFontTx/>
        <a:buNone/>
        <a:defRPr sz="2000" b="0" i="1" kern="1200" spc="50" baseline="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4pPr>
      <a:lvl5pPr marL="1800000" indent="-360000" algn="l" defTabSz="914400" rtl="0" eaLnBrk="1" latinLnBrk="0" hangingPunct="1">
        <a:lnSpc>
          <a:spcPct val="150000"/>
        </a:lnSpc>
        <a:spcBef>
          <a:spcPts val="500"/>
        </a:spcBef>
        <a:buClr>
          <a:schemeClr val="accent3"/>
        </a:buClr>
        <a:buFont typeface="Wingdings" panose="05000000000000000000" pitchFamily="2" charset="2"/>
        <a:buChar char=""/>
        <a:defRPr sz="2000" kern="1200" spc="5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2.png"/><Relationship Id="rId5" Type="http://schemas.openxmlformats.org/officeDocument/2006/relationships/image" Target="../media/image1.jpe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2.png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2.png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4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2.png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4" Type="http://schemas.openxmlformats.org/officeDocument/2006/relationships/image" Target="../media/image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2.png"/><Relationship Id="rId4" Type="http://schemas.openxmlformats.org/officeDocument/2006/relationships/image" Target="../media/image6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5" Type="http://schemas.openxmlformats.org/officeDocument/2006/relationships/image" Target="../media/image2.png"/><Relationship Id="rId4" Type="http://schemas.openxmlformats.org/officeDocument/2006/relationships/image" Target="../media/image7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5" Type="http://schemas.openxmlformats.org/officeDocument/2006/relationships/image" Target="../media/image2.png"/><Relationship Id="rId4" Type="http://schemas.openxmlformats.org/officeDocument/2006/relationships/image" Target="../media/image8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4" Type="http://schemas.openxmlformats.org/officeDocument/2006/relationships/image" Target="../media/image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5" Type="http://schemas.openxmlformats.org/officeDocument/2006/relationships/image" Target="../media/image2.png"/><Relationship Id="rId4" Type="http://schemas.openxmlformats.org/officeDocument/2006/relationships/image" Target="../media/image9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4" Type="http://schemas.openxmlformats.org/officeDocument/2006/relationships/image" Target="../media/image2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4" Type="http://schemas.openxmlformats.org/officeDocument/2006/relationships/image" Target="../media/image2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4" Type="http://schemas.openxmlformats.org/officeDocument/2006/relationships/image" Target="../media/image2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4" Type="http://schemas.openxmlformats.org/officeDocument/2006/relationships/image" Target="../media/image2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abraham.ac.uk/blog/can-we-reverse-ageing" TargetMode="External"/><Relationship Id="rId2" Type="http://schemas.openxmlformats.org/officeDocument/2006/relationships/hyperlink" Target="https://appinventiv.com/blog/technologies-bettering-senior-care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mcmasteroptimalaging.org/blog/detail/blog/2019/07/31/civic-participation-of-older-adults-beyond-volunteering" TargetMode="External"/><Relationship Id="rId4" Type="http://schemas.openxmlformats.org/officeDocument/2006/relationships/hyperlink" Target="https://fra.europa.eu/en/eu-charter/article/25-rights-elderly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aconteur.net/healthcare/ageing-population-healthier" TargetMode="External"/><Relationship Id="rId2" Type="http://schemas.openxmlformats.org/officeDocument/2006/relationships/hyperlink" Target="https://intopractice.nice.org.uk/practical-steps-improving-quality-of-care-services-using-nice-guidance/index.html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alfinch.com/are-dementia-patients-better-at-home-or-in-a-care-home/?utm_source=chatgpt.com" TargetMode="External"/><Relationship Id="rId4" Type="http://schemas.openxmlformats.org/officeDocument/2006/relationships/hyperlink" Target="https://stellarix.com/insights/articles/future-of-elderly-care-innovations-in-gerontechnology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72C53508-B3F0-4B95-A7BB-3FB94033C4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217856" y="1968472"/>
            <a:ext cx="5798531" cy="198445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900" dirty="0">
                <a:solidFill>
                  <a:schemeClr val="tx2"/>
                </a:solidFill>
                <a:latin typeface="Arial"/>
                <a:cs typeface="Arial"/>
              </a:rPr>
              <a:t>Empowering The Older Person</a:t>
            </a:r>
            <a:r>
              <a:rPr lang="en-GB" sz="1900" dirty="0">
                <a:latin typeface="Arial"/>
                <a:cs typeface="Arial"/>
              </a:rPr>
              <a:t> </a:t>
            </a:r>
            <a:br>
              <a:rPr lang="en-GB" sz="1900" dirty="0">
                <a:latin typeface="Arial"/>
                <a:cs typeface="Arial"/>
              </a:rPr>
            </a:br>
            <a:r>
              <a:rPr lang="en-GB" sz="1900" dirty="0">
                <a:latin typeface="Arial"/>
                <a:cs typeface="Arial"/>
              </a:rPr>
              <a:t>Dilara Begum</a:t>
            </a:r>
            <a:br>
              <a:rPr lang="en-GB" sz="1900" dirty="0">
                <a:latin typeface="Arial"/>
                <a:cs typeface="Arial"/>
              </a:rPr>
            </a:br>
            <a:r>
              <a:rPr lang="en-GB" sz="1900" dirty="0">
                <a:latin typeface="Arial"/>
                <a:cs typeface="Arial"/>
              </a:rPr>
              <a:t>Student Number 2017884</a:t>
            </a:r>
          </a:p>
          <a:p>
            <a:pPr>
              <a:lnSpc>
                <a:spcPct val="90000"/>
              </a:lnSpc>
            </a:pPr>
            <a:r>
              <a:rPr lang="en-GB" sz="1900" dirty="0">
                <a:latin typeface="Arial"/>
                <a:cs typeface="Arial"/>
              </a:rPr>
              <a:t> BMHP6027 - Presentation</a:t>
            </a:r>
            <a:endParaRPr lang="en-GB" sz="1900" dirty="0"/>
          </a:p>
          <a:p>
            <a:pPr>
              <a:lnSpc>
                <a:spcPct val="90000"/>
              </a:lnSpc>
            </a:pPr>
            <a:r>
              <a:rPr lang="en-GB" sz="1900" dirty="0">
                <a:latin typeface="Arial"/>
                <a:cs typeface="Arial"/>
              </a:rPr>
              <a:t>Lecturer: Zakiyyah Ahmed</a:t>
            </a:r>
            <a:endParaRPr lang="en-GB" sz="1900" dirty="0"/>
          </a:p>
        </p:txBody>
      </p:sp>
      <p:pic>
        <p:nvPicPr>
          <p:cNvPr id="4" name="Picture 3" descr="Civic participation of older adults: Beyond volunteering">
            <a:extLst>
              <a:ext uri="{FF2B5EF4-FFF2-40B4-BE49-F238E27FC236}">
                <a16:creationId xmlns:a16="http://schemas.microsoft.com/office/drawing/2014/main" id="{9B81549F-59DD-56DB-1768-BC500779D8D7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24615" r="11210" b="-2"/>
          <a:stretch>
            <a:fillRect/>
          </a:stretch>
        </p:blipFill>
        <p:spPr>
          <a:xfrm>
            <a:off x="540988" y="540000"/>
            <a:ext cx="5555011" cy="5778000"/>
          </a:xfrm>
          <a:prstGeom prst="rect">
            <a:avLst/>
          </a:prstGeom>
        </p:spPr>
      </p:pic>
      <p:grpSp>
        <p:nvGrpSpPr>
          <p:cNvPr id="30" name="Group 29">
            <a:extLst>
              <a:ext uri="{FF2B5EF4-FFF2-40B4-BE49-F238E27FC236}">
                <a16:creationId xmlns:a16="http://schemas.microsoft.com/office/drawing/2014/main" id="{7DC925D4-A222-4AF4-B410-4AFDEE4557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8100000" flipH="1">
            <a:off x="6674373" y="402322"/>
            <a:ext cx="641183" cy="1069728"/>
            <a:chOff x="6484112" y="2967038"/>
            <a:chExt cx="641183" cy="1069728"/>
          </a:xfrm>
        </p:grpSpPr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0DBBB94E-15E5-42D1-A617-70B91FC06D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808136" y="2967038"/>
              <a:ext cx="317159" cy="932400"/>
              <a:chOff x="6808136" y="2967038"/>
              <a:chExt cx="317159" cy="932400"/>
            </a:xfrm>
          </p:grpSpPr>
          <p:sp>
            <p:nvSpPr>
              <p:cNvPr id="17" name="Freeform 68">
                <a:extLst>
                  <a:ext uri="{FF2B5EF4-FFF2-40B4-BE49-F238E27FC236}">
                    <a16:creationId xmlns:a16="http://schemas.microsoft.com/office/drawing/2014/main" id="{2C81B35A-4CE9-4440-B050-12A299FA65C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808136" y="2967038"/>
                <a:ext cx="159772" cy="710627"/>
              </a:xfrm>
              <a:custGeom>
                <a:avLst/>
                <a:gdLst>
                  <a:gd name="T0" fmla="*/ 0 w 67"/>
                  <a:gd name="T1" fmla="*/ 149 h 298"/>
                  <a:gd name="T2" fmla="*/ 67 w 67"/>
                  <a:gd name="T3" fmla="*/ 298 h 298"/>
                  <a:gd name="T4" fmla="*/ 67 w 67"/>
                  <a:gd name="T5" fmla="*/ 0 h 298"/>
                  <a:gd name="T6" fmla="*/ 0 w 67"/>
                  <a:gd name="T7" fmla="*/ 149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7" h="298">
                    <a:moveTo>
                      <a:pt x="0" y="149"/>
                    </a:moveTo>
                    <a:cubicBezTo>
                      <a:pt x="0" y="208"/>
                      <a:pt x="26" y="261"/>
                      <a:pt x="67" y="298"/>
                    </a:cubicBezTo>
                    <a:cubicBezTo>
                      <a:pt x="67" y="0"/>
                      <a:pt x="67" y="0"/>
                      <a:pt x="67" y="0"/>
                    </a:cubicBezTo>
                    <a:cubicBezTo>
                      <a:pt x="26" y="36"/>
                      <a:pt x="0" y="89"/>
                      <a:pt x="0" y="149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89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8" name="Freeform 69">
                <a:extLst>
                  <a:ext uri="{FF2B5EF4-FFF2-40B4-BE49-F238E27FC236}">
                    <a16:creationId xmlns:a16="http://schemas.microsoft.com/office/drawing/2014/main" id="{A0D17983-4044-441A-ADBD-E035D9AE7E8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967908" y="2967038"/>
                <a:ext cx="157387" cy="710627"/>
              </a:xfrm>
              <a:custGeom>
                <a:avLst/>
                <a:gdLst>
                  <a:gd name="T0" fmla="*/ 0 w 66"/>
                  <a:gd name="T1" fmla="*/ 0 h 298"/>
                  <a:gd name="T2" fmla="*/ 0 w 66"/>
                  <a:gd name="T3" fmla="*/ 298 h 298"/>
                  <a:gd name="T4" fmla="*/ 66 w 66"/>
                  <a:gd name="T5" fmla="*/ 149 h 298"/>
                  <a:gd name="T6" fmla="*/ 0 w 66"/>
                  <a:gd name="T7" fmla="*/ 0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6" h="298">
                    <a:moveTo>
                      <a:pt x="0" y="0"/>
                    </a:moveTo>
                    <a:cubicBezTo>
                      <a:pt x="0" y="298"/>
                      <a:pt x="0" y="298"/>
                      <a:pt x="0" y="298"/>
                    </a:cubicBezTo>
                    <a:cubicBezTo>
                      <a:pt x="41" y="261"/>
                      <a:pt x="66" y="208"/>
                      <a:pt x="66" y="149"/>
                    </a:cubicBezTo>
                    <a:cubicBezTo>
                      <a:pt x="66" y="89"/>
                      <a:pt x="41" y="36"/>
                      <a:pt x="0" y="0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27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9" name="Line 70">
                <a:extLst>
                  <a:ext uri="{FF2B5EF4-FFF2-40B4-BE49-F238E27FC236}">
                    <a16:creationId xmlns:a16="http://schemas.microsoft.com/office/drawing/2014/main" id="{19F1FD06-FDAD-4A4F-BFA2-40C00615ED5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ShapeType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flipV="1">
                <a:off x="6967908" y="2967038"/>
                <a:ext cx="0" cy="932400"/>
              </a:xfrm>
              <a:prstGeom prst="line">
                <a:avLst/>
              </a:prstGeom>
              <a:noFill/>
              <a:ln w="12700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7EFDE4C0-4728-4BFA-AB30-F128558D04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18900000" flipH="1">
              <a:off x="6484112" y="3104366"/>
              <a:ext cx="317159" cy="932400"/>
              <a:chOff x="6808136" y="2967038"/>
              <a:chExt cx="317159" cy="932400"/>
            </a:xfrm>
          </p:grpSpPr>
          <p:sp>
            <p:nvSpPr>
              <p:cNvPr id="14" name="Freeform 68">
                <a:extLst>
                  <a:ext uri="{FF2B5EF4-FFF2-40B4-BE49-F238E27FC236}">
                    <a16:creationId xmlns:a16="http://schemas.microsoft.com/office/drawing/2014/main" id="{1D506130-A061-4892-B4AB-FC514FF04AA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808136" y="2967038"/>
                <a:ext cx="159772" cy="710627"/>
              </a:xfrm>
              <a:custGeom>
                <a:avLst/>
                <a:gdLst>
                  <a:gd name="T0" fmla="*/ 0 w 67"/>
                  <a:gd name="T1" fmla="*/ 149 h 298"/>
                  <a:gd name="T2" fmla="*/ 67 w 67"/>
                  <a:gd name="T3" fmla="*/ 298 h 298"/>
                  <a:gd name="T4" fmla="*/ 67 w 67"/>
                  <a:gd name="T5" fmla="*/ 0 h 298"/>
                  <a:gd name="T6" fmla="*/ 0 w 67"/>
                  <a:gd name="T7" fmla="*/ 149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7" h="298">
                    <a:moveTo>
                      <a:pt x="0" y="149"/>
                    </a:moveTo>
                    <a:cubicBezTo>
                      <a:pt x="0" y="208"/>
                      <a:pt x="26" y="261"/>
                      <a:pt x="67" y="298"/>
                    </a:cubicBezTo>
                    <a:cubicBezTo>
                      <a:pt x="67" y="0"/>
                      <a:pt x="67" y="0"/>
                      <a:pt x="67" y="0"/>
                    </a:cubicBezTo>
                    <a:cubicBezTo>
                      <a:pt x="26" y="36"/>
                      <a:pt x="0" y="89"/>
                      <a:pt x="0" y="149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89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5" name="Freeform 69">
                <a:extLst>
                  <a:ext uri="{FF2B5EF4-FFF2-40B4-BE49-F238E27FC236}">
                    <a16:creationId xmlns:a16="http://schemas.microsoft.com/office/drawing/2014/main" id="{49AD3E33-5B3A-488D-9055-A66F489647A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967908" y="2967038"/>
                <a:ext cx="157387" cy="710627"/>
              </a:xfrm>
              <a:custGeom>
                <a:avLst/>
                <a:gdLst>
                  <a:gd name="T0" fmla="*/ 0 w 66"/>
                  <a:gd name="T1" fmla="*/ 0 h 298"/>
                  <a:gd name="T2" fmla="*/ 0 w 66"/>
                  <a:gd name="T3" fmla="*/ 298 h 298"/>
                  <a:gd name="T4" fmla="*/ 66 w 66"/>
                  <a:gd name="T5" fmla="*/ 149 h 298"/>
                  <a:gd name="T6" fmla="*/ 0 w 66"/>
                  <a:gd name="T7" fmla="*/ 0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6" h="298">
                    <a:moveTo>
                      <a:pt x="0" y="0"/>
                    </a:moveTo>
                    <a:cubicBezTo>
                      <a:pt x="0" y="298"/>
                      <a:pt x="0" y="298"/>
                      <a:pt x="0" y="298"/>
                    </a:cubicBezTo>
                    <a:cubicBezTo>
                      <a:pt x="41" y="261"/>
                      <a:pt x="66" y="208"/>
                      <a:pt x="66" y="149"/>
                    </a:cubicBezTo>
                    <a:cubicBezTo>
                      <a:pt x="66" y="89"/>
                      <a:pt x="41" y="36"/>
                      <a:pt x="0" y="0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27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6" name="Line 70">
                <a:extLst>
                  <a:ext uri="{FF2B5EF4-FFF2-40B4-BE49-F238E27FC236}">
                    <a16:creationId xmlns:a16="http://schemas.microsoft.com/office/drawing/2014/main" id="{A5CE7C61-384B-4565-8779-29E91BEF4C5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ShapeType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flipV="1">
                <a:off x="6967908" y="2967038"/>
                <a:ext cx="0" cy="932400"/>
              </a:xfrm>
              <a:prstGeom prst="line">
                <a:avLst/>
              </a:prstGeom>
              <a:noFill/>
              <a:ln w="12700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</p:grpSp>
      <p:grpSp>
        <p:nvGrpSpPr>
          <p:cNvPr id="21" name="Group 20">
            <a:extLst>
              <a:ext uri="{FF2B5EF4-FFF2-40B4-BE49-F238E27FC236}">
                <a16:creationId xmlns:a16="http://schemas.microsoft.com/office/drawing/2014/main" id="{5EE5DB50-1341-4A9E-A206-967EBBDE44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8900000" flipH="1">
            <a:off x="11020476" y="5368081"/>
            <a:ext cx="641183" cy="1069728"/>
            <a:chOff x="6484112" y="2967038"/>
            <a:chExt cx="641183" cy="1069728"/>
          </a:xfrm>
        </p:grpSpPr>
        <p:grpSp>
          <p:nvGrpSpPr>
            <p:cNvPr id="22" name="Group 21">
              <a:extLst>
                <a:ext uri="{FF2B5EF4-FFF2-40B4-BE49-F238E27FC236}">
                  <a16:creationId xmlns:a16="http://schemas.microsoft.com/office/drawing/2014/main" id="{19A84626-F20C-4555-AFAF-1A2B70D3D9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808136" y="2967038"/>
              <a:ext cx="317159" cy="932400"/>
              <a:chOff x="6808136" y="2967038"/>
              <a:chExt cx="317159" cy="932400"/>
            </a:xfrm>
          </p:grpSpPr>
          <p:sp>
            <p:nvSpPr>
              <p:cNvPr id="27" name="Freeform 68">
                <a:extLst>
                  <a:ext uri="{FF2B5EF4-FFF2-40B4-BE49-F238E27FC236}">
                    <a16:creationId xmlns:a16="http://schemas.microsoft.com/office/drawing/2014/main" id="{561A2DEB-32E0-497B-AFF5-12455326DCA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808136" y="2967038"/>
                <a:ext cx="159772" cy="710627"/>
              </a:xfrm>
              <a:custGeom>
                <a:avLst/>
                <a:gdLst>
                  <a:gd name="T0" fmla="*/ 0 w 67"/>
                  <a:gd name="T1" fmla="*/ 149 h 298"/>
                  <a:gd name="T2" fmla="*/ 67 w 67"/>
                  <a:gd name="T3" fmla="*/ 298 h 298"/>
                  <a:gd name="T4" fmla="*/ 67 w 67"/>
                  <a:gd name="T5" fmla="*/ 0 h 298"/>
                  <a:gd name="T6" fmla="*/ 0 w 67"/>
                  <a:gd name="T7" fmla="*/ 149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7" h="298">
                    <a:moveTo>
                      <a:pt x="0" y="149"/>
                    </a:moveTo>
                    <a:cubicBezTo>
                      <a:pt x="0" y="208"/>
                      <a:pt x="26" y="261"/>
                      <a:pt x="67" y="298"/>
                    </a:cubicBezTo>
                    <a:cubicBezTo>
                      <a:pt x="67" y="0"/>
                      <a:pt x="67" y="0"/>
                      <a:pt x="67" y="0"/>
                    </a:cubicBezTo>
                    <a:cubicBezTo>
                      <a:pt x="26" y="36"/>
                      <a:pt x="0" y="89"/>
                      <a:pt x="0" y="149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89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28" name="Freeform 69">
                <a:extLst>
                  <a:ext uri="{FF2B5EF4-FFF2-40B4-BE49-F238E27FC236}">
                    <a16:creationId xmlns:a16="http://schemas.microsoft.com/office/drawing/2014/main" id="{F74C0FA4-7280-478C-9F0A-5C44367405D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967908" y="2967038"/>
                <a:ext cx="157387" cy="710627"/>
              </a:xfrm>
              <a:custGeom>
                <a:avLst/>
                <a:gdLst>
                  <a:gd name="T0" fmla="*/ 0 w 66"/>
                  <a:gd name="T1" fmla="*/ 0 h 298"/>
                  <a:gd name="T2" fmla="*/ 0 w 66"/>
                  <a:gd name="T3" fmla="*/ 298 h 298"/>
                  <a:gd name="T4" fmla="*/ 66 w 66"/>
                  <a:gd name="T5" fmla="*/ 149 h 298"/>
                  <a:gd name="T6" fmla="*/ 0 w 66"/>
                  <a:gd name="T7" fmla="*/ 0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6" h="298">
                    <a:moveTo>
                      <a:pt x="0" y="0"/>
                    </a:moveTo>
                    <a:cubicBezTo>
                      <a:pt x="0" y="298"/>
                      <a:pt x="0" y="298"/>
                      <a:pt x="0" y="298"/>
                    </a:cubicBezTo>
                    <a:cubicBezTo>
                      <a:pt x="41" y="261"/>
                      <a:pt x="66" y="208"/>
                      <a:pt x="66" y="149"/>
                    </a:cubicBezTo>
                    <a:cubicBezTo>
                      <a:pt x="66" y="89"/>
                      <a:pt x="41" y="36"/>
                      <a:pt x="0" y="0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27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29" name="Line 70">
                <a:extLst>
                  <a:ext uri="{FF2B5EF4-FFF2-40B4-BE49-F238E27FC236}">
                    <a16:creationId xmlns:a16="http://schemas.microsoft.com/office/drawing/2014/main" id="{6055EE13-719B-42CB-B390-656E3D7ED4B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ShapeType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flipV="1">
                <a:off x="6967908" y="2967038"/>
                <a:ext cx="0" cy="932400"/>
              </a:xfrm>
              <a:prstGeom prst="line">
                <a:avLst/>
              </a:prstGeom>
              <a:noFill/>
              <a:ln w="12700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grpSp>
          <p:nvGrpSpPr>
            <p:cNvPr id="23" name="Group 22">
              <a:extLst>
                <a:ext uri="{FF2B5EF4-FFF2-40B4-BE49-F238E27FC236}">
                  <a16:creationId xmlns:a16="http://schemas.microsoft.com/office/drawing/2014/main" id="{0AFE4A8F-11DC-406B-81CA-1EFF5D00CE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18900000" flipH="1">
              <a:off x="6484112" y="3104366"/>
              <a:ext cx="317159" cy="932400"/>
              <a:chOff x="6808136" y="2967038"/>
              <a:chExt cx="317159" cy="932400"/>
            </a:xfrm>
          </p:grpSpPr>
          <p:sp>
            <p:nvSpPr>
              <p:cNvPr id="24" name="Freeform 68">
                <a:extLst>
                  <a:ext uri="{FF2B5EF4-FFF2-40B4-BE49-F238E27FC236}">
                    <a16:creationId xmlns:a16="http://schemas.microsoft.com/office/drawing/2014/main" id="{1220809B-3187-4A4E-B1B4-931C71836CC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808136" y="2967038"/>
                <a:ext cx="159772" cy="710627"/>
              </a:xfrm>
              <a:custGeom>
                <a:avLst/>
                <a:gdLst>
                  <a:gd name="T0" fmla="*/ 0 w 67"/>
                  <a:gd name="T1" fmla="*/ 149 h 298"/>
                  <a:gd name="T2" fmla="*/ 67 w 67"/>
                  <a:gd name="T3" fmla="*/ 298 h 298"/>
                  <a:gd name="T4" fmla="*/ 67 w 67"/>
                  <a:gd name="T5" fmla="*/ 0 h 298"/>
                  <a:gd name="T6" fmla="*/ 0 w 67"/>
                  <a:gd name="T7" fmla="*/ 149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7" h="298">
                    <a:moveTo>
                      <a:pt x="0" y="149"/>
                    </a:moveTo>
                    <a:cubicBezTo>
                      <a:pt x="0" y="208"/>
                      <a:pt x="26" y="261"/>
                      <a:pt x="67" y="298"/>
                    </a:cubicBezTo>
                    <a:cubicBezTo>
                      <a:pt x="67" y="0"/>
                      <a:pt x="67" y="0"/>
                      <a:pt x="67" y="0"/>
                    </a:cubicBezTo>
                    <a:cubicBezTo>
                      <a:pt x="26" y="36"/>
                      <a:pt x="0" y="89"/>
                      <a:pt x="0" y="149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89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25" name="Freeform 69">
                <a:extLst>
                  <a:ext uri="{FF2B5EF4-FFF2-40B4-BE49-F238E27FC236}">
                    <a16:creationId xmlns:a16="http://schemas.microsoft.com/office/drawing/2014/main" id="{FA8BADC2-4522-4CCB-B068-9C3AC1F1EF3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967908" y="2967038"/>
                <a:ext cx="157387" cy="710627"/>
              </a:xfrm>
              <a:custGeom>
                <a:avLst/>
                <a:gdLst>
                  <a:gd name="T0" fmla="*/ 0 w 66"/>
                  <a:gd name="T1" fmla="*/ 0 h 298"/>
                  <a:gd name="T2" fmla="*/ 0 w 66"/>
                  <a:gd name="T3" fmla="*/ 298 h 298"/>
                  <a:gd name="T4" fmla="*/ 66 w 66"/>
                  <a:gd name="T5" fmla="*/ 149 h 298"/>
                  <a:gd name="T6" fmla="*/ 0 w 66"/>
                  <a:gd name="T7" fmla="*/ 0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6" h="298">
                    <a:moveTo>
                      <a:pt x="0" y="0"/>
                    </a:moveTo>
                    <a:cubicBezTo>
                      <a:pt x="0" y="298"/>
                      <a:pt x="0" y="298"/>
                      <a:pt x="0" y="298"/>
                    </a:cubicBezTo>
                    <a:cubicBezTo>
                      <a:pt x="41" y="261"/>
                      <a:pt x="66" y="208"/>
                      <a:pt x="66" y="149"/>
                    </a:cubicBezTo>
                    <a:cubicBezTo>
                      <a:pt x="66" y="89"/>
                      <a:pt x="41" y="36"/>
                      <a:pt x="0" y="0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27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26" name="Line 70">
                <a:extLst>
                  <a:ext uri="{FF2B5EF4-FFF2-40B4-BE49-F238E27FC236}">
                    <a16:creationId xmlns:a16="http://schemas.microsoft.com/office/drawing/2014/main" id="{8507DFE2-C18B-40C2-A945-EFDD0D8EC93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ShapeType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flipV="1">
                <a:off x="6967908" y="2967038"/>
                <a:ext cx="0" cy="932400"/>
              </a:xfrm>
              <a:prstGeom prst="line">
                <a:avLst/>
              </a:prstGeom>
              <a:noFill/>
              <a:ln w="12700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</p:grpSp>
      <p:pic>
        <p:nvPicPr>
          <p:cNvPr id="82" name="Audio 81">
            <a:hlinkClick r:id="" action="ppaction://media"/>
            <a:extLst>
              <a:ext uri="{FF2B5EF4-FFF2-40B4-BE49-F238E27FC236}">
                <a16:creationId xmlns:a16="http://schemas.microsoft.com/office/drawing/2014/main" id="{535376C2-25F4-5D41-13FA-4E4C881DDBF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FD62E689-7BB9-2EE7-1B56-0E3FCA8BE5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023"/>
    </mc:Choice>
    <mc:Fallback xmlns="">
      <p:transition spd="slow" advTm="802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2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DB66C9CD-6BF4-44CA-8078-0BB8190807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6B9D80A-5E98-74A6-8446-C6F6370B41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13878" y="441751"/>
            <a:ext cx="4078800" cy="622021"/>
          </a:xfrm>
        </p:spPr>
        <p:txBody>
          <a:bodyPr wrap="square" anchor="b">
            <a:normAutofit/>
          </a:bodyPr>
          <a:lstStyle/>
          <a:p>
            <a:pPr algn="ctr"/>
            <a:r>
              <a:rPr lang="en-GB" b="1" dirty="0">
                <a:latin typeface="Avenir Next LT Pro"/>
              </a:rPr>
              <a:t>Introduction</a:t>
            </a:r>
            <a:r>
              <a:rPr lang="en-GB" dirty="0">
                <a:latin typeface="Avenir Next LT Pro"/>
              </a:rPr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3E7CA8-3FC1-2854-F277-2CEE331F97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6585" y="205698"/>
            <a:ext cx="4554015" cy="6562627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1200" b="1" dirty="0">
                <a:solidFill>
                  <a:schemeClr val="tx2"/>
                </a:solidFill>
                <a:ea typeface="+mn-lt"/>
                <a:cs typeface="+mn-lt"/>
              </a:rPr>
              <a:t>Purpose:</a:t>
            </a:r>
            <a:br>
              <a:rPr lang="en-GB" sz="1200" dirty="0">
                <a:ea typeface="+mn-lt"/>
                <a:cs typeface="+mn-lt"/>
              </a:rPr>
            </a:br>
            <a:r>
              <a:rPr lang="en-GB" sz="1200" dirty="0">
                <a:solidFill>
                  <a:schemeClr val="tx2"/>
                </a:solidFill>
                <a:ea typeface="+mn-lt"/>
                <a:cs typeface="+mn-lt"/>
              </a:rPr>
              <a:t>Assess care, empowerment, and support needs for the elderly—focusing on independence, freedom, and functional ability.</a:t>
            </a:r>
            <a:endParaRPr lang="en-US" dirty="0">
              <a:solidFill>
                <a:schemeClr val="tx2"/>
              </a:solidFill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1200" b="1" dirty="0">
                <a:solidFill>
                  <a:schemeClr val="tx2"/>
                </a:solidFill>
                <a:ea typeface="+mn-lt"/>
                <a:cs typeface="+mn-lt"/>
              </a:rPr>
              <a:t>Definition of Ageing:</a:t>
            </a:r>
            <a:br>
              <a:rPr lang="en-GB" sz="1200" dirty="0">
                <a:ea typeface="+mn-lt"/>
                <a:cs typeface="+mn-lt"/>
              </a:rPr>
            </a:br>
            <a:r>
              <a:rPr lang="en-GB" sz="1200" dirty="0">
                <a:solidFill>
                  <a:schemeClr val="tx2"/>
                </a:solidFill>
                <a:ea typeface="+mn-lt"/>
                <a:cs typeface="+mn-lt"/>
              </a:rPr>
              <a:t>A natural process involving biological, psychological, and social changes.</a:t>
            </a:r>
            <a:endParaRPr lang="en-GB" dirty="0">
              <a:solidFill>
                <a:schemeClr val="tx2"/>
              </a:solidFill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1200" b="1" dirty="0">
                <a:solidFill>
                  <a:schemeClr val="tx2"/>
                </a:solidFill>
                <a:ea typeface="+mn-lt"/>
                <a:cs typeface="+mn-lt"/>
              </a:rPr>
              <a:t>Key Focus Areas:</a:t>
            </a:r>
            <a:br>
              <a:rPr lang="en-GB" sz="1200" dirty="0">
                <a:ea typeface="+mn-lt"/>
                <a:cs typeface="+mn-lt"/>
              </a:rPr>
            </a:br>
            <a:r>
              <a:rPr lang="en-GB" sz="1200" dirty="0">
                <a:solidFill>
                  <a:schemeClr val="tx2"/>
                </a:solidFill>
                <a:ea typeface="+mn-lt"/>
                <a:cs typeface="+mn-lt"/>
              </a:rPr>
              <a:t>Aging concepts, care assessment, UK policies (Care Act 2014, NHS Long Term Plan 2019), and technology promoting independence.</a:t>
            </a:r>
            <a:endParaRPr lang="en-GB" dirty="0">
              <a:solidFill>
                <a:schemeClr val="tx2"/>
              </a:solidFill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1200" b="1" dirty="0">
                <a:solidFill>
                  <a:schemeClr val="tx2"/>
                </a:solidFill>
                <a:ea typeface="+mn-lt"/>
                <a:cs typeface="+mn-lt"/>
              </a:rPr>
              <a:t>Context:</a:t>
            </a:r>
            <a:endParaRPr lang="en-GB" dirty="0">
              <a:solidFill>
                <a:schemeClr val="tx2"/>
              </a:solidFill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1200" dirty="0">
                <a:solidFill>
                  <a:schemeClr val="tx2"/>
                </a:solidFill>
                <a:ea typeface="+mn-lt"/>
                <a:cs typeface="+mn-lt"/>
              </a:rPr>
              <a:t>The UK’s ageing population is growing—25% expected to be 65+ by 2043 (ONS, 2023).</a:t>
            </a:r>
            <a:endParaRPr lang="en-GB">
              <a:solidFill>
                <a:schemeClr val="tx2"/>
              </a:solidFill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1200" b="1" dirty="0">
                <a:solidFill>
                  <a:schemeClr val="tx2"/>
                </a:solidFill>
                <a:ea typeface="+mn-lt"/>
                <a:cs typeface="+mn-lt"/>
              </a:rPr>
              <a:t>Significance:</a:t>
            </a:r>
            <a:br>
              <a:rPr lang="en-GB" sz="1200" dirty="0">
                <a:ea typeface="+mn-lt"/>
                <a:cs typeface="+mn-lt"/>
              </a:rPr>
            </a:br>
            <a:r>
              <a:rPr lang="en-GB" sz="1200" dirty="0">
                <a:solidFill>
                  <a:schemeClr val="tx2"/>
                </a:solidFill>
                <a:ea typeface="+mn-lt"/>
                <a:cs typeface="+mn-lt"/>
              </a:rPr>
              <a:t>Promote autonomy, dignity, and quality of life through person-centred care.</a:t>
            </a:r>
            <a:endParaRPr lang="en-GB" dirty="0">
              <a:solidFill>
                <a:schemeClr val="tx2"/>
              </a:solidFill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1200" b="1" dirty="0">
                <a:solidFill>
                  <a:schemeClr val="tx2"/>
                </a:solidFill>
                <a:ea typeface="+mn-lt"/>
                <a:cs typeface="+mn-lt"/>
              </a:rPr>
              <a:t>Global Viewpoint:</a:t>
            </a:r>
            <a:endParaRPr lang="en-GB" b="1" dirty="0">
              <a:solidFill>
                <a:schemeClr val="tx2"/>
              </a:solidFill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1200" dirty="0">
                <a:solidFill>
                  <a:schemeClr val="tx2"/>
                </a:solidFill>
                <a:ea typeface="+mn-lt"/>
                <a:cs typeface="+mn-lt"/>
              </a:rPr>
              <a:t>Addresses ageism and supports inclusive ageing strategies (WHO, 2021).</a:t>
            </a:r>
            <a:endParaRPr lang="en-GB">
              <a:solidFill>
                <a:schemeClr val="tx2"/>
              </a:solidFill>
              <a:ea typeface="+mn-lt"/>
              <a:cs typeface="+mn-lt"/>
            </a:endParaRPr>
          </a:p>
          <a:p>
            <a:pPr marL="359410" indent="-359410">
              <a:lnSpc>
                <a:spcPct val="140000"/>
              </a:lnSpc>
            </a:pPr>
            <a:endParaRPr lang="en-GB" sz="1200" dirty="0">
              <a:solidFill>
                <a:schemeClr val="tx2"/>
              </a:solidFill>
              <a:latin typeface="Avenir Next LT Pro"/>
            </a:endParaRPr>
          </a:p>
          <a:p>
            <a:pPr marL="359410" indent="-359410">
              <a:lnSpc>
                <a:spcPct val="140000"/>
              </a:lnSpc>
            </a:pPr>
            <a:endParaRPr lang="en-GB" sz="1200" dirty="0">
              <a:solidFill>
                <a:srgbClr val="000000">
                  <a:alpha val="60000"/>
                </a:srgbClr>
              </a:solidFill>
              <a:latin typeface="Avenir Next LT Pro"/>
            </a:endParaRPr>
          </a:p>
          <a:p>
            <a:pPr marL="359410" indent="-359410">
              <a:lnSpc>
                <a:spcPct val="140000"/>
              </a:lnSpc>
            </a:pPr>
            <a:endParaRPr lang="en-GB" sz="700" dirty="0">
              <a:latin typeface="Avenir Next LT Pro"/>
            </a:endParaRPr>
          </a:p>
          <a:p>
            <a:pPr marL="359410" indent="-359410">
              <a:lnSpc>
                <a:spcPct val="140000"/>
              </a:lnSpc>
            </a:pPr>
            <a:endParaRPr lang="en-GB" sz="700" dirty="0">
              <a:latin typeface="Avenir Next LT Pro"/>
            </a:endParaRP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CC9CF63D-A2A3-4ECF-BC53-4B0D56918F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96000" y="540033"/>
            <a:ext cx="0" cy="577800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 descr="Can we reverse ageing and make our cells young again?">
            <a:extLst>
              <a:ext uri="{FF2B5EF4-FFF2-40B4-BE49-F238E27FC236}">
                <a16:creationId xmlns:a16="http://schemas.microsoft.com/office/drawing/2014/main" id="{4EF7A845-6D15-D069-E748-7D74BD9DD59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51127" y="2177701"/>
            <a:ext cx="4999885" cy="2499942"/>
          </a:xfrm>
          <a:prstGeom prst="rect">
            <a:avLst/>
          </a:prstGeom>
        </p:spPr>
      </p:pic>
      <p:pic>
        <p:nvPicPr>
          <p:cNvPr id="110" name="Audio 109">
            <a:hlinkClick r:id="" action="ppaction://media"/>
            <a:extLst>
              <a:ext uri="{FF2B5EF4-FFF2-40B4-BE49-F238E27FC236}">
                <a16:creationId xmlns:a16="http://schemas.microsoft.com/office/drawing/2014/main" id="{843CEA06-2C52-FCA0-32C2-8B65BA21042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3E7D2AA-4734-E6B6-2371-842DAE125A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32683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7897"/>
    </mc:Choice>
    <mc:Fallback xmlns="">
      <p:transition spd="slow" advTm="5789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0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B66C9CD-6BF4-44CA-8078-0BB8190807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8AA05C6-85C8-DE9D-E561-6F0895BA83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63078" y="107884"/>
            <a:ext cx="6328800" cy="432116"/>
          </a:xfrm>
        </p:spPr>
        <p:txBody>
          <a:bodyPr>
            <a:normAutofit fontScale="90000"/>
          </a:bodyPr>
          <a:lstStyle/>
          <a:p>
            <a:pPr algn="ctr"/>
            <a:r>
              <a:rPr lang="en-GB" sz="2400" b="1" dirty="0">
                <a:latin typeface="Avenir Next LT Pro"/>
                <a:cs typeface="Arial"/>
              </a:rPr>
              <a:t>The Ageing Population: Setting the Scene</a:t>
            </a:r>
            <a:endParaRPr lang="en-GB" sz="2400" dirty="0">
              <a:latin typeface="Avenir Next LT Pro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CB5662-C7A2-7982-B7DF-D241DE2B25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65945" y="918780"/>
            <a:ext cx="6592960" cy="4828224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359410" indent="-359410">
              <a:buNone/>
            </a:pPr>
            <a:r>
              <a:rPr lang="en-GB" sz="1200" b="1" dirty="0">
                <a:solidFill>
                  <a:schemeClr val="tx2"/>
                </a:solidFill>
                <a:ea typeface="+mn-lt"/>
                <a:cs typeface="+mn-lt"/>
              </a:rPr>
              <a:t>Importance:</a:t>
            </a:r>
            <a:endParaRPr lang="en-US" dirty="0">
              <a:solidFill>
                <a:schemeClr val="tx2"/>
              </a:solidFill>
              <a:ea typeface="+mn-lt"/>
              <a:cs typeface="+mn-lt"/>
            </a:endParaRPr>
          </a:p>
          <a:p>
            <a:pPr marL="359410" indent="-359410">
              <a:buFont typeface="Wingdings"/>
            </a:pPr>
            <a:r>
              <a:rPr lang="en-GB" sz="1200" dirty="0">
                <a:solidFill>
                  <a:schemeClr val="tx2"/>
                </a:solidFill>
                <a:ea typeface="+mn-lt"/>
                <a:cs typeface="+mn-lt"/>
              </a:rPr>
              <a:t>UK’s ageing population: 19% are 65+, rising to 25% by 2043 (ONS, 2023).</a:t>
            </a:r>
            <a:endParaRPr lang="en-GB" dirty="0">
              <a:solidFill>
                <a:schemeClr val="tx2"/>
              </a:solidFill>
              <a:ea typeface="+mn-lt"/>
              <a:cs typeface="+mn-lt"/>
            </a:endParaRPr>
          </a:p>
          <a:p>
            <a:pPr marL="359410" indent="-359410">
              <a:buFont typeface="Wingdings"/>
            </a:pPr>
            <a:r>
              <a:rPr lang="en-GB" sz="1200" dirty="0">
                <a:solidFill>
                  <a:schemeClr val="tx2"/>
                </a:solidFill>
                <a:ea typeface="+mn-lt"/>
                <a:cs typeface="+mn-lt"/>
              </a:rPr>
              <a:t>Longer lifespans bring more chronic illness, frailty, and care needs.</a:t>
            </a:r>
            <a:endParaRPr lang="en-GB" dirty="0">
              <a:solidFill>
                <a:schemeClr val="tx2"/>
              </a:solidFill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1200" b="1" dirty="0">
                <a:solidFill>
                  <a:schemeClr val="tx2"/>
                </a:solidFill>
                <a:ea typeface="+mn-lt"/>
                <a:cs typeface="+mn-lt"/>
              </a:rPr>
              <a:t>Current Situation:</a:t>
            </a:r>
            <a:endParaRPr lang="en-GB" dirty="0">
              <a:solidFill>
                <a:schemeClr val="tx2"/>
              </a:solidFill>
              <a:ea typeface="+mn-lt"/>
              <a:cs typeface="+mn-lt"/>
            </a:endParaRPr>
          </a:p>
          <a:p>
            <a:pPr marL="359410" indent="-359410">
              <a:buFont typeface="Wingdings"/>
            </a:pPr>
            <a:r>
              <a:rPr lang="en-GB" sz="1200" b="1" dirty="0">
                <a:solidFill>
                  <a:schemeClr val="tx2"/>
                </a:solidFill>
                <a:ea typeface="+mn-lt"/>
                <a:cs typeface="+mn-lt"/>
              </a:rPr>
              <a:t>Physical:</a:t>
            </a:r>
            <a:r>
              <a:rPr lang="en-GB" sz="1200" dirty="0">
                <a:solidFill>
                  <a:schemeClr val="tx2"/>
                </a:solidFill>
                <a:ea typeface="+mn-lt"/>
                <a:cs typeface="+mn-lt"/>
              </a:rPr>
              <a:t> Chronic conditions, reduced mobility and senses.</a:t>
            </a:r>
            <a:endParaRPr lang="en-GB" dirty="0">
              <a:solidFill>
                <a:schemeClr val="tx2"/>
              </a:solidFill>
              <a:ea typeface="+mn-lt"/>
              <a:cs typeface="+mn-lt"/>
            </a:endParaRPr>
          </a:p>
          <a:p>
            <a:pPr marL="359410" indent="-359410">
              <a:buFont typeface="Wingdings"/>
            </a:pPr>
            <a:r>
              <a:rPr lang="en-GB" sz="1200" b="1" dirty="0">
                <a:solidFill>
                  <a:schemeClr val="tx2"/>
                </a:solidFill>
                <a:ea typeface="+mn-lt"/>
                <a:cs typeface="+mn-lt"/>
              </a:rPr>
              <a:t>Emotional:</a:t>
            </a:r>
            <a:r>
              <a:rPr lang="en-GB" sz="1200" dirty="0">
                <a:solidFill>
                  <a:schemeClr val="tx2"/>
                </a:solidFill>
                <a:ea typeface="+mn-lt"/>
                <a:cs typeface="+mn-lt"/>
              </a:rPr>
              <a:t> Loneliness, depression, loss of independence.</a:t>
            </a:r>
            <a:endParaRPr lang="en-GB" dirty="0">
              <a:solidFill>
                <a:schemeClr val="tx2"/>
              </a:solidFill>
              <a:ea typeface="+mn-lt"/>
              <a:cs typeface="+mn-lt"/>
            </a:endParaRPr>
          </a:p>
          <a:p>
            <a:pPr marL="359410" indent="-359410">
              <a:buFont typeface="Wingdings"/>
            </a:pPr>
            <a:r>
              <a:rPr lang="en-GB" sz="1200" b="1" dirty="0">
                <a:solidFill>
                  <a:schemeClr val="tx2"/>
                </a:solidFill>
                <a:ea typeface="+mn-lt"/>
                <a:cs typeface="+mn-lt"/>
              </a:rPr>
              <a:t>Social:</a:t>
            </a:r>
            <a:r>
              <a:rPr lang="en-GB" sz="1200" dirty="0">
                <a:solidFill>
                  <a:schemeClr val="tx2"/>
                </a:solidFill>
                <a:ea typeface="+mn-lt"/>
                <a:cs typeface="+mn-lt"/>
              </a:rPr>
              <a:t> Need for connection, inclusion, and purpose.</a:t>
            </a:r>
            <a:endParaRPr lang="en-GB" dirty="0">
              <a:solidFill>
                <a:schemeClr val="tx2"/>
              </a:solidFill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1200" b="1" dirty="0">
                <a:solidFill>
                  <a:schemeClr val="tx2"/>
                </a:solidFill>
                <a:ea typeface="+mn-lt"/>
                <a:cs typeface="+mn-lt"/>
              </a:rPr>
              <a:t>Significance:</a:t>
            </a:r>
            <a:endParaRPr lang="en-GB" dirty="0">
              <a:solidFill>
                <a:schemeClr val="tx2"/>
              </a:solidFill>
              <a:ea typeface="+mn-lt"/>
              <a:cs typeface="+mn-lt"/>
            </a:endParaRPr>
          </a:p>
          <a:p>
            <a:pPr marL="359410" indent="-359410">
              <a:buFont typeface="Wingdings"/>
            </a:pPr>
            <a:r>
              <a:rPr lang="en-GB" sz="1200" dirty="0">
                <a:solidFill>
                  <a:schemeClr val="tx2"/>
                </a:solidFill>
                <a:ea typeface="+mn-lt"/>
                <a:cs typeface="+mn-lt"/>
              </a:rPr>
              <a:t>Person-centred care requires innovation and empowerment.</a:t>
            </a:r>
            <a:endParaRPr lang="en-GB" dirty="0">
              <a:solidFill>
                <a:schemeClr val="tx2"/>
              </a:solidFill>
              <a:ea typeface="+mn-lt"/>
              <a:cs typeface="+mn-lt"/>
            </a:endParaRPr>
          </a:p>
          <a:p>
            <a:pPr marL="359410" indent="-359410">
              <a:buFont typeface="Wingdings"/>
            </a:pPr>
            <a:r>
              <a:rPr lang="en-GB" sz="1200" dirty="0">
                <a:solidFill>
                  <a:schemeClr val="tx2"/>
                </a:solidFill>
                <a:ea typeface="+mn-lt"/>
                <a:cs typeface="+mn-lt"/>
              </a:rPr>
              <a:t>Policies (Care Act 2014, NHS Long Term Plan 2019) promote choice, dignity, and integrated care.</a:t>
            </a:r>
            <a:endParaRPr lang="en-GB" dirty="0">
              <a:solidFill>
                <a:schemeClr val="tx2"/>
              </a:solidFill>
              <a:ea typeface="+mn-lt"/>
              <a:cs typeface="+mn-lt"/>
            </a:endParaRPr>
          </a:p>
          <a:p>
            <a:pPr marL="359410" indent="-359410">
              <a:buFont typeface="Wingdings"/>
            </a:pPr>
            <a:r>
              <a:rPr lang="en-GB" sz="1200" dirty="0">
                <a:solidFill>
                  <a:schemeClr val="tx2"/>
                </a:solidFill>
                <a:ea typeface="+mn-lt"/>
                <a:cs typeface="+mn-lt"/>
              </a:rPr>
              <a:t>Technology (telecare, assistive devices) supports independence and safety.</a:t>
            </a:r>
            <a:endParaRPr lang="en-GB" dirty="0">
              <a:solidFill>
                <a:schemeClr val="tx2"/>
              </a:solidFill>
              <a:ea typeface="+mn-lt"/>
              <a:cs typeface="+mn-lt"/>
            </a:endParaRPr>
          </a:p>
          <a:p>
            <a:pPr marL="0" indent="0">
              <a:lnSpc>
                <a:spcPct val="140000"/>
              </a:lnSpc>
              <a:buNone/>
            </a:pPr>
            <a:endParaRPr lang="en-GB" sz="1200" b="1" dirty="0">
              <a:solidFill>
                <a:schemeClr val="tx2"/>
              </a:solidFill>
            </a:endParaRP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05D45D7-984D-4CDD-B1BC-0CF407C722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324850" y="540000"/>
            <a:ext cx="0" cy="577800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 descr="Ageing population: we're living longer, but are we healthier?">
            <a:extLst>
              <a:ext uri="{FF2B5EF4-FFF2-40B4-BE49-F238E27FC236}">
                <a16:creationId xmlns:a16="http://schemas.microsoft.com/office/drawing/2014/main" id="{1C5CEE31-C0B2-E201-0C9A-8076E6963CC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568690" y="2183319"/>
            <a:ext cx="3407442" cy="1739521"/>
          </a:xfrm>
          <a:prstGeom prst="rect">
            <a:avLst/>
          </a:prstGeom>
        </p:spPr>
      </p:pic>
      <p:pic>
        <p:nvPicPr>
          <p:cNvPr id="93" name="Audio 92">
            <a:hlinkClick r:id="" action="ppaction://media"/>
            <a:extLst>
              <a:ext uri="{FF2B5EF4-FFF2-40B4-BE49-F238E27FC236}">
                <a16:creationId xmlns:a16="http://schemas.microsoft.com/office/drawing/2014/main" id="{27B34D0D-1369-F072-72A9-10ED269B6A7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3270D2A-89D4-0B90-8BEF-9CCBADAAE3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05480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2166"/>
    </mc:Choice>
    <mc:Fallback xmlns="">
      <p:transition spd="slow" advTm="7216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3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C7A357-B7A7-4E80-83F5-DFFD8862C2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63080" y="242889"/>
            <a:ext cx="3497440" cy="543876"/>
          </a:xfrm>
        </p:spPr>
        <p:txBody>
          <a:bodyPr>
            <a:noAutofit/>
          </a:bodyPr>
          <a:lstStyle/>
          <a:p>
            <a:r>
              <a:rPr lang="en-GB" sz="2200" b="1" dirty="0">
                <a:latin typeface="Avenir Next LT Pro"/>
                <a:cs typeface="Arial"/>
              </a:rPr>
              <a:t>Theoretical Frameworks</a:t>
            </a:r>
            <a:endParaRPr lang="en-GB" sz="2200" dirty="0">
              <a:latin typeface="Avenir Next LT Pro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F75790-1BE3-5F8E-428F-42ABB28184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2990" y="1283490"/>
            <a:ext cx="11455445" cy="4995231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359410" indent="-359410">
              <a:buNone/>
            </a:pPr>
            <a:r>
              <a:rPr lang="en-GB" sz="1400" b="1" dirty="0">
                <a:solidFill>
                  <a:schemeClr val="tx2"/>
                </a:solidFill>
                <a:ea typeface="+mn-lt"/>
                <a:cs typeface="+mn-lt"/>
              </a:rPr>
              <a:t>Overview:</a:t>
            </a:r>
            <a:endParaRPr lang="en-US" dirty="0">
              <a:solidFill>
                <a:schemeClr val="tx2"/>
              </a:solidFill>
            </a:endParaRPr>
          </a:p>
          <a:p>
            <a:pPr marL="359410" indent="-359410">
              <a:buFont typeface="Wingdings"/>
            </a:pPr>
            <a:r>
              <a:rPr lang="en-GB" sz="1400" b="1" dirty="0">
                <a:solidFill>
                  <a:schemeClr val="tx2"/>
                </a:solidFill>
                <a:ea typeface="+mn-lt"/>
                <a:cs typeface="+mn-lt"/>
              </a:rPr>
              <a:t>Activity Theory:</a:t>
            </a:r>
            <a:r>
              <a:rPr lang="en-GB" sz="1400" dirty="0">
                <a:solidFill>
                  <a:schemeClr val="tx2"/>
                </a:solidFill>
                <a:ea typeface="+mn-lt"/>
                <a:cs typeface="+mn-lt"/>
              </a:rPr>
              <a:t> Staying active and social boosts happiness and wellbeing.</a:t>
            </a:r>
            <a:endParaRPr lang="en-GB" dirty="0">
              <a:solidFill>
                <a:schemeClr val="tx2"/>
              </a:solidFill>
              <a:ea typeface="+mn-lt"/>
              <a:cs typeface="+mn-lt"/>
            </a:endParaRPr>
          </a:p>
          <a:p>
            <a:pPr marL="359410" indent="-359410">
              <a:buFont typeface="Wingdings"/>
            </a:pPr>
            <a:r>
              <a:rPr lang="en-GB" sz="1400" b="1" dirty="0">
                <a:solidFill>
                  <a:schemeClr val="tx2"/>
                </a:solidFill>
                <a:ea typeface="+mn-lt"/>
                <a:cs typeface="+mn-lt"/>
              </a:rPr>
              <a:t>Disengagement Theory:</a:t>
            </a:r>
            <a:r>
              <a:rPr lang="en-GB" sz="1400" dirty="0">
                <a:solidFill>
                  <a:schemeClr val="tx2"/>
                </a:solidFill>
                <a:ea typeface="+mn-lt"/>
                <a:cs typeface="+mn-lt"/>
              </a:rPr>
              <a:t> Older adults naturally withdraw from social roles (Cumming &amp; Henry, 1961).</a:t>
            </a:r>
            <a:endParaRPr lang="en-GB" dirty="0">
              <a:solidFill>
                <a:schemeClr val="tx2"/>
              </a:solidFill>
              <a:ea typeface="+mn-lt"/>
              <a:cs typeface="+mn-lt"/>
            </a:endParaRPr>
          </a:p>
          <a:p>
            <a:pPr marL="359410" indent="-359410">
              <a:buFont typeface="Wingdings"/>
            </a:pPr>
            <a:r>
              <a:rPr lang="en-GB" sz="1400" b="1" dirty="0">
                <a:solidFill>
                  <a:schemeClr val="tx2"/>
                </a:solidFill>
                <a:ea typeface="+mn-lt"/>
                <a:cs typeface="+mn-lt"/>
              </a:rPr>
              <a:t>Continuity Theory:</a:t>
            </a:r>
            <a:r>
              <a:rPr lang="en-GB" sz="1400" dirty="0">
                <a:solidFill>
                  <a:schemeClr val="tx2"/>
                </a:solidFill>
                <a:ea typeface="+mn-lt"/>
                <a:cs typeface="+mn-lt"/>
              </a:rPr>
              <a:t> Maintaining familiar habits and relationships supports stability (Atchley, 1989).</a:t>
            </a:r>
            <a:endParaRPr lang="en-GB" dirty="0">
              <a:solidFill>
                <a:schemeClr val="tx2"/>
              </a:solidFill>
              <a:ea typeface="+mn-lt"/>
              <a:cs typeface="+mn-lt"/>
            </a:endParaRPr>
          </a:p>
          <a:p>
            <a:pPr marL="359410" indent="-359410">
              <a:buFont typeface="Wingdings"/>
            </a:pPr>
            <a:r>
              <a:rPr lang="en-GB" sz="1400" b="1" dirty="0">
                <a:solidFill>
                  <a:schemeClr val="tx2"/>
                </a:solidFill>
                <a:ea typeface="+mn-lt"/>
                <a:cs typeface="+mn-lt"/>
              </a:rPr>
              <a:t>Life Course Theory:</a:t>
            </a:r>
            <a:r>
              <a:rPr lang="en-GB" sz="1400" dirty="0">
                <a:solidFill>
                  <a:schemeClr val="tx2"/>
                </a:solidFill>
                <a:ea typeface="+mn-lt"/>
                <a:cs typeface="+mn-lt"/>
              </a:rPr>
              <a:t> Ageing is shaped by life experiences and environments (Elder, 1998).</a:t>
            </a:r>
            <a:endParaRPr lang="en-GB" dirty="0">
              <a:solidFill>
                <a:schemeClr val="tx2"/>
              </a:solidFill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1400" b="1" dirty="0">
                <a:solidFill>
                  <a:schemeClr val="tx2"/>
                </a:solidFill>
                <a:ea typeface="+mn-lt"/>
                <a:cs typeface="+mn-lt"/>
              </a:rPr>
              <a:t>Purpose:</a:t>
            </a:r>
            <a:endParaRPr lang="en-GB" dirty="0">
              <a:solidFill>
                <a:schemeClr val="tx2"/>
              </a:solidFill>
            </a:endParaRPr>
          </a:p>
          <a:p>
            <a:pPr marL="359410" indent="-359410">
              <a:buFont typeface="Wingdings"/>
            </a:pPr>
            <a:r>
              <a:rPr lang="en-GB" sz="1400" dirty="0">
                <a:solidFill>
                  <a:schemeClr val="tx2"/>
                </a:solidFill>
                <a:ea typeface="+mn-lt"/>
                <a:cs typeface="+mn-lt"/>
              </a:rPr>
              <a:t>Shows how care supports individuality and independence.</a:t>
            </a:r>
            <a:endParaRPr lang="en-GB" dirty="0">
              <a:solidFill>
                <a:schemeClr val="tx2"/>
              </a:solidFill>
              <a:ea typeface="+mn-lt"/>
              <a:cs typeface="+mn-lt"/>
            </a:endParaRPr>
          </a:p>
          <a:p>
            <a:pPr marL="359410" indent="-359410">
              <a:buFont typeface="Wingdings"/>
            </a:pPr>
            <a:r>
              <a:rPr lang="en-GB" sz="1400" dirty="0">
                <a:solidFill>
                  <a:schemeClr val="tx2"/>
                </a:solidFill>
                <a:ea typeface="+mn-lt"/>
                <a:cs typeface="+mn-lt"/>
              </a:rPr>
              <a:t>Guides professionals in person-centred, empowering care.</a:t>
            </a:r>
            <a:endParaRPr lang="en-GB" dirty="0">
              <a:solidFill>
                <a:schemeClr val="tx2"/>
              </a:solidFill>
              <a:ea typeface="+mn-lt"/>
              <a:cs typeface="+mn-lt"/>
            </a:endParaRPr>
          </a:p>
          <a:p>
            <a:pPr marL="359410" indent="-359410">
              <a:buFont typeface="Wingdings"/>
            </a:pPr>
            <a:r>
              <a:rPr lang="en-GB" sz="1400" dirty="0">
                <a:solidFill>
                  <a:schemeClr val="tx2"/>
                </a:solidFill>
                <a:ea typeface="+mn-lt"/>
                <a:cs typeface="+mn-lt"/>
              </a:rPr>
              <a:t>Highlights diversity in ageing and adaptation.</a:t>
            </a:r>
            <a:endParaRPr lang="en-GB" dirty="0">
              <a:solidFill>
                <a:schemeClr val="tx2"/>
              </a:solidFill>
              <a:ea typeface="+mn-lt"/>
              <a:cs typeface="+mn-lt"/>
            </a:endParaRPr>
          </a:p>
          <a:p>
            <a:pPr marL="359410" indent="-359410">
              <a:buFont typeface="Wingdings"/>
            </a:pPr>
            <a:r>
              <a:rPr lang="en-GB" sz="1400" dirty="0">
                <a:solidFill>
                  <a:schemeClr val="tx2"/>
                </a:solidFill>
                <a:ea typeface="+mn-lt"/>
                <a:cs typeface="+mn-lt"/>
              </a:rPr>
              <a:t>Challenges stereotypes and ageism in policy and practice.</a:t>
            </a:r>
            <a:endParaRPr lang="en-GB" dirty="0">
              <a:solidFill>
                <a:schemeClr val="tx2"/>
              </a:solidFill>
              <a:ea typeface="+mn-lt"/>
              <a:cs typeface="+mn-lt"/>
            </a:endParaRPr>
          </a:p>
          <a:p>
            <a:pPr marL="0" indent="0">
              <a:buNone/>
            </a:pPr>
            <a:endParaRPr lang="en-GB" sz="1400" b="1" dirty="0">
              <a:solidFill>
                <a:schemeClr val="tx2"/>
              </a:solidFill>
            </a:endParaRPr>
          </a:p>
        </p:txBody>
      </p:sp>
      <p:pic>
        <p:nvPicPr>
          <p:cNvPr id="63" name="Audio 62">
            <a:hlinkClick r:id="" action="ppaction://media"/>
            <a:extLst>
              <a:ext uri="{FF2B5EF4-FFF2-40B4-BE49-F238E27FC236}">
                <a16:creationId xmlns:a16="http://schemas.microsoft.com/office/drawing/2014/main" id="{EB14848F-A922-28DF-7737-82605F8D422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F9CC8A7-F88F-F14C-BA7A-542D9C9B0F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21645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9673"/>
    </mc:Choice>
    <mc:Fallback xmlns="">
      <p:transition spd="slow" advTm="4967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3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B66C9CD-6BF4-44CA-8078-0BB8190807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D82CD3E-5C1C-A21D-9625-535BBABF7F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1522" y="172264"/>
            <a:ext cx="6328800" cy="545984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dirty="0">
                <a:latin typeface="Arial"/>
                <a:cs typeface="Arial"/>
              </a:rPr>
              <a:t>   </a:t>
            </a:r>
            <a:r>
              <a:rPr lang="en-GB" sz="2400" b="1" dirty="0">
                <a:latin typeface="Avenir Next LT Pro"/>
                <a:cs typeface="Arial"/>
              </a:rPr>
              <a:t>Policy and Legislation</a:t>
            </a:r>
            <a:endParaRPr lang="en-US" sz="2400" dirty="0">
              <a:latin typeface="Avenir Next LT Pro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50A859-397E-4624-DD70-943CFECD78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87781" y="890512"/>
            <a:ext cx="6328800" cy="5902334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359410" indent="-359410">
              <a:buNone/>
            </a:pPr>
            <a:r>
              <a:rPr lang="en-GB" sz="1400" b="1" dirty="0">
                <a:solidFill>
                  <a:schemeClr val="tx2"/>
                </a:solidFill>
                <a:ea typeface="+mn-lt"/>
                <a:cs typeface="+mn-lt"/>
              </a:rPr>
              <a:t>Policies &amp; Legislation:</a:t>
            </a:r>
            <a:endParaRPr lang="en-US" dirty="0">
              <a:solidFill>
                <a:srgbClr val="000000">
                  <a:alpha val="60000"/>
                </a:srgbClr>
              </a:solidFill>
            </a:endParaRPr>
          </a:p>
          <a:p>
            <a:pPr marL="359410" indent="-359410">
              <a:buFont typeface="Wingdings"/>
            </a:pPr>
            <a:r>
              <a:rPr lang="en-GB" sz="1400" b="1" dirty="0">
                <a:solidFill>
                  <a:schemeClr val="tx2"/>
                </a:solidFill>
                <a:ea typeface="+mn-lt"/>
                <a:cs typeface="+mn-lt"/>
              </a:rPr>
              <a:t>Care Act 2014:</a:t>
            </a:r>
            <a:r>
              <a:rPr lang="en-GB" sz="1400" dirty="0">
                <a:solidFill>
                  <a:schemeClr val="tx2"/>
                </a:solidFill>
                <a:ea typeface="+mn-lt"/>
                <a:cs typeface="+mn-lt"/>
              </a:rPr>
              <a:t> Promotes wellbeing, independence, and personalised care.</a:t>
            </a:r>
            <a:endParaRPr lang="en-GB" dirty="0">
              <a:solidFill>
                <a:schemeClr val="tx2"/>
              </a:solidFill>
              <a:ea typeface="+mn-lt"/>
              <a:cs typeface="+mn-lt"/>
            </a:endParaRPr>
          </a:p>
          <a:p>
            <a:pPr marL="359410" indent="-359410">
              <a:buFont typeface="Wingdings"/>
            </a:pPr>
            <a:r>
              <a:rPr lang="en-GB" sz="1400" b="1" dirty="0">
                <a:solidFill>
                  <a:schemeClr val="tx2"/>
                </a:solidFill>
                <a:ea typeface="+mn-lt"/>
                <a:cs typeface="+mn-lt"/>
              </a:rPr>
              <a:t>Equality Act 2010:</a:t>
            </a:r>
            <a:r>
              <a:rPr lang="en-GB" sz="1400" dirty="0">
                <a:solidFill>
                  <a:schemeClr val="tx2"/>
                </a:solidFill>
                <a:ea typeface="+mn-lt"/>
                <a:cs typeface="+mn-lt"/>
              </a:rPr>
              <a:t> Protects against age-related discrimination.</a:t>
            </a:r>
            <a:endParaRPr lang="en-GB" dirty="0">
              <a:solidFill>
                <a:schemeClr val="tx2"/>
              </a:solidFill>
              <a:ea typeface="+mn-lt"/>
              <a:cs typeface="+mn-lt"/>
            </a:endParaRPr>
          </a:p>
          <a:p>
            <a:pPr marL="359410" indent="-359410">
              <a:buFont typeface="Wingdings"/>
            </a:pPr>
            <a:r>
              <a:rPr lang="en-GB" sz="1400" b="1" dirty="0">
                <a:solidFill>
                  <a:schemeClr val="tx2"/>
                </a:solidFill>
                <a:ea typeface="+mn-lt"/>
                <a:cs typeface="+mn-lt"/>
              </a:rPr>
              <a:t>Human Rights Act 1998:</a:t>
            </a:r>
            <a:r>
              <a:rPr lang="en-GB" sz="1400" dirty="0">
                <a:solidFill>
                  <a:schemeClr val="tx2"/>
                </a:solidFill>
                <a:ea typeface="+mn-lt"/>
                <a:cs typeface="+mn-lt"/>
              </a:rPr>
              <a:t> Ensures dignity, respect, and privacy in care.</a:t>
            </a:r>
            <a:endParaRPr lang="en-GB" dirty="0">
              <a:solidFill>
                <a:schemeClr val="tx2"/>
              </a:solidFill>
              <a:ea typeface="+mn-lt"/>
              <a:cs typeface="+mn-lt"/>
            </a:endParaRPr>
          </a:p>
          <a:p>
            <a:pPr marL="359410" indent="-359410">
              <a:buFont typeface="Wingdings"/>
            </a:pPr>
            <a:r>
              <a:rPr lang="en-GB" sz="1400" b="1" dirty="0">
                <a:solidFill>
                  <a:schemeClr val="tx2"/>
                </a:solidFill>
                <a:ea typeface="+mn-lt"/>
                <a:cs typeface="+mn-lt"/>
              </a:rPr>
              <a:t>NHS Long Term Plan (2019):</a:t>
            </a:r>
            <a:r>
              <a:rPr lang="en-GB" sz="1400" dirty="0">
                <a:solidFill>
                  <a:schemeClr val="tx2"/>
                </a:solidFill>
                <a:ea typeface="+mn-lt"/>
                <a:cs typeface="+mn-lt"/>
              </a:rPr>
              <a:t> Focuses on integrated care, prevention, and healthy ageing.</a:t>
            </a:r>
            <a:endParaRPr lang="en-GB" dirty="0">
              <a:solidFill>
                <a:schemeClr val="tx2"/>
              </a:solidFill>
              <a:ea typeface="+mn-lt"/>
              <a:cs typeface="+mn-lt"/>
            </a:endParaRPr>
          </a:p>
          <a:p>
            <a:pPr marL="359410" indent="0">
              <a:buNone/>
            </a:pPr>
            <a:r>
              <a:rPr lang="en-GB" sz="1400" b="1" dirty="0">
                <a:solidFill>
                  <a:schemeClr val="tx2"/>
                </a:solidFill>
                <a:ea typeface="+mn-lt"/>
                <a:cs typeface="+mn-lt"/>
              </a:rPr>
              <a:t>Impact on Practice:</a:t>
            </a:r>
            <a:endParaRPr lang="en-GB" dirty="0">
              <a:solidFill>
                <a:schemeClr val="tx2"/>
              </a:solidFill>
              <a:ea typeface="+mn-lt"/>
              <a:cs typeface="+mn-lt"/>
            </a:endParaRPr>
          </a:p>
          <a:p>
            <a:pPr marL="359410" indent="-359410">
              <a:buFont typeface="Wingdings"/>
            </a:pPr>
            <a:r>
              <a:rPr lang="en-GB" sz="1400" dirty="0">
                <a:solidFill>
                  <a:schemeClr val="tx2"/>
                </a:solidFill>
                <a:ea typeface="+mn-lt"/>
                <a:cs typeface="+mn-lt"/>
              </a:rPr>
              <a:t>Shapes funding, services, and care standards.</a:t>
            </a:r>
            <a:endParaRPr lang="en-GB" dirty="0">
              <a:solidFill>
                <a:schemeClr val="tx2"/>
              </a:solidFill>
              <a:ea typeface="+mn-lt"/>
              <a:cs typeface="+mn-lt"/>
            </a:endParaRPr>
          </a:p>
          <a:p>
            <a:pPr marL="359410" indent="-359410">
              <a:buFont typeface="Wingdings"/>
            </a:pPr>
            <a:r>
              <a:rPr lang="en-GB" sz="1400" dirty="0">
                <a:solidFill>
                  <a:schemeClr val="tx2"/>
                </a:solidFill>
                <a:ea typeface="+mn-lt"/>
                <a:cs typeface="+mn-lt"/>
              </a:rPr>
              <a:t>Encourages health and social care collaboration.</a:t>
            </a:r>
            <a:endParaRPr lang="en-GB" dirty="0">
              <a:solidFill>
                <a:schemeClr val="tx2"/>
              </a:solidFill>
              <a:ea typeface="+mn-lt"/>
              <a:cs typeface="+mn-lt"/>
            </a:endParaRPr>
          </a:p>
          <a:p>
            <a:pPr marL="359410" indent="-359410">
              <a:buFont typeface="Wingdings"/>
            </a:pPr>
            <a:r>
              <a:rPr lang="en-GB" sz="1400" dirty="0">
                <a:solidFill>
                  <a:schemeClr val="tx2"/>
                </a:solidFill>
                <a:ea typeface="+mn-lt"/>
                <a:cs typeface="+mn-lt"/>
              </a:rPr>
              <a:t>Supports empowerment and inclusion in decisions.</a:t>
            </a:r>
            <a:endParaRPr lang="en-GB" dirty="0">
              <a:solidFill>
                <a:schemeClr val="tx2"/>
              </a:solidFill>
              <a:ea typeface="+mn-lt"/>
              <a:cs typeface="+mn-lt"/>
            </a:endParaRPr>
          </a:p>
          <a:p>
            <a:pPr marL="359410" indent="-359410">
              <a:buFont typeface="Wingdings"/>
            </a:pPr>
            <a:r>
              <a:rPr lang="en-GB" sz="1400" dirty="0">
                <a:solidFill>
                  <a:schemeClr val="tx2"/>
                </a:solidFill>
                <a:ea typeface="+mn-lt"/>
                <a:cs typeface="+mn-lt"/>
              </a:rPr>
              <a:t>Ensures fair, rights-based, person-centred care.</a:t>
            </a:r>
            <a:endParaRPr lang="en-GB" dirty="0">
              <a:solidFill>
                <a:schemeClr val="tx2"/>
              </a:solidFill>
              <a:ea typeface="+mn-lt"/>
              <a:cs typeface="+mn-lt"/>
            </a:endParaRP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05D45D7-984D-4CDD-B1BC-0CF407C722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324850" y="540000"/>
            <a:ext cx="0" cy="577800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 descr="Article 25 - The rights of the elderly | European Union Agency for  Fundamental Rights">
            <a:extLst>
              <a:ext uri="{FF2B5EF4-FFF2-40B4-BE49-F238E27FC236}">
                <a16:creationId xmlns:a16="http://schemas.microsoft.com/office/drawing/2014/main" id="{BE7834F0-E41C-6DC9-B89E-5735C8F23C0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51333" y="2221864"/>
            <a:ext cx="3231996" cy="2079735"/>
          </a:xfrm>
          <a:prstGeom prst="rect">
            <a:avLst/>
          </a:prstGeom>
        </p:spPr>
      </p:pic>
      <p:pic>
        <p:nvPicPr>
          <p:cNvPr id="101" name="Audio 100">
            <a:hlinkClick r:id="" action="ppaction://media"/>
            <a:extLst>
              <a:ext uri="{FF2B5EF4-FFF2-40B4-BE49-F238E27FC236}">
                <a16:creationId xmlns:a16="http://schemas.microsoft.com/office/drawing/2014/main" id="{BF7F0CCB-743E-4C6B-7659-70CEC399FCF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4E35DE2-1B4E-8DBD-C19A-2FB2421CFC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20461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4637"/>
    </mc:Choice>
    <mc:Fallback xmlns="">
      <p:transition spd="slow" advTm="5463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1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9FDA12-FD0C-2884-3C9C-FA9803CDAB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9400" y="194061"/>
            <a:ext cx="10213200" cy="421956"/>
          </a:xfrm>
        </p:spPr>
        <p:txBody>
          <a:bodyPr>
            <a:noAutofit/>
          </a:bodyPr>
          <a:lstStyle/>
          <a:p>
            <a:r>
              <a:rPr lang="en-GB" sz="2200" b="1" dirty="0">
                <a:latin typeface="Avenir Next LT Pro"/>
                <a:cs typeface="Arial"/>
              </a:rPr>
              <a:t>Evaluation of Current Care Provisions (Critical Analysis)</a:t>
            </a:r>
            <a:endParaRPr lang="en-GB" sz="2200" dirty="0">
              <a:latin typeface="Avenir Next LT Pro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262EDB-C642-CD28-2E75-C8A1A79161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5720" y="1025525"/>
            <a:ext cx="10914240" cy="5340671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1400" b="1" dirty="0">
                <a:solidFill>
                  <a:schemeClr val="tx2"/>
                </a:solidFill>
                <a:latin typeface="Avenir Next LT Pro"/>
                <a:cs typeface="Arial"/>
              </a:rPr>
              <a:t>Current Services:</a:t>
            </a:r>
            <a:endParaRPr lang="en-US" sz="1400" dirty="0">
              <a:solidFill>
                <a:schemeClr val="tx2"/>
              </a:solidFill>
              <a:latin typeface="Avenir Next LT Pro"/>
            </a:endParaRPr>
          </a:p>
          <a:p>
            <a:pPr marL="359410" indent="-359410"/>
            <a:r>
              <a:rPr lang="en-GB" sz="1400" dirty="0">
                <a:solidFill>
                  <a:schemeClr val="tx2"/>
                </a:solidFill>
                <a:ea typeface="+mn-lt"/>
                <a:cs typeface="+mn-lt"/>
              </a:rPr>
              <a:t>The range of services encompasses residential care facilities, home care, day centres, and community assistance. </a:t>
            </a:r>
            <a:endParaRPr lang="en-GB" sz="1400" b="1" dirty="0">
              <a:solidFill>
                <a:schemeClr val="tx2"/>
              </a:solidFill>
              <a:latin typeface="Avenir Next LT Pro"/>
              <a:cs typeface="Arial"/>
            </a:endParaRPr>
          </a:p>
          <a:p>
            <a:pPr marL="359410" indent="-359410"/>
            <a:r>
              <a:rPr lang="en-GB" sz="1400" dirty="0">
                <a:solidFill>
                  <a:schemeClr val="tx2"/>
                </a:solidFill>
                <a:ea typeface="+mn-lt"/>
                <a:cs typeface="+mn-lt"/>
              </a:rPr>
              <a:t>Objective: to encourage independence, ensure safety, and enhance well-being (Care Act 2014, NHS Long Term Plan 2019).</a:t>
            </a:r>
          </a:p>
          <a:p>
            <a:pPr marL="0" indent="0">
              <a:buNone/>
            </a:pPr>
            <a:r>
              <a:rPr lang="en-GB" sz="1400" b="1" dirty="0">
                <a:solidFill>
                  <a:schemeClr val="tx2"/>
                </a:solidFill>
                <a:latin typeface="Avenir Next LT Pro"/>
                <a:cs typeface="Arial"/>
              </a:rPr>
              <a:t>Strengths:</a:t>
            </a:r>
          </a:p>
          <a:p>
            <a:pPr marL="359410" indent="-359410"/>
            <a:r>
              <a:rPr lang="en-GB" sz="1400" dirty="0">
                <a:solidFill>
                  <a:schemeClr val="tx2"/>
                </a:solidFill>
                <a:ea typeface="+mn-lt"/>
                <a:cs typeface="+mn-lt"/>
              </a:rPr>
              <a:t>Community and reablement services promote independence and encourage active aging (Activity Theory). </a:t>
            </a:r>
            <a:endParaRPr lang="en-GB" sz="1400" dirty="0">
              <a:solidFill>
                <a:schemeClr val="tx2"/>
              </a:solidFill>
            </a:endParaRPr>
          </a:p>
          <a:p>
            <a:pPr marL="359410" indent="-359410"/>
            <a:r>
              <a:rPr lang="en-GB" sz="1400" dirty="0">
                <a:solidFill>
                  <a:schemeClr val="tx2"/>
                </a:solidFill>
                <a:ea typeface="+mn-lt"/>
                <a:cs typeface="+mn-lt"/>
              </a:rPr>
              <a:t>A person-centred approach enhances quality of life and offers individuals greater choice.</a:t>
            </a:r>
            <a:endParaRPr lang="en-GB" sz="1400" dirty="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en-GB" sz="1400" b="1" dirty="0">
                <a:solidFill>
                  <a:schemeClr val="tx2"/>
                </a:solidFill>
                <a:latin typeface="Avenir Next LT Pro"/>
                <a:cs typeface="Arial"/>
              </a:rPr>
              <a:t>Challenges:</a:t>
            </a:r>
            <a:endParaRPr lang="en-GB" sz="1400" dirty="0">
              <a:solidFill>
                <a:schemeClr val="tx2"/>
              </a:solidFill>
              <a:latin typeface="Avenir Next LT Pro"/>
              <a:ea typeface="+mn-lt"/>
              <a:cs typeface="Arial"/>
            </a:endParaRPr>
          </a:p>
          <a:p>
            <a:pPr marL="359410" indent="-359410"/>
            <a:r>
              <a:rPr lang="en-GB" sz="1400" dirty="0">
                <a:solidFill>
                  <a:schemeClr val="tx2"/>
                </a:solidFill>
                <a:ea typeface="+mn-lt"/>
                <a:cs typeface="+mn-lt"/>
              </a:rPr>
              <a:t>Residential care faces issues such as variable quality, staff shortages, and a lack of personalised care (CQC, 2023). </a:t>
            </a:r>
            <a:endParaRPr lang="en-GB" sz="1400" dirty="0">
              <a:solidFill>
                <a:schemeClr val="tx2"/>
              </a:solidFill>
              <a:latin typeface="Avenir Next LT Pro"/>
              <a:cs typeface="Arial"/>
            </a:endParaRPr>
          </a:p>
          <a:p>
            <a:pPr marL="359410" indent="-359410"/>
            <a:r>
              <a:rPr lang="en-GB" sz="1400" dirty="0">
                <a:solidFill>
                  <a:schemeClr val="tx2"/>
                </a:solidFill>
                <a:ea typeface="+mn-lt"/>
                <a:cs typeface="+mn-lt"/>
              </a:rPr>
              <a:t>There are also significant coordination gaps between health and social care sectors. </a:t>
            </a:r>
            <a:endParaRPr lang="en-GB" sz="1400" dirty="0">
              <a:solidFill>
                <a:schemeClr val="tx2"/>
              </a:solidFill>
            </a:endParaRPr>
          </a:p>
          <a:p>
            <a:pPr marL="359410" indent="-359410"/>
            <a:r>
              <a:rPr lang="en-GB" sz="1400" dirty="0">
                <a:solidFill>
                  <a:schemeClr val="tx2"/>
                </a:solidFill>
                <a:ea typeface="+mn-lt"/>
                <a:cs typeface="+mn-lt"/>
              </a:rPr>
              <a:t>Budget constraints and workforce shortages restrict the capacity of services.</a:t>
            </a:r>
            <a:endParaRPr lang="en-GB" sz="1400" dirty="0">
              <a:solidFill>
                <a:schemeClr val="tx2"/>
              </a:solidFill>
            </a:endParaRPr>
          </a:p>
          <a:p>
            <a:pPr marL="0" indent="0">
              <a:buNone/>
            </a:pPr>
            <a:endParaRPr lang="en-GB" sz="1400" b="1" dirty="0">
              <a:solidFill>
                <a:schemeClr val="tx2"/>
              </a:solidFill>
              <a:latin typeface="Avenir Next LT Pro"/>
              <a:cs typeface="Arial"/>
            </a:endParaRPr>
          </a:p>
          <a:p>
            <a:pPr marL="0" indent="0">
              <a:buNone/>
            </a:pPr>
            <a:endParaRPr lang="en-GB" sz="1100" b="1" dirty="0">
              <a:solidFill>
                <a:srgbClr val="000000">
                  <a:alpha val="60000"/>
                </a:srgbClr>
              </a:solidFill>
              <a:latin typeface="Arial"/>
              <a:cs typeface="Arial"/>
            </a:endParaRPr>
          </a:p>
        </p:txBody>
      </p:sp>
      <p:pic>
        <p:nvPicPr>
          <p:cNvPr id="56" name="Audio 55">
            <a:hlinkClick r:id="" action="ppaction://media"/>
            <a:extLst>
              <a:ext uri="{FF2B5EF4-FFF2-40B4-BE49-F238E27FC236}">
                <a16:creationId xmlns:a16="http://schemas.microsoft.com/office/drawing/2014/main" id="{006CD5B3-28B1-8D4D-2FCC-E42D11DAD03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BB112CD-3245-2351-D623-0872B4FC05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79573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6891"/>
    </mc:Choice>
    <mc:Fallback xmlns="">
      <p:transition spd="slow" advTm="6689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6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B66C9CD-6BF4-44CA-8078-0BB8190807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21F448-E200-21F7-70EA-E80E916527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2520" y="1546466"/>
            <a:ext cx="4850960" cy="3976927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lnSpc>
                <a:spcPct val="140000"/>
              </a:lnSpc>
              <a:buNone/>
            </a:pPr>
            <a:r>
              <a:rPr lang="en-GB" sz="1400" b="1" dirty="0">
                <a:solidFill>
                  <a:schemeClr val="tx2"/>
                </a:solidFill>
                <a:latin typeface="Avenir Next LT Pro"/>
                <a:cs typeface="Arial"/>
              </a:rPr>
              <a:t>Impact of Demographics:</a:t>
            </a:r>
            <a:endParaRPr lang="en-US" sz="1400">
              <a:solidFill>
                <a:schemeClr val="tx2"/>
              </a:solidFill>
              <a:latin typeface="Avenir Next LT Pro"/>
            </a:endParaRPr>
          </a:p>
          <a:p>
            <a:pPr marL="359410" indent="-359410">
              <a:lnSpc>
                <a:spcPct val="140000"/>
              </a:lnSpc>
            </a:pPr>
            <a:r>
              <a:rPr lang="en-GB" sz="1400" dirty="0">
                <a:solidFill>
                  <a:schemeClr val="tx2"/>
                </a:solidFill>
                <a:ea typeface="+mn-lt"/>
                <a:cs typeface="+mn-lt"/>
              </a:rPr>
              <a:t>Ageing population – 25% aged 65+ by 2043 (ONS, 2023). </a:t>
            </a:r>
            <a:endParaRPr lang="en-GB" sz="1400" b="1">
              <a:solidFill>
                <a:schemeClr val="tx2"/>
              </a:solidFill>
              <a:latin typeface="Avenir Next LT Pro"/>
              <a:cs typeface="Arial"/>
            </a:endParaRPr>
          </a:p>
          <a:p>
            <a:pPr marL="359410" indent="-359410">
              <a:lnSpc>
                <a:spcPct val="140000"/>
              </a:lnSpc>
            </a:pPr>
            <a:r>
              <a:rPr lang="en-GB" sz="1400" dirty="0">
                <a:solidFill>
                  <a:schemeClr val="tx2"/>
                </a:solidFill>
                <a:ea typeface="+mn-lt"/>
                <a:cs typeface="+mn-lt"/>
              </a:rPr>
              <a:t>Rising demand for complex, integrated, sustainable care. </a:t>
            </a:r>
          </a:p>
          <a:p>
            <a:pPr marL="0" indent="0">
              <a:lnSpc>
                <a:spcPct val="140000"/>
              </a:lnSpc>
              <a:buNone/>
            </a:pPr>
            <a:r>
              <a:rPr lang="en-GB" sz="1400" b="1" dirty="0">
                <a:solidFill>
                  <a:schemeClr val="tx2"/>
                </a:solidFill>
                <a:latin typeface="Avenir Next LT Pro"/>
                <a:cs typeface="Arial"/>
              </a:rPr>
              <a:t>Overall:</a:t>
            </a:r>
            <a:endParaRPr lang="en-GB" sz="1400" b="1">
              <a:solidFill>
                <a:schemeClr val="tx2"/>
              </a:solidFill>
              <a:latin typeface="Avenir Next LT Pro"/>
              <a:cs typeface="Arial"/>
            </a:endParaRPr>
          </a:p>
          <a:p>
            <a:pPr marL="0" indent="0">
              <a:lnSpc>
                <a:spcPct val="140000"/>
              </a:lnSpc>
              <a:buNone/>
            </a:pPr>
            <a:r>
              <a:rPr lang="en-GB" sz="1400" dirty="0">
                <a:solidFill>
                  <a:schemeClr val="tx2"/>
                </a:solidFill>
                <a:ea typeface="+mn-lt"/>
                <a:cs typeface="+mn-lt"/>
              </a:rPr>
              <a:t>There is a solid foundation in safety and medical care; however, greater emphasis is required on empowerment, emotional health, and continuity of services.</a:t>
            </a:r>
            <a:endParaRPr lang="en-GB" sz="1400" dirty="0">
              <a:solidFill>
                <a:schemeClr val="tx2"/>
              </a:solidFill>
            </a:endParaRPr>
          </a:p>
          <a:p>
            <a:pPr marL="0" indent="0">
              <a:lnSpc>
                <a:spcPct val="140000"/>
              </a:lnSpc>
              <a:buNone/>
            </a:pPr>
            <a:endParaRPr lang="en-GB" sz="1100">
              <a:latin typeface="Avenir Next LT Pro"/>
              <a:cs typeface="Arial"/>
            </a:endParaRPr>
          </a:p>
          <a:p>
            <a:pPr marL="0" indent="0">
              <a:lnSpc>
                <a:spcPct val="140000"/>
              </a:lnSpc>
              <a:buNone/>
            </a:pPr>
            <a:endParaRPr lang="en-GB" sz="1100" b="1">
              <a:latin typeface="Arial"/>
              <a:cs typeface="Arial"/>
            </a:endParaRPr>
          </a:p>
          <a:p>
            <a:pPr marL="0" indent="0">
              <a:lnSpc>
                <a:spcPct val="140000"/>
              </a:lnSpc>
              <a:buNone/>
            </a:pPr>
            <a:endParaRPr lang="en-GB" sz="1100">
              <a:latin typeface="Avenir Next LT Pro"/>
              <a:cs typeface="Arial"/>
            </a:endParaRP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C9CF63D-A2A3-4ECF-BC53-4B0D56918F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96000" y="540033"/>
            <a:ext cx="0" cy="577800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 descr="Practical steps to improving services using NICE guidance">
            <a:extLst>
              <a:ext uri="{FF2B5EF4-FFF2-40B4-BE49-F238E27FC236}">
                <a16:creationId xmlns:a16="http://schemas.microsoft.com/office/drawing/2014/main" id="{55A27E77-34C2-7A6D-AFB7-CA64B93D21B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51127" y="1546466"/>
            <a:ext cx="4999885" cy="3762413"/>
          </a:xfrm>
          <a:prstGeom prst="rect">
            <a:avLst/>
          </a:prstGeom>
        </p:spPr>
      </p:pic>
      <p:pic>
        <p:nvPicPr>
          <p:cNvPr id="80" name="Audio 79">
            <a:hlinkClick r:id="" action="ppaction://media"/>
            <a:extLst>
              <a:ext uri="{FF2B5EF4-FFF2-40B4-BE49-F238E27FC236}">
                <a16:creationId xmlns:a16="http://schemas.microsoft.com/office/drawing/2014/main" id="{28742830-B1D7-8842-E01B-41B4399AA76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BC53BFA9-98C9-1717-D817-1CC64E094E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7</a:t>
            </a:fld>
            <a:endParaRPr lang="en-GB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6F44E54F-6478-0E94-6DFD-1B9F540CFE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9400" y="286767"/>
            <a:ext cx="10213200" cy="421956"/>
          </a:xfrm>
        </p:spPr>
        <p:txBody>
          <a:bodyPr>
            <a:noAutofit/>
          </a:bodyPr>
          <a:lstStyle/>
          <a:p>
            <a:r>
              <a:rPr lang="en-GB" sz="2200" b="1" dirty="0">
                <a:latin typeface="Avenir Next LT Pro"/>
                <a:cs typeface="Arial"/>
              </a:rPr>
              <a:t>Evaluation of Current Care Provisions (Critical Analysis)</a:t>
            </a:r>
            <a:endParaRPr lang="en-GB" sz="2200" dirty="0">
              <a:latin typeface="Avenir Next LT Pro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515385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1839"/>
    </mc:Choice>
    <mc:Fallback xmlns="">
      <p:transition spd="slow" advTm="6183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0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B66C9CD-6BF4-44CA-8078-0BB8190807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037CBE-2857-8408-B009-27D0CB3851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2229" y="144387"/>
            <a:ext cx="6328800" cy="471641"/>
          </a:xfrm>
        </p:spPr>
        <p:txBody>
          <a:bodyPr>
            <a:normAutofit/>
          </a:bodyPr>
          <a:lstStyle/>
          <a:p>
            <a:pPr algn="ctr"/>
            <a:r>
              <a:rPr lang="en-GB" sz="2000" b="1" dirty="0">
                <a:latin typeface="Avenir Next LT Pro"/>
                <a:cs typeface="Arial"/>
              </a:rPr>
              <a:t>Technological Innovations in Elderly Care</a:t>
            </a:r>
            <a:endParaRPr lang="en-GB" sz="2000" dirty="0">
              <a:latin typeface="Avenir Next LT Pro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7A2B7C-629F-3CB8-99D8-CA71639A50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417" y="1024840"/>
            <a:ext cx="7936433" cy="4722164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359410" indent="-359410">
              <a:buNone/>
            </a:pPr>
            <a:r>
              <a:rPr lang="en-GB" sz="1400" b="1" dirty="0">
                <a:solidFill>
                  <a:schemeClr val="tx2"/>
                </a:solidFill>
                <a:ea typeface="+mn-lt"/>
                <a:cs typeface="+mn-lt"/>
              </a:rPr>
              <a:t>Overview:</a:t>
            </a:r>
            <a:endParaRPr lang="en-US" dirty="0">
              <a:solidFill>
                <a:schemeClr val="tx2"/>
              </a:solidFill>
              <a:ea typeface="+mn-lt"/>
              <a:cs typeface="+mn-lt"/>
            </a:endParaRPr>
          </a:p>
          <a:p>
            <a:pPr marL="359410" indent="-359410">
              <a:buFont typeface="Wingdings"/>
              <a:buChar char=""/>
            </a:pPr>
            <a:r>
              <a:rPr lang="en-GB" sz="1400" dirty="0">
                <a:solidFill>
                  <a:schemeClr val="tx2"/>
                </a:solidFill>
                <a:ea typeface="+mn-lt"/>
                <a:cs typeface="+mn-lt"/>
              </a:rPr>
              <a:t>Rapid growth in telehealth, remote monitoring, and smart home tech for independent living.</a:t>
            </a:r>
            <a:endParaRPr lang="en-GB" dirty="0">
              <a:solidFill>
                <a:schemeClr val="tx2"/>
              </a:solidFill>
              <a:ea typeface="+mn-lt"/>
              <a:cs typeface="+mn-lt"/>
            </a:endParaRPr>
          </a:p>
          <a:p>
            <a:pPr marL="359410" indent="-359410">
              <a:buFont typeface="Wingdings"/>
              <a:buChar char=""/>
            </a:pPr>
            <a:r>
              <a:rPr lang="en-GB" sz="1400" dirty="0">
                <a:solidFill>
                  <a:schemeClr val="tx2"/>
                </a:solidFill>
                <a:ea typeface="+mn-lt"/>
                <a:cs typeface="+mn-lt"/>
              </a:rPr>
              <a:t>Dementia aids: GPS trackers, cognitive apps, and assistive robots boost autonomy and ease caregiver load.</a:t>
            </a:r>
            <a:endParaRPr lang="en-GB" dirty="0">
              <a:solidFill>
                <a:schemeClr val="tx2"/>
              </a:solidFill>
              <a:ea typeface="+mn-lt"/>
              <a:cs typeface="+mn-lt"/>
            </a:endParaRPr>
          </a:p>
          <a:p>
            <a:pPr marL="359410" indent="-359410">
              <a:buFont typeface="Wingdings"/>
              <a:buChar char=""/>
            </a:pPr>
            <a:r>
              <a:rPr lang="en-GB" sz="1400" dirty="0">
                <a:solidFill>
                  <a:schemeClr val="tx2"/>
                </a:solidFill>
                <a:ea typeface="+mn-lt"/>
                <a:cs typeface="+mn-lt"/>
              </a:rPr>
              <a:t>Digital apps and wearables support self-care, medication, and health monitoring.</a:t>
            </a:r>
            <a:endParaRPr lang="en-GB" dirty="0">
              <a:solidFill>
                <a:schemeClr val="tx2"/>
              </a:solidFill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1400" b="1" dirty="0">
                <a:solidFill>
                  <a:schemeClr val="tx2"/>
                </a:solidFill>
                <a:ea typeface="+mn-lt"/>
                <a:cs typeface="+mn-lt"/>
              </a:rPr>
              <a:t>Benefits:</a:t>
            </a:r>
            <a:endParaRPr lang="en-GB" dirty="0">
              <a:solidFill>
                <a:schemeClr val="tx2"/>
              </a:solidFill>
              <a:ea typeface="+mn-lt"/>
              <a:cs typeface="+mn-lt"/>
            </a:endParaRPr>
          </a:p>
          <a:p>
            <a:pPr marL="359410" indent="-359410">
              <a:buFont typeface="Wingdings"/>
              <a:buChar char=""/>
            </a:pPr>
            <a:r>
              <a:rPr lang="en-GB" sz="1400" dirty="0">
                <a:solidFill>
                  <a:schemeClr val="tx2"/>
                </a:solidFill>
                <a:ea typeface="+mn-lt"/>
                <a:cs typeface="+mn-lt"/>
              </a:rPr>
              <a:t>Enables ageing in place, safety, and daily support.</a:t>
            </a:r>
            <a:endParaRPr lang="en-GB" dirty="0">
              <a:solidFill>
                <a:schemeClr val="tx2"/>
              </a:solidFill>
              <a:ea typeface="+mn-lt"/>
              <a:cs typeface="+mn-lt"/>
            </a:endParaRPr>
          </a:p>
          <a:p>
            <a:pPr marL="359410" indent="-359410">
              <a:buFont typeface="Wingdings"/>
              <a:buChar char=""/>
            </a:pPr>
            <a:r>
              <a:rPr lang="en-GB" sz="1400" dirty="0">
                <a:solidFill>
                  <a:schemeClr val="tx2"/>
                </a:solidFill>
                <a:ea typeface="+mn-lt"/>
                <a:cs typeface="+mn-lt"/>
              </a:rPr>
              <a:t>Increases independence, social connection, and service access.</a:t>
            </a:r>
            <a:endParaRPr lang="en-GB" dirty="0">
              <a:solidFill>
                <a:schemeClr val="tx2"/>
              </a:solidFill>
              <a:ea typeface="+mn-lt"/>
              <a:cs typeface="+mn-lt"/>
            </a:endParaRPr>
          </a:p>
          <a:p>
            <a:pPr marL="359410" indent="-359410">
              <a:buFont typeface="Wingdings"/>
              <a:buChar char=""/>
            </a:pPr>
            <a:r>
              <a:rPr lang="en-GB" sz="1400" dirty="0">
                <a:solidFill>
                  <a:schemeClr val="tx2"/>
                </a:solidFill>
                <a:ea typeface="+mn-lt"/>
                <a:cs typeface="+mn-lt"/>
              </a:rPr>
              <a:t>Reduces pressure on hospitals through community-based care.</a:t>
            </a:r>
            <a:endParaRPr lang="en-GB" dirty="0">
              <a:solidFill>
                <a:schemeClr val="tx2"/>
              </a:solidFill>
              <a:ea typeface="+mn-lt"/>
              <a:cs typeface="+mn-lt"/>
            </a:endParaRPr>
          </a:p>
          <a:p>
            <a:pPr marL="359410" indent="-359410">
              <a:lnSpc>
                <a:spcPct val="140000"/>
              </a:lnSpc>
              <a:buNone/>
            </a:pPr>
            <a:endParaRPr lang="en-GB" sz="1400" b="1" dirty="0">
              <a:solidFill>
                <a:schemeClr val="tx2"/>
              </a:solidFill>
            </a:endParaRPr>
          </a:p>
          <a:p>
            <a:pPr marL="0" indent="0">
              <a:lnSpc>
                <a:spcPct val="140000"/>
              </a:lnSpc>
              <a:buNone/>
            </a:pPr>
            <a:endParaRPr lang="en-GB" sz="800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05D45D7-984D-4CDD-B1BC-0CF407C722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324850" y="540000"/>
            <a:ext cx="0" cy="577800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 descr="How Technology Is Enhancing Senior Care Efficiency">
            <a:extLst>
              <a:ext uri="{FF2B5EF4-FFF2-40B4-BE49-F238E27FC236}">
                <a16:creationId xmlns:a16="http://schemas.microsoft.com/office/drawing/2014/main" id="{141284AA-1924-3D32-04D2-52F85BB4F37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549113" y="1717308"/>
            <a:ext cx="3475736" cy="3172481"/>
          </a:xfrm>
          <a:prstGeom prst="rect">
            <a:avLst/>
          </a:prstGeom>
        </p:spPr>
      </p:pic>
      <p:pic>
        <p:nvPicPr>
          <p:cNvPr id="81" name="Audio 80">
            <a:hlinkClick r:id="" action="ppaction://media"/>
            <a:extLst>
              <a:ext uri="{FF2B5EF4-FFF2-40B4-BE49-F238E27FC236}">
                <a16:creationId xmlns:a16="http://schemas.microsoft.com/office/drawing/2014/main" id="{B0A9EECA-A892-CB23-9C49-372C12E9465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3293ABD-7D46-F588-33E8-716FD1B223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4138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6167"/>
    </mc:Choice>
    <mc:Fallback xmlns="">
      <p:transition spd="slow" advTm="5616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1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65AA36A-D7CC-493C-A0EE-F8AC3564D1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Future of Elderly Care: Innovations in Gerontechnology | stellarix">
            <a:extLst>
              <a:ext uri="{FF2B5EF4-FFF2-40B4-BE49-F238E27FC236}">
                <a16:creationId xmlns:a16="http://schemas.microsoft.com/office/drawing/2014/main" id="{E58D1B52-7FEC-6A91-B4F2-78C173E0F6B2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9018" r="14231" b="-2"/>
          <a:stretch>
            <a:fillRect/>
          </a:stretch>
        </p:blipFill>
        <p:spPr>
          <a:xfrm>
            <a:off x="341086" y="1464560"/>
            <a:ext cx="4386080" cy="4386080"/>
          </a:xfrm>
          <a:custGeom>
            <a:avLst/>
            <a:gdLst/>
            <a:ahLst/>
            <a:cxnLst/>
            <a:rect l="l" t="t" r="r" b="b"/>
            <a:pathLst>
              <a:path w="5778000" h="5778000">
                <a:moveTo>
                  <a:pt x="2889000" y="0"/>
                </a:moveTo>
                <a:cubicBezTo>
                  <a:pt x="4484551" y="0"/>
                  <a:pt x="5778000" y="1293449"/>
                  <a:pt x="5778000" y="2889000"/>
                </a:cubicBezTo>
                <a:cubicBezTo>
                  <a:pt x="5778000" y="4484551"/>
                  <a:pt x="4484551" y="5778000"/>
                  <a:pt x="2889000" y="5778000"/>
                </a:cubicBezTo>
                <a:cubicBezTo>
                  <a:pt x="1293449" y="5778000"/>
                  <a:pt x="0" y="4484551"/>
                  <a:pt x="0" y="2889000"/>
                </a:cubicBezTo>
                <a:cubicBezTo>
                  <a:pt x="0" y="1293449"/>
                  <a:pt x="1293449" y="0"/>
                  <a:pt x="2889000" y="0"/>
                </a:cubicBezTo>
                <a:close/>
              </a:path>
            </a:pathLst>
          </a:cu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1850A2DA-FC3C-4E59-9724-29CF2777D3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881769" y="2428148"/>
            <a:ext cx="540000" cy="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D9DD7D-4380-44A1-253F-BE9E42D7B4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09125" y="1235063"/>
            <a:ext cx="6547680" cy="439091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359410" indent="-359410">
              <a:buNone/>
            </a:pPr>
            <a:r>
              <a:rPr lang="en-GB" sz="1400" b="1" dirty="0">
                <a:solidFill>
                  <a:schemeClr val="tx2"/>
                </a:solidFill>
                <a:ea typeface="+mn-lt"/>
                <a:cs typeface="+mn-lt"/>
              </a:rPr>
              <a:t>Challenges:</a:t>
            </a:r>
            <a:endParaRPr lang="en-US" dirty="0">
              <a:solidFill>
                <a:schemeClr val="tx2"/>
              </a:solidFill>
              <a:ea typeface="+mn-lt"/>
              <a:cs typeface="+mn-lt"/>
            </a:endParaRPr>
          </a:p>
          <a:p>
            <a:pPr marL="359410" indent="-359410">
              <a:buFont typeface="Wingdings"/>
            </a:pPr>
            <a:r>
              <a:rPr lang="en-GB" sz="1400" b="1" dirty="0">
                <a:solidFill>
                  <a:schemeClr val="tx2"/>
                </a:solidFill>
                <a:ea typeface="+mn-lt"/>
                <a:cs typeface="+mn-lt"/>
              </a:rPr>
              <a:t>Digital Exclusion:</a:t>
            </a:r>
            <a:r>
              <a:rPr lang="en-GB" sz="1400" dirty="0">
                <a:solidFill>
                  <a:schemeClr val="tx2"/>
                </a:solidFill>
                <a:ea typeface="+mn-lt"/>
                <a:cs typeface="+mn-lt"/>
              </a:rPr>
              <a:t> Many older adults lack access, confidence, or digital skills (Age UK, 2023).</a:t>
            </a:r>
            <a:endParaRPr lang="en-GB" dirty="0">
              <a:solidFill>
                <a:schemeClr val="tx2"/>
              </a:solidFill>
              <a:ea typeface="+mn-lt"/>
              <a:cs typeface="+mn-lt"/>
            </a:endParaRPr>
          </a:p>
          <a:p>
            <a:pPr marL="359410" indent="-359410">
              <a:buFont typeface="Wingdings"/>
            </a:pPr>
            <a:r>
              <a:rPr lang="en-GB" sz="1400" b="1" dirty="0">
                <a:solidFill>
                  <a:schemeClr val="tx2"/>
                </a:solidFill>
                <a:ea typeface="+mn-lt"/>
                <a:cs typeface="+mn-lt"/>
              </a:rPr>
              <a:t>Funding Limits:</a:t>
            </a:r>
            <a:r>
              <a:rPr lang="en-GB" sz="1400" dirty="0">
                <a:solidFill>
                  <a:schemeClr val="tx2"/>
                </a:solidFill>
                <a:ea typeface="+mn-lt"/>
                <a:cs typeface="+mn-lt"/>
              </a:rPr>
              <a:t> Cost and resources restrict tech adoption in care settings.</a:t>
            </a:r>
            <a:endParaRPr lang="en-GB" dirty="0">
              <a:solidFill>
                <a:schemeClr val="tx2"/>
              </a:solidFill>
              <a:ea typeface="+mn-lt"/>
              <a:cs typeface="+mn-lt"/>
            </a:endParaRPr>
          </a:p>
          <a:p>
            <a:pPr marL="359410" indent="-359410">
              <a:buFont typeface="Wingdings"/>
            </a:pPr>
            <a:r>
              <a:rPr lang="en-GB" sz="1400" b="1" dirty="0">
                <a:solidFill>
                  <a:schemeClr val="tx2"/>
                </a:solidFill>
                <a:ea typeface="+mn-lt"/>
                <a:cs typeface="+mn-lt"/>
              </a:rPr>
              <a:t>Ethical Concerns:</a:t>
            </a:r>
            <a:r>
              <a:rPr lang="en-GB" sz="1400" dirty="0">
                <a:solidFill>
                  <a:schemeClr val="tx2"/>
                </a:solidFill>
                <a:ea typeface="+mn-lt"/>
                <a:cs typeface="+mn-lt"/>
              </a:rPr>
              <a:t> Issues with privacy, consent, and surveillance.</a:t>
            </a:r>
            <a:endParaRPr lang="en-GB" dirty="0">
              <a:solidFill>
                <a:schemeClr val="tx2"/>
              </a:solidFill>
              <a:ea typeface="+mn-lt"/>
              <a:cs typeface="+mn-lt"/>
            </a:endParaRPr>
          </a:p>
          <a:p>
            <a:pPr marL="359410" indent="-359410">
              <a:buFont typeface="Wingdings"/>
            </a:pPr>
            <a:r>
              <a:rPr lang="en-GB" sz="1400" b="1" dirty="0">
                <a:solidFill>
                  <a:schemeClr val="tx2"/>
                </a:solidFill>
                <a:ea typeface="+mn-lt"/>
                <a:cs typeface="+mn-lt"/>
              </a:rPr>
              <a:t>Human Connection:</a:t>
            </a:r>
            <a:r>
              <a:rPr lang="en-GB" sz="1400" dirty="0">
                <a:solidFill>
                  <a:schemeClr val="tx2"/>
                </a:solidFill>
                <a:ea typeface="+mn-lt"/>
                <a:cs typeface="+mn-lt"/>
              </a:rPr>
              <a:t> Overreliance on tech can reduce personal interaction and empathy.</a:t>
            </a:r>
            <a:endParaRPr lang="en-GB" b="1" dirty="0">
              <a:solidFill>
                <a:schemeClr val="tx2"/>
              </a:solidFill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1400" b="1" dirty="0">
                <a:solidFill>
                  <a:schemeClr val="tx2"/>
                </a:solidFill>
                <a:ea typeface="+mn-lt"/>
                <a:cs typeface="+mn-lt"/>
              </a:rPr>
              <a:t>Overall:</a:t>
            </a:r>
            <a:br>
              <a:rPr lang="en-GB" sz="1400" b="1" dirty="0">
                <a:solidFill>
                  <a:schemeClr val="tx2"/>
                </a:solidFill>
                <a:ea typeface="+mn-lt"/>
                <a:cs typeface="+mn-lt"/>
              </a:rPr>
            </a:br>
            <a:r>
              <a:rPr lang="en-GB" sz="1400" dirty="0">
                <a:solidFill>
                  <a:schemeClr val="tx2"/>
                </a:solidFill>
                <a:ea typeface="+mn-lt"/>
                <a:cs typeface="+mn-lt"/>
              </a:rPr>
              <a:t>Technology should enhance—not replace—person-centred, compassionate care that values dignity and connection.</a:t>
            </a:r>
            <a:endParaRPr lang="en-GB">
              <a:solidFill>
                <a:schemeClr val="tx2"/>
              </a:solidFill>
              <a:ea typeface="+mn-lt"/>
              <a:cs typeface="+mn-lt"/>
            </a:endParaRPr>
          </a:p>
          <a:p>
            <a:pPr marL="0" indent="0">
              <a:lnSpc>
                <a:spcPct val="140000"/>
              </a:lnSpc>
              <a:buNone/>
            </a:pPr>
            <a:endParaRPr lang="en-GB" sz="1400" dirty="0">
              <a:solidFill>
                <a:schemeClr val="tx2"/>
              </a:solidFill>
            </a:endParaRPr>
          </a:p>
          <a:p>
            <a:pPr marL="359410" indent="-359410">
              <a:lnSpc>
                <a:spcPct val="140000"/>
              </a:lnSpc>
            </a:pPr>
            <a:endParaRPr lang="en-GB" sz="5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6207C39-6FF4-512B-35C5-4A74D3C002F3}"/>
              </a:ext>
            </a:extLst>
          </p:cNvPr>
          <p:cNvSpPr txBox="1"/>
          <p:nvPr/>
        </p:nvSpPr>
        <p:spPr>
          <a:xfrm>
            <a:off x="619760" y="223520"/>
            <a:ext cx="3362960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/>
              <a:t>Technological Innovations in Elderly Care</a:t>
            </a:r>
            <a:endParaRPr lang="en-GB"/>
          </a:p>
        </p:txBody>
      </p:sp>
      <p:pic>
        <p:nvPicPr>
          <p:cNvPr id="93" name="Audio 92">
            <a:hlinkClick r:id="" action="ppaction://media"/>
            <a:extLst>
              <a:ext uri="{FF2B5EF4-FFF2-40B4-BE49-F238E27FC236}">
                <a16:creationId xmlns:a16="http://schemas.microsoft.com/office/drawing/2014/main" id="{A7AB3C9B-C996-D431-6E07-FC97F7E3563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7CAF0883-F5C1-00CA-81B4-8705E29067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70584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7592"/>
    </mc:Choice>
    <mc:Fallback xmlns="">
      <p:transition spd="slow" advTm="5759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3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3C7820-207E-FC95-5B31-90E6D3172D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38440" y="395289"/>
            <a:ext cx="2566928" cy="442276"/>
          </a:xfrm>
        </p:spPr>
        <p:txBody>
          <a:bodyPr>
            <a:normAutofit fontScale="90000"/>
          </a:bodyPr>
          <a:lstStyle/>
          <a:p>
            <a:r>
              <a:rPr lang="en-GB" sz="2800" b="1" dirty="0">
                <a:latin typeface="Avenir Next LT Pro"/>
                <a:cs typeface="Arial"/>
              </a:rPr>
              <a:t>Case Studies</a:t>
            </a:r>
            <a:endParaRPr lang="en-GB" sz="2800" dirty="0">
              <a:latin typeface="Avenir Next LT Pro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508823-3F18-632F-F178-24628F295B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91340" y="1056625"/>
            <a:ext cx="9418614" cy="5034756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359410" indent="-359410">
              <a:buNone/>
            </a:pPr>
            <a:r>
              <a:rPr lang="en-GB" sz="1400" b="1" dirty="0">
                <a:solidFill>
                  <a:schemeClr val="tx2"/>
                </a:solidFill>
                <a:ea typeface="+mn-lt"/>
                <a:cs typeface="+mn-lt"/>
              </a:rPr>
              <a:t>Case 1: Bristol City Council Telecare Services</a:t>
            </a:r>
            <a:endParaRPr lang="en-US" dirty="0">
              <a:solidFill>
                <a:schemeClr val="tx2"/>
              </a:solidFill>
              <a:ea typeface="+mn-lt"/>
              <a:cs typeface="+mn-lt"/>
            </a:endParaRPr>
          </a:p>
          <a:p>
            <a:pPr marL="359410" indent="-359410">
              <a:buFont typeface="Wingdings"/>
            </a:pPr>
            <a:r>
              <a:rPr lang="en-GB" sz="1400" dirty="0">
                <a:solidFill>
                  <a:schemeClr val="tx2"/>
                </a:solidFill>
                <a:ea typeface="+mn-lt"/>
                <a:cs typeface="+mn-lt"/>
              </a:rPr>
              <a:t>Provides fall detectors, personal alarms, and remote sensors to help older adults live safely and independently.</a:t>
            </a:r>
            <a:endParaRPr lang="en-GB" dirty="0">
              <a:solidFill>
                <a:schemeClr val="tx2"/>
              </a:solidFill>
              <a:ea typeface="+mn-lt"/>
              <a:cs typeface="+mn-lt"/>
            </a:endParaRPr>
          </a:p>
          <a:p>
            <a:pPr marL="359410" indent="-359410">
              <a:buFont typeface="Wingdings"/>
            </a:pPr>
            <a:r>
              <a:rPr lang="en-GB" sz="1400" dirty="0">
                <a:solidFill>
                  <a:schemeClr val="tx2"/>
                </a:solidFill>
                <a:ea typeface="+mn-lt"/>
                <a:cs typeface="+mn-lt"/>
              </a:rPr>
              <a:t>Aligns with the </a:t>
            </a:r>
            <a:r>
              <a:rPr lang="en-GB" sz="1400" b="1" dirty="0">
                <a:solidFill>
                  <a:schemeClr val="tx2"/>
                </a:solidFill>
                <a:ea typeface="+mn-lt"/>
                <a:cs typeface="+mn-lt"/>
              </a:rPr>
              <a:t>Care Act 2014</a:t>
            </a:r>
            <a:r>
              <a:rPr lang="en-GB" sz="1400" dirty="0">
                <a:solidFill>
                  <a:schemeClr val="tx2"/>
                </a:solidFill>
                <a:ea typeface="+mn-lt"/>
                <a:cs typeface="+mn-lt"/>
              </a:rPr>
              <a:t> — promoting prevention, independence, and person-centred care.</a:t>
            </a:r>
            <a:endParaRPr lang="en-GB" dirty="0">
              <a:solidFill>
                <a:schemeClr val="tx2"/>
              </a:solidFill>
              <a:ea typeface="+mn-lt"/>
              <a:cs typeface="+mn-lt"/>
            </a:endParaRPr>
          </a:p>
          <a:p>
            <a:pPr marL="359410" indent="-359410">
              <a:buFont typeface="Wingdings"/>
            </a:pPr>
            <a:r>
              <a:rPr lang="en-GB" sz="1400" dirty="0">
                <a:solidFill>
                  <a:schemeClr val="tx2"/>
                </a:solidFill>
                <a:ea typeface="+mn-lt"/>
                <a:cs typeface="+mn-lt"/>
              </a:rPr>
              <a:t>Reflects </a:t>
            </a:r>
            <a:r>
              <a:rPr lang="en-GB" sz="1400" b="1" dirty="0">
                <a:solidFill>
                  <a:schemeClr val="tx2"/>
                </a:solidFill>
                <a:ea typeface="+mn-lt"/>
                <a:cs typeface="+mn-lt"/>
              </a:rPr>
              <a:t>Activity Theory</a:t>
            </a:r>
            <a:r>
              <a:rPr lang="en-GB" sz="1400" dirty="0">
                <a:solidFill>
                  <a:schemeClr val="tx2"/>
                </a:solidFill>
                <a:ea typeface="+mn-lt"/>
                <a:cs typeface="+mn-lt"/>
              </a:rPr>
              <a:t>, encouraging engagement in daily and community activities to support wellbeing.</a:t>
            </a:r>
            <a:endParaRPr lang="en-GB" dirty="0">
              <a:solidFill>
                <a:schemeClr val="tx2"/>
              </a:solidFill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1400" b="1" dirty="0">
                <a:solidFill>
                  <a:schemeClr val="tx2"/>
                </a:solidFill>
                <a:ea typeface="+mn-lt"/>
                <a:cs typeface="+mn-lt"/>
              </a:rPr>
              <a:t>Outcomes:</a:t>
            </a:r>
            <a:endParaRPr lang="en-GB" dirty="0">
              <a:solidFill>
                <a:schemeClr val="tx2"/>
              </a:solidFill>
              <a:ea typeface="+mn-lt"/>
              <a:cs typeface="+mn-lt"/>
            </a:endParaRPr>
          </a:p>
          <a:p>
            <a:pPr marL="359410" indent="-359410">
              <a:buFont typeface="Wingdings"/>
            </a:pPr>
            <a:r>
              <a:rPr lang="en-GB" sz="1400" dirty="0">
                <a:solidFill>
                  <a:schemeClr val="tx2"/>
                </a:solidFill>
                <a:ea typeface="+mn-lt"/>
                <a:cs typeface="+mn-lt"/>
              </a:rPr>
              <a:t>Fewer emergency hospital visits and delayed need for residential care.</a:t>
            </a:r>
            <a:endParaRPr lang="en-GB" dirty="0"/>
          </a:p>
          <a:p>
            <a:pPr marL="359410" indent="-359410">
              <a:buFont typeface="Wingdings"/>
            </a:pPr>
            <a:r>
              <a:rPr lang="en-GB" sz="1400" dirty="0">
                <a:solidFill>
                  <a:schemeClr val="tx2"/>
                </a:solidFill>
                <a:ea typeface="+mn-lt"/>
                <a:cs typeface="+mn-lt"/>
              </a:rPr>
              <a:t>Increased safety, confidence, and independence for users and caregivers.</a:t>
            </a:r>
            <a:endParaRPr lang="en-GB" dirty="0">
              <a:solidFill>
                <a:schemeClr val="tx2"/>
              </a:solidFill>
            </a:endParaRPr>
          </a:p>
          <a:p>
            <a:pPr marL="359410" indent="-359410">
              <a:buFont typeface="Wingdings"/>
            </a:pPr>
            <a:r>
              <a:rPr lang="en-GB" sz="1400" dirty="0">
                <a:solidFill>
                  <a:schemeClr val="tx2"/>
                </a:solidFill>
                <a:ea typeface="+mn-lt"/>
                <a:cs typeface="+mn-lt"/>
              </a:rPr>
              <a:t>Demonstrates how technology, policy, and theory combine to enhance quality of life and ease pressure on services (LGA, 2022).</a:t>
            </a:r>
            <a:endParaRPr lang="en-GB" dirty="0">
              <a:solidFill>
                <a:schemeClr val="tx2"/>
              </a:solidFill>
              <a:ea typeface="+mn-lt"/>
              <a:cs typeface="+mn-lt"/>
            </a:endParaRPr>
          </a:p>
          <a:p>
            <a:pPr marL="0" indent="0">
              <a:buNone/>
            </a:pPr>
            <a:endParaRPr lang="en-GB" sz="1400" b="1" dirty="0">
              <a:solidFill>
                <a:schemeClr val="tx2"/>
              </a:solidFill>
            </a:endParaRPr>
          </a:p>
        </p:txBody>
      </p:sp>
      <p:pic>
        <p:nvPicPr>
          <p:cNvPr id="92" name="Audio 91">
            <a:hlinkClick r:id="" action="ppaction://media"/>
            <a:extLst>
              <a:ext uri="{FF2B5EF4-FFF2-40B4-BE49-F238E27FC236}">
                <a16:creationId xmlns:a16="http://schemas.microsoft.com/office/drawing/2014/main" id="{4FB01F0D-B7F1-46C6-65DA-7D811E8961D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F0406E3-FC6A-0021-850E-5C8A4419B0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03656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7962"/>
    </mc:Choice>
    <mc:Fallback xmlns="">
      <p:transition spd="slow" advTm="5796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2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B66C9CD-6BF4-44CA-8078-0BB8190807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16C132CB-661F-4A80-B2A5-D78FF18C0C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878998" y="1964598"/>
            <a:ext cx="540000" cy="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27944E-224D-AA91-8214-4CFA3F62F4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5364" y="1213213"/>
            <a:ext cx="7778932" cy="5284901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359410" indent="-359410">
              <a:buNone/>
            </a:pPr>
            <a:r>
              <a:rPr lang="en-GB" sz="1400" b="1" dirty="0">
                <a:solidFill>
                  <a:schemeClr val="tx2"/>
                </a:solidFill>
                <a:ea typeface="+mn-lt"/>
                <a:cs typeface="+mn-lt"/>
              </a:rPr>
              <a:t>Case 2: Lowther Specialist Dementia Hub – UK Dementia Village Model</a:t>
            </a:r>
            <a:endParaRPr lang="en-US" dirty="0">
              <a:solidFill>
                <a:schemeClr val="tx2"/>
              </a:solidFill>
              <a:ea typeface="+mn-lt"/>
              <a:cs typeface="+mn-lt"/>
            </a:endParaRPr>
          </a:p>
          <a:p>
            <a:pPr marL="359410" indent="-359410">
              <a:buFont typeface="Wingdings"/>
            </a:pPr>
            <a:r>
              <a:rPr lang="en-GB" sz="1400" dirty="0">
                <a:solidFill>
                  <a:schemeClr val="tx2"/>
                </a:solidFill>
                <a:ea typeface="+mn-lt"/>
                <a:cs typeface="+mn-lt"/>
              </a:rPr>
              <a:t>Village-style design with homelike spaces, gardens, and communal areas for dementia care.</a:t>
            </a:r>
            <a:endParaRPr lang="en-GB" dirty="0">
              <a:solidFill>
                <a:schemeClr val="tx2"/>
              </a:solidFill>
              <a:ea typeface="+mn-lt"/>
              <a:cs typeface="+mn-lt"/>
            </a:endParaRPr>
          </a:p>
          <a:p>
            <a:pPr marL="359410" indent="-359410">
              <a:buFont typeface="Wingdings"/>
            </a:pPr>
            <a:r>
              <a:rPr lang="en-GB" sz="1400" dirty="0">
                <a:solidFill>
                  <a:schemeClr val="tx2"/>
                </a:solidFill>
                <a:ea typeface="+mn-lt"/>
                <a:cs typeface="+mn-lt"/>
              </a:rPr>
              <a:t>Features: circadian lighting, colour-coded doors, memory boxes, and smart taps for safety and comfort.</a:t>
            </a:r>
            <a:endParaRPr lang="en-GB" dirty="0">
              <a:solidFill>
                <a:schemeClr val="tx2"/>
              </a:solidFill>
              <a:ea typeface="+mn-lt"/>
              <a:cs typeface="+mn-lt"/>
            </a:endParaRPr>
          </a:p>
          <a:p>
            <a:pPr marL="359410" indent="-359410">
              <a:buFont typeface="Wingdings"/>
            </a:pPr>
            <a:r>
              <a:rPr lang="en-GB" sz="1400" dirty="0">
                <a:solidFill>
                  <a:schemeClr val="tx2"/>
                </a:solidFill>
                <a:ea typeface="+mn-lt"/>
                <a:cs typeface="+mn-lt"/>
              </a:rPr>
              <a:t>Based on </a:t>
            </a:r>
            <a:r>
              <a:rPr lang="en-GB" sz="1400" b="1" dirty="0">
                <a:solidFill>
                  <a:schemeClr val="tx2"/>
                </a:solidFill>
                <a:ea typeface="+mn-lt"/>
                <a:cs typeface="+mn-lt"/>
              </a:rPr>
              <a:t>Continuity Theory (Atchley, 1989)</a:t>
            </a:r>
            <a:r>
              <a:rPr lang="en-GB" sz="1400" dirty="0">
                <a:solidFill>
                  <a:schemeClr val="tx2"/>
                </a:solidFill>
                <a:ea typeface="+mn-lt"/>
                <a:cs typeface="+mn-lt"/>
              </a:rPr>
              <a:t> – maintaining routines and relationships to preserve identity and wellbeing.</a:t>
            </a:r>
            <a:endParaRPr lang="en-GB" dirty="0">
              <a:solidFill>
                <a:schemeClr val="tx2"/>
              </a:solidFill>
              <a:ea typeface="+mn-lt"/>
              <a:cs typeface="+mn-lt"/>
            </a:endParaRPr>
          </a:p>
          <a:p>
            <a:pPr marL="359410" indent="-359410">
              <a:buFont typeface="Wingdings"/>
            </a:pPr>
            <a:r>
              <a:rPr lang="en-GB" sz="1400" dirty="0">
                <a:solidFill>
                  <a:schemeClr val="tx2"/>
                </a:solidFill>
                <a:ea typeface="+mn-lt"/>
                <a:cs typeface="+mn-lt"/>
              </a:rPr>
              <a:t>Aligns with the </a:t>
            </a:r>
            <a:r>
              <a:rPr lang="en-GB" sz="1400" b="1" dirty="0">
                <a:solidFill>
                  <a:schemeClr val="tx2"/>
                </a:solidFill>
                <a:ea typeface="+mn-lt"/>
                <a:cs typeface="+mn-lt"/>
              </a:rPr>
              <a:t>NHS Long Term Plan (2019)</a:t>
            </a:r>
            <a:r>
              <a:rPr lang="en-GB" sz="1400" dirty="0">
                <a:solidFill>
                  <a:schemeClr val="tx2"/>
                </a:solidFill>
                <a:ea typeface="+mn-lt"/>
                <a:cs typeface="+mn-lt"/>
              </a:rPr>
              <a:t> – providing personalised, integrated, and dignified care.</a:t>
            </a:r>
            <a:endParaRPr lang="en-GB" dirty="0">
              <a:solidFill>
                <a:schemeClr val="tx2"/>
              </a:solidFill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1400" b="1" dirty="0">
                <a:solidFill>
                  <a:schemeClr val="tx2"/>
                </a:solidFill>
                <a:ea typeface="+mn-lt"/>
                <a:cs typeface="+mn-lt"/>
              </a:rPr>
              <a:t>Benefits:</a:t>
            </a:r>
            <a:r>
              <a:rPr lang="en-GB" sz="1400" dirty="0">
                <a:solidFill>
                  <a:schemeClr val="tx2"/>
                </a:solidFill>
                <a:ea typeface="+mn-lt"/>
                <a:cs typeface="+mn-lt"/>
              </a:rPr>
              <a:t> Improved engagement, reduced anxiety, and stronger community ties.</a:t>
            </a:r>
            <a:br>
              <a:rPr lang="en-GB" sz="1400" dirty="0">
                <a:solidFill>
                  <a:schemeClr val="tx2"/>
                </a:solidFill>
                <a:ea typeface="+mn-lt"/>
                <a:cs typeface="+mn-lt"/>
              </a:rPr>
            </a:br>
            <a:endParaRPr lang="en-GB" sz="1400" dirty="0">
              <a:solidFill>
                <a:schemeClr val="tx2"/>
              </a:solidFill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1400" b="1" dirty="0">
                <a:solidFill>
                  <a:schemeClr val="tx2"/>
                </a:solidFill>
                <a:ea typeface="+mn-lt"/>
                <a:cs typeface="+mn-lt"/>
              </a:rPr>
              <a:t>Challenges:</a:t>
            </a:r>
            <a:r>
              <a:rPr lang="en-GB" sz="1400" dirty="0">
                <a:solidFill>
                  <a:schemeClr val="tx2"/>
                </a:solidFill>
                <a:ea typeface="+mn-lt"/>
                <a:cs typeface="+mn-lt"/>
              </a:rPr>
              <a:t> High setup costs, staff training needs, and limited accessibility.</a:t>
            </a:r>
            <a:endParaRPr lang="en-GB" dirty="0">
              <a:solidFill>
                <a:schemeClr val="tx2"/>
              </a:solidFill>
              <a:ea typeface="+mn-lt"/>
              <a:cs typeface="+mn-lt"/>
            </a:endParaRPr>
          </a:p>
          <a:p>
            <a:pPr marL="0" indent="0">
              <a:lnSpc>
                <a:spcPct val="140000"/>
              </a:lnSpc>
              <a:buNone/>
            </a:pPr>
            <a:endParaRPr lang="en-GB" sz="1400" b="1" dirty="0">
              <a:solidFill>
                <a:schemeClr val="tx2"/>
              </a:solidFill>
              <a:ea typeface="+mn-lt"/>
              <a:cs typeface="+mn-lt"/>
            </a:endParaRPr>
          </a:p>
          <a:p>
            <a:pPr marL="0" indent="0">
              <a:lnSpc>
                <a:spcPct val="140000"/>
              </a:lnSpc>
              <a:buNone/>
            </a:pPr>
            <a:endParaRPr lang="en-GB" sz="1400" dirty="0">
              <a:solidFill>
                <a:srgbClr val="000000">
                  <a:alpha val="60000"/>
                </a:srgbClr>
              </a:solidFill>
              <a:cs typeface="Arial"/>
            </a:endParaRPr>
          </a:p>
        </p:txBody>
      </p:sp>
      <p:pic>
        <p:nvPicPr>
          <p:cNvPr id="4" name="Picture 3" descr="Are dementia patients better at home or in a care home? - Walfinch">
            <a:extLst>
              <a:ext uri="{FF2B5EF4-FFF2-40B4-BE49-F238E27FC236}">
                <a16:creationId xmlns:a16="http://schemas.microsoft.com/office/drawing/2014/main" id="{2C7EAC6B-0D5C-5C12-C3E7-22F95FD1624D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46412" r="15911" b="-1"/>
          <a:stretch>
            <a:fillRect/>
          </a:stretch>
        </p:blipFill>
        <p:spPr>
          <a:xfrm>
            <a:off x="8077171" y="619770"/>
            <a:ext cx="3159789" cy="5618470"/>
          </a:xfrm>
          <a:prstGeom prst="rect">
            <a:avLst/>
          </a:prstGeom>
        </p:spPr>
      </p:pic>
      <p:pic>
        <p:nvPicPr>
          <p:cNvPr id="73" name="Audio 72">
            <a:hlinkClick r:id="" action="ppaction://media"/>
            <a:extLst>
              <a:ext uri="{FF2B5EF4-FFF2-40B4-BE49-F238E27FC236}">
                <a16:creationId xmlns:a16="http://schemas.microsoft.com/office/drawing/2014/main" id="{0808A46A-DCA1-80DC-44E7-1109DCB4E5A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5C0E6F9F-6F02-EF20-C52A-EFE465871A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11</a:t>
            </a:fld>
            <a:endParaRPr lang="en-GB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21D21249-3D29-0743-E1E3-6ACF01DFB3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31366" y="178991"/>
            <a:ext cx="2566928" cy="442276"/>
          </a:xfrm>
        </p:spPr>
        <p:txBody>
          <a:bodyPr>
            <a:normAutofit fontScale="90000"/>
          </a:bodyPr>
          <a:lstStyle/>
          <a:p>
            <a:r>
              <a:rPr lang="en-GB" sz="2800" b="1" dirty="0">
                <a:latin typeface="Avenir Next LT Pro"/>
                <a:cs typeface="Arial"/>
              </a:rPr>
              <a:t>Case Studies</a:t>
            </a:r>
            <a:endParaRPr lang="en-GB" sz="2800" dirty="0">
              <a:latin typeface="Avenir Next LT Pro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6653467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6735"/>
    </mc:Choice>
    <mc:Fallback xmlns="">
      <p:transition spd="slow" advTm="6673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3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D2D76E3-BBAC-4D3C-9314-D3076FA905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75C945D9-C3DE-4D90-9F29-7BE223AAF1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99766" y="716800"/>
            <a:ext cx="3838575" cy="5583025"/>
            <a:chOff x="199766" y="716800"/>
            <a:chExt cx="3838575" cy="5583025"/>
          </a:xfrm>
        </p:grpSpPr>
        <p:grpSp>
          <p:nvGrpSpPr>
            <p:cNvPr id="11" name="Group 10">
              <a:extLst>
                <a:ext uri="{FF2B5EF4-FFF2-40B4-BE49-F238E27FC236}">
                  <a16:creationId xmlns:a16="http://schemas.microsoft.com/office/drawing/2014/main" id="{08D338B3-6DA4-45F7-91E3-7D8C28D0B2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2700000">
              <a:off x="890329" y="26237"/>
              <a:ext cx="2457450" cy="3838575"/>
              <a:chOff x="587376" y="280988"/>
              <a:chExt cx="2457450" cy="3838575"/>
            </a:xfrm>
          </p:grpSpPr>
          <p:sp>
            <p:nvSpPr>
              <p:cNvPr id="30" name="Freeform 64">
                <a:extLst>
                  <a:ext uri="{FF2B5EF4-FFF2-40B4-BE49-F238E27FC236}">
                    <a16:creationId xmlns:a16="http://schemas.microsoft.com/office/drawing/2014/main" id="{6185FD3E-487C-45A4-AD94-24F4F7BACD6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1443038"/>
                <a:ext cx="1228725" cy="790575"/>
              </a:xfrm>
              <a:custGeom>
                <a:avLst/>
                <a:gdLst>
                  <a:gd name="T0" fmla="*/ 162 w 258"/>
                  <a:gd name="T1" fmla="*/ 132 h 166"/>
                  <a:gd name="T2" fmla="*/ 258 w 258"/>
                  <a:gd name="T3" fmla="*/ 0 h 166"/>
                  <a:gd name="T4" fmla="*/ 0 w 258"/>
                  <a:gd name="T5" fmla="*/ 149 h 166"/>
                  <a:gd name="T6" fmla="*/ 162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162" y="132"/>
                    </a:moveTo>
                    <a:cubicBezTo>
                      <a:pt x="214" y="102"/>
                      <a:pt x="247" y="54"/>
                      <a:pt x="258" y="0"/>
                    </a:cubicBezTo>
                    <a:cubicBezTo>
                      <a:pt x="0" y="149"/>
                      <a:pt x="0" y="149"/>
                      <a:pt x="0" y="149"/>
                    </a:cubicBezTo>
                    <a:cubicBezTo>
                      <a:pt x="52" y="166"/>
                      <a:pt x="111" y="162"/>
                      <a:pt x="162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31" name="Freeform 81">
                <a:extLst>
                  <a:ext uri="{FF2B5EF4-FFF2-40B4-BE49-F238E27FC236}">
                    <a16:creationId xmlns:a16="http://schemas.microsoft.com/office/drawing/2014/main" id="{DABEF2EB-1FA6-476D-ADEC-ACC991D1EEE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205038"/>
                <a:ext cx="1228725" cy="790575"/>
              </a:xfrm>
              <a:custGeom>
                <a:avLst/>
                <a:gdLst>
                  <a:gd name="T0" fmla="*/ 162 w 258"/>
                  <a:gd name="T1" fmla="*/ 132 h 166"/>
                  <a:gd name="T2" fmla="*/ 258 w 258"/>
                  <a:gd name="T3" fmla="*/ 0 h 166"/>
                  <a:gd name="T4" fmla="*/ 0 w 258"/>
                  <a:gd name="T5" fmla="*/ 149 h 166"/>
                  <a:gd name="T6" fmla="*/ 162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162" y="132"/>
                    </a:moveTo>
                    <a:cubicBezTo>
                      <a:pt x="214" y="102"/>
                      <a:pt x="247" y="54"/>
                      <a:pt x="258" y="0"/>
                    </a:cubicBezTo>
                    <a:cubicBezTo>
                      <a:pt x="0" y="149"/>
                      <a:pt x="0" y="149"/>
                      <a:pt x="0" y="149"/>
                    </a:cubicBezTo>
                    <a:cubicBezTo>
                      <a:pt x="52" y="166"/>
                      <a:pt x="111" y="162"/>
                      <a:pt x="162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32" name="Freeform 61">
                <a:extLst>
                  <a:ext uri="{FF2B5EF4-FFF2-40B4-BE49-F238E27FC236}">
                    <a16:creationId xmlns:a16="http://schemas.microsoft.com/office/drawing/2014/main" id="{702C2E5D-FD1A-49AB-9CF7-7F656660A9F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1443038"/>
                <a:ext cx="1228725" cy="790575"/>
              </a:xfrm>
              <a:custGeom>
                <a:avLst/>
                <a:gdLst>
                  <a:gd name="T0" fmla="*/ 95 w 258"/>
                  <a:gd name="T1" fmla="*/ 132 h 166"/>
                  <a:gd name="T2" fmla="*/ 258 w 258"/>
                  <a:gd name="T3" fmla="*/ 149 h 166"/>
                  <a:gd name="T4" fmla="*/ 0 w 258"/>
                  <a:gd name="T5" fmla="*/ 0 h 166"/>
                  <a:gd name="T6" fmla="*/ 95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95" y="132"/>
                    </a:moveTo>
                    <a:cubicBezTo>
                      <a:pt x="147" y="162"/>
                      <a:pt x="206" y="166"/>
                      <a:pt x="258" y="149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11" y="54"/>
                      <a:pt x="44" y="102"/>
                      <a:pt x="95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33" name="Freeform 78">
                <a:extLst>
                  <a:ext uri="{FF2B5EF4-FFF2-40B4-BE49-F238E27FC236}">
                    <a16:creationId xmlns:a16="http://schemas.microsoft.com/office/drawing/2014/main" id="{FE338B6A-36C1-4245-B24F-94D4DE5F7CC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2205038"/>
                <a:ext cx="1228725" cy="790575"/>
              </a:xfrm>
              <a:custGeom>
                <a:avLst/>
                <a:gdLst>
                  <a:gd name="T0" fmla="*/ 95 w 258"/>
                  <a:gd name="T1" fmla="*/ 132 h 166"/>
                  <a:gd name="T2" fmla="*/ 258 w 258"/>
                  <a:gd name="T3" fmla="*/ 149 h 166"/>
                  <a:gd name="T4" fmla="*/ 0 w 258"/>
                  <a:gd name="T5" fmla="*/ 0 h 166"/>
                  <a:gd name="T6" fmla="*/ 95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95" y="132"/>
                    </a:moveTo>
                    <a:cubicBezTo>
                      <a:pt x="147" y="162"/>
                      <a:pt x="206" y="166"/>
                      <a:pt x="258" y="149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11" y="54"/>
                      <a:pt x="44" y="102"/>
                      <a:pt x="95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34" name="Freeform 84">
                <a:extLst>
                  <a:ext uri="{FF2B5EF4-FFF2-40B4-BE49-F238E27FC236}">
                    <a16:creationId xmlns:a16="http://schemas.microsoft.com/office/drawing/2014/main" id="{6CDA6293-4165-4383-9C97-2A66792280D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2967038"/>
                <a:ext cx="1228725" cy="790575"/>
              </a:xfrm>
              <a:custGeom>
                <a:avLst/>
                <a:gdLst>
                  <a:gd name="T0" fmla="*/ 95 w 258"/>
                  <a:gd name="T1" fmla="*/ 132 h 166"/>
                  <a:gd name="T2" fmla="*/ 258 w 258"/>
                  <a:gd name="T3" fmla="*/ 149 h 166"/>
                  <a:gd name="T4" fmla="*/ 0 w 258"/>
                  <a:gd name="T5" fmla="*/ 0 h 166"/>
                  <a:gd name="T6" fmla="*/ 95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95" y="132"/>
                    </a:moveTo>
                    <a:cubicBezTo>
                      <a:pt x="147" y="162"/>
                      <a:pt x="206" y="166"/>
                      <a:pt x="258" y="149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11" y="54"/>
                      <a:pt x="44" y="102"/>
                      <a:pt x="95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35" name="Freeform 87">
                <a:extLst>
                  <a:ext uri="{FF2B5EF4-FFF2-40B4-BE49-F238E27FC236}">
                    <a16:creationId xmlns:a16="http://schemas.microsoft.com/office/drawing/2014/main" id="{CACA95C4-6FB3-44B0-981E-06BBAE8F027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967038"/>
                <a:ext cx="1228725" cy="790575"/>
              </a:xfrm>
              <a:custGeom>
                <a:avLst/>
                <a:gdLst>
                  <a:gd name="T0" fmla="*/ 162 w 258"/>
                  <a:gd name="T1" fmla="*/ 132 h 166"/>
                  <a:gd name="T2" fmla="*/ 258 w 258"/>
                  <a:gd name="T3" fmla="*/ 0 h 166"/>
                  <a:gd name="T4" fmla="*/ 0 w 258"/>
                  <a:gd name="T5" fmla="*/ 149 h 166"/>
                  <a:gd name="T6" fmla="*/ 162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162" y="132"/>
                    </a:moveTo>
                    <a:cubicBezTo>
                      <a:pt x="214" y="102"/>
                      <a:pt x="247" y="54"/>
                      <a:pt x="258" y="0"/>
                    </a:cubicBezTo>
                    <a:cubicBezTo>
                      <a:pt x="0" y="149"/>
                      <a:pt x="0" y="149"/>
                      <a:pt x="0" y="149"/>
                    </a:cubicBezTo>
                    <a:cubicBezTo>
                      <a:pt x="52" y="166"/>
                      <a:pt x="111" y="162"/>
                      <a:pt x="162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36" name="Freeform 60">
                <a:extLst>
                  <a:ext uri="{FF2B5EF4-FFF2-40B4-BE49-F238E27FC236}">
                    <a16:creationId xmlns:a16="http://schemas.microsoft.com/office/drawing/2014/main" id="{87433F39-33A6-4FCE-9B83-3D9A47A7C50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80988"/>
                <a:ext cx="319088" cy="1419225"/>
              </a:xfrm>
              <a:custGeom>
                <a:avLst/>
                <a:gdLst>
                  <a:gd name="T0" fmla="*/ 0 w 67"/>
                  <a:gd name="T1" fmla="*/ 0 h 298"/>
                  <a:gd name="T2" fmla="*/ 0 w 67"/>
                  <a:gd name="T3" fmla="*/ 298 h 298"/>
                  <a:gd name="T4" fmla="*/ 67 w 67"/>
                  <a:gd name="T5" fmla="*/ 149 h 298"/>
                  <a:gd name="T6" fmla="*/ 0 w 67"/>
                  <a:gd name="T7" fmla="*/ 0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7" h="298">
                    <a:moveTo>
                      <a:pt x="0" y="0"/>
                    </a:moveTo>
                    <a:cubicBezTo>
                      <a:pt x="0" y="298"/>
                      <a:pt x="0" y="298"/>
                      <a:pt x="0" y="298"/>
                    </a:cubicBezTo>
                    <a:cubicBezTo>
                      <a:pt x="41" y="261"/>
                      <a:pt x="67" y="208"/>
                      <a:pt x="67" y="149"/>
                    </a:cubicBezTo>
                    <a:cubicBezTo>
                      <a:pt x="67" y="89"/>
                      <a:pt x="41" y="36"/>
                      <a:pt x="0" y="0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27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37" name="Freeform 59">
                <a:extLst>
                  <a:ext uri="{FF2B5EF4-FFF2-40B4-BE49-F238E27FC236}">
                    <a16:creationId xmlns:a16="http://schemas.microsoft.com/office/drawing/2014/main" id="{09C092FC-35CB-41D8-8B13-9A238EE30C2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497013" y="280988"/>
                <a:ext cx="319088" cy="1419225"/>
              </a:xfrm>
              <a:custGeom>
                <a:avLst/>
                <a:gdLst>
                  <a:gd name="T0" fmla="*/ 0 w 67"/>
                  <a:gd name="T1" fmla="*/ 149 h 298"/>
                  <a:gd name="T2" fmla="*/ 67 w 67"/>
                  <a:gd name="T3" fmla="*/ 298 h 298"/>
                  <a:gd name="T4" fmla="*/ 67 w 67"/>
                  <a:gd name="T5" fmla="*/ 0 h 298"/>
                  <a:gd name="T6" fmla="*/ 0 w 67"/>
                  <a:gd name="T7" fmla="*/ 149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7" h="298">
                    <a:moveTo>
                      <a:pt x="0" y="149"/>
                    </a:moveTo>
                    <a:cubicBezTo>
                      <a:pt x="0" y="208"/>
                      <a:pt x="26" y="261"/>
                      <a:pt x="67" y="298"/>
                    </a:cubicBezTo>
                    <a:cubicBezTo>
                      <a:pt x="67" y="0"/>
                      <a:pt x="67" y="0"/>
                      <a:pt x="67" y="0"/>
                    </a:cubicBezTo>
                    <a:cubicBezTo>
                      <a:pt x="26" y="36"/>
                      <a:pt x="0" y="89"/>
                      <a:pt x="0" y="149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89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38" name="Freeform 62">
                <a:extLst>
                  <a:ext uri="{FF2B5EF4-FFF2-40B4-BE49-F238E27FC236}">
                    <a16:creationId xmlns:a16="http://schemas.microsoft.com/office/drawing/2014/main" id="{A0DF137B-3079-4986-913B-939546E64D0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1390651"/>
                <a:ext cx="1228725" cy="761999"/>
              </a:xfrm>
              <a:custGeom>
                <a:avLst/>
                <a:gdLst>
                  <a:gd name="T0" fmla="*/ 0 w 258"/>
                  <a:gd name="T1" fmla="*/ 17 h 166"/>
                  <a:gd name="T2" fmla="*/ 258 w 258"/>
                  <a:gd name="T3" fmla="*/ 166 h 166"/>
                  <a:gd name="T4" fmla="*/ 162 w 258"/>
                  <a:gd name="T5" fmla="*/ 34 h 166"/>
                  <a:gd name="T6" fmla="*/ 0 w 258"/>
                  <a:gd name="T7" fmla="*/ 17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7"/>
                    </a:moveTo>
                    <a:cubicBezTo>
                      <a:pt x="258" y="166"/>
                      <a:pt x="258" y="166"/>
                      <a:pt x="258" y="166"/>
                    </a:cubicBezTo>
                    <a:cubicBezTo>
                      <a:pt x="247" y="112"/>
                      <a:pt x="213" y="63"/>
                      <a:pt x="162" y="34"/>
                    </a:cubicBezTo>
                    <a:cubicBezTo>
                      <a:pt x="111" y="4"/>
                      <a:pt x="52" y="0"/>
                      <a:pt x="0" y="17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dirty="0"/>
              </a:p>
            </p:txBody>
          </p:sp>
          <p:sp>
            <p:nvSpPr>
              <p:cNvPr id="39" name="Freeform 65">
                <a:extLst>
                  <a:ext uri="{FF2B5EF4-FFF2-40B4-BE49-F238E27FC236}">
                    <a16:creationId xmlns:a16="http://schemas.microsoft.com/office/drawing/2014/main" id="{D660B18D-F0F5-419B-B3F1-B039757C955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1362075"/>
                <a:ext cx="1228725" cy="790575"/>
              </a:xfrm>
              <a:custGeom>
                <a:avLst/>
                <a:gdLst>
                  <a:gd name="T0" fmla="*/ 0 w 258"/>
                  <a:gd name="T1" fmla="*/ 166 h 166"/>
                  <a:gd name="T2" fmla="*/ 258 w 258"/>
                  <a:gd name="T3" fmla="*/ 17 h 166"/>
                  <a:gd name="T4" fmla="*/ 96 w 258"/>
                  <a:gd name="T5" fmla="*/ 34 h 166"/>
                  <a:gd name="T6" fmla="*/ 0 w 258"/>
                  <a:gd name="T7" fmla="*/ 166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66"/>
                    </a:moveTo>
                    <a:cubicBezTo>
                      <a:pt x="258" y="17"/>
                      <a:pt x="258" y="17"/>
                      <a:pt x="258" y="17"/>
                    </a:cubicBezTo>
                    <a:cubicBezTo>
                      <a:pt x="206" y="0"/>
                      <a:pt x="147" y="4"/>
                      <a:pt x="96" y="34"/>
                    </a:cubicBezTo>
                    <a:cubicBezTo>
                      <a:pt x="44" y="63"/>
                      <a:pt x="11" y="112"/>
                      <a:pt x="0" y="166"/>
                    </a:cubicBezTo>
                    <a:close/>
                  </a:path>
                </a:pathLst>
              </a:custGeom>
              <a:gradFill flip="none" rotWithShape="0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40" name="Freeform 79">
                <a:extLst>
                  <a:ext uri="{FF2B5EF4-FFF2-40B4-BE49-F238E27FC236}">
                    <a16:creationId xmlns:a16="http://schemas.microsoft.com/office/drawing/2014/main" id="{80FAC823-69BF-42B9-BA6A-E365E721EB9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2124075"/>
                <a:ext cx="1228725" cy="790575"/>
              </a:xfrm>
              <a:custGeom>
                <a:avLst/>
                <a:gdLst>
                  <a:gd name="T0" fmla="*/ 0 w 258"/>
                  <a:gd name="T1" fmla="*/ 17 h 166"/>
                  <a:gd name="T2" fmla="*/ 258 w 258"/>
                  <a:gd name="T3" fmla="*/ 166 h 166"/>
                  <a:gd name="T4" fmla="*/ 162 w 258"/>
                  <a:gd name="T5" fmla="*/ 34 h 166"/>
                  <a:gd name="T6" fmla="*/ 0 w 258"/>
                  <a:gd name="T7" fmla="*/ 17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7"/>
                    </a:moveTo>
                    <a:cubicBezTo>
                      <a:pt x="258" y="166"/>
                      <a:pt x="258" y="166"/>
                      <a:pt x="258" y="166"/>
                    </a:cubicBezTo>
                    <a:cubicBezTo>
                      <a:pt x="247" y="112"/>
                      <a:pt x="213" y="63"/>
                      <a:pt x="162" y="34"/>
                    </a:cubicBezTo>
                    <a:cubicBezTo>
                      <a:pt x="111" y="4"/>
                      <a:pt x="52" y="0"/>
                      <a:pt x="0" y="17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41" name="Freeform 82">
                <a:extLst>
                  <a:ext uri="{FF2B5EF4-FFF2-40B4-BE49-F238E27FC236}">
                    <a16:creationId xmlns:a16="http://schemas.microsoft.com/office/drawing/2014/main" id="{5B5DFB3A-61ED-4206-9B53-3E8A8CE9FF0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124075"/>
                <a:ext cx="1228725" cy="790575"/>
              </a:xfrm>
              <a:custGeom>
                <a:avLst/>
                <a:gdLst>
                  <a:gd name="T0" fmla="*/ 0 w 258"/>
                  <a:gd name="T1" fmla="*/ 166 h 166"/>
                  <a:gd name="T2" fmla="*/ 258 w 258"/>
                  <a:gd name="T3" fmla="*/ 17 h 166"/>
                  <a:gd name="T4" fmla="*/ 96 w 258"/>
                  <a:gd name="T5" fmla="*/ 34 h 166"/>
                  <a:gd name="T6" fmla="*/ 0 w 258"/>
                  <a:gd name="T7" fmla="*/ 166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66"/>
                    </a:moveTo>
                    <a:cubicBezTo>
                      <a:pt x="258" y="17"/>
                      <a:pt x="258" y="17"/>
                      <a:pt x="258" y="17"/>
                    </a:cubicBezTo>
                    <a:cubicBezTo>
                      <a:pt x="206" y="0"/>
                      <a:pt x="147" y="4"/>
                      <a:pt x="96" y="34"/>
                    </a:cubicBezTo>
                    <a:cubicBezTo>
                      <a:pt x="44" y="63"/>
                      <a:pt x="11" y="112"/>
                      <a:pt x="0" y="166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42" name="Freeform 85">
                <a:extLst>
                  <a:ext uri="{FF2B5EF4-FFF2-40B4-BE49-F238E27FC236}">
                    <a16:creationId xmlns:a16="http://schemas.microsoft.com/office/drawing/2014/main" id="{C72D0A40-CAB7-45AB-B832-628D138C69F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2886075"/>
                <a:ext cx="1228725" cy="790575"/>
              </a:xfrm>
              <a:custGeom>
                <a:avLst/>
                <a:gdLst>
                  <a:gd name="T0" fmla="*/ 0 w 258"/>
                  <a:gd name="T1" fmla="*/ 17 h 166"/>
                  <a:gd name="T2" fmla="*/ 258 w 258"/>
                  <a:gd name="T3" fmla="*/ 166 h 166"/>
                  <a:gd name="T4" fmla="*/ 162 w 258"/>
                  <a:gd name="T5" fmla="*/ 34 h 166"/>
                  <a:gd name="T6" fmla="*/ 0 w 258"/>
                  <a:gd name="T7" fmla="*/ 17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7"/>
                    </a:moveTo>
                    <a:cubicBezTo>
                      <a:pt x="258" y="166"/>
                      <a:pt x="258" y="166"/>
                      <a:pt x="258" y="166"/>
                    </a:cubicBezTo>
                    <a:cubicBezTo>
                      <a:pt x="247" y="112"/>
                      <a:pt x="213" y="63"/>
                      <a:pt x="162" y="34"/>
                    </a:cubicBezTo>
                    <a:cubicBezTo>
                      <a:pt x="111" y="4"/>
                      <a:pt x="52" y="0"/>
                      <a:pt x="0" y="17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43" name="Freeform 88">
                <a:extLst>
                  <a:ext uri="{FF2B5EF4-FFF2-40B4-BE49-F238E27FC236}">
                    <a16:creationId xmlns:a16="http://schemas.microsoft.com/office/drawing/2014/main" id="{A1757DD3-2A1D-4CED-A678-ECE520A1B48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886075"/>
                <a:ext cx="1228725" cy="790575"/>
              </a:xfrm>
              <a:custGeom>
                <a:avLst/>
                <a:gdLst>
                  <a:gd name="T0" fmla="*/ 0 w 258"/>
                  <a:gd name="T1" fmla="*/ 166 h 166"/>
                  <a:gd name="T2" fmla="*/ 258 w 258"/>
                  <a:gd name="T3" fmla="*/ 17 h 166"/>
                  <a:gd name="T4" fmla="*/ 96 w 258"/>
                  <a:gd name="T5" fmla="*/ 34 h 166"/>
                  <a:gd name="T6" fmla="*/ 0 w 258"/>
                  <a:gd name="T7" fmla="*/ 166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66"/>
                    </a:moveTo>
                    <a:cubicBezTo>
                      <a:pt x="258" y="17"/>
                      <a:pt x="258" y="17"/>
                      <a:pt x="258" y="17"/>
                    </a:cubicBezTo>
                    <a:cubicBezTo>
                      <a:pt x="206" y="0"/>
                      <a:pt x="147" y="4"/>
                      <a:pt x="96" y="34"/>
                    </a:cubicBezTo>
                    <a:cubicBezTo>
                      <a:pt x="44" y="63"/>
                      <a:pt x="11" y="112"/>
                      <a:pt x="0" y="166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44" name="Group 43">
                <a:extLst>
                  <a:ext uri="{FF2B5EF4-FFF2-40B4-BE49-F238E27FC236}">
                    <a16:creationId xmlns:a16="http://schemas.microsoft.com/office/drawing/2014/main" id="{42918845-1F95-46C2-8F59-32EB33C4A36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>
                <a:off x="587376" y="280988"/>
                <a:ext cx="2457450" cy="3838575"/>
                <a:chOff x="587376" y="280988"/>
                <a:chExt cx="2457450" cy="3838575"/>
              </a:xfrm>
            </p:grpSpPr>
            <p:sp>
              <p:nvSpPr>
                <p:cNvPr id="45" name="Line 63">
                  <a:extLst>
                    <a:ext uri="{FF2B5EF4-FFF2-40B4-BE49-F238E27FC236}">
                      <a16:creationId xmlns:a16="http://schemas.microsoft.com/office/drawing/2014/main" id="{E7391FC0-5104-4751-BB86-0D12BFFBE32A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1443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46" name="Line 66">
                  <a:extLst>
                    <a:ext uri="{FF2B5EF4-FFF2-40B4-BE49-F238E27FC236}">
                      <a16:creationId xmlns:a16="http://schemas.microsoft.com/office/drawing/2014/main" id="{094BBC13-5B24-4DFD-A5AD-892345304C56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1816101" y="1443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47" name="Line 67">
                  <a:extLst>
                    <a:ext uri="{FF2B5EF4-FFF2-40B4-BE49-F238E27FC236}">
                      <a16:creationId xmlns:a16="http://schemas.microsoft.com/office/drawing/2014/main" id="{5D6BCBF6-E4C8-49C4-BCE6-A57F7EB6CAC3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1816101" y="280988"/>
                  <a:ext cx="0" cy="3838575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48" name="Line 80">
                  <a:extLst>
                    <a:ext uri="{FF2B5EF4-FFF2-40B4-BE49-F238E27FC236}">
                      <a16:creationId xmlns:a16="http://schemas.microsoft.com/office/drawing/2014/main" id="{4A5F536F-42F0-4F01-9893-075DD5BCCE7C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2205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49" name="Line 83">
                  <a:extLst>
                    <a:ext uri="{FF2B5EF4-FFF2-40B4-BE49-F238E27FC236}">
                      <a16:creationId xmlns:a16="http://schemas.microsoft.com/office/drawing/2014/main" id="{60BE5073-8B4E-47B4-AC5B-31D8FD99D2C2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1816101" y="2205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50" name="Line 86">
                  <a:extLst>
                    <a:ext uri="{FF2B5EF4-FFF2-40B4-BE49-F238E27FC236}">
                      <a16:creationId xmlns:a16="http://schemas.microsoft.com/office/drawing/2014/main" id="{B210067F-EA9E-4248-B2D2-39D656B3AF61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2967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51" name="Line 89">
                  <a:extLst>
                    <a:ext uri="{FF2B5EF4-FFF2-40B4-BE49-F238E27FC236}">
                      <a16:creationId xmlns:a16="http://schemas.microsoft.com/office/drawing/2014/main" id="{B5121029-6739-4142-9E53-48DCA4F8BDCE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1816101" y="2967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B6776FFF-7CFE-4739-9104-473DA3681A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13500000">
              <a:off x="480743" y="3311698"/>
              <a:ext cx="1785984" cy="2211229"/>
              <a:chOff x="3125006" y="3171595"/>
              <a:chExt cx="1785984" cy="2211229"/>
            </a:xfrm>
          </p:grpSpPr>
          <p:grpSp>
            <p:nvGrpSpPr>
              <p:cNvPr id="22" name="Group 21">
                <a:extLst>
                  <a:ext uri="{FF2B5EF4-FFF2-40B4-BE49-F238E27FC236}">
                    <a16:creationId xmlns:a16="http://schemas.microsoft.com/office/drawing/2014/main" id="{739C6C41-5DF4-4A11-89B7-BAB3F63B581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>
                <a:off x="3136819" y="3174345"/>
                <a:ext cx="1760933" cy="2208479"/>
                <a:chOff x="4749017" y="2998646"/>
                <a:chExt cx="1760933" cy="2208479"/>
              </a:xfrm>
            </p:grpSpPr>
            <p:cxnSp>
              <p:nvCxnSpPr>
                <p:cNvPr id="26" name="Straight Connector 25">
                  <a:extLst>
                    <a:ext uri="{FF2B5EF4-FFF2-40B4-BE49-F238E27FC236}">
                      <a16:creationId xmlns:a16="http://schemas.microsoft.com/office/drawing/2014/main" id="{A6F0F36F-7ABB-4F4C-9CC5-443B1936F48A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CxnSpPr>
                  <a:cxnSpLocks/>
                </p:cNvCxn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CxnSpPr>
              <p:spPr>
                <a:xfrm flipH="1">
                  <a:off x="5630197" y="2998646"/>
                  <a:ext cx="0" cy="2208479"/>
                </a:xfrm>
                <a:prstGeom prst="line">
                  <a:avLst/>
                </a:prstGeom>
                <a:ln w="12700">
                  <a:solidFill>
                    <a:srgbClr val="FFFFFF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7" name="Straight Connector 26">
                  <a:extLst>
                    <a:ext uri="{FF2B5EF4-FFF2-40B4-BE49-F238E27FC236}">
                      <a16:creationId xmlns:a16="http://schemas.microsoft.com/office/drawing/2014/main" id="{4F2DB5F0-FD30-4907-86AB-7DA7CA3E3190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CxnSpPr>
                  <a:cxnSpLocks/>
                </p:cNvCxn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CxnSpPr>
              <p:spPr>
                <a:xfrm rot="10800000" flipH="1">
                  <a:off x="4749017" y="4416771"/>
                  <a:ext cx="1760933" cy="0"/>
                </a:xfrm>
                <a:prstGeom prst="line">
                  <a:avLst/>
                </a:prstGeom>
                <a:ln w="12700">
                  <a:solidFill>
                    <a:srgbClr val="FFFFFF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sp>
              <p:nvSpPr>
                <p:cNvPr id="28" name="Rectangle 30">
                  <a:extLst>
                    <a:ext uri="{FF2B5EF4-FFF2-40B4-BE49-F238E27FC236}">
                      <a16:creationId xmlns:a16="http://schemas.microsoft.com/office/drawing/2014/main" id="{0A419F00-E825-4E5E-92EA-DDF22BB2FB13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 rot="13500000">
                  <a:off x="5136242" y="3224252"/>
                  <a:ext cx="987915" cy="987915"/>
                </a:xfrm>
                <a:custGeom>
                  <a:avLst/>
                  <a:gdLst>
                    <a:gd name="connsiteX0" fmla="*/ 0 w 1302493"/>
                    <a:gd name="connsiteY0" fmla="*/ 0 h 1302493"/>
                    <a:gd name="connsiteX1" fmla="*/ 1302493 w 1302493"/>
                    <a:gd name="connsiteY1" fmla="*/ 0 h 1302493"/>
                    <a:gd name="connsiteX2" fmla="*/ 1302493 w 1302493"/>
                    <a:gd name="connsiteY2" fmla="*/ 1302493 h 1302493"/>
                    <a:gd name="connsiteX3" fmla="*/ 0 w 1302493"/>
                    <a:gd name="connsiteY3" fmla="*/ 1302493 h 1302493"/>
                    <a:gd name="connsiteX4" fmla="*/ 0 w 1302493"/>
                    <a:gd name="connsiteY4" fmla="*/ 0 h 1302493"/>
                    <a:gd name="connsiteX0" fmla="*/ 1302493 w 1393933"/>
                    <a:gd name="connsiteY0" fmla="*/ 1302493 h 1393933"/>
                    <a:gd name="connsiteX1" fmla="*/ 0 w 1393933"/>
                    <a:gd name="connsiteY1" fmla="*/ 1302493 h 1393933"/>
                    <a:gd name="connsiteX2" fmla="*/ 0 w 1393933"/>
                    <a:gd name="connsiteY2" fmla="*/ 0 h 1393933"/>
                    <a:gd name="connsiteX3" fmla="*/ 1302493 w 1393933"/>
                    <a:gd name="connsiteY3" fmla="*/ 0 h 1393933"/>
                    <a:gd name="connsiteX4" fmla="*/ 1393933 w 1393933"/>
                    <a:gd name="connsiteY4" fmla="*/ 1393933 h 1393933"/>
                    <a:gd name="connsiteX0" fmla="*/ 0 w 1393933"/>
                    <a:gd name="connsiteY0" fmla="*/ 1302493 h 1393933"/>
                    <a:gd name="connsiteX1" fmla="*/ 0 w 1393933"/>
                    <a:gd name="connsiteY1" fmla="*/ 0 h 1393933"/>
                    <a:gd name="connsiteX2" fmla="*/ 1302493 w 1393933"/>
                    <a:gd name="connsiteY2" fmla="*/ 0 h 1393933"/>
                    <a:gd name="connsiteX3" fmla="*/ 1393933 w 1393933"/>
                    <a:gd name="connsiteY3" fmla="*/ 1393933 h 1393933"/>
                    <a:gd name="connsiteX0" fmla="*/ 0 w 1302493"/>
                    <a:gd name="connsiteY0" fmla="*/ 1302493 h 1302493"/>
                    <a:gd name="connsiteX1" fmla="*/ 0 w 1302493"/>
                    <a:gd name="connsiteY1" fmla="*/ 0 h 1302493"/>
                    <a:gd name="connsiteX2" fmla="*/ 1302493 w 1302493"/>
                    <a:gd name="connsiteY2" fmla="*/ 0 h 13024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</a:cxnLst>
                  <a:rect l="l" t="t" r="r" b="b"/>
                  <a:pathLst>
                    <a:path w="1302493" h="1302493">
                      <a:moveTo>
                        <a:pt x="0" y="1302493"/>
                      </a:moveTo>
                      <a:lnTo>
                        <a:pt x="0" y="0"/>
                      </a:lnTo>
                      <a:lnTo>
                        <a:pt x="1302493" y="0"/>
                      </a:lnTo>
                    </a:path>
                  </a:pathLst>
                </a:custGeom>
                <a:noFill/>
                <a:ln w="12700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29" name="Rectangle 30">
                  <a:extLst>
                    <a:ext uri="{FF2B5EF4-FFF2-40B4-BE49-F238E27FC236}">
                      <a16:creationId xmlns:a16="http://schemas.microsoft.com/office/drawing/2014/main" id="{D7C5E6F1-BF29-4F80-A5F4-81345C290150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 rot="13500000">
                  <a:off x="5327037" y="3070731"/>
                  <a:ext cx="606323" cy="606323"/>
                </a:xfrm>
                <a:custGeom>
                  <a:avLst/>
                  <a:gdLst>
                    <a:gd name="connsiteX0" fmla="*/ 0 w 1302493"/>
                    <a:gd name="connsiteY0" fmla="*/ 0 h 1302493"/>
                    <a:gd name="connsiteX1" fmla="*/ 1302493 w 1302493"/>
                    <a:gd name="connsiteY1" fmla="*/ 0 h 1302493"/>
                    <a:gd name="connsiteX2" fmla="*/ 1302493 w 1302493"/>
                    <a:gd name="connsiteY2" fmla="*/ 1302493 h 1302493"/>
                    <a:gd name="connsiteX3" fmla="*/ 0 w 1302493"/>
                    <a:gd name="connsiteY3" fmla="*/ 1302493 h 1302493"/>
                    <a:gd name="connsiteX4" fmla="*/ 0 w 1302493"/>
                    <a:gd name="connsiteY4" fmla="*/ 0 h 1302493"/>
                    <a:gd name="connsiteX0" fmla="*/ 1302493 w 1393933"/>
                    <a:gd name="connsiteY0" fmla="*/ 1302493 h 1393933"/>
                    <a:gd name="connsiteX1" fmla="*/ 0 w 1393933"/>
                    <a:gd name="connsiteY1" fmla="*/ 1302493 h 1393933"/>
                    <a:gd name="connsiteX2" fmla="*/ 0 w 1393933"/>
                    <a:gd name="connsiteY2" fmla="*/ 0 h 1393933"/>
                    <a:gd name="connsiteX3" fmla="*/ 1302493 w 1393933"/>
                    <a:gd name="connsiteY3" fmla="*/ 0 h 1393933"/>
                    <a:gd name="connsiteX4" fmla="*/ 1393933 w 1393933"/>
                    <a:gd name="connsiteY4" fmla="*/ 1393933 h 1393933"/>
                    <a:gd name="connsiteX0" fmla="*/ 0 w 1393933"/>
                    <a:gd name="connsiteY0" fmla="*/ 1302493 h 1393933"/>
                    <a:gd name="connsiteX1" fmla="*/ 0 w 1393933"/>
                    <a:gd name="connsiteY1" fmla="*/ 0 h 1393933"/>
                    <a:gd name="connsiteX2" fmla="*/ 1302493 w 1393933"/>
                    <a:gd name="connsiteY2" fmla="*/ 0 h 1393933"/>
                    <a:gd name="connsiteX3" fmla="*/ 1393933 w 1393933"/>
                    <a:gd name="connsiteY3" fmla="*/ 1393933 h 1393933"/>
                    <a:gd name="connsiteX0" fmla="*/ 0 w 1302493"/>
                    <a:gd name="connsiteY0" fmla="*/ 1302493 h 1302493"/>
                    <a:gd name="connsiteX1" fmla="*/ 0 w 1302493"/>
                    <a:gd name="connsiteY1" fmla="*/ 0 h 1302493"/>
                    <a:gd name="connsiteX2" fmla="*/ 1302493 w 1302493"/>
                    <a:gd name="connsiteY2" fmla="*/ 0 h 13024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</a:cxnLst>
                  <a:rect l="l" t="t" r="r" b="b"/>
                  <a:pathLst>
                    <a:path w="1302493" h="1302493">
                      <a:moveTo>
                        <a:pt x="0" y="1302493"/>
                      </a:moveTo>
                      <a:lnTo>
                        <a:pt x="0" y="0"/>
                      </a:lnTo>
                      <a:lnTo>
                        <a:pt x="1302493" y="0"/>
                      </a:lnTo>
                    </a:path>
                  </a:pathLst>
                </a:custGeom>
                <a:noFill/>
                <a:ln w="12700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23" name="Group 22">
                <a:extLst>
                  <a:ext uri="{FF2B5EF4-FFF2-40B4-BE49-F238E27FC236}">
                    <a16:creationId xmlns:a16="http://schemas.microsoft.com/office/drawing/2014/main" id="{72CEDE34-3360-4BFF-8F28-053990E6910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>
                <a:off x="3125006" y="3171595"/>
                <a:ext cx="1785984" cy="1799739"/>
                <a:chOff x="6879836" y="3516901"/>
                <a:chExt cx="1785984" cy="1799739"/>
              </a:xfrm>
            </p:grpSpPr>
            <p:sp>
              <p:nvSpPr>
                <p:cNvPr id="24" name="Freeform: Shape 23">
                  <a:extLst>
                    <a:ext uri="{FF2B5EF4-FFF2-40B4-BE49-F238E27FC236}">
                      <a16:creationId xmlns:a16="http://schemas.microsoft.com/office/drawing/2014/main" id="{898E96F4-030D-444B-B62F-0DA02833774B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>
                  <a:off x="6879836" y="3521665"/>
                  <a:ext cx="892801" cy="1794975"/>
                </a:xfrm>
                <a:custGeom>
                  <a:avLst/>
                  <a:gdLst>
                    <a:gd name="connsiteX0" fmla="*/ 892801 w 892801"/>
                    <a:gd name="connsiteY0" fmla="*/ 0 h 1794975"/>
                    <a:gd name="connsiteX1" fmla="*/ 892801 w 892801"/>
                    <a:gd name="connsiteY1" fmla="*/ 1434622 h 1794975"/>
                    <a:gd name="connsiteX2" fmla="*/ 845919 w 892801"/>
                    <a:gd name="connsiteY2" fmla="*/ 1533379 h 1794975"/>
                    <a:gd name="connsiteX3" fmla="*/ 440820 w 892801"/>
                    <a:gd name="connsiteY3" fmla="*/ 1794916 h 1794975"/>
                    <a:gd name="connsiteX4" fmla="*/ 379878 w 892801"/>
                    <a:gd name="connsiteY4" fmla="*/ 1791253 h 1794975"/>
                    <a:gd name="connsiteX5" fmla="*/ 763083 w 892801"/>
                    <a:gd name="connsiteY5" fmla="*/ 100140 h 1794975"/>
                    <a:gd name="connsiteX6" fmla="*/ 892801 w 892801"/>
                    <a:gd name="connsiteY6" fmla="*/ 0 h 179497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892801" h="1794975">
                      <a:moveTo>
                        <a:pt x="892801" y="0"/>
                      </a:moveTo>
                      <a:lnTo>
                        <a:pt x="892801" y="1434622"/>
                      </a:lnTo>
                      <a:lnTo>
                        <a:pt x="845919" y="1533379"/>
                      </a:lnTo>
                      <a:cubicBezTo>
                        <a:pt x="735106" y="1711682"/>
                        <a:pt x="584368" y="1792418"/>
                        <a:pt x="440820" y="1794916"/>
                      </a:cubicBezTo>
                      <a:cubicBezTo>
                        <a:pt x="420314" y="1795273"/>
                        <a:pt x="399954" y="1794033"/>
                        <a:pt x="379878" y="1791253"/>
                      </a:cubicBezTo>
                      <a:cubicBezTo>
                        <a:pt x="-41718" y="1732871"/>
                        <a:pt x="-338017" y="995203"/>
                        <a:pt x="763083" y="100140"/>
                      </a:cubicBezTo>
                      <a:lnTo>
                        <a:pt x="892801" y="0"/>
                      </a:ln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89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25" name="Freeform: Shape 24">
                  <a:extLst>
                    <a:ext uri="{FF2B5EF4-FFF2-40B4-BE49-F238E27FC236}">
                      <a16:creationId xmlns:a16="http://schemas.microsoft.com/office/drawing/2014/main" id="{A5D902ED-F254-4B06-9B62-AF188FF41A72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>
                  <a:off x="7772637" y="3516901"/>
                  <a:ext cx="893183" cy="1795123"/>
                </a:xfrm>
                <a:custGeom>
                  <a:avLst/>
                  <a:gdLst>
                    <a:gd name="connsiteX0" fmla="*/ 191 w 893183"/>
                    <a:gd name="connsiteY0" fmla="*/ 0 h 1795123"/>
                    <a:gd name="connsiteX1" fmla="*/ 130101 w 893183"/>
                    <a:gd name="connsiteY1" fmla="*/ 100288 h 1795123"/>
                    <a:gd name="connsiteX2" fmla="*/ 513306 w 893183"/>
                    <a:gd name="connsiteY2" fmla="*/ 1791401 h 1795123"/>
                    <a:gd name="connsiteX3" fmla="*/ 47265 w 893183"/>
                    <a:gd name="connsiteY3" fmla="*/ 1533527 h 1795123"/>
                    <a:gd name="connsiteX4" fmla="*/ 192 w 893183"/>
                    <a:gd name="connsiteY4" fmla="*/ 1434367 h 1795123"/>
                    <a:gd name="connsiteX5" fmla="*/ 192 w 893183"/>
                    <a:gd name="connsiteY5" fmla="*/ 1438981 h 1795123"/>
                    <a:gd name="connsiteX6" fmla="*/ 0 w 893183"/>
                    <a:gd name="connsiteY6" fmla="*/ 1439386 h 1795123"/>
                    <a:gd name="connsiteX7" fmla="*/ 0 w 893183"/>
                    <a:gd name="connsiteY7" fmla="*/ 4764 h 1795123"/>
                    <a:gd name="connsiteX8" fmla="*/ 191 w 893183"/>
                    <a:gd name="connsiteY8" fmla="*/ 4616 h 1795123"/>
                    <a:gd name="connsiteX9" fmla="*/ 191 w 893183"/>
                    <a:gd name="connsiteY9" fmla="*/ 0 h 179512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893183" h="1795123">
                      <a:moveTo>
                        <a:pt x="191" y="0"/>
                      </a:moveTo>
                      <a:lnTo>
                        <a:pt x="130101" y="100288"/>
                      </a:lnTo>
                      <a:cubicBezTo>
                        <a:pt x="1231201" y="995351"/>
                        <a:pt x="934902" y="1733019"/>
                        <a:pt x="513306" y="1791401"/>
                      </a:cubicBezTo>
                      <a:cubicBezTo>
                        <a:pt x="352699" y="1813642"/>
                        <a:pt x="173909" y="1737302"/>
                        <a:pt x="47265" y="1533527"/>
                      </a:cubicBezTo>
                      <a:lnTo>
                        <a:pt x="192" y="1434367"/>
                      </a:lnTo>
                      <a:lnTo>
                        <a:pt x="192" y="1438981"/>
                      </a:lnTo>
                      <a:lnTo>
                        <a:pt x="0" y="1439386"/>
                      </a:lnTo>
                      <a:lnTo>
                        <a:pt x="0" y="4764"/>
                      </a:lnTo>
                      <a:lnTo>
                        <a:pt x="191" y="4616"/>
                      </a:lnTo>
                      <a:lnTo>
                        <a:pt x="191" y="0"/>
                      </a:ln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27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schemeClr val="tx1"/>
                    </a:solidFill>
                  </a:endParaRPr>
                </a:p>
              </p:txBody>
            </p:sp>
          </p:grpSp>
        </p:grp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DEBB14B7-5333-4EA3-A883-B3D949DA56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10800000">
              <a:off x="555957" y="5230097"/>
              <a:ext cx="641183" cy="1069728"/>
              <a:chOff x="6484112" y="2967038"/>
              <a:chExt cx="641183" cy="1069728"/>
            </a:xfrm>
          </p:grpSpPr>
          <p:grpSp>
            <p:nvGrpSpPr>
              <p:cNvPr id="14" name="Group 13">
                <a:extLst>
                  <a:ext uri="{FF2B5EF4-FFF2-40B4-BE49-F238E27FC236}">
                    <a16:creationId xmlns:a16="http://schemas.microsoft.com/office/drawing/2014/main" id="{1F2F0B6D-3339-445E-AE6F-EA80BB952C5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>
                <a:off x="6808136" y="2967038"/>
                <a:ext cx="317159" cy="932400"/>
                <a:chOff x="6808136" y="2967038"/>
                <a:chExt cx="317159" cy="932400"/>
              </a:xfrm>
            </p:grpSpPr>
            <p:sp>
              <p:nvSpPr>
                <p:cNvPr id="19" name="Freeform 68">
                  <a:extLst>
                    <a:ext uri="{FF2B5EF4-FFF2-40B4-BE49-F238E27FC236}">
                      <a16:creationId xmlns:a16="http://schemas.microsoft.com/office/drawing/2014/main" id="{1FD745BE-AAE8-4FD8-B107-4730C82F8C7B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6808136" y="2967038"/>
                  <a:ext cx="159772" cy="710627"/>
                </a:xfrm>
                <a:custGeom>
                  <a:avLst/>
                  <a:gdLst>
                    <a:gd name="T0" fmla="*/ 0 w 67"/>
                    <a:gd name="T1" fmla="*/ 149 h 298"/>
                    <a:gd name="T2" fmla="*/ 67 w 67"/>
                    <a:gd name="T3" fmla="*/ 298 h 298"/>
                    <a:gd name="T4" fmla="*/ 67 w 67"/>
                    <a:gd name="T5" fmla="*/ 0 h 298"/>
                    <a:gd name="T6" fmla="*/ 0 w 67"/>
                    <a:gd name="T7" fmla="*/ 149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7" h="298">
                      <a:moveTo>
                        <a:pt x="0" y="149"/>
                      </a:moveTo>
                      <a:cubicBezTo>
                        <a:pt x="0" y="208"/>
                        <a:pt x="26" y="261"/>
                        <a:pt x="67" y="298"/>
                      </a:cubicBezTo>
                      <a:cubicBezTo>
                        <a:pt x="67" y="0"/>
                        <a:pt x="67" y="0"/>
                        <a:pt x="67" y="0"/>
                      </a:cubicBezTo>
                      <a:cubicBezTo>
                        <a:pt x="26" y="36"/>
                        <a:pt x="0" y="89"/>
                        <a:pt x="0" y="149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89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" name="Freeform 69">
                  <a:extLst>
                    <a:ext uri="{FF2B5EF4-FFF2-40B4-BE49-F238E27FC236}">
                      <a16:creationId xmlns:a16="http://schemas.microsoft.com/office/drawing/2014/main" id="{55D7086E-72EA-4FBD-8B82-D3ECF7D51371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6967908" y="2967038"/>
                  <a:ext cx="157387" cy="710627"/>
                </a:xfrm>
                <a:custGeom>
                  <a:avLst/>
                  <a:gdLst>
                    <a:gd name="T0" fmla="*/ 0 w 66"/>
                    <a:gd name="T1" fmla="*/ 0 h 298"/>
                    <a:gd name="T2" fmla="*/ 0 w 66"/>
                    <a:gd name="T3" fmla="*/ 298 h 298"/>
                    <a:gd name="T4" fmla="*/ 66 w 66"/>
                    <a:gd name="T5" fmla="*/ 149 h 298"/>
                    <a:gd name="T6" fmla="*/ 0 w 66"/>
                    <a:gd name="T7" fmla="*/ 0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6" h="298">
                      <a:moveTo>
                        <a:pt x="0" y="0"/>
                      </a:moveTo>
                      <a:cubicBezTo>
                        <a:pt x="0" y="298"/>
                        <a:pt x="0" y="298"/>
                        <a:pt x="0" y="298"/>
                      </a:cubicBezTo>
                      <a:cubicBezTo>
                        <a:pt x="41" y="261"/>
                        <a:pt x="66" y="208"/>
                        <a:pt x="66" y="149"/>
                      </a:cubicBezTo>
                      <a:cubicBezTo>
                        <a:pt x="66" y="89"/>
                        <a:pt x="41" y="36"/>
                        <a:pt x="0" y="0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27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" name="Line 70">
                  <a:extLst>
                    <a:ext uri="{FF2B5EF4-FFF2-40B4-BE49-F238E27FC236}">
                      <a16:creationId xmlns:a16="http://schemas.microsoft.com/office/drawing/2014/main" id="{246D59ED-9B4E-4F44-B189-00E3B8D72DCC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6967908" y="2967038"/>
                  <a:ext cx="0" cy="932400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5" name="Group 14">
                <a:extLst>
                  <a:ext uri="{FF2B5EF4-FFF2-40B4-BE49-F238E27FC236}">
                    <a16:creationId xmlns:a16="http://schemas.microsoft.com/office/drawing/2014/main" id="{B726404C-494E-4C74-9581-BE06BE0D27C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 rot="18900000" flipH="1">
                <a:off x="6484112" y="3104366"/>
                <a:ext cx="317159" cy="932400"/>
                <a:chOff x="6808136" y="2967038"/>
                <a:chExt cx="317159" cy="932400"/>
              </a:xfrm>
            </p:grpSpPr>
            <p:sp>
              <p:nvSpPr>
                <p:cNvPr id="16" name="Freeform 68">
                  <a:extLst>
                    <a:ext uri="{FF2B5EF4-FFF2-40B4-BE49-F238E27FC236}">
                      <a16:creationId xmlns:a16="http://schemas.microsoft.com/office/drawing/2014/main" id="{C61F0CD3-7875-46CD-A844-0B022BEF2751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6808136" y="2967038"/>
                  <a:ext cx="159772" cy="710627"/>
                </a:xfrm>
                <a:custGeom>
                  <a:avLst/>
                  <a:gdLst>
                    <a:gd name="T0" fmla="*/ 0 w 67"/>
                    <a:gd name="T1" fmla="*/ 149 h 298"/>
                    <a:gd name="T2" fmla="*/ 67 w 67"/>
                    <a:gd name="T3" fmla="*/ 298 h 298"/>
                    <a:gd name="T4" fmla="*/ 67 w 67"/>
                    <a:gd name="T5" fmla="*/ 0 h 298"/>
                    <a:gd name="T6" fmla="*/ 0 w 67"/>
                    <a:gd name="T7" fmla="*/ 149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7" h="298">
                      <a:moveTo>
                        <a:pt x="0" y="149"/>
                      </a:moveTo>
                      <a:cubicBezTo>
                        <a:pt x="0" y="208"/>
                        <a:pt x="26" y="261"/>
                        <a:pt x="67" y="298"/>
                      </a:cubicBezTo>
                      <a:cubicBezTo>
                        <a:pt x="67" y="0"/>
                        <a:pt x="67" y="0"/>
                        <a:pt x="67" y="0"/>
                      </a:cubicBezTo>
                      <a:cubicBezTo>
                        <a:pt x="26" y="36"/>
                        <a:pt x="0" y="89"/>
                        <a:pt x="0" y="149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89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" name="Freeform 69">
                  <a:extLst>
                    <a:ext uri="{FF2B5EF4-FFF2-40B4-BE49-F238E27FC236}">
                      <a16:creationId xmlns:a16="http://schemas.microsoft.com/office/drawing/2014/main" id="{D83F2F78-08A8-49BE-AF85-1C3DD286025B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6967908" y="2967038"/>
                  <a:ext cx="157387" cy="710627"/>
                </a:xfrm>
                <a:custGeom>
                  <a:avLst/>
                  <a:gdLst>
                    <a:gd name="T0" fmla="*/ 0 w 66"/>
                    <a:gd name="T1" fmla="*/ 0 h 298"/>
                    <a:gd name="T2" fmla="*/ 0 w 66"/>
                    <a:gd name="T3" fmla="*/ 298 h 298"/>
                    <a:gd name="T4" fmla="*/ 66 w 66"/>
                    <a:gd name="T5" fmla="*/ 149 h 298"/>
                    <a:gd name="T6" fmla="*/ 0 w 66"/>
                    <a:gd name="T7" fmla="*/ 0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6" h="298">
                      <a:moveTo>
                        <a:pt x="0" y="0"/>
                      </a:moveTo>
                      <a:cubicBezTo>
                        <a:pt x="0" y="298"/>
                        <a:pt x="0" y="298"/>
                        <a:pt x="0" y="298"/>
                      </a:cubicBezTo>
                      <a:cubicBezTo>
                        <a:pt x="41" y="261"/>
                        <a:pt x="66" y="208"/>
                        <a:pt x="66" y="149"/>
                      </a:cubicBezTo>
                      <a:cubicBezTo>
                        <a:pt x="66" y="89"/>
                        <a:pt x="41" y="36"/>
                        <a:pt x="0" y="0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27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8" name="Line 70">
                  <a:extLst>
                    <a:ext uri="{FF2B5EF4-FFF2-40B4-BE49-F238E27FC236}">
                      <a16:creationId xmlns:a16="http://schemas.microsoft.com/office/drawing/2014/main" id="{93069262-0DE6-4BA7-9773-656AF1E6CFD1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6967908" y="2967038"/>
                  <a:ext cx="0" cy="932400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</p:grpSp>
      <p:cxnSp>
        <p:nvCxnSpPr>
          <p:cNvPr id="53" name="Straight Connector 52">
            <a:extLst>
              <a:ext uri="{FF2B5EF4-FFF2-40B4-BE49-F238E27FC236}">
                <a16:creationId xmlns:a16="http://schemas.microsoft.com/office/drawing/2014/main" id="{22725E2D-27B9-4A2E-B161-230C61B080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826000" y="2428148"/>
            <a:ext cx="540000" cy="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5B0F57-3582-E076-2E9B-6BFE0FBC94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17866" y="855921"/>
            <a:ext cx="7406570" cy="572075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lnSpc>
                <a:spcPct val="140000"/>
              </a:lnSpc>
              <a:buNone/>
            </a:pPr>
            <a:r>
              <a:rPr lang="en-GB" sz="1400" b="1" dirty="0">
                <a:solidFill>
                  <a:schemeClr val="tx2"/>
                </a:solidFill>
              </a:rPr>
              <a:t>Key Learning Points</a:t>
            </a:r>
          </a:p>
          <a:p>
            <a:pPr marL="359410" indent="-359410"/>
            <a:r>
              <a:rPr lang="en-GB" sz="1400" dirty="0">
                <a:solidFill>
                  <a:schemeClr val="tx2"/>
                </a:solidFill>
                <a:ea typeface="+mn-lt"/>
                <a:cs typeface="+mn-lt"/>
              </a:rPr>
              <a:t>The </a:t>
            </a:r>
            <a:r>
              <a:rPr lang="en-GB" sz="1400" b="1" dirty="0">
                <a:solidFill>
                  <a:schemeClr val="tx2"/>
                </a:solidFill>
                <a:ea typeface="+mn-lt"/>
                <a:cs typeface="+mn-lt"/>
              </a:rPr>
              <a:t>UK Dementia Village Model</a:t>
            </a:r>
            <a:r>
              <a:rPr lang="en-GB" sz="1400" dirty="0">
                <a:solidFill>
                  <a:schemeClr val="tx2"/>
                </a:solidFill>
                <a:ea typeface="+mn-lt"/>
                <a:cs typeface="+mn-lt"/>
              </a:rPr>
              <a:t> and </a:t>
            </a:r>
            <a:r>
              <a:rPr lang="en-GB" sz="1400" b="1" dirty="0">
                <a:solidFill>
                  <a:schemeClr val="tx2"/>
                </a:solidFill>
                <a:ea typeface="+mn-lt"/>
                <a:cs typeface="+mn-lt"/>
              </a:rPr>
              <a:t>Bristol Telecare Service</a:t>
            </a:r>
            <a:r>
              <a:rPr lang="en-GB" sz="1400" dirty="0">
                <a:solidFill>
                  <a:schemeClr val="tx2"/>
                </a:solidFill>
                <a:ea typeface="+mn-lt"/>
                <a:cs typeface="+mn-lt"/>
              </a:rPr>
              <a:t> show how theory, policy, and technology can enhance elderly care.</a:t>
            </a:r>
          </a:p>
          <a:p>
            <a:pPr marL="359410" indent="-359410"/>
            <a:r>
              <a:rPr lang="en-GB" sz="1400" b="1" dirty="0">
                <a:solidFill>
                  <a:schemeClr val="tx2"/>
                </a:solidFill>
                <a:ea typeface="+mn-lt"/>
                <a:cs typeface="+mn-lt"/>
              </a:rPr>
              <a:t>Telecare:</a:t>
            </a:r>
            <a:r>
              <a:rPr lang="en-GB" sz="1400" dirty="0">
                <a:solidFill>
                  <a:schemeClr val="tx2"/>
                </a:solidFill>
                <a:ea typeface="+mn-lt"/>
                <a:cs typeface="+mn-lt"/>
              </a:rPr>
              <a:t> Combines the </a:t>
            </a:r>
            <a:r>
              <a:rPr lang="en-GB" sz="1400" i="1" dirty="0">
                <a:solidFill>
                  <a:schemeClr val="tx2"/>
                </a:solidFill>
                <a:ea typeface="+mn-lt"/>
                <a:cs typeface="+mn-lt"/>
              </a:rPr>
              <a:t>Care Act 2014</a:t>
            </a:r>
            <a:r>
              <a:rPr lang="en-GB" sz="1400" dirty="0">
                <a:solidFill>
                  <a:schemeClr val="tx2"/>
                </a:solidFill>
                <a:ea typeface="+mn-lt"/>
                <a:cs typeface="+mn-lt"/>
              </a:rPr>
              <a:t> and </a:t>
            </a:r>
            <a:r>
              <a:rPr lang="en-GB" sz="1400" i="1" dirty="0">
                <a:solidFill>
                  <a:schemeClr val="tx2"/>
                </a:solidFill>
                <a:ea typeface="+mn-lt"/>
                <a:cs typeface="+mn-lt"/>
              </a:rPr>
              <a:t>Activity Theory</a:t>
            </a:r>
            <a:r>
              <a:rPr lang="en-GB" sz="1400" dirty="0">
                <a:solidFill>
                  <a:schemeClr val="tx2"/>
                </a:solidFill>
                <a:ea typeface="+mn-lt"/>
                <a:cs typeface="+mn-lt"/>
              </a:rPr>
              <a:t> to promote independence, prevention, and engagement—reducing hospital visits and supporting ageing in place.</a:t>
            </a:r>
            <a:endParaRPr lang="en-GB" dirty="0">
              <a:solidFill>
                <a:schemeClr val="tx2"/>
              </a:solidFill>
              <a:ea typeface="+mn-lt"/>
              <a:cs typeface="+mn-lt"/>
            </a:endParaRPr>
          </a:p>
          <a:p>
            <a:pPr marL="359410" indent="-359410"/>
            <a:r>
              <a:rPr lang="en-GB" sz="1400" b="1" dirty="0">
                <a:solidFill>
                  <a:schemeClr val="tx2"/>
                </a:solidFill>
                <a:ea typeface="+mn-lt"/>
                <a:cs typeface="+mn-lt"/>
              </a:rPr>
              <a:t>Dementia Village:</a:t>
            </a:r>
            <a:r>
              <a:rPr lang="en-GB" sz="1400" dirty="0">
                <a:solidFill>
                  <a:schemeClr val="tx2"/>
                </a:solidFill>
                <a:ea typeface="+mn-lt"/>
                <a:cs typeface="+mn-lt"/>
              </a:rPr>
              <a:t> Reflects </a:t>
            </a:r>
            <a:r>
              <a:rPr lang="en-GB" sz="1400" i="1" dirty="0">
                <a:solidFill>
                  <a:schemeClr val="tx2"/>
                </a:solidFill>
                <a:ea typeface="+mn-lt"/>
                <a:cs typeface="+mn-lt"/>
              </a:rPr>
              <a:t>Continuity Theory</a:t>
            </a:r>
            <a:r>
              <a:rPr lang="en-GB" sz="1400" dirty="0">
                <a:solidFill>
                  <a:schemeClr val="tx2"/>
                </a:solidFill>
                <a:ea typeface="+mn-lt"/>
                <a:cs typeface="+mn-lt"/>
              </a:rPr>
              <a:t> and the </a:t>
            </a:r>
            <a:r>
              <a:rPr lang="en-GB" sz="1400" i="1" dirty="0">
                <a:solidFill>
                  <a:schemeClr val="tx2"/>
                </a:solidFill>
                <a:ea typeface="+mn-lt"/>
                <a:cs typeface="+mn-lt"/>
              </a:rPr>
              <a:t>NHS Long Term Plan (2019)</a:t>
            </a:r>
            <a:r>
              <a:rPr lang="en-GB" sz="1400" dirty="0">
                <a:solidFill>
                  <a:schemeClr val="tx2"/>
                </a:solidFill>
                <a:ea typeface="+mn-lt"/>
                <a:cs typeface="+mn-lt"/>
              </a:rPr>
              <a:t> by maintaining routines, identity, and personalised dementia care.</a:t>
            </a:r>
            <a:endParaRPr lang="en-GB" dirty="0">
              <a:solidFill>
                <a:schemeClr val="tx2"/>
              </a:solidFill>
              <a:ea typeface="+mn-lt"/>
              <a:cs typeface="+mn-lt"/>
            </a:endParaRPr>
          </a:p>
          <a:p>
            <a:pPr marL="359410" indent="-359410"/>
            <a:r>
              <a:rPr lang="en-GB" sz="1400" dirty="0">
                <a:solidFill>
                  <a:schemeClr val="tx2"/>
                </a:solidFill>
                <a:ea typeface="+mn-lt"/>
                <a:cs typeface="+mn-lt"/>
              </a:rPr>
              <a:t>Both improve autonomy, safety, wellbeing, and system efficiency through person-centred innovation.</a:t>
            </a:r>
            <a:endParaRPr lang="en-GB" dirty="0">
              <a:solidFill>
                <a:schemeClr val="tx2"/>
              </a:solidFill>
              <a:ea typeface="+mn-lt"/>
              <a:cs typeface="+mn-lt"/>
            </a:endParaRPr>
          </a:p>
          <a:p>
            <a:pPr marL="359410" indent="-359410"/>
            <a:r>
              <a:rPr lang="en-GB" sz="1400" b="1" dirty="0">
                <a:solidFill>
                  <a:schemeClr val="tx2"/>
                </a:solidFill>
                <a:ea typeface="+mn-lt"/>
                <a:cs typeface="+mn-lt"/>
              </a:rPr>
              <a:t>Challenges Remain:</a:t>
            </a:r>
            <a:r>
              <a:rPr lang="en-GB" sz="1400" dirty="0">
                <a:solidFill>
                  <a:schemeClr val="tx2"/>
                </a:solidFill>
                <a:ea typeface="+mn-lt"/>
                <a:cs typeface="+mn-lt"/>
              </a:rPr>
              <a:t> funding, staff training, digital access, and equitable delivery across the UK.</a:t>
            </a:r>
            <a:endParaRPr lang="en-GB" dirty="0">
              <a:solidFill>
                <a:schemeClr val="tx2"/>
              </a:solidFill>
              <a:ea typeface="+mn-lt"/>
              <a:cs typeface="+mn-lt"/>
            </a:endParaRPr>
          </a:p>
          <a:p>
            <a:pPr marL="359410" indent="-359410">
              <a:lnSpc>
                <a:spcPct val="140000"/>
              </a:lnSpc>
            </a:pPr>
            <a:endParaRPr lang="en-GB" sz="1400" dirty="0">
              <a:solidFill>
                <a:schemeClr val="tx2"/>
              </a:solidFill>
              <a:ea typeface="+mn-lt"/>
              <a:cs typeface="+mn-lt"/>
            </a:endParaRPr>
          </a:p>
        </p:txBody>
      </p:sp>
      <p:grpSp>
        <p:nvGrpSpPr>
          <p:cNvPr id="55" name="Group 54">
            <a:extLst>
              <a:ext uri="{FF2B5EF4-FFF2-40B4-BE49-F238E27FC236}">
                <a16:creationId xmlns:a16="http://schemas.microsoft.com/office/drawing/2014/main" id="{55C23123-3C5C-4A8B-AD1C-138D7B73D8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8153659" y="716800"/>
            <a:ext cx="3838575" cy="5583025"/>
            <a:chOff x="199766" y="716800"/>
            <a:chExt cx="3838575" cy="5583025"/>
          </a:xfrm>
        </p:grpSpPr>
        <p:grpSp>
          <p:nvGrpSpPr>
            <p:cNvPr id="56" name="Group 55">
              <a:extLst>
                <a:ext uri="{FF2B5EF4-FFF2-40B4-BE49-F238E27FC236}">
                  <a16:creationId xmlns:a16="http://schemas.microsoft.com/office/drawing/2014/main" id="{ADC1AC98-A945-45DC-A533-43311AB5AF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2700000">
              <a:off x="890329" y="26237"/>
              <a:ext cx="2457450" cy="3838575"/>
              <a:chOff x="587376" y="280988"/>
              <a:chExt cx="2457450" cy="3838575"/>
            </a:xfrm>
          </p:grpSpPr>
          <p:sp>
            <p:nvSpPr>
              <p:cNvPr id="75" name="Freeform 64">
                <a:extLst>
                  <a:ext uri="{FF2B5EF4-FFF2-40B4-BE49-F238E27FC236}">
                    <a16:creationId xmlns:a16="http://schemas.microsoft.com/office/drawing/2014/main" id="{525BFDD7-7DC7-4933-95CA-274FF3A12BA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1443038"/>
                <a:ext cx="1228725" cy="790575"/>
              </a:xfrm>
              <a:custGeom>
                <a:avLst/>
                <a:gdLst>
                  <a:gd name="T0" fmla="*/ 162 w 258"/>
                  <a:gd name="T1" fmla="*/ 132 h 166"/>
                  <a:gd name="T2" fmla="*/ 258 w 258"/>
                  <a:gd name="T3" fmla="*/ 0 h 166"/>
                  <a:gd name="T4" fmla="*/ 0 w 258"/>
                  <a:gd name="T5" fmla="*/ 149 h 166"/>
                  <a:gd name="T6" fmla="*/ 162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162" y="132"/>
                    </a:moveTo>
                    <a:cubicBezTo>
                      <a:pt x="214" y="102"/>
                      <a:pt x="247" y="54"/>
                      <a:pt x="258" y="0"/>
                    </a:cubicBezTo>
                    <a:cubicBezTo>
                      <a:pt x="0" y="149"/>
                      <a:pt x="0" y="149"/>
                      <a:pt x="0" y="149"/>
                    </a:cubicBezTo>
                    <a:cubicBezTo>
                      <a:pt x="52" y="166"/>
                      <a:pt x="111" y="162"/>
                      <a:pt x="162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6" name="Freeform 81">
                <a:extLst>
                  <a:ext uri="{FF2B5EF4-FFF2-40B4-BE49-F238E27FC236}">
                    <a16:creationId xmlns:a16="http://schemas.microsoft.com/office/drawing/2014/main" id="{56EAE20D-E363-445F-AAA9-8923C7A41DA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205038"/>
                <a:ext cx="1228725" cy="790575"/>
              </a:xfrm>
              <a:custGeom>
                <a:avLst/>
                <a:gdLst>
                  <a:gd name="T0" fmla="*/ 162 w 258"/>
                  <a:gd name="T1" fmla="*/ 132 h 166"/>
                  <a:gd name="T2" fmla="*/ 258 w 258"/>
                  <a:gd name="T3" fmla="*/ 0 h 166"/>
                  <a:gd name="T4" fmla="*/ 0 w 258"/>
                  <a:gd name="T5" fmla="*/ 149 h 166"/>
                  <a:gd name="T6" fmla="*/ 162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162" y="132"/>
                    </a:moveTo>
                    <a:cubicBezTo>
                      <a:pt x="214" y="102"/>
                      <a:pt x="247" y="54"/>
                      <a:pt x="258" y="0"/>
                    </a:cubicBezTo>
                    <a:cubicBezTo>
                      <a:pt x="0" y="149"/>
                      <a:pt x="0" y="149"/>
                      <a:pt x="0" y="149"/>
                    </a:cubicBezTo>
                    <a:cubicBezTo>
                      <a:pt x="52" y="166"/>
                      <a:pt x="111" y="162"/>
                      <a:pt x="162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7" name="Freeform 61">
                <a:extLst>
                  <a:ext uri="{FF2B5EF4-FFF2-40B4-BE49-F238E27FC236}">
                    <a16:creationId xmlns:a16="http://schemas.microsoft.com/office/drawing/2014/main" id="{63DF7269-8701-4F88-89A3-EA45D9DF59F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1443038"/>
                <a:ext cx="1228725" cy="790575"/>
              </a:xfrm>
              <a:custGeom>
                <a:avLst/>
                <a:gdLst>
                  <a:gd name="T0" fmla="*/ 95 w 258"/>
                  <a:gd name="T1" fmla="*/ 132 h 166"/>
                  <a:gd name="T2" fmla="*/ 258 w 258"/>
                  <a:gd name="T3" fmla="*/ 149 h 166"/>
                  <a:gd name="T4" fmla="*/ 0 w 258"/>
                  <a:gd name="T5" fmla="*/ 0 h 166"/>
                  <a:gd name="T6" fmla="*/ 95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95" y="132"/>
                    </a:moveTo>
                    <a:cubicBezTo>
                      <a:pt x="147" y="162"/>
                      <a:pt x="206" y="166"/>
                      <a:pt x="258" y="149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11" y="54"/>
                      <a:pt x="44" y="102"/>
                      <a:pt x="95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8" name="Freeform 78">
                <a:extLst>
                  <a:ext uri="{FF2B5EF4-FFF2-40B4-BE49-F238E27FC236}">
                    <a16:creationId xmlns:a16="http://schemas.microsoft.com/office/drawing/2014/main" id="{2DDEEFE7-743E-40D3-AB86-C074CADC937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2205038"/>
                <a:ext cx="1228725" cy="790575"/>
              </a:xfrm>
              <a:custGeom>
                <a:avLst/>
                <a:gdLst>
                  <a:gd name="T0" fmla="*/ 95 w 258"/>
                  <a:gd name="T1" fmla="*/ 132 h 166"/>
                  <a:gd name="T2" fmla="*/ 258 w 258"/>
                  <a:gd name="T3" fmla="*/ 149 h 166"/>
                  <a:gd name="T4" fmla="*/ 0 w 258"/>
                  <a:gd name="T5" fmla="*/ 0 h 166"/>
                  <a:gd name="T6" fmla="*/ 95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95" y="132"/>
                    </a:moveTo>
                    <a:cubicBezTo>
                      <a:pt x="147" y="162"/>
                      <a:pt x="206" y="166"/>
                      <a:pt x="258" y="149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11" y="54"/>
                      <a:pt x="44" y="102"/>
                      <a:pt x="95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9" name="Freeform 84">
                <a:extLst>
                  <a:ext uri="{FF2B5EF4-FFF2-40B4-BE49-F238E27FC236}">
                    <a16:creationId xmlns:a16="http://schemas.microsoft.com/office/drawing/2014/main" id="{6DC0260D-7AA3-4733-B3CB-6389FCCABD2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2967038"/>
                <a:ext cx="1228725" cy="790575"/>
              </a:xfrm>
              <a:custGeom>
                <a:avLst/>
                <a:gdLst>
                  <a:gd name="T0" fmla="*/ 95 w 258"/>
                  <a:gd name="T1" fmla="*/ 132 h 166"/>
                  <a:gd name="T2" fmla="*/ 258 w 258"/>
                  <a:gd name="T3" fmla="*/ 149 h 166"/>
                  <a:gd name="T4" fmla="*/ 0 w 258"/>
                  <a:gd name="T5" fmla="*/ 0 h 166"/>
                  <a:gd name="T6" fmla="*/ 95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95" y="132"/>
                    </a:moveTo>
                    <a:cubicBezTo>
                      <a:pt x="147" y="162"/>
                      <a:pt x="206" y="166"/>
                      <a:pt x="258" y="149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11" y="54"/>
                      <a:pt x="44" y="102"/>
                      <a:pt x="95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0" name="Freeform 87">
                <a:extLst>
                  <a:ext uri="{FF2B5EF4-FFF2-40B4-BE49-F238E27FC236}">
                    <a16:creationId xmlns:a16="http://schemas.microsoft.com/office/drawing/2014/main" id="{E9487A85-3305-4BD8-A4FB-7939820DE31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967038"/>
                <a:ext cx="1228725" cy="790575"/>
              </a:xfrm>
              <a:custGeom>
                <a:avLst/>
                <a:gdLst>
                  <a:gd name="T0" fmla="*/ 162 w 258"/>
                  <a:gd name="T1" fmla="*/ 132 h 166"/>
                  <a:gd name="T2" fmla="*/ 258 w 258"/>
                  <a:gd name="T3" fmla="*/ 0 h 166"/>
                  <a:gd name="T4" fmla="*/ 0 w 258"/>
                  <a:gd name="T5" fmla="*/ 149 h 166"/>
                  <a:gd name="T6" fmla="*/ 162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162" y="132"/>
                    </a:moveTo>
                    <a:cubicBezTo>
                      <a:pt x="214" y="102"/>
                      <a:pt x="247" y="54"/>
                      <a:pt x="258" y="0"/>
                    </a:cubicBezTo>
                    <a:cubicBezTo>
                      <a:pt x="0" y="149"/>
                      <a:pt x="0" y="149"/>
                      <a:pt x="0" y="149"/>
                    </a:cubicBezTo>
                    <a:cubicBezTo>
                      <a:pt x="52" y="166"/>
                      <a:pt x="111" y="162"/>
                      <a:pt x="162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1" name="Freeform 60">
                <a:extLst>
                  <a:ext uri="{FF2B5EF4-FFF2-40B4-BE49-F238E27FC236}">
                    <a16:creationId xmlns:a16="http://schemas.microsoft.com/office/drawing/2014/main" id="{9A56408A-8D1F-4308-888A-C10250ED409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80988"/>
                <a:ext cx="319088" cy="1419225"/>
              </a:xfrm>
              <a:custGeom>
                <a:avLst/>
                <a:gdLst>
                  <a:gd name="T0" fmla="*/ 0 w 67"/>
                  <a:gd name="T1" fmla="*/ 0 h 298"/>
                  <a:gd name="T2" fmla="*/ 0 w 67"/>
                  <a:gd name="T3" fmla="*/ 298 h 298"/>
                  <a:gd name="T4" fmla="*/ 67 w 67"/>
                  <a:gd name="T5" fmla="*/ 149 h 298"/>
                  <a:gd name="T6" fmla="*/ 0 w 67"/>
                  <a:gd name="T7" fmla="*/ 0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7" h="298">
                    <a:moveTo>
                      <a:pt x="0" y="0"/>
                    </a:moveTo>
                    <a:cubicBezTo>
                      <a:pt x="0" y="298"/>
                      <a:pt x="0" y="298"/>
                      <a:pt x="0" y="298"/>
                    </a:cubicBezTo>
                    <a:cubicBezTo>
                      <a:pt x="41" y="261"/>
                      <a:pt x="67" y="208"/>
                      <a:pt x="67" y="149"/>
                    </a:cubicBezTo>
                    <a:cubicBezTo>
                      <a:pt x="67" y="89"/>
                      <a:pt x="41" y="36"/>
                      <a:pt x="0" y="0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27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2" name="Freeform 59">
                <a:extLst>
                  <a:ext uri="{FF2B5EF4-FFF2-40B4-BE49-F238E27FC236}">
                    <a16:creationId xmlns:a16="http://schemas.microsoft.com/office/drawing/2014/main" id="{B8EA7519-3D12-4CBF-9CF9-2DBF5379C4C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497013" y="280988"/>
                <a:ext cx="319088" cy="1419225"/>
              </a:xfrm>
              <a:custGeom>
                <a:avLst/>
                <a:gdLst>
                  <a:gd name="T0" fmla="*/ 0 w 67"/>
                  <a:gd name="T1" fmla="*/ 149 h 298"/>
                  <a:gd name="T2" fmla="*/ 67 w 67"/>
                  <a:gd name="T3" fmla="*/ 298 h 298"/>
                  <a:gd name="T4" fmla="*/ 67 w 67"/>
                  <a:gd name="T5" fmla="*/ 0 h 298"/>
                  <a:gd name="T6" fmla="*/ 0 w 67"/>
                  <a:gd name="T7" fmla="*/ 149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7" h="298">
                    <a:moveTo>
                      <a:pt x="0" y="149"/>
                    </a:moveTo>
                    <a:cubicBezTo>
                      <a:pt x="0" y="208"/>
                      <a:pt x="26" y="261"/>
                      <a:pt x="67" y="298"/>
                    </a:cubicBezTo>
                    <a:cubicBezTo>
                      <a:pt x="67" y="0"/>
                      <a:pt x="67" y="0"/>
                      <a:pt x="67" y="0"/>
                    </a:cubicBezTo>
                    <a:cubicBezTo>
                      <a:pt x="26" y="36"/>
                      <a:pt x="0" y="89"/>
                      <a:pt x="0" y="149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89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3" name="Freeform 62">
                <a:extLst>
                  <a:ext uri="{FF2B5EF4-FFF2-40B4-BE49-F238E27FC236}">
                    <a16:creationId xmlns:a16="http://schemas.microsoft.com/office/drawing/2014/main" id="{CBCFA958-AB70-45BC-86FB-95916AC8826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1390651"/>
                <a:ext cx="1228725" cy="761999"/>
              </a:xfrm>
              <a:custGeom>
                <a:avLst/>
                <a:gdLst>
                  <a:gd name="T0" fmla="*/ 0 w 258"/>
                  <a:gd name="T1" fmla="*/ 17 h 166"/>
                  <a:gd name="T2" fmla="*/ 258 w 258"/>
                  <a:gd name="T3" fmla="*/ 166 h 166"/>
                  <a:gd name="T4" fmla="*/ 162 w 258"/>
                  <a:gd name="T5" fmla="*/ 34 h 166"/>
                  <a:gd name="T6" fmla="*/ 0 w 258"/>
                  <a:gd name="T7" fmla="*/ 17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7"/>
                    </a:moveTo>
                    <a:cubicBezTo>
                      <a:pt x="258" y="166"/>
                      <a:pt x="258" y="166"/>
                      <a:pt x="258" y="166"/>
                    </a:cubicBezTo>
                    <a:cubicBezTo>
                      <a:pt x="247" y="112"/>
                      <a:pt x="213" y="63"/>
                      <a:pt x="162" y="34"/>
                    </a:cubicBezTo>
                    <a:cubicBezTo>
                      <a:pt x="111" y="4"/>
                      <a:pt x="52" y="0"/>
                      <a:pt x="0" y="17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dirty="0"/>
              </a:p>
            </p:txBody>
          </p:sp>
          <p:sp>
            <p:nvSpPr>
              <p:cNvPr id="84" name="Freeform 65">
                <a:extLst>
                  <a:ext uri="{FF2B5EF4-FFF2-40B4-BE49-F238E27FC236}">
                    <a16:creationId xmlns:a16="http://schemas.microsoft.com/office/drawing/2014/main" id="{EC7CC8AD-3574-4368-9084-30AA269FB7C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1362075"/>
                <a:ext cx="1228725" cy="790575"/>
              </a:xfrm>
              <a:custGeom>
                <a:avLst/>
                <a:gdLst>
                  <a:gd name="T0" fmla="*/ 0 w 258"/>
                  <a:gd name="T1" fmla="*/ 166 h 166"/>
                  <a:gd name="T2" fmla="*/ 258 w 258"/>
                  <a:gd name="T3" fmla="*/ 17 h 166"/>
                  <a:gd name="T4" fmla="*/ 96 w 258"/>
                  <a:gd name="T5" fmla="*/ 34 h 166"/>
                  <a:gd name="T6" fmla="*/ 0 w 258"/>
                  <a:gd name="T7" fmla="*/ 166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66"/>
                    </a:moveTo>
                    <a:cubicBezTo>
                      <a:pt x="258" y="17"/>
                      <a:pt x="258" y="17"/>
                      <a:pt x="258" y="17"/>
                    </a:cubicBezTo>
                    <a:cubicBezTo>
                      <a:pt x="206" y="0"/>
                      <a:pt x="147" y="4"/>
                      <a:pt x="96" y="34"/>
                    </a:cubicBezTo>
                    <a:cubicBezTo>
                      <a:pt x="44" y="63"/>
                      <a:pt x="11" y="112"/>
                      <a:pt x="0" y="166"/>
                    </a:cubicBezTo>
                    <a:close/>
                  </a:path>
                </a:pathLst>
              </a:custGeom>
              <a:gradFill flip="none" rotWithShape="0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5" name="Freeform 79">
                <a:extLst>
                  <a:ext uri="{FF2B5EF4-FFF2-40B4-BE49-F238E27FC236}">
                    <a16:creationId xmlns:a16="http://schemas.microsoft.com/office/drawing/2014/main" id="{AAF385D0-C8F4-4D2E-A604-55B0C4A37AD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2124075"/>
                <a:ext cx="1228725" cy="790575"/>
              </a:xfrm>
              <a:custGeom>
                <a:avLst/>
                <a:gdLst>
                  <a:gd name="T0" fmla="*/ 0 w 258"/>
                  <a:gd name="T1" fmla="*/ 17 h 166"/>
                  <a:gd name="T2" fmla="*/ 258 w 258"/>
                  <a:gd name="T3" fmla="*/ 166 h 166"/>
                  <a:gd name="T4" fmla="*/ 162 w 258"/>
                  <a:gd name="T5" fmla="*/ 34 h 166"/>
                  <a:gd name="T6" fmla="*/ 0 w 258"/>
                  <a:gd name="T7" fmla="*/ 17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7"/>
                    </a:moveTo>
                    <a:cubicBezTo>
                      <a:pt x="258" y="166"/>
                      <a:pt x="258" y="166"/>
                      <a:pt x="258" y="166"/>
                    </a:cubicBezTo>
                    <a:cubicBezTo>
                      <a:pt x="247" y="112"/>
                      <a:pt x="213" y="63"/>
                      <a:pt x="162" y="34"/>
                    </a:cubicBezTo>
                    <a:cubicBezTo>
                      <a:pt x="111" y="4"/>
                      <a:pt x="52" y="0"/>
                      <a:pt x="0" y="17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6" name="Freeform 82">
                <a:extLst>
                  <a:ext uri="{FF2B5EF4-FFF2-40B4-BE49-F238E27FC236}">
                    <a16:creationId xmlns:a16="http://schemas.microsoft.com/office/drawing/2014/main" id="{5807D27C-D4CF-4DD8-95BF-BE0E820995E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124075"/>
                <a:ext cx="1228725" cy="790575"/>
              </a:xfrm>
              <a:custGeom>
                <a:avLst/>
                <a:gdLst>
                  <a:gd name="T0" fmla="*/ 0 w 258"/>
                  <a:gd name="T1" fmla="*/ 166 h 166"/>
                  <a:gd name="T2" fmla="*/ 258 w 258"/>
                  <a:gd name="T3" fmla="*/ 17 h 166"/>
                  <a:gd name="T4" fmla="*/ 96 w 258"/>
                  <a:gd name="T5" fmla="*/ 34 h 166"/>
                  <a:gd name="T6" fmla="*/ 0 w 258"/>
                  <a:gd name="T7" fmla="*/ 166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66"/>
                    </a:moveTo>
                    <a:cubicBezTo>
                      <a:pt x="258" y="17"/>
                      <a:pt x="258" y="17"/>
                      <a:pt x="258" y="17"/>
                    </a:cubicBezTo>
                    <a:cubicBezTo>
                      <a:pt x="206" y="0"/>
                      <a:pt x="147" y="4"/>
                      <a:pt x="96" y="34"/>
                    </a:cubicBezTo>
                    <a:cubicBezTo>
                      <a:pt x="44" y="63"/>
                      <a:pt x="11" y="112"/>
                      <a:pt x="0" y="166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7" name="Freeform 85">
                <a:extLst>
                  <a:ext uri="{FF2B5EF4-FFF2-40B4-BE49-F238E27FC236}">
                    <a16:creationId xmlns:a16="http://schemas.microsoft.com/office/drawing/2014/main" id="{AF358179-B76F-48FB-9D1E-25F2B422B7C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2886075"/>
                <a:ext cx="1228725" cy="790575"/>
              </a:xfrm>
              <a:custGeom>
                <a:avLst/>
                <a:gdLst>
                  <a:gd name="T0" fmla="*/ 0 w 258"/>
                  <a:gd name="T1" fmla="*/ 17 h 166"/>
                  <a:gd name="T2" fmla="*/ 258 w 258"/>
                  <a:gd name="T3" fmla="*/ 166 h 166"/>
                  <a:gd name="T4" fmla="*/ 162 w 258"/>
                  <a:gd name="T5" fmla="*/ 34 h 166"/>
                  <a:gd name="T6" fmla="*/ 0 w 258"/>
                  <a:gd name="T7" fmla="*/ 17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7"/>
                    </a:moveTo>
                    <a:cubicBezTo>
                      <a:pt x="258" y="166"/>
                      <a:pt x="258" y="166"/>
                      <a:pt x="258" y="166"/>
                    </a:cubicBezTo>
                    <a:cubicBezTo>
                      <a:pt x="247" y="112"/>
                      <a:pt x="213" y="63"/>
                      <a:pt x="162" y="34"/>
                    </a:cubicBezTo>
                    <a:cubicBezTo>
                      <a:pt x="111" y="4"/>
                      <a:pt x="52" y="0"/>
                      <a:pt x="0" y="17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8" name="Freeform 88">
                <a:extLst>
                  <a:ext uri="{FF2B5EF4-FFF2-40B4-BE49-F238E27FC236}">
                    <a16:creationId xmlns:a16="http://schemas.microsoft.com/office/drawing/2014/main" id="{4F860F54-6F02-429D-84F9-216C593FDA3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886075"/>
                <a:ext cx="1228725" cy="790575"/>
              </a:xfrm>
              <a:custGeom>
                <a:avLst/>
                <a:gdLst>
                  <a:gd name="T0" fmla="*/ 0 w 258"/>
                  <a:gd name="T1" fmla="*/ 166 h 166"/>
                  <a:gd name="T2" fmla="*/ 258 w 258"/>
                  <a:gd name="T3" fmla="*/ 17 h 166"/>
                  <a:gd name="T4" fmla="*/ 96 w 258"/>
                  <a:gd name="T5" fmla="*/ 34 h 166"/>
                  <a:gd name="T6" fmla="*/ 0 w 258"/>
                  <a:gd name="T7" fmla="*/ 166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66"/>
                    </a:moveTo>
                    <a:cubicBezTo>
                      <a:pt x="258" y="17"/>
                      <a:pt x="258" y="17"/>
                      <a:pt x="258" y="17"/>
                    </a:cubicBezTo>
                    <a:cubicBezTo>
                      <a:pt x="206" y="0"/>
                      <a:pt x="147" y="4"/>
                      <a:pt x="96" y="34"/>
                    </a:cubicBezTo>
                    <a:cubicBezTo>
                      <a:pt x="44" y="63"/>
                      <a:pt x="11" y="112"/>
                      <a:pt x="0" y="166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89" name="Group 88">
                <a:extLst>
                  <a:ext uri="{FF2B5EF4-FFF2-40B4-BE49-F238E27FC236}">
                    <a16:creationId xmlns:a16="http://schemas.microsoft.com/office/drawing/2014/main" id="{AF2CD1C6-D2DC-4C27-A7A3-0D6ECCB7B26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>
                <a:off x="587376" y="280988"/>
                <a:ext cx="2457450" cy="3838575"/>
                <a:chOff x="587376" y="280988"/>
                <a:chExt cx="2457450" cy="3838575"/>
              </a:xfrm>
            </p:grpSpPr>
            <p:sp>
              <p:nvSpPr>
                <p:cNvPr id="90" name="Line 63">
                  <a:extLst>
                    <a:ext uri="{FF2B5EF4-FFF2-40B4-BE49-F238E27FC236}">
                      <a16:creationId xmlns:a16="http://schemas.microsoft.com/office/drawing/2014/main" id="{17251CE3-FBBE-4B37-B229-DF726C4AE560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1443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91" name="Line 66">
                  <a:extLst>
                    <a:ext uri="{FF2B5EF4-FFF2-40B4-BE49-F238E27FC236}">
                      <a16:creationId xmlns:a16="http://schemas.microsoft.com/office/drawing/2014/main" id="{14522961-6FA8-43A3-894B-20435789E3A0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1816101" y="1443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92" name="Line 67">
                  <a:extLst>
                    <a:ext uri="{FF2B5EF4-FFF2-40B4-BE49-F238E27FC236}">
                      <a16:creationId xmlns:a16="http://schemas.microsoft.com/office/drawing/2014/main" id="{54230A9C-2E62-416C-A910-A26CB0BB744F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1816101" y="280988"/>
                  <a:ext cx="0" cy="3838575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93" name="Line 80">
                  <a:extLst>
                    <a:ext uri="{FF2B5EF4-FFF2-40B4-BE49-F238E27FC236}">
                      <a16:creationId xmlns:a16="http://schemas.microsoft.com/office/drawing/2014/main" id="{EDC7B8CE-339C-4B31-9A1E-1E6F3F20E51B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2205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94" name="Line 83">
                  <a:extLst>
                    <a:ext uri="{FF2B5EF4-FFF2-40B4-BE49-F238E27FC236}">
                      <a16:creationId xmlns:a16="http://schemas.microsoft.com/office/drawing/2014/main" id="{D5900B3C-A349-4C11-8871-F0C656F06A2D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1816101" y="2205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95" name="Line 86">
                  <a:extLst>
                    <a:ext uri="{FF2B5EF4-FFF2-40B4-BE49-F238E27FC236}">
                      <a16:creationId xmlns:a16="http://schemas.microsoft.com/office/drawing/2014/main" id="{B836DF39-5332-440E-BD43-94EF14B9F7A2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2967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96" name="Line 89">
                  <a:extLst>
                    <a:ext uri="{FF2B5EF4-FFF2-40B4-BE49-F238E27FC236}">
                      <a16:creationId xmlns:a16="http://schemas.microsoft.com/office/drawing/2014/main" id="{25596AFB-7112-451F-A40E-C4D365BC0503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1816101" y="2967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57" name="Group 56">
              <a:extLst>
                <a:ext uri="{FF2B5EF4-FFF2-40B4-BE49-F238E27FC236}">
                  <a16:creationId xmlns:a16="http://schemas.microsoft.com/office/drawing/2014/main" id="{467B87DF-BE21-4275-A328-36294B5E87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13500000">
              <a:off x="480743" y="3311698"/>
              <a:ext cx="1785984" cy="2211229"/>
              <a:chOff x="3125006" y="3171595"/>
              <a:chExt cx="1785984" cy="2211229"/>
            </a:xfrm>
          </p:grpSpPr>
          <p:grpSp>
            <p:nvGrpSpPr>
              <p:cNvPr id="67" name="Group 66">
                <a:extLst>
                  <a:ext uri="{FF2B5EF4-FFF2-40B4-BE49-F238E27FC236}">
                    <a16:creationId xmlns:a16="http://schemas.microsoft.com/office/drawing/2014/main" id="{5DF7768E-3A7E-48EA-AE6B-544137E0171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>
                <a:off x="3136819" y="3174345"/>
                <a:ext cx="1760933" cy="2208479"/>
                <a:chOff x="4749017" y="2998646"/>
                <a:chExt cx="1760933" cy="2208479"/>
              </a:xfrm>
            </p:grpSpPr>
            <p:cxnSp>
              <p:nvCxnSpPr>
                <p:cNvPr id="71" name="Straight Connector 70">
                  <a:extLst>
                    <a:ext uri="{FF2B5EF4-FFF2-40B4-BE49-F238E27FC236}">
                      <a16:creationId xmlns:a16="http://schemas.microsoft.com/office/drawing/2014/main" id="{0C7E39C2-9BBA-4C6E-B352-FADF72FF842B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CxnSpPr>
                  <a:cxnSpLocks/>
                </p:cNvCxn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CxnSpPr>
              <p:spPr>
                <a:xfrm flipH="1">
                  <a:off x="5630197" y="2998646"/>
                  <a:ext cx="0" cy="2208479"/>
                </a:xfrm>
                <a:prstGeom prst="line">
                  <a:avLst/>
                </a:prstGeom>
                <a:ln w="12700">
                  <a:solidFill>
                    <a:srgbClr val="FFFFFF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72" name="Straight Connector 71">
                  <a:extLst>
                    <a:ext uri="{FF2B5EF4-FFF2-40B4-BE49-F238E27FC236}">
                      <a16:creationId xmlns:a16="http://schemas.microsoft.com/office/drawing/2014/main" id="{55FF2688-1869-4A97-A594-AD2F8C720ADD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CxnSpPr>
                  <a:cxnSpLocks/>
                </p:cNvCxn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CxnSpPr>
              <p:spPr>
                <a:xfrm rot="10800000" flipH="1">
                  <a:off x="4749017" y="4416771"/>
                  <a:ext cx="1760933" cy="0"/>
                </a:xfrm>
                <a:prstGeom prst="line">
                  <a:avLst/>
                </a:prstGeom>
                <a:ln w="12700">
                  <a:solidFill>
                    <a:srgbClr val="FFFFFF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sp>
              <p:nvSpPr>
                <p:cNvPr id="73" name="Rectangle 30">
                  <a:extLst>
                    <a:ext uri="{FF2B5EF4-FFF2-40B4-BE49-F238E27FC236}">
                      <a16:creationId xmlns:a16="http://schemas.microsoft.com/office/drawing/2014/main" id="{035F350E-CDEC-47D7-B1F6-BB33F7263D5A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 rot="13500000">
                  <a:off x="5136242" y="3224252"/>
                  <a:ext cx="987915" cy="987915"/>
                </a:xfrm>
                <a:custGeom>
                  <a:avLst/>
                  <a:gdLst>
                    <a:gd name="connsiteX0" fmla="*/ 0 w 1302493"/>
                    <a:gd name="connsiteY0" fmla="*/ 0 h 1302493"/>
                    <a:gd name="connsiteX1" fmla="*/ 1302493 w 1302493"/>
                    <a:gd name="connsiteY1" fmla="*/ 0 h 1302493"/>
                    <a:gd name="connsiteX2" fmla="*/ 1302493 w 1302493"/>
                    <a:gd name="connsiteY2" fmla="*/ 1302493 h 1302493"/>
                    <a:gd name="connsiteX3" fmla="*/ 0 w 1302493"/>
                    <a:gd name="connsiteY3" fmla="*/ 1302493 h 1302493"/>
                    <a:gd name="connsiteX4" fmla="*/ 0 w 1302493"/>
                    <a:gd name="connsiteY4" fmla="*/ 0 h 1302493"/>
                    <a:gd name="connsiteX0" fmla="*/ 1302493 w 1393933"/>
                    <a:gd name="connsiteY0" fmla="*/ 1302493 h 1393933"/>
                    <a:gd name="connsiteX1" fmla="*/ 0 w 1393933"/>
                    <a:gd name="connsiteY1" fmla="*/ 1302493 h 1393933"/>
                    <a:gd name="connsiteX2" fmla="*/ 0 w 1393933"/>
                    <a:gd name="connsiteY2" fmla="*/ 0 h 1393933"/>
                    <a:gd name="connsiteX3" fmla="*/ 1302493 w 1393933"/>
                    <a:gd name="connsiteY3" fmla="*/ 0 h 1393933"/>
                    <a:gd name="connsiteX4" fmla="*/ 1393933 w 1393933"/>
                    <a:gd name="connsiteY4" fmla="*/ 1393933 h 1393933"/>
                    <a:gd name="connsiteX0" fmla="*/ 0 w 1393933"/>
                    <a:gd name="connsiteY0" fmla="*/ 1302493 h 1393933"/>
                    <a:gd name="connsiteX1" fmla="*/ 0 w 1393933"/>
                    <a:gd name="connsiteY1" fmla="*/ 0 h 1393933"/>
                    <a:gd name="connsiteX2" fmla="*/ 1302493 w 1393933"/>
                    <a:gd name="connsiteY2" fmla="*/ 0 h 1393933"/>
                    <a:gd name="connsiteX3" fmla="*/ 1393933 w 1393933"/>
                    <a:gd name="connsiteY3" fmla="*/ 1393933 h 1393933"/>
                    <a:gd name="connsiteX0" fmla="*/ 0 w 1302493"/>
                    <a:gd name="connsiteY0" fmla="*/ 1302493 h 1302493"/>
                    <a:gd name="connsiteX1" fmla="*/ 0 w 1302493"/>
                    <a:gd name="connsiteY1" fmla="*/ 0 h 1302493"/>
                    <a:gd name="connsiteX2" fmla="*/ 1302493 w 1302493"/>
                    <a:gd name="connsiteY2" fmla="*/ 0 h 13024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</a:cxnLst>
                  <a:rect l="l" t="t" r="r" b="b"/>
                  <a:pathLst>
                    <a:path w="1302493" h="1302493">
                      <a:moveTo>
                        <a:pt x="0" y="1302493"/>
                      </a:moveTo>
                      <a:lnTo>
                        <a:pt x="0" y="0"/>
                      </a:lnTo>
                      <a:lnTo>
                        <a:pt x="1302493" y="0"/>
                      </a:lnTo>
                    </a:path>
                  </a:pathLst>
                </a:custGeom>
                <a:noFill/>
                <a:ln w="12700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4" name="Rectangle 30">
                  <a:extLst>
                    <a:ext uri="{FF2B5EF4-FFF2-40B4-BE49-F238E27FC236}">
                      <a16:creationId xmlns:a16="http://schemas.microsoft.com/office/drawing/2014/main" id="{32757671-5219-4448-9D74-96978B78FB20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 rot="13500000">
                  <a:off x="5327037" y="3070731"/>
                  <a:ext cx="606323" cy="606323"/>
                </a:xfrm>
                <a:custGeom>
                  <a:avLst/>
                  <a:gdLst>
                    <a:gd name="connsiteX0" fmla="*/ 0 w 1302493"/>
                    <a:gd name="connsiteY0" fmla="*/ 0 h 1302493"/>
                    <a:gd name="connsiteX1" fmla="*/ 1302493 w 1302493"/>
                    <a:gd name="connsiteY1" fmla="*/ 0 h 1302493"/>
                    <a:gd name="connsiteX2" fmla="*/ 1302493 w 1302493"/>
                    <a:gd name="connsiteY2" fmla="*/ 1302493 h 1302493"/>
                    <a:gd name="connsiteX3" fmla="*/ 0 w 1302493"/>
                    <a:gd name="connsiteY3" fmla="*/ 1302493 h 1302493"/>
                    <a:gd name="connsiteX4" fmla="*/ 0 w 1302493"/>
                    <a:gd name="connsiteY4" fmla="*/ 0 h 1302493"/>
                    <a:gd name="connsiteX0" fmla="*/ 1302493 w 1393933"/>
                    <a:gd name="connsiteY0" fmla="*/ 1302493 h 1393933"/>
                    <a:gd name="connsiteX1" fmla="*/ 0 w 1393933"/>
                    <a:gd name="connsiteY1" fmla="*/ 1302493 h 1393933"/>
                    <a:gd name="connsiteX2" fmla="*/ 0 w 1393933"/>
                    <a:gd name="connsiteY2" fmla="*/ 0 h 1393933"/>
                    <a:gd name="connsiteX3" fmla="*/ 1302493 w 1393933"/>
                    <a:gd name="connsiteY3" fmla="*/ 0 h 1393933"/>
                    <a:gd name="connsiteX4" fmla="*/ 1393933 w 1393933"/>
                    <a:gd name="connsiteY4" fmla="*/ 1393933 h 1393933"/>
                    <a:gd name="connsiteX0" fmla="*/ 0 w 1393933"/>
                    <a:gd name="connsiteY0" fmla="*/ 1302493 h 1393933"/>
                    <a:gd name="connsiteX1" fmla="*/ 0 w 1393933"/>
                    <a:gd name="connsiteY1" fmla="*/ 0 h 1393933"/>
                    <a:gd name="connsiteX2" fmla="*/ 1302493 w 1393933"/>
                    <a:gd name="connsiteY2" fmla="*/ 0 h 1393933"/>
                    <a:gd name="connsiteX3" fmla="*/ 1393933 w 1393933"/>
                    <a:gd name="connsiteY3" fmla="*/ 1393933 h 1393933"/>
                    <a:gd name="connsiteX0" fmla="*/ 0 w 1302493"/>
                    <a:gd name="connsiteY0" fmla="*/ 1302493 h 1302493"/>
                    <a:gd name="connsiteX1" fmla="*/ 0 w 1302493"/>
                    <a:gd name="connsiteY1" fmla="*/ 0 h 1302493"/>
                    <a:gd name="connsiteX2" fmla="*/ 1302493 w 1302493"/>
                    <a:gd name="connsiteY2" fmla="*/ 0 h 13024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</a:cxnLst>
                  <a:rect l="l" t="t" r="r" b="b"/>
                  <a:pathLst>
                    <a:path w="1302493" h="1302493">
                      <a:moveTo>
                        <a:pt x="0" y="1302493"/>
                      </a:moveTo>
                      <a:lnTo>
                        <a:pt x="0" y="0"/>
                      </a:lnTo>
                      <a:lnTo>
                        <a:pt x="1302493" y="0"/>
                      </a:lnTo>
                    </a:path>
                  </a:pathLst>
                </a:custGeom>
                <a:noFill/>
                <a:ln w="12700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68" name="Group 67">
                <a:extLst>
                  <a:ext uri="{FF2B5EF4-FFF2-40B4-BE49-F238E27FC236}">
                    <a16:creationId xmlns:a16="http://schemas.microsoft.com/office/drawing/2014/main" id="{A62FFE05-1BB5-478B-ACB7-0201D6E0B86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>
                <a:off x="3125006" y="3171595"/>
                <a:ext cx="1785984" cy="1799739"/>
                <a:chOff x="6879836" y="3516901"/>
                <a:chExt cx="1785984" cy="1799739"/>
              </a:xfrm>
            </p:grpSpPr>
            <p:sp>
              <p:nvSpPr>
                <p:cNvPr id="69" name="Freeform: Shape 68">
                  <a:extLst>
                    <a:ext uri="{FF2B5EF4-FFF2-40B4-BE49-F238E27FC236}">
                      <a16:creationId xmlns:a16="http://schemas.microsoft.com/office/drawing/2014/main" id="{08CF1D90-5BE7-4777-9D00-4B898D6A5D0D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>
                  <a:off x="6879836" y="3521665"/>
                  <a:ext cx="892801" cy="1794975"/>
                </a:xfrm>
                <a:custGeom>
                  <a:avLst/>
                  <a:gdLst>
                    <a:gd name="connsiteX0" fmla="*/ 892801 w 892801"/>
                    <a:gd name="connsiteY0" fmla="*/ 0 h 1794975"/>
                    <a:gd name="connsiteX1" fmla="*/ 892801 w 892801"/>
                    <a:gd name="connsiteY1" fmla="*/ 1434622 h 1794975"/>
                    <a:gd name="connsiteX2" fmla="*/ 845919 w 892801"/>
                    <a:gd name="connsiteY2" fmla="*/ 1533379 h 1794975"/>
                    <a:gd name="connsiteX3" fmla="*/ 440820 w 892801"/>
                    <a:gd name="connsiteY3" fmla="*/ 1794916 h 1794975"/>
                    <a:gd name="connsiteX4" fmla="*/ 379878 w 892801"/>
                    <a:gd name="connsiteY4" fmla="*/ 1791253 h 1794975"/>
                    <a:gd name="connsiteX5" fmla="*/ 763083 w 892801"/>
                    <a:gd name="connsiteY5" fmla="*/ 100140 h 1794975"/>
                    <a:gd name="connsiteX6" fmla="*/ 892801 w 892801"/>
                    <a:gd name="connsiteY6" fmla="*/ 0 h 179497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892801" h="1794975">
                      <a:moveTo>
                        <a:pt x="892801" y="0"/>
                      </a:moveTo>
                      <a:lnTo>
                        <a:pt x="892801" y="1434622"/>
                      </a:lnTo>
                      <a:lnTo>
                        <a:pt x="845919" y="1533379"/>
                      </a:lnTo>
                      <a:cubicBezTo>
                        <a:pt x="735106" y="1711682"/>
                        <a:pt x="584368" y="1792418"/>
                        <a:pt x="440820" y="1794916"/>
                      </a:cubicBezTo>
                      <a:cubicBezTo>
                        <a:pt x="420314" y="1795273"/>
                        <a:pt x="399954" y="1794033"/>
                        <a:pt x="379878" y="1791253"/>
                      </a:cubicBezTo>
                      <a:cubicBezTo>
                        <a:pt x="-41718" y="1732871"/>
                        <a:pt x="-338017" y="995203"/>
                        <a:pt x="763083" y="100140"/>
                      </a:cubicBezTo>
                      <a:lnTo>
                        <a:pt x="892801" y="0"/>
                      </a:ln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89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70" name="Freeform: Shape 69">
                  <a:extLst>
                    <a:ext uri="{FF2B5EF4-FFF2-40B4-BE49-F238E27FC236}">
                      <a16:creationId xmlns:a16="http://schemas.microsoft.com/office/drawing/2014/main" id="{D066325E-CB67-49CD-9A41-2CFD6BCC9038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>
                  <a:off x="7772637" y="3516901"/>
                  <a:ext cx="893183" cy="1795123"/>
                </a:xfrm>
                <a:custGeom>
                  <a:avLst/>
                  <a:gdLst>
                    <a:gd name="connsiteX0" fmla="*/ 191 w 893183"/>
                    <a:gd name="connsiteY0" fmla="*/ 0 h 1795123"/>
                    <a:gd name="connsiteX1" fmla="*/ 130101 w 893183"/>
                    <a:gd name="connsiteY1" fmla="*/ 100288 h 1795123"/>
                    <a:gd name="connsiteX2" fmla="*/ 513306 w 893183"/>
                    <a:gd name="connsiteY2" fmla="*/ 1791401 h 1795123"/>
                    <a:gd name="connsiteX3" fmla="*/ 47265 w 893183"/>
                    <a:gd name="connsiteY3" fmla="*/ 1533527 h 1795123"/>
                    <a:gd name="connsiteX4" fmla="*/ 192 w 893183"/>
                    <a:gd name="connsiteY4" fmla="*/ 1434367 h 1795123"/>
                    <a:gd name="connsiteX5" fmla="*/ 192 w 893183"/>
                    <a:gd name="connsiteY5" fmla="*/ 1438981 h 1795123"/>
                    <a:gd name="connsiteX6" fmla="*/ 0 w 893183"/>
                    <a:gd name="connsiteY6" fmla="*/ 1439386 h 1795123"/>
                    <a:gd name="connsiteX7" fmla="*/ 0 w 893183"/>
                    <a:gd name="connsiteY7" fmla="*/ 4764 h 1795123"/>
                    <a:gd name="connsiteX8" fmla="*/ 191 w 893183"/>
                    <a:gd name="connsiteY8" fmla="*/ 4616 h 1795123"/>
                    <a:gd name="connsiteX9" fmla="*/ 191 w 893183"/>
                    <a:gd name="connsiteY9" fmla="*/ 0 h 179512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893183" h="1795123">
                      <a:moveTo>
                        <a:pt x="191" y="0"/>
                      </a:moveTo>
                      <a:lnTo>
                        <a:pt x="130101" y="100288"/>
                      </a:lnTo>
                      <a:cubicBezTo>
                        <a:pt x="1231201" y="995351"/>
                        <a:pt x="934902" y="1733019"/>
                        <a:pt x="513306" y="1791401"/>
                      </a:cubicBezTo>
                      <a:cubicBezTo>
                        <a:pt x="352699" y="1813642"/>
                        <a:pt x="173909" y="1737302"/>
                        <a:pt x="47265" y="1533527"/>
                      </a:cubicBezTo>
                      <a:lnTo>
                        <a:pt x="192" y="1434367"/>
                      </a:lnTo>
                      <a:lnTo>
                        <a:pt x="192" y="1438981"/>
                      </a:lnTo>
                      <a:lnTo>
                        <a:pt x="0" y="1439386"/>
                      </a:lnTo>
                      <a:lnTo>
                        <a:pt x="0" y="4764"/>
                      </a:lnTo>
                      <a:lnTo>
                        <a:pt x="191" y="4616"/>
                      </a:lnTo>
                      <a:lnTo>
                        <a:pt x="191" y="0"/>
                      </a:ln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27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schemeClr val="tx1"/>
                    </a:solidFill>
                  </a:endParaRPr>
                </a:p>
              </p:txBody>
            </p:sp>
          </p:grpSp>
        </p:grpSp>
        <p:grpSp>
          <p:nvGrpSpPr>
            <p:cNvPr id="58" name="Group 57">
              <a:extLst>
                <a:ext uri="{FF2B5EF4-FFF2-40B4-BE49-F238E27FC236}">
                  <a16:creationId xmlns:a16="http://schemas.microsoft.com/office/drawing/2014/main" id="{7405EB12-3265-4FD8-AE15-B453CFF084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10800000">
              <a:off x="555957" y="5230097"/>
              <a:ext cx="641183" cy="1069728"/>
              <a:chOff x="6484112" y="2967038"/>
              <a:chExt cx="641183" cy="1069728"/>
            </a:xfrm>
          </p:grpSpPr>
          <p:grpSp>
            <p:nvGrpSpPr>
              <p:cNvPr id="59" name="Group 58">
                <a:extLst>
                  <a:ext uri="{FF2B5EF4-FFF2-40B4-BE49-F238E27FC236}">
                    <a16:creationId xmlns:a16="http://schemas.microsoft.com/office/drawing/2014/main" id="{BCD1DA60-1F78-4286-AD75-48457E4E42A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>
                <a:off x="6808136" y="2967038"/>
                <a:ext cx="317159" cy="932400"/>
                <a:chOff x="6808136" y="2967038"/>
                <a:chExt cx="317159" cy="932400"/>
              </a:xfrm>
            </p:grpSpPr>
            <p:sp>
              <p:nvSpPr>
                <p:cNvPr id="64" name="Freeform 68">
                  <a:extLst>
                    <a:ext uri="{FF2B5EF4-FFF2-40B4-BE49-F238E27FC236}">
                      <a16:creationId xmlns:a16="http://schemas.microsoft.com/office/drawing/2014/main" id="{F2434CC9-D9BE-4CC5-A618-AC659C5CBD79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6808136" y="2967038"/>
                  <a:ext cx="159772" cy="710627"/>
                </a:xfrm>
                <a:custGeom>
                  <a:avLst/>
                  <a:gdLst>
                    <a:gd name="T0" fmla="*/ 0 w 67"/>
                    <a:gd name="T1" fmla="*/ 149 h 298"/>
                    <a:gd name="T2" fmla="*/ 67 w 67"/>
                    <a:gd name="T3" fmla="*/ 298 h 298"/>
                    <a:gd name="T4" fmla="*/ 67 w 67"/>
                    <a:gd name="T5" fmla="*/ 0 h 298"/>
                    <a:gd name="T6" fmla="*/ 0 w 67"/>
                    <a:gd name="T7" fmla="*/ 149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7" h="298">
                      <a:moveTo>
                        <a:pt x="0" y="149"/>
                      </a:moveTo>
                      <a:cubicBezTo>
                        <a:pt x="0" y="208"/>
                        <a:pt x="26" y="261"/>
                        <a:pt x="67" y="298"/>
                      </a:cubicBezTo>
                      <a:cubicBezTo>
                        <a:pt x="67" y="0"/>
                        <a:pt x="67" y="0"/>
                        <a:pt x="67" y="0"/>
                      </a:cubicBezTo>
                      <a:cubicBezTo>
                        <a:pt x="26" y="36"/>
                        <a:pt x="0" y="89"/>
                        <a:pt x="0" y="149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89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65" name="Freeform 69">
                  <a:extLst>
                    <a:ext uri="{FF2B5EF4-FFF2-40B4-BE49-F238E27FC236}">
                      <a16:creationId xmlns:a16="http://schemas.microsoft.com/office/drawing/2014/main" id="{B9A88CD6-DA9C-42B2-A37B-5A0E1BED755D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6967908" y="2967038"/>
                  <a:ext cx="157387" cy="710627"/>
                </a:xfrm>
                <a:custGeom>
                  <a:avLst/>
                  <a:gdLst>
                    <a:gd name="T0" fmla="*/ 0 w 66"/>
                    <a:gd name="T1" fmla="*/ 0 h 298"/>
                    <a:gd name="T2" fmla="*/ 0 w 66"/>
                    <a:gd name="T3" fmla="*/ 298 h 298"/>
                    <a:gd name="T4" fmla="*/ 66 w 66"/>
                    <a:gd name="T5" fmla="*/ 149 h 298"/>
                    <a:gd name="T6" fmla="*/ 0 w 66"/>
                    <a:gd name="T7" fmla="*/ 0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6" h="298">
                      <a:moveTo>
                        <a:pt x="0" y="0"/>
                      </a:moveTo>
                      <a:cubicBezTo>
                        <a:pt x="0" y="298"/>
                        <a:pt x="0" y="298"/>
                        <a:pt x="0" y="298"/>
                      </a:cubicBezTo>
                      <a:cubicBezTo>
                        <a:pt x="41" y="261"/>
                        <a:pt x="66" y="208"/>
                        <a:pt x="66" y="149"/>
                      </a:cubicBezTo>
                      <a:cubicBezTo>
                        <a:pt x="66" y="89"/>
                        <a:pt x="41" y="36"/>
                        <a:pt x="0" y="0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27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66" name="Line 70">
                  <a:extLst>
                    <a:ext uri="{FF2B5EF4-FFF2-40B4-BE49-F238E27FC236}">
                      <a16:creationId xmlns:a16="http://schemas.microsoft.com/office/drawing/2014/main" id="{4A018333-A419-44AE-9CF5-57D5319073CF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6967908" y="2967038"/>
                  <a:ext cx="0" cy="932400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60" name="Group 59">
                <a:extLst>
                  <a:ext uri="{FF2B5EF4-FFF2-40B4-BE49-F238E27FC236}">
                    <a16:creationId xmlns:a16="http://schemas.microsoft.com/office/drawing/2014/main" id="{4C9BB730-80E2-4F3A-882B-7ED9186ABD9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 rot="18900000" flipH="1">
                <a:off x="6484112" y="3104366"/>
                <a:ext cx="317159" cy="932400"/>
                <a:chOff x="6808136" y="2967038"/>
                <a:chExt cx="317159" cy="932400"/>
              </a:xfrm>
            </p:grpSpPr>
            <p:sp>
              <p:nvSpPr>
                <p:cNvPr id="61" name="Freeform 68">
                  <a:extLst>
                    <a:ext uri="{FF2B5EF4-FFF2-40B4-BE49-F238E27FC236}">
                      <a16:creationId xmlns:a16="http://schemas.microsoft.com/office/drawing/2014/main" id="{D48E4E69-835A-40C7-A548-8947A81DC1C6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6808136" y="2967038"/>
                  <a:ext cx="159772" cy="710627"/>
                </a:xfrm>
                <a:custGeom>
                  <a:avLst/>
                  <a:gdLst>
                    <a:gd name="T0" fmla="*/ 0 w 67"/>
                    <a:gd name="T1" fmla="*/ 149 h 298"/>
                    <a:gd name="T2" fmla="*/ 67 w 67"/>
                    <a:gd name="T3" fmla="*/ 298 h 298"/>
                    <a:gd name="T4" fmla="*/ 67 w 67"/>
                    <a:gd name="T5" fmla="*/ 0 h 298"/>
                    <a:gd name="T6" fmla="*/ 0 w 67"/>
                    <a:gd name="T7" fmla="*/ 149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7" h="298">
                      <a:moveTo>
                        <a:pt x="0" y="149"/>
                      </a:moveTo>
                      <a:cubicBezTo>
                        <a:pt x="0" y="208"/>
                        <a:pt x="26" y="261"/>
                        <a:pt x="67" y="298"/>
                      </a:cubicBezTo>
                      <a:cubicBezTo>
                        <a:pt x="67" y="0"/>
                        <a:pt x="67" y="0"/>
                        <a:pt x="67" y="0"/>
                      </a:cubicBezTo>
                      <a:cubicBezTo>
                        <a:pt x="26" y="36"/>
                        <a:pt x="0" y="89"/>
                        <a:pt x="0" y="149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89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62" name="Freeform 69">
                  <a:extLst>
                    <a:ext uri="{FF2B5EF4-FFF2-40B4-BE49-F238E27FC236}">
                      <a16:creationId xmlns:a16="http://schemas.microsoft.com/office/drawing/2014/main" id="{E4F80DAC-11B8-4A6F-9CAA-8C62C6A2E637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6967908" y="2967038"/>
                  <a:ext cx="157387" cy="710627"/>
                </a:xfrm>
                <a:custGeom>
                  <a:avLst/>
                  <a:gdLst>
                    <a:gd name="T0" fmla="*/ 0 w 66"/>
                    <a:gd name="T1" fmla="*/ 0 h 298"/>
                    <a:gd name="T2" fmla="*/ 0 w 66"/>
                    <a:gd name="T3" fmla="*/ 298 h 298"/>
                    <a:gd name="T4" fmla="*/ 66 w 66"/>
                    <a:gd name="T5" fmla="*/ 149 h 298"/>
                    <a:gd name="T6" fmla="*/ 0 w 66"/>
                    <a:gd name="T7" fmla="*/ 0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6" h="298">
                      <a:moveTo>
                        <a:pt x="0" y="0"/>
                      </a:moveTo>
                      <a:cubicBezTo>
                        <a:pt x="0" y="298"/>
                        <a:pt x="0" y="298"/>
                        <a:pt x="0" y="298"/>
                      </a:cubicBezTo>
                      <a:cubicBezTo>
                        <a:pt x="41" y="261"/>
                        <a:pt x="66" y="208"/>
                        <a:pt x="66" y="149"/>
                      </a:cubicBezTo>
                      <a:cubicBezTo>
                        <a:pt x="66" y="89"/>
                        <a:pt x="41" y="36"/>
                        <a:pt x="0" y="0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27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63" name="Line 70">
                  <a:extLst>
                    <a:ext uri="{FF2B5EF4-FFF2-40B4-BE49-F238E27FC236}">
                      <a16:creationId xmlns:a16="http://schemas.microsoft.com/office/drawing/2014/main" id="{FF491AF2-6D67-4650-B34C-5BB5F1128406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6967908" y="2967038"/>
                  <a:ext cx="0" cy="932400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</p:grpSp>
      <p:pic>
        <p:nvPicPr>
          <p:cNvPr id="151" name="Audio 150">
            <a:hlinkClick r:id="" action="ppaction://media"/>
            <a:extLst>
              <a:ext uri="{FF2B5EF4-FFF2-40B4-BE49-F238E27FC236}">
                <a16:creationId xmlns:a16="http://schemas.microsoft.com/office/drawing/2014/main" id="{EF33B873-834F-0477-1A9A-450F09472C7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6CB33EB3-B471-5649-B8AB-DD1079A99F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5896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1461"/>
    </mc:Choice>
    <mc:Fallback xmlns="">
      <p:transition spd="slow" advTm="8146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5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1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D2D76E3-BBAC-4D3C-9314-D3076FA905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5B063AD-2298-DDAC-27A0-3FBF58D031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19844" y="183453"/>
            <a:ext cx="4329702" cy="774637"/>
          </a:xfrm>
        </p:spPr>
        <p:txBody>
          <a:bodyPr wrap="square" anchor="b">
            <a:normAutofit/>
          </a:bodyPr>
          <a:lstStyle/>
          <a:p>
            <a:pPr algn="ctr"/>
            <a:r>
              <a:rPr lang="en-GB" sz="2000" b="1" dirty="0">
                <a:latin typeface="Avenir Next LT Pro"/>
                <a:cs typeface="Arial"/>
              </a:rPr>
              <a:t>Recommendations for Improvement</a:t>
            </a:r>
            <a:endParaRPr lang="en-US" sz="2000" dirty="0">
              <a:latin typeface="Avenir Next LT Pro"/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75C945D9-C3DE-4D90-9F29-7BE223AAF1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99766" y="716800"/>
            <a:ext cx="3838575" cy="5583025"/>
            <a:chOff x="199766" y="716800"/>
            <a:chExt cx="3838575" cy="5583025"/>
          </a:xfrm>
        </p:grpSpPr>
        <p:grpSp>
          <p:nvGrpSpPr>
            <p:cNvPr id="11" name="Group 10">
              <a:extLst>
                <a:ext uri="{FF2B5EF4-FFF2-40B4-BE49-F238E27FC236}">
                  <a16:creationId xmlns:a16="http://schemas.microsoft.com/office/drawing/2014/main" id="{08D338B3-6DA4-45F7-91E3-7D8C28D0B2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2700000">
              <a:off x="890329" y="26237"/>
              <a:ext cx="2457450" cy="3838575"/>
              <a:chOff x="587376" y="280988"/>
              <a:chExt cx="2457450" cy="3838575"/>
            </a:xfrm>
          </p:grpSpPr>
          <p:sp>
            <p:nvSpPr>
              <p:cNvPr id="30" name="Freeform 64">
                <a:extLst>
                  <a:ext uri="{FF2B5EF4-FFF2-40B4-BE49-F238E27FC236}">
                    <a16:creationId xmlns:a16="http://schemas.microsoft.com/office/drawing/2014/main" id="{6185FD3E-487C-45A4-AD94-24F4F7BACD6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1443038"/>
                <a:ext cx="1228725" cy="790575"/>
              </a:xfrm>
              <a:custGeom>
                <a:avLst/>
                <a:gdLst>
                  <a:gd name="T0" fmla="*/ 162 w 258"/>
                  <a:gd name="T1" fmla="*/ 132 h 166"/>
                  <a:gd name="T2" fmla="*/ 258 w 258"/>
                  <a:gd name="T3" fmla="*/ 0 h 166"/>
                  <a:gd name="T4" fmla="*/ 0 w 258"/>
                  <a:gd name="T5" fmla="*/ 149 h 166"/>
                  <a:gd name="T6" fmla="*/ 162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162" y="132"/>
                    </a:moveTo>
                    <a:cubicBezTo>
                      <a:pt x="214" y="102"/>
                      <a:pt x="247" y="54"/>
                      <a:pt x="258" y="0"/>
                    </a:cubicBezTo>
                    <a:cubicBezTo>
                      <a:pt x="0" y="149"/>
                      <a:pt x="0" y="149"/>
                      <a:pt x="0" y="149"/>
                    </a:cubicBezTo>
                    <a:cubicBezTo>
                      <a:pt x="52" y="166"/>
                      <a:pt x="111" y="162"/>
                      <a:pt x="162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31" name="Freeform 81">
                <a:extLst>
                  <a:ext uri="{FF2B5EF4-FFF2-40B4-BE49-F238E27FC236}">
                    <a16:creationId xmlns:a16="http://schemas.microsoft.com/office/drawing/2014/main" id="{DABEF2EB-1FA6-476D-ADEC-ACC991D1EEE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205038"/>
                <a:ext cx="1228725" cy="790575"/>
              </a:xfrm>
              <a:custGeom>
                <a:avLst/>
                <a:gdLst>
                  <a:gd name="T0" fmla="*/ 162 w 258"/>
                  <a:gd name="T1" fmla="*/ 132 h 166"/>
                  <a:gd name="T2" fmla="*/ 258 w 258"/>
                  <a:gd name="T3" fmla="*/ 0 h 166"/>
                  <a:gd name="T4" fmla="*/ 0 w 258"/>
                  <a:gd name="T5" fmla="*/ 149 h 166"/>
                  <a:gd name="T6" fmla="*/ 162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162" y="132"/>
                    </a:moveTo>
                    <a:cubicBezTo>
                      <a:pt x="214" y="102"/>
                      <a:pt x="247" y="54"/>
                      <a:pt x="258" y="0"/>
                    </a:cubicBezTo>
                    <a:cubicBezTo>
                      <a:pt x="0" y="149"/>
                      <a:pt x="0" y="149"/>
                      <a:pt x="0" y="149"/>
                    </a:cubicBezTo>
                    <a:cubicBezTo>
                      <a:pt x="52" y="166"/>
                      <a:pt x="111" y="162"/>
                      <a:pt x="162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32" name="Freeform 61">
                <a:extLst>
                  <a:ext uri="{FF2B5EF4-FFF2-40B4-BE49-F238E27FC236}">
                    <a16:creationId xmlns:a16="http://schemas.microsoft.com/office/drawing/2014/main" id="{702C2E5D-FD1A-49AB-9CF7-7F656660A9F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1443038"/>
                <a:ext cx="1228725" cy="790575"/>
              </a:xfrm>
              <a:custGeom>
                <a:avLst/>
                <a:gdLst>
                  <a:gd name="T0" fmla="*/ 95 w 258"/>
                  <a:gd name="T1" fmla="*/ 132 h 166"/>
                  <a:gd name="T2" fmla="*/ 258 w 258"/>
                  <a:gd name="T3" fmla="*/ 149 h 166"/>
                  <a:gd name="T4" fmla="*/ 0 w 258"/>
                  <a:gd name="T5" fmla="*/ 0 h 166"/>
                  <a:gd name="T6" fmla="*/ 95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95" y="132"/>
                    </a:moveTo>
                    <a:cubicBezTo>
                      <a:pt x="147" y="162"/>
                      <a:pt x="206" y="166"/>
                      <a:pt x="258" y="149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11" y="54"/>
                      <a:pt x="44" y="102"/>
                      <a:pt x="95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33" name="Freeform 78">
                <a:extLst>
                  <a:ext uri="{FF2B5EF4-FFF2-40B4-BE49-F238E27FC236}">
                    <a16:creationId xmlns:a16="http://schemas.microsoft.com/office/drawing/2014/main" id="{FE338B6A-36C1-4245-B24F-94D4DE5F7CC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2205038"/>
                <a:ext cx="1228725" cy="790575"/>
              </a:xfrm>
              <a:custGeom>
                <a:avLst/>
                <a:gdLst>
                  <a:gd name="T0" fmla="*/ 95 w 258"/>
                  <a:gd name="T1" fmla="*/ 132 h 166"/>
                  <a:gd name="T2" fmla="*/ 258 w 258"/>
                  <a:gd name="T3" fmla="*/ 149 h 166"/>
                  <a:gd name="T4" fmla="*/ 0 w 258"/>
                  <a:gd name="T5" fmla="*/ 0 h 166"/>
                  <a:gd name="T6" fmla="*/ 95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95" y="132"/>
                    </a:moveTo>
                    <a:cubicBezTo>
                      <a:pt x="147" y="162"/>
                      <a:pt x="206" y="166"/>
                      <a:pt x="258" y="149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11" y="54"/>
                      <a:pt x="44" y="102"/>
                      <a:pt x="95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34" name="Freeform 84">
                <a:extLst>
                  <a:ext uri="{FF2B5EF4-FFF2-40B4-BE49-F238E27FC236}">
                    <a16:creationId xmlns:a16="http://schemas.microsoft.com/office/drawing/2014/main" id="{6CDA6293-4165-4383-9C97-2A66792280D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2967038"/>
                <a:ext cx="1228725" cy="790575"/>
              </a:xfrm>
              <a:custGeom>
                <a:avLst/>
                <a:gdLst>
                  <a:gd name="T0" fmla="*/ 95 w 258"/>
                  <a:gd name="T1" fmla="*/ 132 h 166"/>
                  <a:gd name="T2" fmla="*/ 258 w 258"/>
                  <a:gd name="T3" fmla="*/ 149 h 166"/>
                  <a:gd name="T4" fmla="*/ 0 w 258"/>
                  <a:gd name="T5" fmla="*/ 0 h 166"/>
                  <a:gd name="T6" fmla="*/ 95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95" y="132"/>
                    </a:moveTo>
                    <a:cubicBezTo>
                      <a:pt x="147" y="162"/>
                      <a:pt x="206" y="166"/>
                      <a:pt x="258" y="149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11" y="54"/>
                      <a:pt x="44" y="102"/>
                      <a:pt x="95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35" name="Freeform 87">
                <a:extLst>
                  <a:ext uri="{FF2B5EF4-FFF2-40B4-BE49-F238E27FC236}">
                    <a16:creationId xmlns:a16="http://schemas.microsoft.com/office/drawing/2014/main" id="{CACA95C4-6FB3-44B0-981E-06BBAE8F027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967038"/>
                <a:ext cx="1228725" cy="790575"/>
              </a:xfrm>
              <a:custGeom>
                <a:avLst/>
                <a:gdLst>
                  <a:gd name="T0" fmla="*/ 162 w 258"/>
                  <a:gd name="T1" fmla="*/ 132 h 166"/>
                  <a:gd name="T2" fmla="*/ 258 w 258"/>
                  <a:gd name="T3" fmla="*/ 0 h 166"/>
                  <a:gd name="T4" fmla="*/ 0 w 258"/>
                  <a:gd name="T5" fmla="*/ 149 h 166"/>
                  <a:gd name="T6" fmla="*/ 162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162" y="132"/>
                    </a:moveTo>
                    <a:cubicBezTo>
                      <a:pt x="214" y="102"/>
                      <a:pt x="247" y="54"/>
                      <a:pt x="258" y="0"/>
                    </a:cubicBezTo>
                    <a:cubicBezTo>
                      <a:pt x="0" y="149"/>
                      <a:pt x="0" y="149"/>
                      <a:pt x="0" y="149"/>
                    </a:cubicBezTo>
                    <a:cubicBezTo>
                      <a:pt x="52" y="166"/>
                      <a:pt x="111" y="162"/>
                      <a:pt x="162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36" name="Freeform 60">
                <a:extLst>
                  <a:ext uri="{FF2B5EF4-FFF2-40B4-BE49-F238E27FC236}">
                    <a16:creationId xmlns:a16="http://schemas.microsoft.com/office/drawing/2014/main" id="{87433F39-33A6-4FCE-9B83-3D9A47A7C50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80988"/>
                <a:ext cx="319088" cy="1419225"/>
              </a:xfrm>
              <a:custGeom>
                <a:avLst/>
                <a:gdLst>
                  <a:gd name="T0" fmla="*/ 0 w 67"/>
                  <a:gd name="T1" fmla="*/ 0 h 298"/>
                  <a:gd name="T2" fmla="*/ 0 w 67"/>
                  <a:gd name="T3" fmla="*/ 298 h 298"/>
                  <a:gd name="T4" fmla="*/ 67 w 67"/>
                  <a:gd name="T5" fmla="*/ 149 h 298"/>
                  <a:gd name="T6" fmla="*/ 0 w 67"/>
                  <a:gd name="T7" fmla="*/ 0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7" h="298">
                    <a:moveTo>
                      <a:pt x="0" y="0"/>
                    </a:moveTo>
                    <a:cubicBezTo>
                      <a:pt x="0" y="298"/>
                      <a:pt x="0" y="298"/>
                      <a:pt x="0" y="298"/>
                    </a:cubicBezTo>
                    <a:cubicBezTo>
                      <a:pt x="41" y="261"/>
                      <a:pt x="67" y="208"/>
                      <a:pt x="67" y="149"/>
                    </a:cubicBezTo>
                    <a:cubicBezTo>
                      <a:pt x="67" y="89"/>
                      <a:pt x="41" y="36"/>
                      <a:pt x="0" y="0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27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37" name="Freeform 59">
                <a:extLst>
                  <a:ext uri="{FF2B5EF4-FFF2-40B4-BE49-F238E27FC236}">
                    <a16:creationId xmlns:a16="http://schemas.microsoft.com/office/drawing/2014/main" id="{09C092FC-35CB-41D8-8B13-9A238EE30C2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497013" y="280988"/>
                <a:ext cx="319088" cy="1419225"/>
              </a:xfrm>
              <a:custGeom>
                <a:avLst/>
                <a:gdLst>
                  <a:gd name="T0" fmla="*/ 0 w 67"/>
                  <a:gd name="T1" fmla="*/ 149 h 298"/>
                  <a:gd name="T2" fmla="*/ 67 w 67"/>
                  <a:gd name="T3" fmla="*/ 298 h 298"/>
                  <a:gd name="T4" fmla="*/ 67 w 67"/>
                  <a:gd name="T5" fmla="*/ 0 h 298"/>
                  <a:gd name="T6" fmla="*/ 0 w 67"/>
                  <a:gd name="T7" fmla="*/ 149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7" h="298">
                    <a:moveTo>
                      <a:pt x="0" y="149"/>
                    </a:moveTo>
                    <a:cubicBezTo>
                      <a:pt x="0" y="208"/>
                      <a:pt x="26" y="261"/>
                      <a:pt x="67" y="298"/>
                    </a:cubicBezTo>
                    <a:cubicBezTo>
                      <a:pt x="67" y="0"/>
                      <a:pt x="67" y="0"/>
                      <a:pt x="67" y="0"/>
                    </a:cubicBezTo>
                    <a:cubicBezTo>
                      <a:pt x="26" y="36"/>
                      <a:pt x="0" y="89"/>
                      <a:pt x="0" y="149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89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38" name="Freeform 62">
                <a:extLst>
                  <a:ext uri="{FF2B5EF4-FFF2-40B4-BE49-F238E27FC236}">
                    <a16:creationId xmlns:a16="http://schemas.microsoft.com/office/drawing/2014/main" id="{A0DF137B-3079-4986-913B-939546E64D0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1390651"/>
                <a:ext cx="1228725" cy="761999"/>
              </a:xfrm>
              <a:custGeom>
                <a:avLst/>
                <a:gdLst>
                  <a:gd name="T0" fmla="*/ 0 w 258"/>
                  <a:gd name="T1" fmla="*/ 17 h 166"/>
                  <a:gd name="T2" fmla="*/ 258 w 258"/>
                  <a:gd name="T3" fmla="*/ 166 h 166"/>
                  <a:gd name="T4" fmla="*/ 162 w 258"/>
                  <a:gd name="T5" fmla="*/ 34 h 166"/>
                  <a:gd name="T6" fmla="*/ 0 w 258"/>
                  <a:gd name="T7" fmla="*/ 17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7"/>
                    </a:moveTo>
                    <a:cubicBezTo>
                      <a:pt x="258" y="166"/>
                      <a:pt x="258" y="166"/>
                      <a:pt x="258" y="166"/>
                    </a:cubicBezTo>
                    <a:cubicBezTo>
                      <a:pt x="247" y="112"/>
                      <a:pt x="213" y="63"/>
                      <a:pt x="162" y="34"/>
                    </a:cubicBezTo>
                    <a:cubicBezTo>
                      <a:pt x="111" y="4"/>
                      <a:pt x="52" y="0"/>
                      <a:pt x="0" y="17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dirty="0"/>
              </a:p>
            </p:txBody>
          </p:sp>
          <p:sp>
            <p:nvSpPr>
              <p:cNvPr id="39" name="Freeform 65">
                <a:extLst>
                  <a:ext uri="{FF2B5EF4-FFF2-40B4-BE49-F238E27FC236}">
                    <a16:creationId xmlns:a16="http://schemas.microsoft.com/office/drawing/2014/main" id="{D660B18D-F0F5-419B-B3F1-B039757C955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1362075"/>
                <a:ext cx="1228725" cy="790575"/>
              </a:xfrm>
              <a:custGeom>
                <a:avLst/>
                <a:gdLst>
                  <a:gd name="T0" fmla="*/ 0 w 258"/>
                  <a:gd name="T1" fmla="*/ 166 h 166"/>
                  <a:gd name="T2" fmla="*/ 258 w 258"/>
                  <a:gd name="T3" fmla="*/ 17 h 166"/>
                  <a:gd name="T4" fmla="*/ 96 w 258"/>
                  <a:gd name="T5" fmla="*/ 34 h 166"/>
                  <a:gd name="T6" fmla="*/ 0 w 258"/>
                  <a:gd name="T7" fmla="*/ 166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66"/>
                    </a:moveTo>
                    <a:cubicBezTo>
                      <a:pt x="258" y="17"/>
                      <a:pt x="258" y="17"/>
                      <a:pt x="258" y="17"/>
                    </a:cubicBezTo>
                    <a:cubicBezTo>
                      <a:pt x="206" y="0"/>
                      <a:pt x="147" y="4"/>
                      <a:pt x="96" y="34"/>
                    </a:cubicBezTo>
                    <a:cubicBezTo>
                      <a:pt x="44" y="63"/>
                      <a:pt x="11" y="112"/>
                      <a:pt x="0" y="166"/>
                    </a:cubicBezTo>
                    <a:close/>
                  </a:path>
                </a:pathLst>
              </a:custGeom>
              <a:gradFill flip="none" rotWithShape="0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40" name="Freeform 79">
                <a:extLst>
                  <a:ext uri="{FF2B5EF4-FFF2-40B4-BE49-F238E27FC236}">
                    <a16:creationId xmlns:a16="http://schemas.microsoft.com/office/drawing/2014/main" id="{80FAC823-69BF-42B9-BA6A-E365E721EB9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2124075"/>
                <a:ext cx="1228725" cy="790575"/>
              </a:xfrm>
              <a:custGeom>
                <a:avLst/>
                <a:gdLst>
                  <a:gd name="T0" fmla="*/ 0 w 258"/>
                  <a:gd name="T1" fmla="*/ 17 h 166"/>
                  <a:gd name="T2" fmla="*/ 258 w 258"/>
                  <a:gd name="T3" fmla="*/ 166 h 166"/>
                  <a:gd name="T4" fmla="*/ 162 w 258"/>
                  <a:gd name="T5" fmla="*/ 34 h 166"/>
                  <a:gd name="T6" fmla="*/ 0 w 258"/>
                  <a:gd name="T7" fmla="*/ 17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7"/>
                    </a:moveTo>
                    <a:cubicBezTo>
                      <a:pt x="258" y="166"/>
                      <a:pt x="258" y="166"/>
                      <a:pt x="258" y="166"/>
                    </a:cubicBezTo>
                    <a:cubicBezTo>
                      <a:pt x="247" y="112"/>
                      <a:pt x="213" y="63"/>
                      <a:pt x="162" y="34"/>
                    </a:cubicBezTo>
                    <a:cubicBezTo>
                      <a:pt x="111" y="4"/>
                      <a:pt x="52" y="0"/>
                      <a:pt x="0" y="17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41" name="Freeform 82">
                <a:extLst>
                  <a:ext uri="{FF2B5EF4-FFF2-40B4-BE49-F238E27FC236}">
                    <a16:creationId xmlns:a16="http://schemas.microsoft.com/office/drawing/2014/main" id="{5B5DFB3A-61ED-4206-9B53-3E8A8CE9FF0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124075"/>
                <a:ext cx="1228725" cy="790575"/>
              </a:xfrm>
              <a:custGeom>
                <a:avLst/>
                <a:gdLst>
                  <a:gd name="T0" fmla="*/ 0 w 258"/>
                  <a:gd name="T1" fmla="*/ 166 h 166"/>
                  <a:gd name="T2" fmla="*/ 258 w 258"/>
                  <a:gd name="T3" fmla="*/ 17 h 166"/>
                  <a:gd name="T4" fmla="*/ 96 w 258"/>
                  <a:gd name="T5" fmla="*/ 34 h 166"/>
                  <a:gd name="T6" fmla="*/ 0 w 258"/>
                  <a:gd name="T7" fmla="*/ 166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66"/>
                    </a:moveTo>
                    <a:cubicBezTo>
                      <a:pt x="258" y="17"/>
                      <a:pt x="258" y="17"/>
                      <a:pt x="258" y="17"/>
                    </a:cubicBezTo>
                    <a:cubicBezTo>
                      <a:pt x="206" y="0"/>
                      <a:pt x="147" y="4"/>
                      <a:pt x="96" y="34"/>
                    </a:cubicBezTo>
                    <a:cubicBezTo>
                      <a:pt x="44" y="63"/>
                      <a:pt x="11" y="112"/>
                      <a:pt x="0" y="166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42" name="Freeform 85">
                <a:extLst>
                  <a:ext uri="{FF2B5EF4-FFF2-40B4-BE49-F238E27FC236}">
                    <a16:creationId xmlns:a16="http://schemas.microsoft.com/office/drawing/2014/main" id="{C72D0A40-CAB7-45AB-B832-628D138C69F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2886075"/>
                <a:ext cx="1228725" cy="790575"/>
              </a:xfrm>
              <a:custGeom>
                <a:avLst/>
                <a:gdLst>
                  <a:gd name="T0" fmla="*/ 0 w 258"/>
                  <a:gd name="T1" fmla="*/ 17 h 166"/>
                  <a:gd name="T2" fmla="*/ 258 w 258"/>
                  <a:gd name="T3" fmla="*/ 166 h 166"/>
                  <a:gd name="T4" fmla="*/ 162 w 258"/>
                  <a:gd name="T5" fmla="*/ 34 h 166"/>
                  <a:gd name="T6" fmla="*/ 0 w 258"/>
                  <a:gd name="T7" fmla="*/ 17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7"/>
                    </a:moveTo>
                    <a:cubicBezTo>
                      <a:pt x="258" y="166"/>
                      <a:pt x="258" y="166"/>
                      <a:pt x="258" y="166"/>
                    </a:cubicBezTo>
                    <a:cubicBezTo>
                      <a:pt x="247" y="112"/>
                      <a:pt x="213" y="63"/>
                      <a:pt x="162" y="34"/>
                    </a:cubicBezTo>
                    <a:cubicBezTo>
                      <a:pt x="111" y="4"/>
                      <a:pt x="52" y="0"/>
                      <a:pt x="0" y="17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43" name="Freeform 88">
                <a:extLst>
                  <a:ext uri="{FF2B5EF4-FFF2-40B4-BE49-F238E27FC236}">
                    <a16:creationId xmlns:a16="http://schemas.microsoft.com/office/drawing/2014/main" id="{A1757DD3-2A1D-4CED-A678-ECE520A1B48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886075"/>
                <a:ext cx="1228725" cy="790575"/>
              </a:xfrm>
              <a:custGeom>
                <a:avLst/>
                <a:gdLst>
                  <a:gd name="T0" fmla="*/ 0 w 258"/>
                  <a:gd name="T1" fmla="*/ 166 h 166"/>
                  <a:gd name="T2" fmla="*/ 258 w 258"/>
                  <a:gd name="T3" fmla="*/ 17 h 166"/>
                  <a:gd name="T4" fmla="*/ 96 w 258"/>
                  <a:gd name="T5" fmla="*/ 34 h 166"/>
                  <a:gd name="T6" fmla="*/ 0 w 258"/>
                  <a:gd name="T7" fmla="*/ 166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66"/>
                    </a:moveTo>
                    <a:cubicBezTo>
                      <a:pt x="258" y="17"/>
                      <a:pt x="258" y="17"/>
                      <a:pt x="258" y="17"/>
                    </a:cubicBezTo>
                    <a:cubicBezTo>
                      <a:pt x="206" y="0"/>
                      <a:pt x="147" y="4"/>
                      <a:pt x="96" y="34"/>
                    </a:cubicBezTo>
                    <a:cubicBezTo>
                      <a:pt x="44" y="63"/>
                      <a:pt x="11" y="112"/>
                      <a:pt x="0" y="166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44" name="Group 43">
                <a:extLst>
                  <a:ext uri="{FF2B5EF4-FFF2-40B4-BE49-F238E27FC236}">
                    <a16:creationId xmlns:a16="http://schemas.microsoft.com/office/drawing/2014/main" id="{42918845-1F95-46C2-8F59-32EB33C4A36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>
                <a:off x="587376" y="280988"/>
                <a:ext cx="2457450" cy="3838575"/>
                <a:chOff x="587376" y="280988"/>
                <a:chExt cx="2457450" cy="3838575"/>
              </a:xfrm>
            </p:grpSpPr>
            <p:sp>
              <p:nvSpPr>
                <p:cNvPr id="45" name="Line 63">
                  <a:extLst>
                    <a:ext uri="{FF2B5EF4-FFF2-40B4-BE49-F238E27FC236}">
                      <a16:creationId xmlns:a16="http://schemas.microsoft.com/office/drawing/2014/main" id="{E7391FC0-5104-4751-BB86-0D12BFFBE32A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1443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46" name="Line 66">
                  <a:extLst>
                    <a:ext uri="{FF2B5EF4-FFF2-40B4-BE49-F238E27FC236}">
                      <a16:creationId xmlns:a16="http://schemas.microsoft.com/office/drawing/2014/main" id="{094BBC13-5B24-4DFD-A5AD-892345304C56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1816101" y="1443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47" name="Line 67">
                  <a:extLst>
                    <a:ext uri="{FF2B5EF4-FFF2-40B4-BE49-F238E27FC236}">
                      <a16:creationId xmlns:a16="http://schemas.microsoft.com/office/drawing/2014/main" id="{5D6BCBF6-E4C8-49C4-BCE6-A57F7EB6CAC3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1816101" y="280988"/>
                  <a:ext cx="0" cy="3838575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48" name="Line 80">
                  <a:extLst>
                    <a:ext uri="{FF2B5EF4-FFF2-40B4-BE49-F238E27FC236}">
                      <a16:creationId xmlns:a16="http://schemas.microsoft.com/office/drawing/2014/main" id="{4A5F536F-42F0-4F01-9893-075DD5BCCE7C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2205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49" name="Line 83">
                  <a:extLst>
                    <a:ext uri="{FF2B5EF4-FFF2-40B4-BE49-F238E27FC236}">
                      <a16:creationId xmlns:a16="http://schemas.microsoft.com/office/drawing/2014/main" id="{60BE5073-8B4E-47B4-AC5B-31D8FD99D2C2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1816101" y="2205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50" name="Line 86">
                  <a:extLst>
                    <a:ext uri="{FF2B5EF4-FFF2-40B4-BE49-F238E27FC236}">
                      <a16:creationId xmlns:a16="http://schemas.microsoft.com/office/drawing/2014/main" id="{B210067F-EA9E-4248-B2D2-39D656B3AF61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2967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51" name="Line 89">
                  <a:extLst>
                    <a:ext uri="{FF2B5EF4-FFF2-40B4-BE49-F238E27FC236}">
                      <a16:creationId xmlns:a16="http://schemas.microsoft.com/office/drawing/2014/main" id="{B5121029-6739-4142-9E53-48DCA4F8BDCE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1816101" y="2967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B6776FFF-7CFE-4739-9104-473DA3681A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13500000">
              <a:off x="480743" y="3311698"/>
              <a:ext cx="1785984" cy="2211229"/>
              <a:chOff x="3125006" y="3171595"/>
              <a:chExt cx="1785984" cy="2211229"/>
            </a:xfrm>
          </p:grpSpPr>
          <p:grpSp>
            <p:nvGrpSpPr>
              <p:cNvPr id="22" name="Group 21">
                <a:extLst>
                  <a:ext uri="{FF2B5EF4-FFF2-40B4-BE49-F238E27FC236}">
                    <a16:creationId xmlns:a16="http://schemas.microsoft.com/office/drawing/2014/main" id="{739C6C41-5DF4-4A11-89B7-BAB3F63B581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>
                <a:off x="3136819" y="3174345"/>
                <a:ext cx="1760933" cy="2208479"/>
                <a:chOff x="4749017" y="2998646"/>
                <a:chExt cx="1760933" cy="2208479"/>
              </a:xfrm>
            </p:grpSpPr>
            <p:cxnSp>
              <p:nvCxnSpPr>
                <p:cNvPr id="26" name="Straight Connector 25">
                  <a:extLst>
                    <a:ext uri="{FF2B5EF4-FFF2-40B4-BE49-F238E27FC236}">
                      <a16:creationId xmlns:a16="http://schemas.microsoft.com/office/drawing/2014/main" id="{A6F0F36F-7ABB-4F4C-9CC5-443B1936F48A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CxnSpPr>
                  <a:cxnSpLocks/>
                </p:cNvCxn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CxnSpPr>
              <p:spPr>
                <a:xfrm flipH="1">
                  <a:off x="5630197" y="2998646"/>
                  <a:ext cx="0" cy="2208479"/>
                </a:xfrm>
                <a:prstGeom prst="line">
                  <a:avLst/>
                </a:prstGeom>
                <a:ln w="12700">
                  <a:solidFill>
                    <a:srgbClr val="FFFFFF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7" name="Straight Connector 26">
                  <a:extLst>
                    <a:ext uri="{FF2B5EF4-FFF2-40B4-BE49-F238E27FC236}">
                      <a16:creationId xmlns:a16="http://schemas.microsoft.com/office/drawing/2014/main" id="{4F2DB5F0-FD30-4907-86AB-7DA7CA3E3190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CxnSpPr>
                  <a:cxnSpLocks/>
                </p:cNvCxn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CxnSpPr>
              <p:spPr>
                <a:xfrm rot="10800000" flipH="1">
                  <a:off x="4749017" y="4416771"/>
                  <a:ext cx="1760933" cy="0"/>
                </a:xfrm>
                <a:prstGeom prst="line">
                  <a:avLst/>
                </a:prstGeom>
                <a:ln w="12700">
                  <a:solidFill>
                    <a:srgbClr val="FFFFFF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sp>
              <p:nvSpPr>
                <p:cNvPr id="28" name="Rectangle 30">
                  <a:extLst>
                    <a:ext uri="{FF2B5EF4-FFF2-40B4-BE49-F238E27FC236}">
                      <a16:creationId xmlns:a16="http://schemas.microsoft.com/office/drawing/2014/main" id="{0A419F00-E825-4E5E-92EA-DDF22BB2FB13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 rot="13500000">
                  <a:off x="5136242" y="3224252"/>
                  <a:ext cx="987915" cy="987915"/>
                </a:xfrm>
                <a:custGeom>
                  <a:avLst/>
                  <a:gdLst>
                    <a:gd name="connsiteX0" fmla="*/ 0 w 1302493"/>
                    <a:gd name="connsiteY0" fmla="*/ 0 h 1302493"/>
                    <a:gd name="connsiteX1" fmla="*/ 1302493 w 1302493"/>
                    <a:gd name="connsiteY1" fmla="*/ 0 h 1302493"/>
                    <a:gd name="connsiteX2" fmla="*/ 1302493 w 1302493"/>
                    <a:gd name="connsiteY2" fmla="*/ 1302493 h 1302493"/>
                    <a:gd name="connsiteX3" fmla="*/ 0 w 1302493"/>
                    <a:gd name="connsiteY3" fmla="*/ 1302493 h 1302493"/>
                    <a:gd name="connsiteX4" fmla="*/ 0 w 1302493"/>
                    <a:gd name="connsiteY4" fmla="*/ 0 h 1302493"/>
                    <a:gd name="connsiteX0" fmla="*/ 1302493 w 1393933"/>
                    <a:gd name="connsiteY0" fmla="*/ 1302493 h 1393933"/>
                    <a:gd name="connsiteX1" fmla="*/ 0 w 1393933"/>
                    <a:gd name="connsiteY1" fmla="*/ 1302493 h 1393933"/>
                    <a:gd name="connsiteX2" fmla="*/ 0 w 1393933"/>
                    <a:gd name="connsiteY2" fmla="*/ 0 h 1393933"/>
                    <a:gd name="connsiteX3" fmla="*/ 1302493 w 1393933"/>
                    <a:gd name="connsiteY3" fmla="*/ 0 h 1393933"/>
                    <a:gd name="connsiteX4" fmla="*/ 1393933 w 1393933"/>
                    <a:gd name="connsiteY4" fmla="*/ 1393933 h 1393933"/>
                    <a:gd name="connsiteX0" fmla="*/ 0 w 1393933"/>
                    <a:gd name="connsiteY0" fmla="*/ 1302493 h 1393933"/>
                    <a:gd name="connsiteX1" fmla="*/ 0 w 1393933"/>
                    <a:gd name="connsiteY1" fmla="*/ 0 h 1393933"/>
                    <a:gd name="connsiteX2" fmla="*/ 1302493 w 1393933"/>
                    <a:gd name="connsiteY2" fmla="*/ 0 h 1393933"/>
                    <a:gd name="connsiteX3" fmla="*/ 1393933 w 1393933"/>
                    <a:gd name="connsiteY3" fmla="*/ 1393933 h 1393933"/>
                    <a:gd name="connsiteX0" fmla="*/ 0 w 1302493"/>
                    <a:gd name="connsiteY0" fmla="*/ 1302493 h 1302493"/>
                    <a:gd name="connsiteX1" fmla="*/ 0 w 1302493"/>
                    <a:gd name="connsiteY1" fmla="*/ 0 h 1302493"/>
                    <a:gd name="connsiteX2" fmla="*/ 1302493 w 1302493"/>
                    <a:gd name="connsiteY2" fmla="*/ 0 h 13024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</a:cxnLst>
                  <a:rect l="l" t="t" r="r" b="b"/>
                  <a:pathLst>
                    <a:path w="1302493" h="1302493">
                      <a:moveTo>
                        <a:pt x="0" y="1302493"/>
                      </a:moveTo>
                      <a:lnTo>
                        <a:pt x="0" y="0"/>
                      </a:lnTo>
                      <a:lnTo>
                        <a:pt x="1302493" y="0"/>
                      </a:lnTo>
                    </a:path>
                  </a:pathLst>
                </a:custGeom>
                <a:noFill/>
                <a:ln w="12700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29" name="Rectangle 30">
                  <a:extLst>
                    <a:ext uri="{FF2B5EF4-FFF2-40B4-BE49-F238E27FC236}">
                      <a16:creationId xmlns:a16="http://schemas.microsoft.com/office/drawing/2014/main" id="{D7C5E6F1-BF29-4F80-A5F4-81345C290150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 rot="13500000">
                  <a:off x="5327037" y="3070731"/>
                  <a:ext cx="606323" cy="606323"/>
                </a:xfrm>
                <a:custGeom>
                  <a:avLst/>
                  <a:gdLst>
                    <a:gd name="connsiteX0" fmla="*/ 0 w 1302493"/>
                    <a:gd name="connsiteY0" fmla="*/ 0 h 1302493"/>
                    <a:gd name="connsiteX1" fmla="*/ 1302493 w 1302493"/>
                    <a:gd name="connsiteY1" fmla="*/ 0 h 1302493"/>
                    <a:gd name="connsiteX2" fmla="*/ 1302493 w 1302493"/>
                    <a:gd name="connsiteY2" fmla="*/ 1302493 h 1302493"/>
                    <a:gd name="connsiteX3" fmla="*/ 0 w 1302493"/>
                    <a:gd name="connsiteY3" fmla="*/ 1302493 h 1302493"/>
                    <a:gd name="connsiteX4" fmla="*/ 0 w 1302493"/>
                    <a:gd name="connsiteY4" fmla="*/ 0 h 1302493"/>
                    <a:gd name="connsiteX0" fmla="*/ 1302493 w 1393933"/>
                    <a:gd name="connsiteY0" fmla="*/ 1302493 h 1393933"/>
                    <a:gd name="connsiteX1" fmla="*/ 0 w 1393933"/>
                    <a:gd name="connsiteY1" fmla="*/ 1302493 h 1393933"/>
                    <a:gd name="connsiteX2" fmla="*/ 0 w 1393933"/>
                    <a:gd name="connsiteY2" fmla="*/ 0 h 1393933"/>
                    <a:gd name="connsiteX3" fmla="*/ 1302493 w 1393933"/>
                    <a:gd name="connsiteY3" fmla="*/ 0 h 1393933"/>
                    <a:gd name="connsiteX4" fmla="*/ 1393933 w 1393933"/>
                    <a:gd name="connsiteY4" fmla="*/ 1393933 h 1393933"/>
                    <a:gd name="connsiteX0" fmla="*/ 0 w 1393933"/>
                    <a:gd name="connsiteY0" fmla="*/ 1302493 h 1393933"/>
                    <a:gd name="connsiteX1" fmla="*/ 0 w 1393933"/>
                    <a:gd name="connsiteY1" fmla="*/ 0 h 1393933"/>
                    <a:gd name="connsiteX2" fmla="*/ 1302493 w 1393933"/>
                    <a:gd name="connsiteY2" fmla="*/ 0 h 1393933"/>
                    <a:gd name="connsiteX3" fmla="*/ 1393933 w 1393933"/>
                    <a:gd name="connsiteY3" fmla="*/ 1393933 h 1393933"/>
                    <a:gd name="connsiteX0" fmla="*/ 0 w 1302493"/>
                    <a:gd name="connsiteY0" fmla="*/ 1302493 h 1302493"/>
                    <a:gd name="connsiteX1" fmla="*/ 0 w 1302493"/>
                    <a:gd name="connsiteY1" fmla="*/ 0 h 1302493"/>
                    <a:gd name="connsiteX2" fmla="*/ 1302493 w 1302493"/>
                    <a:gd name="connsiteY2" fmla="*/ 0 h 13024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</a:cxnLst>
                  <a:rect l="l" t="t" r="r" b="b"/>
                  <a:pathLst>
                    <a:path w="1302493" h="1302493">
                      <a:moveTo>
                        <a:pt x="0" y="1302493"/>
                      </a:moveTo>
                      <a:lnTo>
                        <a:pt x="0" y="0"/>
                      </a:lnTo>
                      <a:lnTo>
                        <a:pt x="1302493" y="0"/>
                      </a:lnTo>
                    </a:path>
                  </a:pathLst>
                </a:custGeom>
                <a:noFill/>
                <a:ln w="12700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23" name="Group 22">
                <a:extLst>
                  <a:ext uri="{FF2B5EF4-FFF2-40B4-BE49-F238E27FC236}">
                    <a16:creationId xmlns:a16="http://schemas.microsoft.com/office/drawing/2014/main" id="{72CEDE34-3360-4BFF-8F28-053990E6910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>
                <a:off x="3125006" y="3171595"/>
                <a:ext cx="1785984" cy="1799739"/>
                <a:chOff x="6879836" y="3516901"/>
                <a:chExt cx="1785984" cy="1799739"/>
              </a:xfrm>
            </p:grpSpPr>
            <p:sp>
              <p:nvSpPr>
                <p:cNvPr id="24" name="Freeform: Shape 23">
                  <a:extLst>
                    <a:ext uri="{FF2B5EF4-FFF2-40B4-BE49-F238E27FC236}">
                      <a16:creationId xmlns:a16="http://schemas.microsoft.com/office/drawing/2014/main" id="{898E96F4-030D-444B-B62F-0DA02833774B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>
                  <a:off x="6879836" y="3521665"/>
                  <a:ext cx="892801" cy="1794975"/>
                </a:xfrm>
                <a:custGeom>
                  <a:avLst/>
                  <a:gdLst>
                    <a:gd name="connsiteX0" fmla="*/ 892801 w 892801"/>
                    <a:gd name="connsiteY0" fmla="*/ 0 h 1794975"/>
                    <a:gd name="connsiteX1" fmla="*/ 892801 w 892801"/>
                    <a:gd name="connsiteY1" fmla="*/ 1434622 h 1794975"/>
                    <a:gd name="connsiteX2" fmla="*/ 845919 w 892801"/>
                    <a:gd name="connsiteY2" fmla="*/ 1533379 h 1794975"/>
                    <a:gd name="connsiteX3" fmla="*/ 440820 w 892801"/>
                    <a:gd name="connsiteY3" fmla="*/ 1794916 h 1794975"/>
                    <a:gd name="connsiteX4" fmla="*/ 379878 w 892801"/>
                    <a:gd name="connsiteY4" fmla="*/ 1791253 h 1794975"/>
                    <a:gd name="connsiteX5" fmla="*/ 763083 w 892801"/>
                    <a:gd name="connsiteY5" fmla="*/ 100140 h 1794975"/>
                    <a:gd name="connsiteX6" fmla="*/ 892801 w 892801"/>
                    <a:gd name="connsiteY6" fmla="*/ 0 h 179497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892801" h="1794975">
                      <a:moveTo>
                        <a:pt x="892801" y="0"/>
                      </a:moveTo>
                      <a:lnTo>
                        <a:pt x="892801" y="1434622"/>
                      </a:lnTo>
                      <a:lnTo>
                        <a:pt x="845919" y="1533379"/>
                      </a:lnTo>
                      <a:cubicBezTo>
                        <a:pt x="735106" y="1711682"/>
                        <a:pt x="584368" y="1792418"/>
                        <a:pt x="440820" y="1794916"/>
                      </a:cubicBezTo>
                      <a:cubicBezTo>
                        <a:pt x="420314" y="1795273"/>
                        <a:pt x="399954" y="1794033"/>
                        <a:pt x="379878" y="1791253"/>
                      </a:cubicBezTo>
                      <a:cubicBezTo>
                        <a:pt x="-41718" y="1732871"/>
                        <a:pt x="-338017" y="995203"/>
                        <a:pt x="763083" y="100140"/>
                      </a:cubicBezTo>
                      <a:lnTo>
                        <a:pt x="892801" y="0"/>
                      </a:ln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89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25" name="Freeform: Shape 24">
                  <a:extLst>
                    <a:ext uri="{FF2B5EF4-FFF2-40B4-BE49-F238E27FC236}">
                      <a16:creationId xmlns:a16="http://schemas.microsoft.com/office/drawing/2014/main" id="{A5D902ED-F254-4B06-9B62-AF188FF41A72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>
                  <a:off x="7772637" y="3516901"/>
                  <a:ext cx="893183" cy="1795123"/>
                </a:xfrm>
                <a:custGeom>
                  <a:avLst/>
                  <a:gdLst>
                    <a:gd name="connsiteX0" fmla="*/ 191 w 893183"/>
                    <a:gd name="connsiteY0" fmla="*/ 0 h 1795123"/>
                    <a:gd name="connsiteX1" fmla="*/ 130101 w 893183"/>
                    <a:gd name="connsiteY1" fmla="*/ 100288 h 1795123"/>
                    <a:gd name="connsiteX2" fmla="*/ 513306 w 893183"/>
                    <a:gd name="connsiteY2" fmla="*/ 1791401 h 1795123"/>
                    <a:gd name="connsiteX3" fmla="*/ 47265 w 893183"/>
                    <a:gd name="connsiteY3" fmla="*/ 1533527 h 1795123"/>
                    <a:gd name="connsiteX4" fmla="*/ 192 w 893183"/>
                    <a:gd name="connsiteY4" fmla="*/ 1434367 h 1795123"/>
                    <a:gd name="connsiteX5" fmla="*/ 192 w 893183"/>
                    <a:gd name="connsiteY5" fmla="*/ 1438981 h 1795123"/>
                    <a:gd name="connsiteX6" fmla="*/ 0 w 893183"/>
                    <a:gd name="connsiteY6" fmla="*/ 1439386 h 1795123"/>
                    <a:gd name="connsiteX7" fmla="*/ 0 w 893183"/>
                    <a:gd name="connsiteY7" fmla="*/ 4764 h 1795123"/>
                    <a:gd name="connsiteX8" fmla="*/ 191 w 893183"/>
                    <a:gd name="connsiteY8" fmla="*/ 4616 h 1795123"/>
                    <a:gd name="connsiteX9" fmla="*/ 191 w 893183"/>
                    <a:gd name="connsiteY9" fmla="*/ 0 h 179512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893183" h="1795123">
                      <a:moveTo>
                        <a:pt x="191" y="0"/>
                      </a:moveTo>
                      <a:lnTo>
                        <a:pt x="130101" y="100288"/>
                      </a:lnTo>
                      <a:cubicBezTo>
                        <a:pt x="1231201" y="995351"/>
                        <a:pt x="934902" y="1733019"/>
                        <a:pt x="513306" y="1791401"/>
                      </a:cubicBezTo>
                      <a:cubicBezTo>
                        <a:pt x="352699" y="1813642"/>
                        <a:pt x="173909" y="1737302"/>
                        <a:pt x="47265" y="1533527"/>
                      </a:cubicBezTo>
                      <a:lnTo>
                        <a:pt x="192" y="1434367"/>
                      </a:lnTo>
                      <a:lnTo>
                        <a:pt x="192" y="1438981"/>
                      </a:lnTo>
                      <a:lnTo>
                        <a:pt x="0" y="1439386"/>
                      </a:lnTo>
                      <a:lnTo>
                        <a:pt x="0" y="4764"/>
                      </a:lnTo>
                      <a:lnTo>
                        <a:pt x="191" y="4616"/>
                      </a:lnTo>
                      <a:lnTo>
                        <a:pt x="191" y="0"/>
                      </a:ln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27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schemeClr val="tx1"/>
                    </a:solidFill>
                  </a:endParaRPr>
                </a:p>
              </p:txBody>
            </p:sp>
          </p:grpSp>
        </p:grp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DEBB14B7-5333-4EA3-A883-B3D949DA56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10800000">
              <a:off x="555957" y="5230097"/>
              <a:ext cx="641183" cy="1069728"/>
              <a:chOff x="6484112" y="2967038"/>
              <a:chExt cx="641183" cy="1069728"/>
            </a:xfrm>
          </p:grpSpPr>
          <p:grpSp>
            <p:nvGrpSpPr>
              <p:cNvPr id="14" name="Group 13">
                <a:extLst>
                  <a:ext uri="{FF2B5EF4-FFF2-40B4-BE49-F238E27FC236}">
                    <a16:creationId xmlns:a16="http://schemas.microsoft.com/office/drawing/2014/main" id="{1F2F0B6D-3339-445E-AE6F-EA80BB952C5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>
                <a:off x="6808136" y="2967038"/>
                <a:ext cx="317159" cy="932400"/>
                <a:chOff x="6808136" y="2967038"/>
                <a:chExt cx="317159" cy="932400"/>
              </a:xfrm>
            </p:grpSpPr>
            <p:sp>
              <p:nvSpPr>
                <p:cNvPr id="19" name="Freeform 68">
                  <a:extLst>
                    <a:ext uri="{FF2B5EF4-FFF2-40B4-BE49-F238E27FC236}">
                      <a16:creationId xmlns:a16="http://schemas.microsoft.com/office/drawing/2014/main" id="{1FD745BE-AAE8-4FD8-B107-4730C82F8C7B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6808136" y="2967038"/>
                  <a:ext cx="159772" cy="710627"/>
                </a:xfrm>
                <a:custGeom>
                  <a:avLst/>
                  <a:gdLst>
                    <a:gd name="T0" fmla="*/ 0 w 67"/>
                    <a:gd name="T1" fmla="*/ 149 h 298"/>
                    <a:gd name="T2" fmla="*/ 67 w 67"/>
                    <a:gd name="T3" fmla="*/ 298 h 298"/>
                    <a:gd name="T4" fmla="*/ 67 w 67"/>
                    <a:gd name="T5" fmla="*/ 0 h 298"/>
                    <a:gd name="T6" fmla="*/ 0 w 67"/>
                    <a:gd name="T7" fmla="*/ 149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7" h="298">
                      <a:moveTo>
                        <a:pt x="0" y="149"/>
                      </a:moveTo>
                      <a:cubicBezTo>
                        <a:pt x="0" y="208"/>
                        <a:pt x="26" y="261"/>
                        <a:pt x="67" y="298"/>
                      </a:cubicBezTo>
                      <a:cubicBezTo>
                        <a:pt x="67" y="0"/>
                        <a:pt x="67" y="0"/>
                        <a:pt x="67" y="0"/>
                      </a:cubicBezTo>
                      <a:cubicBezTo>
                        <a:pt x="26" y="36"/>
                        <a:pt x="0" y="89"/>
                        <a:pt x="0" y="149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89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" name="Freeform 69">
                  <a:extLst>
                    <a:ext uri="{FF2B5EF4-FFF2-40B4-BE49-F238E27FC236}">
                      <a16:creationId xmlns:a16="http://schemas.microsoft.com/office/drawing/2014/main" id="{55D7086E-72EA-4FBD-8B82-D3ECF7D51371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6967908" y="2967038"/>
                  <a:ext cx="157387" cy="710627"/>
                </a:xfrm>
                <a:custGeom>
                  <a:avLst/>
                  <a:gdLst>
                    <a:gd name="T0" fmla="*/ 0 w 66"/>
                    <a:gd name="T1" fmla="*/ 0 h 298"/>
                    <a:gd name="T2" fmla="*/ 0 w 66"/>
                    <a:gd name="T3" fmla="*/ 298 h 298"/>
                    <a:gd name="T4" fmla="*/ 66 w 66"/>
                    <a:gd name="T5" fmla="*/ 149 h 298"/>
                    <a:gd name="T6" fmla="*/ 0 w 66"/>
                    <a:gd name="T7" fmla="*/ 0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6" h="298">
                      <a:moveTo>
                        <a:pt x="0" y="0"/>
                      </a:moveTo>
                      <a:cubicBezTo>
                        <a:pt x="0" y="298"/>
                        <a:pt x="0" y="298"/>
                        <a:pt x="0" y="298"/>
                      </a:cubicBezTo>
                      <a:cubicBezTo>
                        <a:pt x="41" y="261"/>
                        <a:pt x="66" y="208"/>
                        <a:pt x="66" y="149"/>
                      </a:cubicBezTo>
                      <a:cubicBezTo>
                        <a:pt x="66" y="89"/>
                        <a:pt x="41" y="36"/>
                        <a:pt x="0" y="0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27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" name="Line 70">
                  <a:extLst>
                    <a:ext uri="{FF2B5EF4-FFF2-40B4-BE49-F238E27FC236}">
                      <a16:creationId xmlns:a16="http://schemas.microsoft.com/office/drawing/2014/main" id="{246D59ED-9B4E-4F44-B189-00E3B8D72DCC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6967908" y="2967038"/>
                  <a:ext cx="0" cy="932400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5" name="Group 14">
                <a:extLst>
                  <a:ext uri="{FF2B5EF4-FFF2-40B4-BE49-F238E27FC236}">
                    <a16:creationId xmlns:a16="http://schemas.microsoft.com/office/drawing/2014/main" id="{B726404C-494E-4C74-9581-BE06BE0D27C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 rot="18900000" flipH="1">
                <a:off x="6484112" y="3104366"/>
                <a:ext cx="317159" cy="932400"/>
                <a:chOff x="6808136" y="2967038"/>
                <a:chExt cx="317159" cy="932400"/>
              </a:xfrm>
            </p:grpSpPr>
            <p:sp>
              <p:nvSpPr>
                <p:cNvPr id="16" name="Freeform 68">
                  <a:extLst>
                    <a:ext uri="{FF2B5EF4-FFF2-40B4-BE49-F238E27FC236}">
                      <a16:creationId xmlns:a16="http://schemas.microsoft.com/office/drawing/2014/main" id="{C61F0CD3-7875-46CD-A844-0B022BEF2751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6808136" y="2967038"/>
                  <a:ext cx="159772" cy="710627"/>
                </a:xfrm>
                <a:custGeom>
                  <a:avLst/>
                  <a:gdLst>
                    <a:gd name="T0" fmla="*/ 0 w 67"/>
                    <a:gd name="T1" fmla="*/ 149 h 298"/>
                    <a:gd name="T2" fmla="*/ 67 w 67"/>
                    <a:gd name="T3" fmla="*/ 298 h 298"/>
                    <a:gd name="T4" fmla="*/ 67 w 67"/>
                    <a:gd name="T5" fmla="*/ 0 h 298"/>
                    <a:gd name="T6" fmla="*/ 0 w 67"/>
                    <a:gd name="T7" fmla="*/ 149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7" h="298">
                      <a:moveTo>
                        <a:pt x="0" y="149"/>
                      </a:moveTo>
                      <a:cubicBezTo>
                        <a:pt x="0" y="208"/>
                        <a:pt x="26" y="261"/>
                        <a:pt x="67" y="298"/>
                      </a:cubicBezTo>
                      <a:cubicBezTo>
                        <a:pt x="67" y="0"/>
                        <a:pt x="67" y="0"/>
                        <a:pt x="67" y="0"/>
                      </a:cubicBezTo>
                      <a:cubicBezTo>
                        <a:pt x="26" y="36"/>
                        <a:pt x="0" y="89"/>
                        <a:pt x="0" y="149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89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" name="Freeform 69">
                  <a:extLst>
                    <a:ext uri="{FF2B5EF4-FFF2-40B4-BE49-F238E27FC236}">
                      <a16:creationId xmlns:a16="http://schemas.microsoft.com/office/drawing/2014/main" id="{D83F2F78-08A8-49BE-AF85-1C3DD286025B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6967908" y="2967038"/>
                  <a:ext cx="157387" cy="710627"/>
                </a:xfrm>
                <a:custGeom>
                  <a:avLst/>
                  <a:gdLst>
                    <a:gd name="T0" fmla="*/ 0 w 66"/>
                    <a:gd name="T1" fmla="*/ 0 h 298"/>
                    <a:gd name="T2" fmla="*/ 0 w 66"/>
                    <a:gd name="T3" fmla="*/ 298 h 298"/>
                    <a:gd name="T4" fmla="*/ 66 w 66"/>
                    <a:gd name="T5" fmla="*/ 149 h 298"/>
                    <a:gd name="T6" fmla="*/ 0 w 66"/>
                    <a:gd name="T7" fmla="*/ 0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6" h="298">
                      <a:moveTo>
                        <a:pt x="0" y="0"/>
                      </a:moveTo>
                      <a:cubicBezTo>
                        <a:pt x="0" y="298"/>
                        <a:pt x="0" y="298"/>
                        <a:pt x="0" y="298"/>
                      </a:cubicBezTo>
                      <a:cubicBezTo>
                        <a:pt x="41" y="261"/>
                        <a:pt x="66" y="208"/>
                        <a:pt x="66" y="149"/>
                      </a:cubicBezTo>
                      <a:cubicBezTo>
                        <a:pt x="66" y="89"/>
                        <a:pt x="41" y="36"/>
                        <a:pt x="0" y="0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27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8" name="Line 70">
                  <a:extLst>
                    <a:ext uri="{FF2B5EF4-FFF2-40B4-BE49-F238E27FC236}">
                      <a16:creationId xmlns:a16="http://schemas.microsoft.com/office/drawing/2014/main" id="{93069262-0DE6-4BA7-9773-656AF1E6CFD1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6967908" y="2967038"/>
                  <a:ext cx="0" cy="932400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</p:grpSp>
      <p:cxnSp>
        <p:nvCxnSpPr>
          <p:cNvPr id="53" name="Straight Connector 52">
            <a:extLst>
              <a:ext uri="{FF2B5EF4-FFF2-40B4-BE49-F238E27FC236}">
                <a16:creationId xmlns:a16="http://schemas.microsoft.com/office/drawing/2014/main" id="{22725E2D-27B9-4A2E-B161-230C61B080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826000" y="2428148"/>
            <a:ext cx="540000" cy="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56C8B8-D126-281D-3399-B5BE5FBED4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60065" y="1399480"/>
            <a:ext cx="8279089" cy="5456970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lnSpc>
                <a:spcPct val="140000"/>
              </a:lnSpc>
              <a:buNone/>
            </a:pPr>
            <a:r>
              <a:rPr lang="en-GB" sz="1400" b="1" dirty="0">
                <a:solidFill>
                  <a:schemeClr val="tx2"/>
                </a:solidFill>
                <a:latin typeface="Avenir Next LT Pro"/>
                <a:cs typeface="Arial"/>
              </a:rPr>
              <a:t>Strengthen Community &amp; Preventative Care</a:t>
            </a:r>
          </a:p>
          <a:p>
            <a:pPr marL="171450" indent="-171450">
              <a:lnSpc>
                <a:spcPct val="140000"/>
              </a:lnSpc>
              <a:buClr>
                <a:srgbClr val="8FA3A3"/>
              </a:buClr>
            </a:pPr>
            <a:r>
              <a:rPr lang="en-GB" sz="1400" i="0" dirty="0">
                <a:solidFill>
                  <a:schemeClr val="tx2"/>
                </a:solidFill>
                <a:latin typeface="Avenir Next LT Pro"/>
                <a:cs typeface="Arial"/>
              </a:rPr>
              <a:t>Expand reablement, day services, and social prescribing.</a:t>
            </a:r>
            <a:endParaRPr lang="en-GB" sz="1400" dirty="0">
              <a:solidFill>
                <a:schemeClr val="tx2"/>
              </a:solidFill>
              <a:latin typeface="Avenir Next LT Pro"/>
              <a:cs typeface="Arial"/>
            </a:endParaRPr>
          </a:p>
          <a:p>
            <a:pPr marL="171450" indent="-171450">
              <a:lnSpc>
                <a:spcPct val="140000"/>
              </a:lnSpc>
            </a:pPr>
            <a:r>
              <a:rPr lang="en-GB" sz="1400" i="0" dirty="0">
                <a:solidFill>
                  <a:schemeClr val="tx2"/>
                </a:solidFill>
                <a:latin typeface="Avenir Next LT Pro"/>
                <a:cs typeface="Arial"/>
              </a:rPr>
              <a:t>Promotes independence and engagement (Activity Theory).</a:t>
            </a:r>
          </a:p>
          <a:p>
            <a:pPr marL="0" indent="0">
              <a:lnSpc>
                <a:spcPct val="140000"/>
              </a:lnSpc>
              <a:buNone/>
            </a:pPr>
            <a:r>
              <a:rPr lang="en-GB" sz="1400" b="1" dirty="0">
                <a:solidFill>
                  <a:schemeClr val="tx2"/>
                </a:solidFill>
                <a:latin typeface="Avenir Next LT Pro"/>
                <a:cs typeface="Arial"/>
              </a:rPr>
              <a:t>Invest in Workforce Development</a:t>
            </a:r>
          </a:p>
          <a:p>
            <a:pPr marL="171450" indent="-171450">
              <a:lnSpc>
                <a:spcPct val="140000"/>
              </a:lnSpc>
            </a:pPr>
            <a:r>
              <a:rPr lang="en-GB" sz="1400" dirty="0">
                <a:solidFill>
                  <a:schemeClr val="tx2"/>
                </a:solidFill>
                <a:latin typeface="Avenir Next LT Pro"/>
                <a:cs typeface="Arial"/>
              </a:rPr>
              <a:t>Improve</a:t>
            </a:r>
            <a:r>
              <a:rPr lang="en-GB" sz="1400" i="0" dirty="0">
                <a:solidFill>
                  <a:schemeClr val="tx2"/>
                </a:solidFill>
                <a:latin typeface="Avenir Next LT Pro"/>
                <a:cs typeface="Arial"/>
              </a:rPr>
              <a:t> training, pay, and recognition (Skills for Care, 2023).</a:t>
            </a:r>
            <a:endParaRPr lang="en-GB" sz="1400" dirty="0">
              <a:solidFill>
                <a:schemeClr val="tx2"/>
              </a:solidFill>
              <a:latin typeface="Avenir Next LT Pro"/>
              <a:cs typeface="Arial"/>
            </a:endParaRPr>
          </a:p>
          <a:p>
            <a:pPr marL="171450" indent="-171450">
              <a:lnSpc>
                <a:spcPct val="140000"/>
              </a:lnSpc>
            </a:pPr>
            <a:r>
              <a:rPr lang="en-GB" sz="1400" i="0" dirty="0">
                <a:solidFill>
                  <a:schemeClr val="tx2"/>
                </a:solidFill>
                <a:latin typeface="Avenir Next LT Pro"/>
                <a:cs typeface="Arial"/>
              </a:rPr>
              <a:t>Supports continuity and relationship-based care (Continuity Theory).</a:t>
            </a:r>
          </a:p>
          <a:p>
            <a:pPr marL="0" indent="0">
              <a:lnSpc>
                <a:spcPct val="140000"/>
              </a:lnSpc>
              <a:buNone/>
            </a:pPr>
            <a:r>
              <a:rPr lang="en-GB" sz="1400" b="1" dirty="0">
                <a:solidFill>
                  <a:schemeClr val="tx2"/>
                </a:solidFill>
                <a:latin typeface="Avenir Next LT Pro"/>
                <a:cs typeface="Arial"/>
              </a:rPr>
              <a:t>Enhance Digital Inclusion &amp; Technology Use</a:t>
            </a:r>
          </a:p>
          <a:p>
            <a:pPr marL="171450" indent="-171450">
              <a:lnSpc>
                <a:spcPct val="140000"/>
              </a:lnSpc>
            </a:pPr>
            <a:r>
              <a:rPr lang="en-GB" sz="1400" dirty="0">
                <a:solidFill>
                  <a:schemeClr val="tx2"/>
                </a:solidFill>
                <a:latin typeface="Avenir Next LT Pro"/>
                <a:cs typeface="Arial"/>
              </a:rPr>
              <a:t>Increase</a:t>
            </a:r>
            <a:r>
              <a:rPr lang="en-GB" sz="1400" i="0" dirty="0">
                <a:solidFill>
                  <a:schemeClr val="tx2"/>
                </a:solidFill>
                <a:latin typeface="Avenir Next LT Pro"/>
                <a:cs typeface="Arial"/>
              </a:rPr>
              <a:t> access and skills for telehealth and smart tech (Age UK, 2023</a:t>
            </a:r>
            <a:r>
              <a:rPr lang="en-GB" sz="1400" dirty="0">
                <a:solidFill>
                  <a:schemeClr val="tx2"/>
                </a:solidFill>
                <a:latin typeface="Avenir Next LT Pro"/>
                <a:cs typeface="Arial"/>
              </a:rPr>
              <a:t>)</a:t>
            </a:r>
          </a:p>
          <a:p>
            <a:pPr marL="171450" indent="-171450">
              <a:lnSpc>
                <a:spcPct val="140000"/>
              </a:lnSpc>
            </a:pPr>
            <a:r>
              <a:rPr lang="en-GB" sz="1400" i="0" dirty="0">
                <a:solidFill>
                  <a:schemeClr val="tx2"/>
                </a:solidFill>
                <a:latin typeface="Avenir Next LT Pro"/>
                <a:cs typeface="Arial"/>
              </a:rPr>
              <a:t>Establish ethical and regulatory safeguards for data privacy.</a:t>
            </a:r>
            <a:endParaRPr lang="en-GB" sz="1400" dirty="0">
              <a:solidFill>
                <a:schemeClr val="tx2"/>
              </a:solidFill>
              <a:latin typeface="Avenir Next LT Pro"/>
              <a:cs typeface="Arial"/>
            </a:endParaRPr>
          </a:p>
          <a:p>
            <a:pPr marL="171450" indent="-171450">
              <a:lnSpc>
                <a:spcPct val="140000"/>
              </a:lnSpc>
            </a:pPr>
            <a:r>
              <a:rPr lang="en-GB" sz="1400" dirty="0">
                <a:solidFill>
                  <a:schemeClr val="tx2"/>
                </a:solidFill>
                <a:latin typeface="Avenir Next LT Pro"/>
                <a:cs typeface="Arial"/>
              </a:rPr>
              <a:t>Improve Integration Across Health &amp; Social Care</a:t>
            </a:r>
          </a:p>
          <a:p>
            <a:pPr marL="171450" indent="-171450">
              <a:lnSpc>
                <a:spcPct val="140000"/>
              </a:lnSpc>
            </a:pPr>
            <a:r>
              <a:rPr lang="en-GB" sz="1400" dirty="0">
                <a:solidFill>
                  <a:schemeClr val="tx2"/>
                </a:solidFill>
                <a:latin typeface="Avenir Next LT Pro"/>
                <a:cs typeface="Arial"/>
              </a:rPr>
              <a:t>Align</a:t>
            </a:r>
            <a:r>
              <a:rPr lang="en-GB" sz="1400" i="0" dirty="0">
                <a:solidFill>
                  <a:schemeClr val="tx2"/>
                </a:solidFill>
                <a:latin typeface="Avenir Next LT Pro"/>
                <a:cs typeface="Arial"/>
              </a:rPr>
              <a:t> with </a:t>
            </a:r>
            <a:r>
              <a:rPr lang="en-GB" sz="1400" i="1" dirty="0">
                <a:solidFill>
                  <a:schemeClr val="tx2"/>
                </a:solidFill>
                <a:latin typeface="Avenir Next LT Pro"/>
                <a:cs typeface="Arial"/>
              </a:rPr>
              <a:t>NHS Long Term Plan (2019)</a:t>
            </a:r>
            <a:r>
              <a:rPr lang="en-GB" sz="1400" i="0" dirty="0">
                <a:solidFill>
                  <a:schemeClr val="tx2"/>
                </a:solidFill>
                <a:latin typeface="Avenir Next LT Pro"/>
                <a:cs typeface="Arial"/>
              </a:rPr>
              <a:t> to reduce fragmentation.</a:t>
            </a:r>
            <a:endParaRPr lang="en-GB" sz="1400" dirty="0">
              <a:solidFill>
                <a:schemeClr val="tx2"/>
              </a:solidFill>
              <a:latin typeface="Avenir Next LT Pro"/>
              <a:cs typeface="Arial"/>
            </a:endParaRPr>
          </a:p>
          <a:p>
            <a:pPr marL="171450" indent="-171450">
              <a:lnSpc>
                <a:spcPct val="140000"/>
              </a:lnSpc>
            </a:pPr>
            <a:r>
              <a:rPr lang="en-GB" sz="1400" i="0" dirty="0">
                <a:solidFill>
                  <a:schemeClr val="tx2"/>
                </a:solidFill>
                <a:latin typeface="Avenir Next LT Pro"/>
                <a:cs typeface="Arial"/>
              </a:rPr>
              <a:t>Promote coordinated, person-centred care pathways.</a:t>
            </a:r>
          </a:p>
          <a:p>
            <a:pPr marL="0" indent="0">
              <a:lnSpc>
                <a:spcPct val="140000"/>
              </a:lnSpc>
              <a:buNone/>
            </a:pPr>
            <a:endParaRPr lang="en-GB" sz="1400" i="0" dirty="0">
              <a:solidFill>
                <a:schemeClr val="tx2"/>
              </a:solidFill>
              <a:latin typeface="Avenir Next LT Pro"/>
              <a:cs typeface="Arial"/>
            </a:endParaRPr>
          </a:p>
        </p:txBody>
      </p:sp>
      <p:grpSp>
        <p:nvGrpSpPr>
          <p:cNvPr id="55" name="Group 54">
            <a:extLst>
              <a:ext uri="{FF2B5EF4-FFF2-40B4-BE49-F238E27FC236}">
                <a16:creationId xmlns:a16="http://schemas.microsoft.com/office/drawing/2014/main" id="{55C23123-3C5C-4A8B-AD1C-138D7B73D8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8153659" y="716800"/>
            <a:ext cx="3838575" cy="5583025"/>
            <a:chOff x="199766" y="716800"/>
            <a:chExt cx="3838575" cy="5583025"/>
          </a:xfrm>
        </p:grpSpPr>
        <p:grpSp>
          <p:nvGrpSpPr>
            <p:cNvPr id="56" name="Group 55">
              <a:extLst>
                <a:ext uri="{FF2B5EF4-FFF2-40B4-BE49-F238E27FC236}">
                  <a16:creationId xmlns:a16="http://schemas.microsoft.com/office/drawing/2014/main" id="{ADC1AC98-A945-45DC-A533-43311AB5AF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2700000">
              <a:off x="890329" y="26237"/>
              <a:ext cx="2457450" cy="3838575"/>
              <a:chOff x="587376" y="280988"/>
              <a:chExt cx="2457450" cy="3838575"/>
            </a:xfrm>
          </p:grpSpPr>
          <p:sp>
            <p:nvSpPr>
              <p:cNvPr id="75" name="Freeform 64">
                <a:extLst>
                  <a:ext uri="{FF2B5EF4-FFF2-40B4-BE49-F238E27FC236}">
                    <a16:creationId xmlns:a16="http://schemas.microsoft.com/office/drawing/2014/main" id="{525BFDD7-7DC7-4933-95CA-274FF3A12BA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1443038"/>
                <a:ext cx="1228725" cy="790575"/>
              </a:xfrm>
              <a:custGeom>
                <a:avLst/>
                <a:gdLst>
                  <a:gd name="T0" fmla="*/ 162 w 258"/>
                  <a:gd name="T1" fmla="*/ 132 h 166"/>
                  <a:gd name="T2" fmla="*/ 258 w 258"/>
                  <a:gd name="T3" fmla="*/ 0 h 166"/>
                  <a:gd name="T4" fmla="*/ 0 w 258"/>
                  <a:gd name="T5" fmla="*/ 149 h 166"/>
                  <a:gd name="T6" fmla="*/ 162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162" y="132"/>
                    </a:moveTo>
                    <a:cubicBezTo>
                      <a:pt x="214" y="102"/>
                      <a:pt x="247" y="54"/>
                      <a:pt x="258" y="0"/>
                    </a:cubicBezTo>
                    <a:cubicBezTo>
                      <a:pt x="0" y="149"/>
                      <a:pt x="0" y="149"/>
                      <a:pt x="0" y="149"/>
                    </a:cubicBezTo>
                    <a:cubicBezTo>
                      <a:pt x="52" y="166"/>
                      <a:pt x="111" y="162"/>
                      <a:pt x="162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6" name="Freeform 81">
                <a:extLst>
                  <a:ext uri="{FF2B5EF4-FFF2-40B4-BE49-F238E27FC236}">
                    <a16:creationId xmlns:a16="http://schemas.microsoft.com/office/drawing/2014/main" id="{56EAE20D-E363-445F-AAA9-8923C7A41DA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205038"/>
                <a:ext cx="1228725" cy="790575"/>
              </a:xfrm>
              <a:custGeom>
                <a:avLst/>
                <a:gdLst>
                  <a:gd name="T0" fmla="*/ 162 w 258"/>
                  <a:gd name="T1" fmla="*/ 132 h 166"/>
                  <a:gd name="T2" fmla="*/ 258 w 258"/>
                  <a:gd name="T3" fmla="*/ 0 h 166"/>
                  <a:gd name="T4" fmla="*/ 0 w 258"/>
                  <a:gd name="T5" fmla="*/ 149 h 166"/>
                  <a:gd name="T6" fmla="*/ 162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162" y="132"/>
                    </a:moveTo>
                    <a:cubicBezTo>
                      <a:pt x="214" y="102"/>
                      <a:pt x="247" y="54"/>
                      <a:pt x="258" y="0"/>
                    </a:cubicBezTo>
                    <a:cubicBezTo>
                      <a:pt x="0" y="149"/>
                      <a:pt x="0" y="149"/>
                      <a:pt x="0" y="149"/>
                    </a:cubicBezTo>
                    <a:cubicBezTo>
                      <a:pt x="52" y="166"/>
                      <a:pt x="111" y="162"/>
                      <a:pt x="162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7" name="Freeform 61">
                <a:extLst>
                  <a:ext uri="{FF2B5EF4-FFF2-40B4-BE49-F238E27FC236}">
                    <a16:creationId xmlns:a16="http://schemas.microsoft.com/office/drawing/2014/main" id="{63DF7269-8701-4F88-89A3-EA45D9DF59F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1443038"/>
                <a:ext cx="1228725" cy="790575"/>
              </a:xfrm>
              <a:custGeom>
                <a:avLst/>
                <a:gdLst>
                  <a:gd name="T0" fmla="*/ 95 w 258"/>
                  <a:gd name="T1" fmla="*/ 132 h 166"/>
                  <a:gd name="T2" fmla="*/ 258 w 258"/>
                  <a:gd name="T3" fmla="*/ 149 h 166"/>
                  <a:gd name="T4" fmla="*/ 0 w 258"/>
                  <a:gd name="T5" fmla="*/ 0 h 166"/>
                  <a:gd name="T6" fmla="*/ 95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95" y="132"/>
                    </a:moveTo>
                    <a:cubicBezTo>
                      <a:pt x="147" y="162"/>
                      <a:pt x="206" y="166"/>
                      <a:pt x="258" y="149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11" y="54"/>
                      <a:pt x="44" y="102"/>
                      <a:pt x="95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8" name="Freeform 78">
                <a:extLst>
                  <a:ext uri="{FF2B5EF4-FFF2-40B4-BE49-F238E27FC236}">
                    <a16:creationId xmlns:a16="http://schemas.microsoft.com/office/drawing/2014/main" id="{2DDEEFE7-743E-40D3-AB86-C074CADC937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2205038"/>
                <a:ext cx="1228725" cy="790575"/>
              </a:xfrm>
              <a:custGeom>
                <a:avLst/>
                <a:gdLst>
                  <a:gd name="T0" fmla="*/ 95 w 258"/>
                  <a:gd name="T1" fmla="*/ 132 h 166"/>
                  <a:gd name="T2" fmla="*/ 258 w 258"/>
                  <a:gd name="T3" fmla="*/ 149 h 166"/>
                  <a:gd name="T4" fmla="*/ 0 w 258"/>
                  <a:gd name="T5" fmla="*/ 0 h 166"/>
                  <a:gd name="T6" fmla="*/ 95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95" y="132"/>
                    </a:moveTo>
                    <a:cubicBezTo>
                      <a:pt x="147" y="162"/>
                      <a:pt x="206" y="166"/>
                      <a:pt x="258" y="149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11" y="54"/>
                      <a:pt x="44" y="102"/>
                      <a:pt x="95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9" name="Freeform 84">
                <a:extLst>
                  <a:ext uri="{FF2B5EF4-FFF2-40B4-BE49-F238E27FC236}">
                    <a16:creationId xmlns:a16="http://schemas.microsoft.com/office/drawing/2014/main" id="{6DC0260D-7AA3-4733-B3CB-6389FCCABD2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2967038"/>
                <a:ext cx="1228725" cy="790575"/>
              </a:xfrm>
              <a:custGeom>
                <a:avLst/>
                <a:gdLst>
                  <a:gd name="T0" fmla="*/ 95 w 258"/>
                  <a:gd name="T1" fmla="*/ 132 h 166"/>
                  <a:gd name="T2" fmla="*/ 258 w 258"/>
                  <a:gd name="T3" fmla="*/ 149 h 166"/>
                  <a:gd name="T4" fmla="*/ 0 w 258"/>
                  <a:gd name="T5" fmla="*/ 0 h 166"/>
                  <a:gd name="T6" fmla="*/ 95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95" y="132"/>
                    </a:moveTo>
                    <a:cubicBezTo>
                      <a:pt x="147" y="162"/>
                      <a:pt x="206" y="166"/>
                      <a:pt x="258" y="149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11" y="54"/>
                      <a:pt x="44" y="102"/>
                      <a:pt x="95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0" name="Freeform 87">
                <a:extLst>
                  <a:ext uri="{FF2B5EF4-FFF2-40B4-BE49-F238E27FC236}">
                    <a16:creationId xmlns:a16="http://schemas.microsoft.com/office/drawing/2014/main" id="{E9487A85-3305-4BD8-A4FB-7939820DE31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967038"/>
                <a:ext cx="1228725" cy="790575"/>
              </a:xfrm>
              <a:custGeom>
                <a:avLst/>
                <a:gdLst>
                  <a:gd name="T0" fmla="*/ 162 w 258"/>
                  <a:gd name="T1" fmla="*/ 132 h 166"/>
                  <a:gd name="T2" fmla="*/ 258 w 258"/>
                  <a:gd name="T3" fmla="*/ 0 h 166"/>
                  <a:gd name="T4" fmla="*/ 0 w 258"/>
                  <a:gd name="T5" fmla="*/ 149 h 166"/>
                  <a:gd name="T6" fmla="*/ 162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162" y="132"/>
                    </a:moveTo>
                    <a:cubicBezTo>
                      <a:pt x="214" y="102"/>
                      <a:pt x="247" y="54"/>
                      <a:pt x="258" y="0"/>
                    </a:cubicBezTo>
                    <a:cubicBezTo>
                      <a:pt x="0" y="149"/>
                      <a:pt x="0" y="149"/>
                      <a:pt x="0" y="149"/>
                    </a:cubicBezTo>
                    <a:cubicBezTo>
                      <a:pt x="52" y="166"/>
                      <a:pt x="111" y="162"/>
                      <a:pt x="162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1" name="Freeform 60">
                <a:extLst>
                  <a:ext uri="{FF2B5EF4-FFF2-40B4-BE49-F238E27FC236}">
                    <a16:creationId xmlns:a16="http://schemas.microsoft.com/office/drawing/2014/main" id="{9A56408A-8D1F-4308-888A-C10250ED409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80988"/>
                <a:ext cx="319088" cy="1419225"/>
              </a:xfrm>
              <a:custGeom>
                <a:avLst/>
                <a:gdLst>
                  <a:gd name="T0" fmla="*/ 0 w 67"/>
                  <a:gd name="T1" fmla="*/ 0 h 298"/>
                  <a:gd name="T2" fmla="*/ 0 w 67"/>
                  <a:gd name="T3" fmla="*/ 298 h 298"/>
                  <a:gd name="T4" fmla="*/ 67 w 67"/>
                  <a:gd name="T5" fmla="*/ 149 h 298"/>
                  <a:gd name="T6" fmla="*/ 0 w 67"/>
                  <a:gd name="T7" fmla="*/ 0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7" h="298">
                    <a:moveTo>
                      <a:pt x="0" y="0"/>
                    </a:moveTo>
                    <a:cubicBezTo>
                      <a:pt x="0" y="298"/>
                      <a:pt x="0" y="298"/>
                      <a:pt x="0" y="298"/>
                    </a:cubicBezTo>
                    <a:cubicBezTo>
                      <a:pt x="41" y="261"/>
                      <a:pt x="67" y="208"/>
                      <a:pt x="67" y="149"/>
                    </a:cubicBezTo>
                    <a:cubicBezTo>
                      <a:pt x="67" y="89"/>
                      <a:pt x="41" y="36"/>
                      <a:pt x="0" y="0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27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2" name="Freeform 59">
                <a:extLst>
                  <a:ext uri="{FF2B5EF4-FFF2-40B4-BE49-F238E27FC236}">
                    <a16:creationId xmlns:a16="http://schemas.microsoft.com/office/drawing/2014/main" id="{B8EA7519-3D12-4CBF-9CF9-2DBF5379C4C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497013" y="280988"/>
                <a:ext cx="319088" cy="1419225"/>
              </a:xfrm>
              <a:custGeom>
                <a:avLst/>
                <a:gdLst>
                  <a:gd name="T0" fmla="*/ 0 w 67"/>
                  <a:gd name="T1" fmla="*/ 149 h 298"/>
                  <a:gd name="T2" fmla="*/ 67 w 67"/>
                  <a:gd name="T3" fmla="*/ 298 h 298"/>
                  <a:gd name="T4" fmla="*/ 67 w 67"/>
                  <a:gd name="T5" fmla="*/ 0 h 298"/>
                  <a:gd name="T6" fmla="*/ 0 w 67"/>
                  <a:gd name="T7" fmla="*/ 149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7" h="298">
                    <a:moveTo>
                      <a:pt x="0" y="149"/>
                    </a:moveTo>
                    <a:cubicBezTo>
                      <a:pt x="0" y="208"/>
                      <a:pt x="26" y="261"/>
                      <a:pt x="67" y="298"/>
                    </a:cubicBezTo>
                    <a:cubicBezTo>
                      <a:pt x="67" y="0"/>
                      <a:pt x="67" y="0"/>
                      <a:pt x="67" y="0"/>
                    </a:cubicBezTo>
                    <a:cubicBezTo>
                      <a:pt x="26" y="36"/>
                      <a:pt x="0" y="89"/>
                      <a:pt x="0" y="149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89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3" name="Freeform 62">
                <a:extLst>
                  <a:ext uri="{FF2B5EF4-FFF2-40B4-BE49-F238E27FC236}">
                    <a16:creationId xmlns:a16="http://schemas.microsoft.com/office/drawing/2014/main" id="{CBCFA958-AB70-45BC-86FB-95916AC8826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1390651"/>
                <a:ext cx="1228725" cy="761999"/>
              </a:xfrm>
              <a:custGeom>
                <a:avLst/>
                <a:gdLst>
                  <a:gd name="T0" fmla="*/ 0 w 258"/>
                  <a:gd name="T1" fmla="*/ 17 h 166"/>
                  <a:gd name="T2" fmla="*/ 258 w 258"/>
                  <a:gd name="T3" fmla="*/ 166 h 166"/>
                  <a:gd name="T4" fmla="*/ 162 w 258"/>
                  <a:gd name="T5" fmla="*/ 34 h 166"/>
                  <a:gd name="T6" fmla="*/ 0 w 258"/>
                  <a:gd name="T7" fmla="*/ 17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7"/>
                    </a:moveTo>
                    <a:cubicBezTo>
                      <a:pt x="258" y="166"/>
                      <a:pt x="258" y="166"/>
                      <a:pt x="258" y="166"/>
                    </a:cubicBezTo>
                    <a:cubicBezTo>
                      <a:pt x="247" y="112"/>
                      <a:pt x="213" y="63"/>
                      <a:pt x="162" y="34"/>
                    </a:cubicBezTo>
                    <a:cubicBezTo>
                      <a:pt x="111" y="4"/>
                      <a:pt x="52" y="0"/>
                      <a:pt x="0" y="17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dirty="0"/>
              </a:p>
            </p:txBody>
          </p:sp>
          <p:sp>
            <p:nvSpPr>
              <p:cNvPr id="84" name="Freeform 65">
                <a:extLst>
                  <a:ext uri="{FF2B5EF4-FFF2-40B4-BE49-F238E27FC236}">
                    <a16:creationId xmlns:a16="http://schemas.microsoft.com/office/drawing/2014/main" id="{EC7CC8AD-3574-4368-9084-30AA269FB7C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1362075"/>
                <a:ext cx="1228725" cy="790575"/>
              </a:xfrm>
              <a:custGeom>
                <a:avLst/>
                <a:gdLst>
                  <a:gd name="T0" fmla="*/ 0 w 258"/>
                  <a:gd name="T1" fmla="*/ 166 h 166"/>
                  <a:gd name="T2" fmla="*/ 258 w 258"/>
                  <a:gd name="T3" fmla="*/ 17 h 166"/>
                  <a:gd name="T4" fmla="*/ 96 w 258"/>
                  <a:gd name="T5" fmla="*/ 34 h 166"/>
                  <a:gd name="T6" fmla="*/ 0 w 258"/>
                  <a:gd name="T7" fmla="*/ 166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66"/>
                    </a:moveTo>
                    <a:cubicBezTo>
                      <a:pt x="258" y="17"/>
                      <a:pt x="258" y="17"/>
                      <a:pt x="258" y="17"/>
                    </a:cubicBezTo>
                    <a:cubicBezTo>
                      <a:pt x="206" y="0"/>
                      <a:pt x="147" y="4"/>
                      <a:pt x="96" y="34"/>
                    </a:cubicBezTo>
                    <a:cubicBezTo>
                      <a:pt x="44" y="63"/>
                      <a:pt x="11" y="112"/>
                      <a:pt x="0" y="166"/>
                    </a:cubicBezTo>
                    <a:close/>
                  </a:path>
                </a:pathLst>
              </a:custGeom>
              <a:gradFill flip="none" rotWithShape="0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5" name="Freeform 79">
                <a:extLst>
                  <a:ext uri="{FF2B5EF4-FFF2-40B4-BE49-F238E27FC236}">
                    <a16:creationId xmlns:a16="http://schemas.microsoft.com/office/drawing/2014/main" id="{AAF385D0-C8F4-4D2E-A604-55B0C4A37AD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2124075"/>
                <a:ext cx="1228725" cy="790575"/>
              </a:xfrm>
              <a:custGeom>
                <a:avLst/>
                <a:gdLst>
                  <a:gd name="T0" fmla="*/ 0 w 258"/>
                  <a:gd name="T1" fmla="*/ 17 h 166"/>
                  <a:gd name="T2" fmla="*/ 258 w 258"/>
                  <a:gd name="T3" fmla="*/ 166 h 166"/>
                  <a:gd name="T4" fmla="*/ 162 w 258"/>
                  <a:gd name="T5" fmla="*/ 34 h 166"/>
                  <a:gd name="T6" fmla="*/ 0 w 258"/>
                  <a:gd name="T7" fmla="*/ 17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7"/>
                    </a:moveTo>
                    <a:cubicBezTo>
                      <a:pt x="258" y="166"/>
                      <a:pt x="258" y="166"/>
                      <a:pt x="258" y="166"/>
                    </a:cubicBezTo>
                    <a:cubicBezTo>
                      <a:pt x="247" y="112"/>
                      <a:pt x="213" y="63"/>
                      <a:pt x="162" y="34"/>
                    </a:cubicBezTo>
                    <a:cubicBezTo>
                      <a:pt x="111" y="4"/>
                      <a:pt x="52" y="0"/>
                      <a:pt x="0" y="17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6" name="Freeform 82">
                <a:extLst>
                  <a:ext uri="{FF2B5EF4-FFF2-40B4-BE49-F238E27FC236}">
                    <a16:creationId xmlns:a16="http://schemas.microsoft.com/office/drawing/2014/main" id="{5807D27C-D4CF-4DD8-95BF-BE0E820995E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124075"/>
                <a:ext cx="1228725" cy="790575"/>
              </a:xfrm>
              <a:custGeom>
                <a:avLst/>
                <a:gdLst>
                  <a:gd name="T0" fmla="*/ 0 w 258"/>
                  <a:gd name="T1" fmla="*/ 166 h 166"/>
                  <a:gd name="T2" fmla="*/ 258 w 258"/>
                  <a:gd name="T3" fmla="*/ 17 h 166"/>
                  <a:gd name="T4" fmla="*/ 96 w 258"/>
                  <a:gd name="T5" fmla="*/ 34 h 166"/>
                  <a:gd name="T6" fmla="*/ 0 w 258"/>
                  <a:gd name="T7" fmla="*/ 166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66"/>
                    </a:moveTo>
                    <a:cubicBezTo>
                      <a:pt x="258" y="17"/>
                      <a:pt x="258" y="17"/>
                      <a:pt x="258" y="17"/>
                    </a:cubicBezTo>
                    <a:cubicBezTo>
                      <a:pt x="206" y="0"/>
                      <a:pt x="147" y="4"/>
                      <a:pt x="96" y="34"/>
                    </a:cubicBezTo>
                    <a:cubicBezTo>
                      <a:pt x="44" y="63"/>
                      <a:pt x="11" y="112"/>
                      <a:pt x="0" y="166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7" name="Freeform 85">
                <a:extLst>
                  <a:ext uri="{FF2B5EF4-FFF2-40B4-BE49-F238E27FC236}">
                    <a16:creationId xmlns:a16="http://schemas.microsoft.com/office/drawing/2014/main" id="{AF358179-B76F-48FB-9D1E-25F2B422B7C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2886075"/>
                <a:ext cx="1228725" cy="790575"/>
              </a:xfrm>
              <a:custGeom>
                <a:avLst/>
                <a:gdLst>
                  <a:gd name="T0" fmla="*/ 0 w 258"/>
                  <a:gd name="T1" fmla="*/ 17 h 166"/>
                  <a:gd name="T2" fmla="*/ 258 w 258"/>
                  <a:gd name="T3" fmla="*/ 166 h 166"/>
                  <a:gd name="T4" fmla="*/ 162 w 258"/>
                  <a:gd name="T5" fmla="*/ 34 h 166"/>
                  <a:gd name="T6" fmla="*/ 0 w 258"/>
                  <a:gd name="T7" fmla="*/ 17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7"/>
                    </a:moveTo>
                    <a:cubicBezTo>
                      <a:pt x="258" y="166"/>
                      <a:pt x="258" y="166"/>
                      <a:pt x="258" y="166"/>
                    </a:cubicBezTo>
                    <a:cubicBezTo>
                      <a:pt x="247" y="112"/>
                      <a:pt x="213" y="63"/>
                      <a:pt x="162" y="34"/>
                    </a:cubicBezTo>
                    <a:cubicBezTo>
                      <a:pt x="111" y="4"/>
                      <a:pt x="52" y="0"/>
                      <a:pt x="0" y="17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8" name="Freeform 88">
                <a:extLst>
                  <a:ext uri="{FF2B5EF4-FFF2-40B4-BE49-F238E27FC236}">
                    <a16:creationId xmlns:a16="http://schemas.microsoft.com/office/drawing/2014/main" id="{4F860F54-6F02-429D-84F9-216C593FDA3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886075"/>
                <a:ext cx="1228725" cy="790575"/>
              </a:xfrm>
              <a:custGeom>
                <a:avLst/>
                <a:gdLst>
                  <a:gd name="T0" fmla="*/ 0 w 258"/>
                  <a:gd name="T1" fmla="*/ 166 h 166"/>
                  <a:gd name="T2" fmla="*/ 258 w 258"/>
                  <a:gd name="T3" fmla="*/ 17 h 166"/>
                  <a:gd name="T4" fmla="*/ 96 w 258"/>
                  <a:gd name="T5" fmla="*/ 34 h 166"/>
                  <a:gd name="T6" fmla="*/ 0 w 258"/>
                  <a:gd name="T7" fmla="*/ 166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66"/>
                    </a:moveTo>
                    <a:cubicBezTo>
                      <a:pt x="258" y="17"/>
                      <a:pt x="258" y="17"/>
                      <a:pt x="258" y="17"/>
                    </a:cubicBezTo>
                    <a:cubicBezTo>
                      <a:pt x="206" y="0"/>
                      <a:pt x="147" y="4"/>
                      <a:pt x="96" y="34"/>
                    </a:cubicBezTo>
                    <a:cubicBezTo>
                      <a:pt x="44" y="63"/>
                      <a:pt x="11" y="112"/>
                      <a:pt x="0" y="166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89" name="Group 88">
                <a:extLst>
                  <a:ext uri="{FF2B5EF4-FFF2-40B4-BE49-F238E27FC236}">
                    <a16:creationId xmlns:a16="http://schemas.microsoft.com/office/drawing/2014/main" id="{AF2CD1C6-D2DC-4C27-A7A3-0D6ECCB7B26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>
                <a:off x="587376" y="280988"/>
                <a:ext cx="2457450" cy="3838575"/>
                <a:chOff x="587376" y="280988"/>
                <a:chExt cx="2457450" cy="3838575"/>
              </a:xfrm>
            </p:grpSpPr>
            <p:sp>
              <p:nvSpPr>
                <p:cNvPr id="90" name="Line 63">
                  <a:extLst>
                    <a:ext uri="{FF2B5EF4-FFF2-40B4-BE49-F238E27FC236}">
                      <a16:creationId xmlns:a16="http://schemas.microsoft.com/office/drawing/2014/main" id="{17251CE3-FBBE-4B37-B229-DF726C4AE560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1443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91" name="Line 66">
                  <a:extLst>
                    <a:ext uri="{FF2B5EF4-FFF2-40B4-BE49-F238E27FC236}">
                      <a16:creationId xmlns:a16="http://schemas.microsoft.com/office/drawing/2014/main" id="{14522961-6FA8-43A3-894B-20435789E3A0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1816101" y="1443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92" name="Line 67">
                  <a:extLst>
                    <a:ext uri="{FF2B5EF4-FFF2-40B4-BE49-F238E27FC236}">
                      <a16:creationId xmlns:a16="http://schemas.microsoft.com/office/drawing/2014/main" id="{54230A9C-2E62-416C-A910-A26CB0BB744F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1816101" y="280988"/>
                  <a:ext cx="0" cy="3838575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93" name="Line 80">
                  <a:extLst>
                    <a:ext uri="{FF2B5EF4-FFF2-40B4-BE49-F238E27FC236}">
                      <a16:creationId xmlns:a16="http://schemas.microsoft.com/office/drawing/2014/main" id="{EDC7B8CE-339C-4B31-9A1E-1E6F3F20E51B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2205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94" name="Line 83">
                  <a:extLst>
                    <a:ext uri="{FF2B5EF4-FFF2-40B4-BE49-F238E27FC236}">
                      <a16:creationId xmlns:a16="http://schemas.microsoft.com/office/drawing/2014/main" id="{D5900B3C-A349-4C11-8871-F0C656F06A2D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1816101" y="2205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95" name="Line 86">
                  <a:extLst>
                    <a:ext uri="{FF2B5EF4-FFF2-40B4-BE49-F238E27FC236}">
                      <a16:creationId xmlns:a16="http://schemas.microsoft.com/office/drawing/2014/main" id="{B836DF39-5332-440E-BD43-94EF14B9F7A2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2967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96" name="Line 89">
                  <a:extLst>
                    <a:ext uri="{FF2B5EF4-FFF2-40B4-BE49-F238E27FC236}">
                      <a16:creationId xmlns:a16="http://schemas.microsoft.com/office/drawing/2014/main" id="{25596AFB-7112-451F-A40E-C4D365BC0503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1816101" y="2967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57" name="Group 56">
              <a:extLst>
                <a:ext uri="{FF2B5EF4-FFF2-40B4-BE49-F238E27FC236}">
                  <a16:creationId xmlns:a16="http://schemas.microsoft.com/office/drawing/2014/main" id="{467B87DF-BE21-4275-A328-36294B5E87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13500000">
              <a:off x="480743" y="3311698"/>
              <a:ext cx="1785984" cy="2211229"/>
              <a:chOff x="3125006" y="3171595"/>
              <a:chExt cx="1785984" cy="2211229"/>
            </a:xfrm>
          </p:grpSpPr>
          <p:grpSp>
            <p:nvGrpSpPr>
              <p:cNvPr id="67" name="Group 66">
                <a:extLst>
                  <a:ext uri="{FF2B5EF4-FFF2-40B4-BE49-F238E27FC236}">
                    <a16:creationId xmlns:a16="http://schemas.microsoft.com/office/drawing/2014/main" id="{5DF7768E-3A7E-48EA-AE6B-544137E0171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>
                <a:off x="3136819" y="3174345"/>
                <a:ext cx="1760933" cy="2208479"/>
                <a:chOff x="4749017" y="2998646"/>
                <a:chExt cx="1760933" cy="2208479"/>
              </a:xfrm>
            </p:grpSpPr>
            <p:cxnSp>
              <p:nvCxnSpPr>
                <p:cNvPr id="71" name="Straight Connector 70">
                  <a:extLst>
                    <a:ext uri="{FF2B5EF4-FFF2-40B4-BE49-F238E27FC236}">
                      <a16:creationId xmlns:a16="http://schemas.microsoft.com/office/drawing/2014/main" id="{0C7E39C2-9BBA-4C6E-B352-FADF72FF842B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CxnSpPr>
                  <a:cxnSpLocks/>
                </p:cNvCxn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CxnSpPr>
              <p:spPr>
                <a:xfrm flipH="1">
                  <a:off x="5630197" y="2998646"/>
                  <a:ext cx="0" cy="2208479"/>
                </a:xfrm>
                <a:prstGeom prst="line">
                  <a:avLst/>
                </a:prstGeom>
                <a:ln w="12700">
                  <a:solidFill>
                    <a:srgbClr val="FFFFFF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72" name="Straight Connector 71">
                  <a:extLst>
                    <a:ext uri="{FF2B5EF4-FFF2-40B4-BE49-F238E27FC236}">
                      <a16:creationId xmlns:a16="http://schemas.microsoft.com/office/drawing/2014/main" id="{55FF2688-1869-4A97-A594-AD2F8C720ADD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CxnSpPr>
                  <a:cxnSpLocks/>
                </p:cNvCxn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CxnSpPr>
              <p:spPr>
                <a:xfrm rot="10800000" flipH="1">
                  <a:off x="4749017" y="4416771"/>
                  <a:ext cx="1760933" cy="0"/>
                </a:xfrm>
                <a:prstGeom prst="line">
                  <a:avLst/>
                </a:prstGeom>
                <a:ln w="12700">
                  <a:solidFill>
                    <a:srgbClr val="FFFFFF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sp>
              <p:nvSpPr>
                <p:cNvPr id="73" name="Rectangle 30">
                  <a:extLst>
                    <a:ext uri="{FF2B5EF4-FFF2-40B4-BE49-F238E27FC236}">
                      <a16:creationId xmlns:a16="http://schemas.microsoft.com/office/drawing/2014/main" id="{035F350E-CDEC-47D7-B1F6-BB33F7263D5A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 rot="13500000">
                  <a:off x="5136242" y="3224252"/>
                  <a:ext cx="987915" cy="987915"/>
                </a:xfrm>
                <a:custGeom>
                  <a:avLst/>
                  <a:gdLst>
                    <a:gd name="connsiteX0" fmla="*/ 0 w 1302493"/>
                    <a:gd name="connsiteY0" fmla="*/ 0 h 1302493"/>
                    <a:gd name="connsiteX1" fmla="*/ 1302493 w 1302493"/>
                    <a:gd name="connsiteY1" fmla="*/ 0 h 1302493"/>
                    <a:gd name="connsiteX2" fmla="*/ 1302493 w 1302493"/>
                    <a:gd name="connsiteY2" fmla="*/ 1302493 h 1302493"/>
                    <a:gd name="connsiteX3" fmla="*/ 0 w 1302493"/>
                    <a:gd name="connsiteY3" fmla="*/ 1302493 h 1302493"/>
                    <a:gd name="connsiteX4" fmla="*/ 0 w 1302493"/>
                    <a:gd name="connsiteY4" fmla="*/ 0 h 1302493"/>
                    <a:gd name="connsiteX0" fmla="*/ 1302493 w 1393933"/>
                    <a:gd name="connsiteY0" fmla="*/ 1302493 h 1393933"/>
                    <a:gd name="connsiteX1" fmla="*/ 0 w 1393933"/>
                    <a:gd name="connsiteY1" fmla="*/ 1302493 h 1393933"/>
                    <a:gd name="connsiteX2" fmla="*/ 0 w 1393933"/>
                    <a:gd name="connsiteY2" fmla="*/ 0 h 1393933"/>
                    <a:gd name="connsiteX3" fmla="*/ 1302493 w 1393933"/>
                    <a:gd name="connsiteY3" fmla="*/ 0 h 1393933"/>
                    <a:gd name="connsiteX4" fmla="*/ 1393933 w 1393933"/>
                    <a:gd name="connsiteY4" fmla="*/ 1393933 h 1393933"/>
                    <a:gd name="connsiteX0" fmla="*/ 0 w 1393933"/>
                    <a:gd name="connsiteY0" fmla="*/ 1302493 h 1393933"/>
                    <a:gd name="connsiteX1" fmla="*/ 0 w 1393933"/>
                    <a:gd name="connsiteY1" fmla="*/ 0 h 1393933"/>
                    <a:gd name="connsiteX2" fmla="*/ 1302493 w 1393933"/>
                    <a:gd name="connsiteY2" fmla="*/ 0 h 1393933"/>
                    <a:gd name="connsiteX3" fmla="*/ 1393933 w 1393933"/>
                    <a:gd name="connsiteY3" fmla="*/ 1393933 h 1393933"/>
                    <a:gd name="connsiteX0" fmla="*/ 0 w 1302493"/>
                    <a:gd name="connsiteY0" fmla="*/ 1302493 h 1302493"/>
                    <a:gd name="connsiteX1" fmla="*/ 0 w 1302493"/>
                    <a:gd name="connsiteY1" fmla="*/ 0 h 1302493"/>
                    <a:gd name="connsiteX2" fmla="*/ 1302493 w 1302493"/>
                    <a:gd name="connsiteY2" fmla="*/ 0 h 13024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</a:cxnLst>
                  <a:rect l="l" t="t" r="r" b="b"/>
                  <a:pathLst>
                    <a:path w="1302493" h="1302493">
                      <a:moveTo>
                        <a:pt x="0" y="1302493"/>
                      </a:moveTo>
                      <a:lnTo>
                        <a:pt x="0" y="0"/>
                      </a:lnTo>
                      <a:lnTo>
                        <a:pt x="1302493" y="0"/>
                      </a:lnTo>
                    </a:path>
                  </a:pathLst>
                </a:custGeom>
                <a:noFill/>
                <a:ln w="12700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4" name="Rectangle 30">
                  <a:extLst>
                    <a:ext uri="{FF2B5EF4-FFF2-40B4-BE49-F238E27FC236}">
                      <a16:creationId xmlns:a16="http://schemas.microsoft.com/office/drawing/2014/main" id="{32757671-5219-4448-9D74-96978B78FB20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 rot="13500000">
                  <a:off x="5327037" y="3070731"/>
                  <a:ext cx="606323" cy="606323"/>
                </a:xfrm>
                <a:custGeom>
                  <a:avLst/>
                  <a:gdLst>
                    <a:gd name="connsiteX0" fmla="*/ 0 w 1302493"/>
                    <a:gd name="connsiteY0" fmla="*/ 0 h 1302493"/>
                    <a:gd name="connsiteX1" fmla="*/ 1302493 w 1302493"/>
                    <a:gd name="connsiteY1" fmla="*/ 0 h 1302493"/>
                    <a:gd name="connsiteX2" fmla="*/ 1302493 w 1302493"/>
                    <a:gd name="connsiteY2" fmla="*/ 1302493 h 1302493"/>
                    <a:gd name="connsiteX3" fmla="*/ 0 w 1302493"/>
                    <a:gd name="connsiteY3" fmla="*/ 1302493 h 1302493"/>
                    <a:gd name="connsiteX4" fmla="*/ 0 w 1302493"/>
                    <a:gd name="connsiteY4" fmla="*/ 0 h 1302493"/>
                    <a:gd name="connsiteX0" fmla="*/ 1302493 w 1393933"/>
                    <a:gd name="connsiteY0" fmla="*/ 1302493 h 1393933"/>
                    <a:gd name="connsiteX1" fmla="*/ 0 w 1393933"/>
                    <a:gd name="connsiteY1" fmla="*/ 1302493 h 1393933"/>
                    <a:gd name="connsiteX2" fmla="*/ 0 w 1393933"/>
                    <a:gd name="connsiteY2" fmla="*/ 0 h 1393933"/>
                    <a:gd name="connsiteX3" fmla="*/ 1302493 w 1393933"/>
                    <a:gd name="connsiteY3" fmla="*/ 0 h 1393933"/>
                    <a:gd name="connsiteX4" fmla="*/ 1393933 w 1393933"/>
                    <a:gd name="connsiteY4" fmla="*/ 1393933 h 1393933"/>
                    <a:gd name="connsiteX0" fmla="*/ 0 w 1393933"/>
                    <a:gd name="connsiteY0" fmla="*/ 1302493 h 1393933"/>
                    <a:gd name="connsiteX1" fmla="*/ 0 w 1393933"/>
                    <a:gd name="connsiteY1" fmla="*/ 0 h 1393933"/>
                    <a:gd name="connsiteX2" fmla="*/ 1302493 w 1393933"/>
                    <a:gd name="connsiteY2" fmla="*/ 0 h 1393933"/>
                    <a:gd name="connsiteX3" fmla="*/ 1393933 w 1393933"/>
                    <a:gd name="connsiteY3" fmla="*/ 1393933 h 1393933"/>
                    <a:gd name="connsiteX0" fmla="*/ 0 w 1302493"/>
                    <a:gd name="connsiteY0" fmla="*/ 1302493 h 1302493"/>
                    <a:gd name="connsiteX1" fmla="*/ 0 w 1302493"/>
                    <a:gd name="connsiteY1" fmla="*/ 0 h 1302493"/>
                    <a:gd name="connsiteX2" fmla="*/ 1302493 w 1302493"/>
                    <a:gd name="connsiteY2" fmla="*/ 0 h 13024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</a:cxnLst>
                  <a:rect l="l" t="t" r="r" b="b"/>
                  <a:pathLst>
                    <a:path w="1302493" h="1302493">
                      <a:moveTo>
                        <a:pt x="0" y="1302493"/>
                      </a:moveTo>
                      <a:lnTo>
                        <a:pt x="0" y="0"/>
                      </a:lnTo>
                      <a:lnTo>
                        <a:pt x="1302493" y="0"/>
                      </a:lnTo>
                    </a:path>
                  </a:pathLst>
                </a:custGeom>
                <a:noFill/>
                <a:ln w="12700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68" name="Group 67">
                <a:extLst>
                  <a:ext uri="{FF2B5EF4-FFF2-40B4-BE49-F238E27FC236}">
                    <a16:creationId xmlns:a16="http://schemas.microsoft.com/office/drawing/2014/main" id="{A62FFE05-1BB5-478B-ACB7-0201D6E0B86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>
                <a:off x="3125006" y="3171595"/>
                <a:ext cx="1785984" cy="1799739"/>
                <a:chOff x="6879836" y="3516901"/>
                <a:chExt cx="1785984" cy="1799739"/>
              </a:xfrm>
            </p:grpSpPr>
            <p:sp>
              <p:nvSpPr>
                <p:cNvPr id="69" name="Freeform: Shape 68">
                  <a:extLst>
                    <a:ext uri="{FF2B5EF4-FFF2-40B4-BE49-F238E27FC236}">
                      <a16:creationId xmlns:a16="http://schemas.microsoft.com/office/drawing/2014/main" id="{08CF1D90-5BE7-4777-9D00-4B898D6A5D0D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>
                  <a:off x="6879836" y="3521665"/>
                  <a:ext cx="892801" cy="1794975"/>
                </a:xfrm>
                <a:custGeom>
                  <a:avLst/>
                  <a:gdLst>
                    <a:gd name="connsiteX0" fmla="*/ 892801 w 892801"/>
                    <a:gd name="connsiteY0" fmla="*/ 0 h 1794975"/>
                    <a:gd name="connsiteX1" fmla="*/ 892801 w 892801"/>
                    <a:gd name="connsiteY1" fmla="*/ 1434622 h 1794975"/>
                    <a:gd name="connsiteX2" fmla="*/ 845919 w 892801"/>
                    <a:gd name="connsiteY2" fmla="*/ 1533379 h 1794975"/>
                    <a:gd name="connsiteX3" fmla="*/ 440820 w 892801"/>
                    <a:gd name="connsiteY3" fmla="*/ 1794916 h 1794975"/>
                    <a:gd name="connsiteX4" fmla="*/ 379878 w 892801"/>
                    <a:gd name="connsiteY4" fmla="*/ 1791253 h 1794975"/>
                    <a:gd name="connsiteX5" fmla="*/ 763083 w 892801"/>
                    <a:gd name="connsiteY5" fmla="*/ 100140 h 1794975"/>
                    <a:gd name="connsiteX6" fmla="*/ 892801 w 892801"/>
                    <a:gd name="connsiteY6" fmla="*/ 0 h 179497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892801" h="1794975">
                      <a:moveTo>
                        <a:pt x="892801" y="0"/>
                      </a:moveTo>
                      <a:lnTo>
                        <a:pt x="892801" y="1434622"/>
                      </a:lnTo>
                      <a:lnTo>
                        <a:pt x="845919" y="1533379"/>
                      </a:lnTo>
                      <a:cubicBezTo>
                        <a:pt x="735106" y="1711682"/>
                        <a:pt x="584368" y="1792418"/>
                        <a:pt x="440820" y="1794916"/>
                      </a:cubicBezTo>
                      <a:cubicBezTo>
                        <a:pt x="420314" y="1795273"/>
                        <a:pt x="399954" y="1794033"/>
                        <a:pt x="379878" y="1791253"/>
                      </a:cubicBezTo>
                      <a:cubicBezTo>
                        <a:pt x="-41718" y="1732871"/>
                        <a:pt x="-338017" y="995203"/>
                        <a:pt x="763083" y="100140"/>
                      </a:cubicBezTo>
                      <a:lnTo>
                        <a:pt x="892801" y="0"/>
                      </a:ln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89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70" name="Freeform: Shape 69">
                  <a:extLst>
                    <a:ext uri="{FF2B5EF4-FFF2-40B4-BE49-F238E27FC236}">
                      <a16:creationId xmlns:a16="http://schemas.microsoft.com/office/drawing/2014/main" id="{D066325E-CB67-49CD-9A41-2CFD6BCC9038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>
                  <a:off x="7772637" y="3516901"/>
                  <a:ext cx="893183" cy="1795123"/>
                </a:xfrm>
                <a:custGeom>
                  <a:avLst/>
                  <a:gdLst>
                    <a:gd name="connsiteX0" fmla="*/ 191 w 893183"/>
                    <a:gd name="connsiteY0" fmla="*/ 0 h 1795123"/>
                    <a:gd name="connsiteX1" fmla="*/ 130101 w 893183"/>
                    <a:gd name="connsiteY1" fmla="*/ 100288 h 1795123"/>
                    <a:gd name="connsiteX2" fmla="*/ 513306 w 893183"/>
                    <a:gd name="connsiteY2" fmla="*/ 1791401 h 1795123"/>
                    <a:gd name="connsiteX3" fmla="*/ 47265 w 893183"/>
                    <a:gd name="connsiteY3" fmla="*/ 1533527 h 1795123"/>
                    <a:gd name="connsiteX4" fmla="*/ 192 w 893183"/>
                    <a:gd name="connsiteY4" fmla="*/ 1434367 h 1795123"/>
                    <a:gd name="connsiteX5" fmla="*/ 192 w 893183"/>
                    <a:gd name="connsiteY5" fmla="*/ 1438981 h 1795123"/>
                    <a:gd name="connsiteX6" fmla="*/ 0 w 893183"/>
                    <a:gd name="connsiteY6" fmla="*/ 1439386 h 1795123"/>
                    <a:gd name="connsiteX7" fmla="*/ 0 w 893183"/>
                    <a:gd name="connsiteY7" fmla="*/ 4764 h 1795123"/>
                    <a:gd name="connsiteX8" fmla="*/ 191 w 893183"/>
                    <a:gd name="connsiteY8" fmla="*/ 4616 h 1795123"/>
                    <a:gd name="connsiteX9" fmla="*/ 191 w 893183"/>
                    <a:gd name="connsiteY9" fmla="*/ 0 h 179512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893183" h="1795123">
                      <a:moveTo>
                        <a:pt x="191" y="0"/>
                      </a:moveTo>
                      <a:lnTo>
                        <a:pt x="130101" y="100288"/>
                      </a:lnTo>
                      <a:cubicBezTo>
                        <a:pt x="1231201" y="995351"/>
                        <a:pt x="934902" y="1733019"/>
                        <a:pt x="513306" y="1791401"/>
                      </a:cubicBezTo>
                      <a:cubicBezTo>
                        <a:pt x="352699" y="1813642"/>
                        <a:pt x="173909" y="1737302"/>
                        <a:pt x="47265" y="1533527"/>
                      </a:cubicBezTo>
                      <a:lnTo>
                        <a:pt x="192" y="1434367"/>
                      </a:lnTo>
                      <a:lnTo>
                        <a:pt x="192" y="1438981"/>
                      </a:lnTo>
                      <a:lnTo>
                        <a:pt x="0" y="1439386"/>
                      </a:lnTo>
                      <a:lnTo>
                        <a:pt x="0" y="4764"/>
                      </a:lnTo>
                      <a:lnTo>
                        <a:pt x="191" y="4616"/>
                      </a:lnTo>
                      <a:lnTo>
                        <a:pt x="191" y="0"/>
                      </a:ln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27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schemeClr val="tx1"/>
                    </a:solidFill>
                  </a:endParaRPr>
                </a:p>
              </p:txBody>
            </p:sp>
          </p:grpSp>
        </p:grpSp>
        <p:grpSp>
          <p:nvGrpSpPr>
            <p:cNvPr id="58" name="Group 57">
              <a:extLst>
                <a:ext uri="{FF2B5EF4-FFF2-40B4-BE49-F238E27FC236}">
                  <a16:creationId xmlns:a16="http://schemas.microsoft.com/office/drawing/2014/main" id="{7405EB12-3265-4FD8-AE15-B453CFF084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10800000">
              <a:off x="555957" y="5230097"/>
              <a:ext cx="641183" cy="1069728"/>
              <a:chOff x="6484112" y="2967038"/>
              <a:chExt cx="641183" cy="1069728"/>
            </a:xfrm>
          </p:grpSpPr>
          <p:grpSp>
            <p:nvGrpSpPr>
              <p:cNvPr id="59" name="Group 58">
                <a:extLst>
                  <a:ext uri="{FF2B5EF4-FFF2-40B4-BE49-F238E27FC236}">
                    <a16:creationId xmlns:a16="http://schemas.microsoft.com/office/drawing/2014/main" id="{BCD1DA60-1F78-4286-AD75-48457E4E42A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>
                <a:off x="6808136" y="2967038"/>
                <a:ext cx="317159" cy="932400"/>
                <a:chOff x="6808136" y="2967038"/>
                <a:chExt cx="317159" cy="932400"/>
              </a:xfrm>
            </p:grpSpPr>
            <p:sp>
              <p:nvSpPr>
                <p:cNvPr id="64" name="Freeform 68">
                  <a:extLst>
                    <a:ext uri="{FF2B5EF4-FFF2-40B4-BE49-F238E27FC236}">
                      <a16:creationId xmlns:a16="http://schemas.microsoft.com/office/drawing/2014/main" id="{F2434CC9-D9BE-4CC5-A618-AC659C5CBD79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6808136" y="2967038"/>
                  <a:ext cx="159772" cy="710627"/>
                </a:xfrm>
                <a:custGeom>
                  <a:avLst/>
                  <a:gdLst>
                    <a:gd name="T0" fmla="*/ 0 w 67"/>
                    <a:gd name="T1" fmla="*/ 149 h 298"/>
                    <a:gd name="T2" fmla="*/ 67 w 67"/>
                    <a:gd name="T3" fmla="*/ 298 h 298"/>
                    <a:gd name="T4" fmla="*/ 67 w 67"/>
                    <a:gd name="T5" fmla="*/ 0 h 298"/>
                    <a:gd name="T6" fmla="*/ 0 w 67"/>
                    <a:gd name="T7" fmla="*/ 149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7" h="298">
                      <a:moveTo>
                        <a:pt x="0" y="149"/>
                      </a:moveTo>
                      <a:cubicBezTo>
                        <a:pt x="0" y="208"/>
                        <a:pt x="26" y="261"/>
                        <a:pt x="67" y="298"/>
                      </a:cubicBezTo>
                      <a:cubicBezTo>
                        <a:pt x="67" y="0"/>
                        <a:pt x="67" y="0"/>
                        <a:pt x="67" y="0"/>
                      </a:cubicBezTo>
                      <a:cubicBezTo>
                        <a:pt x="26" y="36"/>
                        <a:pt x="0" y="89"/>
                        <a:pt x="0" y="149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89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65" name="Freeform 69">
                  <a:extLst>
                    <a:ext uri="{FF2B5EF4-FFF2-40B4-BE49-F238E27FC236}">
                      <a16:creationId xmlns:a16="http://schemas.microsoft.com/office/drawing/2014/main" id="{B9A88CD6-DA9C-42B2-A37B-5A0E1BED755D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6967908" y="2967038"/>
                  <a:ext cx="157387" cy="710627"/>
                </a:xfrm>
                <a:custGeom>
                  <a:avLst/>
                  <a:gdLst>
                    <a:gd name="T0" fmla="*/ 0 w 66"/>
                    <a:gd name="T1" fmla="*/ 0 h 298"/>
                    <a:gd name="T2" fmla="*/ 0 w 66"/>
                    <a:gd name="T3" fmla="*/ 298 h 298"/>
                    <a:gd name="T4" fmla="*/ 66 w 66"/>
                    <a:gd name="T5" fmla="*/ 149 h 298"/>
                    <a:gd name="T6" fmla="*/ 0 w 66"/>
                    <a:gd name="T7" fmla="*/ 0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6" h="298">
                      <a:moveTo>
                        <a:pt x="0" y="0"/>
                      </a:moveTo>
                      <a:cubicBezTo>
                        <a:pt x="0" y="298"/>
                        <a:pt x="0" y="298"/>
                        <a:pt x="0" y="298"/>
                      </a:cubicBezTo>
                      <a:cubicBezTo>
                        <a:pt x="41" y="261"/>
                        <a:pt x="66" y="208"/>
                        <a:pt x="66" y="149"/>
                      </a:cubicBezTo>
                      <a:cubicBezTo>
                        <a:pt x="66" y="89"/>
                        <a:pt x="41" y="36"/>
                        <a:pt x="0" y="0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27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66" name="Line 70">
                  <a:extLst>
                    <a:ext uri="{FF2B5EF4-FFF2-40B4-BE49-F238E27FC236}">
                      <a16:creationId xmlns:a16="http://schemas.microsoft.com/office/drawing/2014/main" id="{4A018333-A419-44AE-9CF5-57D5319073CF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6967908" y="2967038"/>
                  <a:ext cx="0" cy="932400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60" name="Group 59">
                <a:extLst>
                  <a:ext uri="{FF2B5EF4-FFF2-40B4-BE49-F238E27FC236}">
                    <a16:creationId xmlns:a16="http://schemas.microsoft.com/office/drawing/2014/main" id="{4C9BB730-80E2-4F3A-882B-7ED9186ABD9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 rot="18900000" flipH="1">
                <a:off x="6484112" y="3104366"/>
                <a:ext cx="317159" cy="932400"/>
                <a:chOff x="6808136" y="2967038"/>
                <a:chExt cx="317159" cy="932400"/>
              </a:xfrm>
            </p:grpSpPr>
            <p:sp>
              <p:nvSpPr>
                <p:cNvPr id="61" name="Freeform 68">
                  <a:extLst>
                    <a:ext uri="{FF2B5EF4-FFF2-40B4-BE49-F238E27FC236}">
                      <a16:creationId xmlns:a16="http://schemas.microsoft.com/office/drawing/2014/main" id="{D48E4E69-835A-40C7-A548-8947A81DC1C6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6808136" y="2967038"/>
                  <a:ext cx="159772" cy="710627"/>
                </a:xfrm>
                <a:custGeom>
                  <a:avLst/>
                  <a:gdLst>
                    <a:gd name="T0" fmla="*/ 0 w 67"/>
                    <a:gd name="T1" fmla="*/ 149 h 298"/>
                    <a:gd name="T2" fmla="*/ 67 w 67"/>
                    <a:gd name="T3" fmla="*/ 298 h 298"/>
                    <a:gd name="T4" fmla="*/ 67 w 67"/>
                    <a:gd name="T5" fmla="*/ 0 h 298"/>
                    <a:gd name="T6" fmla="*/ 0 w 67"/>
                    <a:gd name="T7" fmla="*/ 149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7" h="298">
                      <a:moveTo>
                        <a:pt x="0" y="149"/>
                      </a:moveTo>
                      <a:cubicBezTo>
                        <a:pt x="0" y="208"/>
                        <a:pt x="26" y="261"/>
                        <a:pt x="67" y="298"/>
                      </a:cubicBezTo>
                      <a:cubicBezTo>
                        <a:pt x="67" y="0"/>
                        <a:pt x="67" y="0"/>
                        <a:pt x="67" y="0"/>
                      </a:cubicBezTo>
                      <a:cubicBezTo>
                        <a:pt x="26" y="36"/>
                        <a:pt x="0" y="89"/>
                        <a:pt x="0" y="149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89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62" name="Freeform 69">
                  <a:extLst>
                    <a:ext uri="{FF2B5EF4-FFF2-40B4-BE49-F238E27FC236}">
                      <a16:creationId xmlns:a16="http://schemas.microsoft.com/office/drawing/2014/main" id="{E4F80DAC-11B8-4A6F-9CAA-8C62C6A2E637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6967908" y="2967038"/>
                  <a:ext cx="157387" cy="710627"/>
                </a:xfrm>
                <a:custGeom>
                  <a:avLst/>
                  <a:gdLst>
                    <a:gd name="T0" fmla="*/ 0 w 66"/>
                    <a:gd name="T1" fmla="*/ 0 h 298"/>
                    <a:gd name="T2" fmla="*/ 0 w 66"/>
                    <a:gd name="T3" fmla="*/ 298 h 298"/>
                    <a:gd name="T4" fmla="*/ 66 w 66"/>
                    <a:gd name="T5" fmla="*/ 149 h 298"/>
                    <a:gd name="T6" fmla="*/ 0 w 66"/>
                    <a:gd name="T7" fmla="*/ 0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6" h="298">
                      <a:moveTo>
                        <a:pt x="0" y="0"/>
                      </a:moveTo>
                      <a:cubicBezTo>
                        <a:pt x="0" y="298"/>
                        <a:pt x="0" y="298"/>
                        <a:pt x="0" y="298"/>
                      </a:cubicBezTo>
                      <a:cubicBezTo>
                        <a:pt x="41" y="261"/>
                        <a:pt x="66" y="208"/>
                        <a:pt x="66" y="149"/>
                      </a:cubicBezTo>
                      <a:cubicBezTo>
                        <a:pt x="66" y="89"/>
                        <a:pt x="41" y="36"/>
                        <a:pt x="0" y="0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27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63" name="Line 70">
                  <a:extLst>
                    <a:ext uri="{FF2B5EF4-FFF2-40B4-BE49-F238E27FC236}">
                      <a16:creationId xmlns:a16="http://schemas.microsoft.com/office/drawing/2014/main" id="{FF491AF2-6D67-4650-B34C-5BB5F1128406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6967908" y="2967038"/>
                  <a:ext cx="0" cy="932400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</p:grpSp>
      <p:pic>
        <p:nvPicPr>
          <p:cNvPr id="132" name="Audio 131">
            <a:hlinkClick r:id="" action="ppaction://media"/>
            <a:extLst>
              <a:ext uri="{FF2B5EF4-FFF2-40B4-BE49-F238E27FC236}">
                <a16:creationId xmlns:a16="http://schemas.microsoft.com/office/drawing/2014/main" id="{447D4ADB-4A4A-9867-8D86-5511B7DA06F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E68E450-E3AE-FE03-D93E-4D681C387D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22408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4208"/>
    </mc:Choice>
    <mc:Fallback xmlns="">
      <p:transition spd="slow" advTm="9420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2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D2D76E3-BBAC-4D3C-9314-D3076FA905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75C945D9-C3DE-4D90-9F29-7BE223AAF1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99766" y="716800"/>
            <a:ext cx="3838575" cy="5583025"/>
            <a:chOff x="199766" y="716800"/>
            <a:chExt cx="3838575" cy="5583025"/>
          </a:xfrm>
        </p:grpSpPr>
        <p:grpSp>
          <p:nvGrpSpPr>
            <p:cNvPr id="11" name="Group 10">
              <a:extLst>
                <a:ext uri="{FF2B5EF4-FFF2-40B4-BE49-F238E27FC236}">
                  <a16:creationId xmlns:a16="http://schemas.microsoft.com/office/drawing/2014/main" id="{08D338B3-6DA4-45F7-91E3-7D8C28D0B2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2700000">
              <a:off x="890329" y="26237"/>
              <a:ext cx="2457450" cy="3838575"/>
              <a:chOff x="587376" y="280988"/>
              <a:chExt cx="2457450" cy="3838575"/>
            </a:xfrm>
          </p:grpSpPr>
          <p:sp>
            <p:nvSpPr>
              <p:cNvPr id="30" name="Freeform 64">
                <a:extLst>
                  <a:ext uri="{FF2B5EF4-FFF2-40B4-BE49-F238E27FC236}">
                    <a16:creationId xmlns:a16="http://schemas.microsoft.com/office/drawing/2014/main" id="{6185FD3E-487C-45A4-AD94-24F4F7BACD6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1443038"/>
                <a:ext cx="1228725" cy="790575"/>
              </a:xfrm>
              <a:custGeom>
                <a:avLst/>
                <a:gdLst>
                  <a:gd name="T0" fmla="*/ 162 w 258"/>
                  <a:gd name="T1" fmla="*/ 132 h 166"/>
                  <a:gd name="T2" fmla="*/ 258 w 258"/>
                  <a:gd name="T3" fmla="*/ 0 h 166"/>
                  <a:gd name="T4" fmla="*/ 0 w 258"/>
                  <a:gd name="T5" fmla="*/ 149 h 166"/>
                  <a:gd name="T6" fmla="*/ 162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162" y="132"/>
                    </a:moveTo>
                    <a:cubicBezTo>
                      <a:pt x="214" y="102"/>
                      <a:pt x="247" y="54"/>
                      <a:pt x="258" y="0"/>
                    </a:cubicBezTo>
                    <a:cubicBezTo>
                      <a:pt x="0" y="149"/>
                      <a:pt x="0" y="149"/>
                      <a:pt x="0" y="149"/>
                    </a:cubicBezTo>
                    <a:cubicBezTo>
                      <a:pt x="52" y="166"/>
                      <a:pt x="111" y="162"/>
                      <a:pt x="162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31" name="Freeform 81">
                <a:extLst>
                  <a:ext uri="{FF2B5EF4-FFF2-40B4-BE49-F238E27FC236}">
                    <a16:creationId xmlns:a16="http://schemas.microsoft.com/office/drawing/2014/main" id="{DABEF2EB-1FA6-476D-ADEC-ACC991D1EEE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205038"/>
                <a:ext cx="1228725" cy="790575"/>
              </a:xfrm>
              <a:custGeom>
                <a:avLst/>
                <a:gdLst>
                  <a:gd name="T0" fmla="*/ 162 w 258"/>
                  <a:gd name="T1" fmla="*/ 132 h 166"/>
                  <a:gd name="T2" fmla="*/ 258 w 258"/>
                  <a:gd name="T3" fmla="*/ 0 h 166"/>
                  <a:gd name="T4" fmla="*/ 0 w 258"/>
                  <a:gd name="T5" fmla="*/ 149 h 166"/>
                  <a:gd name="T6" fmla="*/ 162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162" y="132"/>
                    </a:moveTo>
                    <a:cubicBezTo>
                      <a:pt x="214" y="102"/>
                      <a:pt x="247" y="54"/>
                      <a:pt x="258" y="0"/>
                    </a:cubicBezTo>
                    <a:cubicBezTo>
                      <a:pt x="0" y="149"/>
                      <a:pt x="0" y="149"/>
                      <a:pt x="0" y="149"/>
                    </a:cubicBezTo>
                    <a:cubicBezTo>
                      <a:pt x="52" y="166"/>
                      <a:pt x="111" y="162"/>
                      <a:pt x="162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32" name="Freeform 61">
                <a:extLst>
                  <a:ext uri="{FF2B5EF4-FFF2-40B4-BE49-F238E27FC236}">
                    <a16:creationId xmlns:a16="http://schemas.microsoft.com/office/drawing/2014/main" id="{702C2E5D-FD1A-49AB-9CF7-7F656660A9F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1443038"/>
                <a:ext cx="1228725" cy="790575"/>
              </a:xfrm>
              <a:custGeom>
                <a:avLst/>
                <a:gdLst>
                  <a:gd name="T0" fmla="*/ 95 w 258"/>
                  <a:gd name="T1" fmla="*/ 132 h 166"/>
                  <a:gd name="T2" fmla="*/ 258 w 258"/>
                  <a:gd name="T3" fmla="*/ 149 h 166"/>
                  <a:gd name="T4" fmla="*/ 0 w 258"/>
                  <a:gd name="T5" fmla="*/ 0 h 166"/>
                  <a:gd name="T6" fmla="*/ 95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95" y="132"/>
                    </a:moveTo>
                    <a:cubicBezTo>
                      <a:pt x="147" y="162"/>
                      <a:pt x="206" y="166"/>
                      <a:pt x="258" y="149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11" y="54"/>
                      <a:pt x="44" y="102"/>
                      <a:pt x="95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33" name="Freeform 78">
                <a:extLst>
                  <a:ext uri="{FF2B5EF4-FFF2-40B4-BE49-F238E27FC236}">
                    <a16:creationId xmlns:a16="http://schemas.microsoft.com/office/drawing/2014/main" id="{FE338B6A-36C1-4245-B24F-94D4DE5F7CC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2205038"/>
                <a:ext cx="1228725" cy="790575"/>
              </a:xfrm>
              <a:custGeom>
                <a:avLst/>
                <a:gdLst>
                  <a:gd name="T0" fmla="*/ 95 w 258"/>
                  <a:gd name="T1" fmla="*/ 132 h 166"/>
                  <a:gd name="T2" fmla="*/ 258 w 258"/>
                  <a:gd name="T3" fmla="*/ 149 h 166"/>
                  <a:gd name="T4" fmla="*/ 0 w 258"/>
                  <a:gd name="T5" fmla="*/ 0 h 166"/>
                  <a:gd name="T6" fmla="*/ 95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95" y="132"/>
                    </a:moveTo>
                    <a:cubicBezTo>
                      <a:pt x="147" y="162"/>
                      <a:pt x="206" y="166"/>
                      <a:pt x="258" y="149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11" y="54"/>
                      <a:pt x="44" y="102"/>
                      <a:pt x="95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34" name="Freeform 84">
                <a:extLst>
                  <a:ext uri="{FF2B5EF4-FFF2-40B4-BE49-F238E27FC236}">
                    <a16:creationId xmlns:a16="http://schemas.microsoft.com/office/drawing/2014/main" id="{6CDA6293-4165-4383-9C97-2A66792280D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2967038"/>
                <a:ext cx="1228725" cy="790575"/>
              </a:xfrm>
              <a:custGeom>
                <a:avLst/>
                <a:gdLst>
                  <a:gd name="T0" fmla="*/ 95 w 258"/>
                  <a:gd name="T1" fmla="*/ 132 h 166"/>
                  <a:gd name="T2" fmla="*/ 258 w 258"/>
                  <a:gd name="T3" fmla="*/ 149 h 166"/>
                  <a:gd name="T4" fmla="*/ 0 w 258"/>
                  <a:gd name="T5" fmla="*/ 0 h 166"/>
                  <a:gd name="T6" fmla="*/ 95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95" y="132"/>
                    </a:moveTo>
                    <a:cubicBezTo>
                      <a:pt x="147" y="162"/>
                      <a:pt x="206" y="166"/>
                      <a:pt x="258" y="149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11" y="54"/>
                      <a:pt x="44" y="102"/>
                      <a:pt x="95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35" name="Freeform 87">
                <a:extLst>
                  <a:ext uri="{FF2B5EF4-FFF2-40B4-BE49-F238E27FC236}">
                    <a16:creationId xmlns:a16="http://schemas.microsoft.com/office/drawing/2014/main" id="{CACA95C4-6FB3-44B0-981E-06BBAE8F027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967038"/>
                <a:ext cx="1228725" cy="790575"/>
              </a:xfrm>
              <a:custGeom>
                <a:avLst/>
                <a:gdLst>
                  <a:gd name="T0" fmla="*/ 162 w 258"/>
                  <a:gd name="T1" fmla="*/ 132 h 166"/>
                  <a:gd name="T2" fmla="*/ 258 w 258"/>
                  <a:gd name="T3" fmla="*/ 0 h 166"/>
                  <a:gd name="T4" fmla="*/ 0 w 258"/>
                  <a:gd name="T5" fmla="*/ 149 h 166"/>
                  <a:gd name="T6" fmla="*/ 162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162" y="132"/>
                    </a:moveTo>
                    <a:cubicBezTo>
                      <a:pt x="214" y="102"/>
                      <a:pt x="247" y="54"/>
                      <a:pt x="258" y="0"/>
                    </a:cubicBezTo>
                    <a:cubicBezTo>
                      <a:pt x="0" y="149"/>
                      <a:pt x="0" y="149"/>
                      <a:pt x="0" y="149"/>
                    </a:cubicBezTo>
                    <a:cubicBezTo>
                      <a:pt x="52" y="166"/>
                      <a:pt x="111" y="162"/>
                      <a:pt x="162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36" name="Freeform 60">
                <a:extLst>
                  <a:ext uri="{FF2B5EF4-FFF2-40B4-BE49-F238E27FC236}">
                    <a16:creationId xmlns:a16="http://schemas.microsoft.com/office/drawing/2014/main" id="{87433F39-33A6-4FCE-9B83-3D9A47A7C50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80988"/>
                <a:ext cx="319088" cy="1419225"/>
              </a:xfrm>
              <a:custGeom>
                <a:avLst/>
                <a:gdLst>
                  <a:gd name="T0" fmla="*/ 0 w 67"/>
                  <a:gd name="T1" fmla="*/ 0 h 298"/>
                  <a:gd name="T2" fmla="*/ 0 w 67"/>
                  <a:gd name="T3" fmla="*/ 298 h 298"/>
                  <a:gd name="T4" fmla="*/ 67 w 67"/>
                  <a:gd name="T5" fmla="*/ 149 h 298"/>
                  <a:gd name="T6" fmla="*/ 0 w 67"/>
                  <a:gd name="T7" fmla="*/ 0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7" h="298">
                    <a:moveTo>
                      <a:pt x="0" y="0"/>
                    </a:moveTo>
                    <a:cubicBezTo>
                      <a:pt x="0" y="298"/>
                      <a:pt x="0" y="298"/>
                      <a:pt x="0" y="298"/>
                    </a:cubicBezTo>
                    <a:cubicBezTo>
                      <a:pt x="41" y="261"/>
                      <a:pt x="67" y="208"/>
                      <a:pt x="67" y="149"/>
                    </a:cubicBezTo>
                    <a:cubicBezTo>
                      <a:pt x="67" y="89"/>
                      <a:pt x="41" y="36"/>
                      <a:pt x="0" y="0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27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37" name="Freeform 59">
                <a:extLst>
                  <a:ext uri="{FF2B5EF4-FFF2-40B4-BE49-F238E27FC236}">
                    <a16:creationId xmlns:a16="http://schemas.microsoft.com/office/drawing/2014/main" id="{09C092FC-35CB-41D8-8B13-9A238EE30C2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497013" y="280988"/>
                <a:ext cx="319088" cy="1419225"/>
              </a:xfrm>
              <a:custGeom>
                <a:avLst/>
                <a:gdLst>
                  <a:gd name="T0" fmla="*/ 0 w 67"/>
                  <a:gd name="T1" fmla="*/ 149 h 298"/>
                  <a:gd name="T2" fmla="*/ 67 w 67"/>
                  <a:gd name="T3" fmla="*/ 298 h 298"/>
                  <a:gd name="T4" fmla="*/ 67 w 67"/>
                  <a:gd name="T5" fmla="*/ 0 h 298"/>
                  <a:gd name="T6" fmla="*/ 0 w 67"/>
                  <a:gd name="T7" fmla="*/ 149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7" h="298">
                    <a:moveTo>
                      <a:pt x="0" y="149"/>
                    </a:moveTo>
                    <a:cubicBezTo>
                      <a:pt x="0" y="208"/>
                      <a:pt x="26" y="261"/>
                      <a:pt x="67" y="298"/>
                    </a:cubicBezTo>
                    <a:cubicBezTo>
                      <a:pt x="67" y="0"/>
                      <a:pt x="67" y="0"/>
                      <a:pt x="67" y="0"/>
                    </a:cubicBezTo>
                    <a:cubicBezTo>
                      <a:pt x="26" y="36"/>
                      <a:pt x="0" y="89"/>
                      <a:pt x="0" y="149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89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38" name="Freeform 62">
                <a:extLst>
                  <a:ext uri="{FF2B5EF4-FFF2-40B4-BE49-F238E27FC236}">
                    <a16:creationId xmlns:a16="http://schemas.microsoft.com/office/drawing/2014/main" id="{A0DF137B-3079-4986-913B-939546E64D0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1390651"/>
                <a:ext cx="1228725" cy="761999"/>
              </a:xfrm>
              <a:custGeom>
                <a:avLst/>
                <a:gdLst>
                  <a:gd name="T0" fmla="*/ 0 w 258"/>
                  <a:gd name="T1" fmla="*/ 17 h 166"/>
                  <a:gd name="T2" fmla="*/ 258 w 258"/>
                  <a:gd name="T3" fmla="*/ 166 h 166"/>
                  <a:gd name="T4" fmla="*/ 162 w 258"/>
                  <a:gd name="T5" fmla="*/ 34 h 166"/>
                  <a:gd name="T6" fmla="*/ 0 w 258"/>
                  <a:gd name="T7" fmla="*/ 17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7"/>
                    </a:moveTo>
                    <a:cubicBezTo>
                      <a:pt x="258" y="166"/>
                      <a:pt x="258" y="166"/>
                      <a:pt x="258" y="166"/>
                    </a:cubicBezTo>
                    <a:cubicBezTo>
                      <a:pt x="247" y="112"/>
                      <a:pt x="213" y="63"/>
                      <a:pt x="162" y="34"/>
                    </a:cubicBezTo>
                    <a:cubicBezTo>
                      <a:pt x="111" y="4"/>
                      <a:pt x="52" y="0"/>
                      <a:pt x="0" y="17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dirty="0"/>
              </a:p>
            </p:txBody>
          </p:sp>
          <p:sp>
            <p:nvSpPr>
              <p:cNvPr id="39" name="Freeform 65">
                <a:extLst>
                  <a:ext uri="{FF2B5EF4-FFF2-40B4-BE49-F238E27FC236}">
                    <a16:creationId xmlns:a16="http://schemas.microsoft.com/office/drawing/2014/main" id="{D660B18D-F0F5-419B-B3F1-B039757C955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1362075"/>
                <a:ext cx="1228725" cy="790575"/>
              </a:xfrm>
              <a:custGeom>
                <a:avLst/>
                <a:gdLst>
                  <a:gd name="T0" fmla="*/ 0 w 258"/>
                  <a:gd name="T1" fmla="*/ 166 h 166"/>
                  <a:gd name="T2" fmla="*/ 258 w 258"/>
                  <a:gd name="T3" fmla="*/ 17 h 166"/>
                  <a:gd name="T4" fmla="*/ 96 w 258"/>
                  <a:gd name="T5" fmla="*/ 34 h 166"/>
                  <a:gd name="T6" fmla="*/ 0 w 258"/>
                  <a:gd name="T7" fmla="*/ 166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66"/>
                    </a:moveTo>
                    <a:cubicBezTo>
                      <a:pt x="258" y="17"/>
                      <a:pt x="258" y="17"/>
                      <a:pt x="258" y="17"/>
                    </a:cubicBezTo>
                    <a:cubicBezTo>
                      <a:pt x="206" y="0"/>
                      <a:pt x="147" y="4"/>
                      <a:pt x="96" y="34"/>
                    </a:cubicBezTo>
                    <a:cubicBezTo>
                      <a:pt x="44" y="63"/>
                      <a:pt x="11" y="112"/>
                      <a:pt x="0" y="166"/>
                    </a:cubicBezTo>
                    <a:close/>
                  </a:path>
                </a:pathLst>
              </a:custGeom>
              <a:gradFill flip="none" rotWithShape="0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40" name="Freeform 79">
                <a:extLst>
                  <a:ext uri="{FF2B5EF4-FFF2-40B4-BE49-F238E27FC236}">
                    <a16:creationId xmlns:a16="http://schemas.microsoft.com/office/drawing/2014/main" id="{80FAC823-69BF-42B9-BA6A-E365E721EB9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2124075"/>
                <a:ext cx="1228725" cy="790575"/>
              </a:xfrm>
              <a:custGeom>
                <a:avLst/>
                <a:gdLst>
                  <a:gd name="T0" fmla="*/ 0 w 258"/>
                  <a:gd name="T1" fmla="*/ 17 h 166"/>
                  <a:gd name="T2" fmla="*/ 258 w 258"/>
                  <a:gd name="T3" fmla="*/ 166 h 166"/>
                  <a:gd name="T4" fmla="*/ 162 w 258"/>
                  <a:gd name="T5" fmla="*/ 34 h 166"/>
                  <a:gd name="T6" fmla="*/ 0 w 258"/>
                  <a:gd name="T7" fmla="*/ 17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7"/>
                    </a:moveTo>
                    <a:cubicBezTo>
                      <a:pt x="258" y="166"/>
                      <a:pt x="258" y="166"/>
                      <a:pt x="258" y="166"/>
                    </a:cubicBezTo>
                    <a:cubicBezTo>
                      <a:pt x="247" y="112"/>
                      <a:pt x="213" y="63"/>
                      <a:pt x="162" y="34"/>
                    </a:cubicBezTo>
                    <a:cubicBezTo>
                      <a:pt x="111" y="4"/>
                      <a:pt x="52" y="0"/>
                      <a:pt x="0" y="17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41" name="Freeform 82">
                <a:extLst>
                  <a:ext uri="{FF2B5EF4-FFF2-40B4-BE49-F238E27FC236}">
                    <a16:creationId xmlns:a16="http://schemas.microsoft.com/office/drawing/2014/main" id="{5B5DFB3A-61ED-4206-9B53-3E8A8CE9FF0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124075"/>
                <a:ext cx="1228725" cy="790575"/>
              </a:xfrm>
              <a:custGeom>
                <a:avLst/>
                <a:gdLst>
                  <a:gd name="T0" fmla="*/ 0 w 258"/>
                  <a:gd name="T1" fmla="*/ 166 h 166"/>
                  <a:gd name="T2" fmla="*/ 258 w 258"/>
                  <a:gd name="T3" fmla="*/ 17 h 166"/>
                  <a:gd name="T4" fmla="*/ 96 w 258"/>
                  <a:gd name="T5" fmla="*/ 34 h 166"/>
                  <a:gd name="T6" fmla="*/ 0 w 258"/>
                  <a:gd name="T7" fmla="*/ 166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66"/>
                    </a:moveTo>
                    <a:cubicBezTo>
                      <a:pt x="258" y="17"/>
                      <a:pt x="258" y="17"/>
                      <a:pt x="258" y="17"/>
                    </a:cubicBezTo>
                    <a:cubicBezTo>
                      <a:pt x="206" y="0"/>
                      <a:pt x="147" y="4"/>
                      <a:pt x="96" y="34"/>
                    </a:cubicBezTo>
                    <a:cubicBezTo>
                      <a:pt x="44" y="63"/>
                      <a:pt x="11" y="112"/>
                      <a:pt x="0" y="166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42" name="Freeform 85">
                <a:extLst>
                  <a:ext uri="{FF2B5EF4-FFF2-40B4-BE49-F238E27FC236}">
                    <a16:creationId xmlns:a16="http://schemas.microsoft.com/office/drawing/2014/main" id="{C72D0A40-CAB7-45AB-B832-628D138C69F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2886075"/>
                <a:ext cx="1228725" cy="790575"/>
              </a:xfrm>
              <a:custGeom>
                <a:avLst/>
                <a:gdLst>
                  <a:gd name="T0" fmla="*/ 0 w 258"/>
                  <a:gd name="T1" fmla="*/ 17 h 166"/>
                  <a:gd name="T2" fmla="*/ 258 w 258"/>
                  <a:gd name="T3" fmla="*/ 166 h 166"/>
                  <a:gd name="T4" fmla="*/ 162 w 258"/>
                  <a:gd name="T5" fmla="*/ 34 h 166"/>
                  <a:gd name="T6" fmla="*/ 0 w 258"/>
                  <a:gd name="T7" fmla="*/ 17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7"/>
                    </a:moveTo>
                    <a:cubicBezTo>
                      <a:pt x="258" y="166"/>
                      <a:pt x="258" y="166"/>
                      <a:pt x="258" y="166"/>
                    </a:cubicBezTo>
                    <a:cubicBezTo>
                      <a:pt x="247" y="112"/>
                      <a:pt x="213" y="63"/>
                      <a:pt x="162" y="34"/>
                    </a:cubicBezTo>
                    <a:cubicBezTo>
                      <a:pt x="111" y="4"/>
                      <a:pt x="52" y="0"/>
                      <a:pt x="0" y="17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43" name="Freeform 88">
                <a:extLst>
                  <a:ext uri="{FF2B5EF4-FFF2-40B4-BE49-F238E27FC236}">
                    <a16:creationId xmlns:a16="http://schemas.microsoft.com/office/drawing/2014/main" id="{A1757DD3-2A1D-4CED-A678-ECE520A1B48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886075"/>
                <a:ext cx="1228725" cy="790575"/>
              </a:xfrm>
              <a:custGeom>
                <a:avLst/>
                <a:gdLst>
                  <a:gd name="T0" fmla="*/ 0 w 258"/>
                  <a:gd name="T1" fmla="*/ 166 h 166"/>
                  <a:gd name="T2" fmla="*/ 258 w 258"/>
                  <a:gd name="T3" fmla="*/ 17 h 166"/>
                  <a:gd name="T4" fmla="*/ 96 w 258"/>
                  <a:gd name="T5" fmla="*/ 34 h 166"/>
                  <a:gd name="T6" fmla="*/ 0 w 258"/>
                  <a:gd name="T7" fmla="*/ 166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66"/>
                    </a:moveTo>
                    <a:cubicBezTo>
                      <a:pt x="258" y="17"/>
                      <a:pt x="258" y="17"/>
                      <a:pt x="258" y="17"/>
                    </a:cubicBezTo>
                    <a:cubicBezTo>
                      <a:pt x="206" y="0"/>
                      <a:pt x="147" y="4"/>
                      <a:pt x="96" y="34"/>
                    </a:cubicBezTo>
                    <a:cubicBezTo>
                      <a:pt x="44" y="63"/>
                      <a:pt x="11" y="112"/>
                      <a:pt x="0" y="166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44" name="Group 43">
                <a:extLst>
                  <a:ext uri="{FF2B5EF4-FFF2-40B4-BE49-F238E27FC236}">
                    <a16:creationId xmlns:a16="http://schemas.microsoft.com/office/drawing/2014/main" id="{42918845-1F95-46C2-8F59-32EB33C4A36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>
                <a:off x="587376" y="280988"/>
                <a:ext cx="2457450" cy="3838575"/>
                <a:chOff x="587376" y="280988"/>
                <a:chExt cx="2457450" cy="3838575"/>
              </a:xfrm>
            </p:grpSpPr>
            <p:sp>
              <p:nvSpPr>
                <p:cNvPr id="45" name="Line 63">
                  <a:extLst>
                    <a:ext uri="{FF2B5EF4-FFF2-40B4-BE49-F238E27FC236}">
                      <a16:creationId xmlns:a16="http://schemas.microsoft.com/office/drawing/2014/main" id="{E7391FC0-5104-4751-BB86-0D12BFFBE32A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1443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46" name="Line 66">
                  <a:extLst>
                    <a:ext uri="{FF2B5EF4-FFF2-40B4-BE49-F238E27FC236}">
                      <a16:creationId xmlns:a16="http://schemas.microsoft.com/office/drawing/2014/main" id="{094BBC13-5B24-4DFD-A5AD-892345304C56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1816101" y="1443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47" name="Line 67">
                  <a:extLst>
                    <a:ext uri="{FF2B5EF4-FFF2-40B4-BE49-F238E27FC236}">
                      <a16:creationId xmlns:a16="http://schemas.microsoft.com/office/drawing/2014/main" id="{5D6BCBF6-E4C8-49C4-BCE6-A57F7EB6CAC3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1816101" y="280988"/>
                  <a:ext cx="0" cy="3838575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48" name="Line 80">
                  <a:extLst>
                    <a:ext uri="{FF2B5EF4-FFF2-40B4-BE49-F238E27FC236}">
                      <a16:creationId xmlns:a16="http://schemas.microsoft.com/office/drawing/2014/main" id="{4A5F536F-42F0-4F01-9893-075DD5BCCE7C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2205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49" name="Line 83">
                  <a:extLst>
                    <a:ext uri="{FF2B5EF4-FFF2-40B4-BE49-F238E27FC236}">
                      <a16:creationId xmlns:a16="http://schemas.microsoft.com/office/drawing/2014/main" id="{60BE5073-8B4E-47B4-AC5B-31D8FD99D2C2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1816101" y="2205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50" name="Line 86">
                  <a:extLst>
                    <a:ext uri="{FF2B5EF4-FFF2-40B4-BE49-F238E27FC236}">
                      <a16:creationId xmlns:a16="http://schemas.microsoft.com/office/drawing/2014/main" id="{B210067F-EA9E-4248-B2D2-39D656B3AF61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2967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51" name="Line 89">
                  <a:extLst>
                    <a:ext uri="{FF2B5EF4-FFF2-40B4-BE49-F238E27FC236}">
                      <a16:creationId xmlns:a16="http://schemas.microsoft.com/office/drawing/2014/main" id="{B5121029-6739-4142-9E53-48DCA4F8BDCE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1816101" y="2967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B6776FFF-7CFE-4739-9104-473DA3681A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13500000">
              <a:off x="480743" y="3311698"/>
              <a:ext cx="1785984" cy="2211229"/>
              <a:chOff x="3125006" y="3171595"/>
              <a:chExt cx="1785984" cy="2211229"/>
            </a:xfrm>
          </p:grpSpPr>
          <p:grpSp>
            <p:nvGrpSpPr>
              <p:cNvPr id="22" name="Group 21">
                <a:extLst>
                  <a:ext uri="{FF2B5EF4-FFF2-40B4-BE49-F238E27FC236}">
                    <a16:creationId xmlns:a16="http://schemas.microsoft.com/office/drawing/2014/main" id="{739C6C41-5DF4-4A11-89B7-BAB3F63B581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>
                <a:off x="3136819" y="3174345"/>
                <a:ext cx="1760933" cy="2208479"/>
                <a:chOff x="4749017" y="2998646"/>
                <a:chExt cx="1760933" cy="2208479"/>
              </a:xfrm>
            </p:grpSpPr>
            <p:cxnSp>
              <p:nvCxnSpPr>
                <p:cNvPr id="26" name="Straight Connector 25">
                  <a:extLst>
                    <a:ext uri="{FF2B5EF4-FFF2-40B4-BE49-F238E27FC236}">
                      <a16:creationId xmlns:a16="http://schemas.microsoft.com/office/drawing/2014/main" id="{A6F0F36F-7ABB-4F4C-9CC5-443B1936F48A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CxnSpPr>
                  <a:cxnSpLocks/>
                </p:cNvCxn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CxnSpPr>
              <p:spPr>
                <a:xfrm flipH="1">
                  <a:off x="5630197" y="2998646"/>
                  <a:ext cx="0" cy="2208479"/>
                </a:xfrm>
                <a:prstGeom prst="line">
                  <a:avLst/>
                </a:prstGeom>
                <a:ln w="12700">
                  <a:solidFill>
                    <a:srgbClr val="FFFFFF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7" name="Straight Connector 26">
                  <a:extLst>
                    <a:ext uri="{FF2B5EF4-FFF2-40B4-BE49-F238E27FC236}">
                      <a16:creationId xmlns:a16="http://schemas.microsoft.com/office/drawing/2014/main" id="{4F2DB5F0-FD30-4907-86AB-7DA7CA3E3190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CxnSpPr>
                  <a:cxnSpLocks/>
                </p:cNvCxn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CxnSpPr>
              <p:spPr>
                <a:xfrm rot="10800000" flipH="1">
                  <a:off x="4749017" y="4416771"/>
                  <a:ext cx="1760933" cy="0"/>
                </a:xfrm>
                <a:prstGeom prst="line">
                  <a:avLst/>
                </a:prstGeom>
                <a:ln w="12700">
                  <a:solidFill>
                    <a:srgbClr val="FFFFFF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sp>
              <p:nvSpPr>
                <p:cNvPr id="28" name="Rectangle 30">
                  <a:extLst>
                    <a:ext uri="{FF2B5EF4-FFF2-40B4-BE49-F238E27FC236}">
                      <a16:creationId xmlns:a16="http://schemas.microsoft.com/office/drawing/2014/main" id="{0A419F00-E825-4E5E-92EA-DDF22BB2FB13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 rot="13500000">
                  <a:off x="5136242" y="3224252"/>
                  <a:ext cx="987915" cy="987915"/>
                </a:xfrm>
                <a:custGeom>
                  <a:avLst/>
                  <a:gdLst>
                    <a:gd name="connsiteX0" fmla="*/ 0 w 1302493"/>
                    <a:gd name="connsiteY0" fmla="*/ 0 h 1302493"/>
                    <a:gd name="connsiteX1" fmla="*/ 1302493 w 1302493"/>
                    <a:gd name="connsiteY1" fmla="*/ 0 h 1302493"/>
                    <a:gd name="connsiteX2" fmla="*/ 1302493 w 1302493"/>
                    <a:gd name="connsiteY2" fmla="*/ 1302493 h 1302493"/>
                    <a:gd name="connsiteX3" fmla="*/ 0 w 1302493"/>
                    <a:gd name="connsiteY3" fmla="*/ 1302493 h 1302493"/>
                    <a:gd name="connsiteX4" fmla="*/ 0 w 1302493"/>
                    <a:gd name="connsiteY4" fmla="*/ 0 h 1302493"/>
                    <a:gd name="connsiteX0" fmla="*/ 1302493 w 1393933"/>
                    <a:gd name="connsiteY0" fmla="*/ 1302493 h 1393933"/>
                    <a:gd name="connsiteX1" fmla="*/ 0 w 1393933"/>
                    <a:gd name="connsiteY1" fmla="*/ 1302493 h 1393933"/>
                    <a:gd name="connsiteX2" fmla="*/ 0 w 1393933"/>
                    <a:gd name="connsiteY2" fmla="*/ 0 h 1393933"/>
                    <a:gd name="connsiteX3" fmla="*/ 1302493 w 1393933"/>
                    <a:gd name="connsiteY3" fmla="*/ 0 h 1393933"/>
                    <a:gd name="connsiteX4" fmla="*/ 1393933 w 1393933"/>
                    <a:gd name="connsiteY4" fmla="*/ 1393933 h 1393933"/>
                    <a:gd name="connsiteX0" fmla="*/ 0 w 1393933"/>
                    <a:gd name="connsiteY0" fmla="*/ 1302493 h 1393933"/>
                    <a:gd name="connsiteX1" fmla="*/ 0 w 1393933"/>
                    <a:gd name="connsiteY1" fmla="*/ 0 h 1393933"/>
                    <a:gd name="connsiteX2" fmla="*/ 1302493 w 1393933"/>
                    <a:gd name="connsiteY2" fmla="*/ 0 h 1393933"/>
                    <a:gd name="connsiteX3" fmla="*/ 1393933 w 1393933"/>
                    <a:gd name="connsiteY3" fmla="*/ 1393933 h 1393933"/>
                    <a:gd name="connsiteX0" fmla="*/ 0 w 1302493"/>
                    <a:gd name="connsiteY0" fmla="*/ 1302493 h 1302493"/>
                    <a:gd name="connsiteX1" fmla="*/ 0 w 1302493"/>
                    <a:gd name="connsiteY1" fmla="*/ 0 h 1302493"/>
                    <a:gd name="connsiteX2" fmla="*/ 1302493 w 1302493"/>
                    <a:gd name="connsiteY2" fmla="*/ 0 h 13024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</a:cxnLst>
                  <a:rect l="l" t="t" r="r" b="b"/>
                  <a:pathLst>
                    <a:path w="1302493" h="1302493">
                      <a:moveTo>
                        <a:pt x="0" y="1302493"/>
                      </a:moveTo>
                      <a:lnTo>
                        <a:pt x="0" y="0"/>
                      </a:lnTo>
                      <a:lnTo>
                        <a:pt x="1302493" y="0"/>
                      </a:lnTo>
                    </a:path>
                  </a:pathLst>
                </a:custGeom>
                <a:noFill/>
                <a:ln w="12700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29" name="Rectangle 30">
                  <a:extLst>
                    <a:ext uri="{FF2B5EF4-FFF2-40B4-BE49-F238E27FC236}">
                      <a16:creationId xmlns:a16="http://schemas.microsoft.com/office/drawing/2014/main" id="{D7C5E6F1-BF29-4F80-A5F4-81345C290150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 rot="13500000">
                  <a:off x="5327037" y="3070731"/>
                  <a:ext cx="606323" cy="606323"/>
                </a:xfrm>
                <a:custGeom>
                  <a:avLst/>
                  <a:gdLst>
                    <a:gd name="connsiteX0" fmla="*/ 0 w 1302493"/>
                    <a:gd name="connsiteY0" fmla="*/ 0 h 1302493"/>
                    <a:gd name="connsiteX1" fmla="*/ 1302493 w 1302493"/>
                    <a:gd name="connsiteY1" fmla="*/ 0 h 1302493"/>
                    <a:gd name="connsiteX2" fmla="*/ 1302493 w 1302493"/>
                    <a:gd name="connsiteY2" fmla="*/ 1302493 h 1302493"/>
                    <a:gd name="connsiteX3" fmla="*/ 0 w 1302493"/>
                    <a:gd name="connsiteY3" fmla="*/ 1302493 h 1302493"/>
                    <a:gd name="connsiteX4" fmla="*/ 0 w 1302493"/>
                    <a:gd name="connsiteY4" fmla="*/ 0 h 1302493"/>
                    <a:gd name="connsiteX0" fmla="*/ 1302493 w 1393933"/>
                    <a:gd name="connsiteY0" fmla="*/ 1302493 h 1393933"/>
                    <a:gd name="connsiteX1" fmla="*/ 0 w 1393933"/>
                    <a:gd name="connsiteY1" fmla="*/ 1302493 h 1393933"/>
                    <a:gd name="connsiteX2" fmla="*/ 0 w 1393933"/>
                    <a:gd name="connsiteY2" fmla="*/ 0 h 1393933"/>
                    <a:gd name="connsiteX3" fmla="*/ 1302493 w 1393933"/>
                    <a:gd name="connsiteY3" fmla="*/ 0 h 1393933"/>
                    <a:gd name="connsiteX4" fmla="*/ 1393933 w 1393933"/>
                    <a:gd name="connsiteY4" fmla="*/ 1393933 h 1393933"/>
                    <a:gd name="connsiteX0" fmla="*/ 0 w 1393933"/>
                    <a:gd name="connsiteY0" fmla="*/ 1302493 h 1393933"/>
                    <a:gd name="connsiteX1" fmla="*/ 0 w 1393933"/>
                    <a:gd name="connsiteY1" fmla="*/ 0 h 1393933"/>
                    <a:gd name="connsiteX2" fmla="*/ 1302493 w 1393933"/>
                    <a:gd name="connsiteY2" fmla="*/ 0 h 1393933"/>
                    <a:gd name="connsiteX3" fmla="*/ 1393933 w 1393933"/>
                    <a:gd name="connsiteY3" fmla="*/ 1393933 h 1393933"/>
                    <a:gd name="connsiteX0" fmla="*/ 0 w 1302493"/>
                    <a:gd name="connsiteY0" fmla="*/ 1302493 h 1302493"/>
                    <a:gd name="connsiteX1" fmla="*/ 0 w 1302493"/>
                    <a:gd name="connsiteY1" fmla="*/ 0 h 1302493"/>
                    <a:gd name="connsiteX2" fmla="*/ 1302493 w 1302493"/>
                    <a:gd name="connsiteY2" fmla="*/ 0 h 13024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</a:cxnLst>
                  <a:rect l="l" t="t" r="r" b="b"/>
                  <a:pathLst>
                    <a:path w="1302493" h="1302493">
                      <a:moveTo>
                        <a:pt x="0" y="1302493"/>
                      </a:moveTo>
                      <a:lnTo>
                        <a:pt x="0" y="0"/>
                      </a:lnTo>
                      <a:lnTo>
                        <a:pt x="1302493" y="0"/>
                      </a:lnTo>
                    </a:path>
                  </a:pathLst>
                </a:custGeom>
                <a:noFill/>
                <a:ln w="12700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23" name="Group 22">
                <a:extLst>
                  <a:ext uri="{FF2B5EF4-FFF2-40B4-BE49-F238E27FC236}">
                    <a16:creationId xmlns:a16="http://schemas.microsoft.com/office/drawing/2014/main" id="{72CEDE34-3360-4BFF-8F28-053990E6910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>
                <a:off x="3125006" y="3171595"/>
                <a:ext cx="1785984" cy="1799739"/>
                <a:chOff x="6879836" y="3516901"/>
                <a:chExt cx="1785984" cy="1799739"/>
              </a:xfrm>
            </p:grpSpPr>
            <p:sp>
              <p:nvSpPr>
                <p:cNvPr id="24" name="Freeform: Shape 23">
                  <a:extLst>
                    <a:ext uri="{FF2B5EF4-FFF2-40B4-BE49-F238E27FC236}">
                      <a16:creationId xmlns:a16="http://schemas.microsoft.com/office/drawing/2014/main" id="{898E96F4-030D-444B-B62F-0DA02833774B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>
                  <a:off x="6879836" y="3521665"/>
                  <a:ext cx="892801" cy="1794975"/>
                </a:xfrm>
                <a:custGeom>
                  <a:avLst/>
                  <a:gdLst>
                    <a:gd name="connsiteX0" fmla="*/ 892801 w 892801"/>
                    <a:gd name="connsiteY0" fmla="*/ 0 h 1794975"/>
                    <a:gd name="connsiteX1" fmla="*/ 892801 w 892801"/>
                    <a:gd name="connsiteY1" fmla="*/ 1434622 h 1794975"/>
                    <a:gd name="connsiteX2" fmla="*/ 845919 w 892801"/>
                    <a:gd name="connsiteY2" fmla="*/ 1533379 h 1794975"/>
                    <a:gd name="connsiteX3" fmla="*/ 440820 w 892801"/>
                    <a:gd name="connsiteY3" fmla="*/ 1794916 h 1794975"/>
                    <a:gd name="connsiteX4" fmla="*/ 379878 w 892801"/>
                    <a:gd name="connsiteY4" fmla="*/ 1791253 h 1794975"/>
                    <a:gd name="connsiteX5" fmla="*/ 763083 w 892801"/>
                    <a:gd name="connsiteY5" fmla="*/ 100140 h 1794975"/>
                    <a:gd name="connsiteX6" fmla="*/ 892801 w 892801"/>
                    <a:gd name="connsiteY6" fmla="*/ 0 h 179497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892801" h="1794975">
                      <a:moveTo>
                        <a:pt x="892801" y="0"/>
                      </a:moveTo>
                      <a:lnTo>
                        <a:pt x="892801" y="1434622"/>
                      </a:lnTo>
                      <a:lnTo>
                        <a:pt x="845919" y="1533379"/>
                      </a:lnTo>
                      <a:cubicBezTo>
                        <a:pt x="735106" y="1711682"/>
                        <a:pt x="584368" y="1792418"/>
                        <a:pt x="440820" y="1794916"/>
                      </a:cubicBezTo>
                      <a:cubicBezTo>
                        <a:pt x="420314" y="1795273"/>
                        <a:pt x="399954" y="1794033"/>
                        <a:pt x="379878" y="1791253"/>
                      </a:cubicBezTo>
                      <a:cubicBezTo>
                        <a:pt x="-41718" y="1732871"/>
                        <a:pt x="-338017" y="995203"/>
                        <a:pt x="763083" y="100140"/>
                      </a:cubicBezTo>
                      <a:lnTo>
                        <a:pt x="892801" y="0"/>
                      </a:ln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89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25" name="Freeform: Shape 24">
                  <a:extLst>
                    <a:ext uri="{FF2B5EF4-FFF2-40B4-BE49-F238E27FC236}">
                      <a16:creationId xmlns:a16="http://schemas.microsoft.com/office/drawing/2014/main" id="{A5D902ED-F254-4B06-9B62-AF188FF41A72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>
                  <a:off x="7772637" y="3516901"/>
                  <a:ext cx="893183" cy="1795123"/>
                </a:xfrm>
                <a:custGeom>
                  <a:avLst/>
                  <a:gdLst>
                    <a:gd name="connsiteX0" fmla="*/ 191 w 893183"/>
                    <a:gd name="connsiteY0" fmla="*/ 0 h 1795123"/>
                    <a:gd name="connsiteX1" fmla="*/ 130101 w 893183"/>
                    <a:gd name="connsiteY1" fmla="*/ 100288 h 1795123"/>
                    <a:gd name="connsiteX2" fmla="*/ 513306 w 893183"/>
                    <a:gd name="connsiteY2" fmla="*/ 1791401 h 1795123"/>
                    <a:gd name="connsiteX3" fmla="*/ 47265 w 893183"/>
                    <a:gd name="connsiteY3" fmla="*/ 1533527 h 1795123"/>
                    <a:gd name="connsiteX4" fmla="*/ 192 w 893183"/>
                    <a:gd name="connsiteY4" fmla="*/ 1434367 h 1795123"/>
                    <a:gd name="connsiteX5" fmla="*/ 192 w 893183"/>
                    <a:gd name="connsiteY5" fmla="*/ 1438981 h 1795123"/>
                    <a:gd name="connsiteX6" fmla="*/ 0 w 893183"/>
                    <a:gd name="connsiteY6" fmla="*/ 1439386 h 1795123"/>
                    <a:gd name="connsiteX7" fmla="*/ 0 w 893183"/>
                    <a:gd name="connsiteY7" fmla="*/ 4764 h 1795123"/>
                    <a:gd name="connsiteX8" fmla="*/ 191 w 893183"/>
                    <a:gd name="connsiteY8" fmla="*/ 4616 h 1795123"/>
                    <a:gd name="connsiteX9" fmla="*/ 191 w 893183"/>
                    <a:gd name="connsiteY9" fmla="*/ 0 h 179512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893183" h="1795123">
                      <a:moveTo>
                        <a:pt x="191" y="0"/>
                      </a:moveTo>
                      <a:lnTo>
                        <a:pt x="130101" y="100288"/>
                      </a:lnTo>
                      <a:cubicBezTo>
                        <a:pt x="1231201" y="995351"/>
                        <a:pt x="934902" y="1733019"/>
                        <a:pt x="513306" y="1791401"/>
                      </a:cubicBezTo>
                      <a:cubicBezTo>
                        <a:pt x="352699" y="1813642"/>
                        <a:pt x="173909" y="1737302"/>
                        <a:pt x="47265" y="1533527"/>
                      </a:cubicBezTo>
                      <a:lnTo>
                        <a:pt x="192" y="1434367"/>
                      </a:lnTo>
                      <a:lnTo>
                        <a:pt x="192" y="1438981"/>
                      </a:lnTo>
                      <a:lnTo>
                        <a:pt x="0" y="1439386"/>
                      </a:lnTo>
                      <a:lnTo>
                        <a:pt x="0" y="4764"/>
                      </a:lnTo>
                      <a:lnTo>
                        <a:pt x="191" y="4616"/>
                      </a:lnTo>
                      <a:lnTo>
                        <a:pt x="191" y="0"/>
                      </a:ln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27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schemeClr val="tx1"/>
                    </a:solidFill>
                  </a:endParaRPr>
                </a:p>
              </p:txBody>
            </p:sp>
          </p:grpSp>
        </p:grp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DEBB14B7-5333-4EA3-A883-B3D949DA56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10800000">
              <a:off x="555957" y="5230097"/>
              <a:ext cx="641183" cy="1069728"/>
              <a:chOff x="6484112" y="2967038"/>
              <a:chExt cx="641183" cy="1069728"/>
            </a:xfrm>
          </p:grpSpPr>
          <p:grpSp>
            <p:nvGrpSpPr>
              <p:cNvPr id="14" name="Group 13">
                <a:extLst>
                  <a:ext uri="{FF2B5EF4-FFF2-40B4-BE49-F238E27FC236}">
                    <a16:creationId xmlns:a16="http://schemas.microsoft.com/office/drawing/2014/main" id="{1F2F0B6D-3339-445E-AE6F-EA80BB952C5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>
                <a:off x="6808136" y="2967038"/>
                <a:ext cx="317159" cy="932400"/>
                <a:chOff x="6808136" y="2967038"/>
                <a:chExt cx="317159" cy="932400"/>
              </a:xfrm>
            </p:grpSpPr>
            <p:sp>
              <p:nvSpPr>
                <p:cNvPr id="19" name="Freeform 68">
                  <a:extLst>
                    <a:ext uri="{FF2B5EF4-FFF2-40B4-BE49-F238E27FC236}">
                      <a16:creationId xmlns:a16="http://schemas.microsoft.com/office/drawing/2014/main" id="{1FD745BE-AAE8-4FD8-B107-4730C82F8C7B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6808136" y="2967038"/>
                  <a:ext cx="159772" cy="710627"/>
                </a:xfrm>
                <a:custGeom>
                  <a:avLst/>
                  <a:gdLst>
                    <a:gd name="T0" fmla="*/ 0 w 67"/>
                    <a:gd name="T1" fmla="*/ 149 h 298"/>
                    <a:gd name="T2" fmla="*/ 67 w 67"/>
                    <a:gd name="T3" fmla="*/ 298 h 298"/>
                    <a:gd name="T4" fmla="*/ 67 w 67"/>
                    <a:gd name="T5" fmla="*/ 0 h 298"/>
                    <a:gd name="T6" fmla="*/ 0 w 67"/>
                    <a:gd name="T7" fmla="*/ 149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7" h="298">
                      <a:moveTo>
                        <a:pt x="0" y="149"/>
                      </a:moveTo>
                      <a:cubicBezTo>
                        <a:pt x="0" y="208"/>
                        <a:pt x="26" y="261"/>
                        <a:pt x="67" y="298"/>
                      </a:cubicBezTo>
                      <a:cubicBezTo>
                        <a:pt x="67" y="0"/>
                        <a:pt x="67" y="0"/>
                        <a:pt x="67" y="0"/>
                      </a:cubicBezTo>
                      <a:cubicBezTo>
                        <a:pt x="26" y="36"/>
                        <a:pt x="0" y="89"/>
                        <a:pt x="0" y="149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89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" name="Freeform 69">
                  <a:extLst>
                    <a:ext uri="{FF2B5EF4-FFF2-40B4-BE49-F238E27FC236}">
                      <a16:creationId xmlns:a16="http://schemas.microsoft.com/office/drawing/2014/main" id="{55D7086E-72EA-4FBD-8B82-D3ECF7D51371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6967908" y="2967038"/>
                  <a:ext cx="157387" cy="710627"/>
                </a:xfrm>
                <a:custGeom>
                  <a:avLst/>
                  <a:gdLst>
                    <a:gd name="T0" fmla="*/ 0 w 66"/>
                    <a:gd name="T1" fmla="*/ 0 h 298"/>
                    <a:gd name="T2" fmla="*/ 0 w 66"/>
                    <a:gd name="T3" fmla="*/ 298 h 298"/>
                    <a:gd name="T4" fmla="*/ 66 w 66"/>
                    <a:gd name="T5" fmla="*/ 149 h 298"/>
                    <a:gd name="T6" fmla="*/ 0 w 66"/>
                    <a:gd name="T7" fmla="*/ 0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6" h="298">
                      <a:moveTo>
                        <a:pt x="0" y="0"/>
                      </a:moveTo>
                      <a:cubicBezTo>
                        <a:pt x="0" y="298"/>
                        <a:pt x="0" y="298"/>
                        <a:pt x="0" y="298"/>
                      </a:cubicBezTo>
                      <a:cubicBezTo>
                        <a:pt x="41" y="261"/>
                        <a:pt x="66" y="208"/>
                        <a:pt x="66" y="149"/>
                      </a:cubicBezTo>
                      <a:cubicBezTo>
                        <a:pt x="66" y="89"/>
                        <a:pt x="41" y="36"/>
                        <a:pt x="0" y="0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27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" name="Line 70">
                  <a:extLst>
                    <a:ext uri="{FF2B5EF4-FFF2-40B4-BE49-F238E27FC236}">
                      <a16:creationId xmlns:a16="http://schemas.microsoft.com/office/drawing/2014/main" id="{246D59ED-9B4E-4F44-B189-00E3B8D72DCC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6967908" y="2967038"/>
                  <a:ext cx="0" cy="932400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5" name="Group 14">
                <a:extLst>
                  <a:ext uri="{FF2B5EF4-FFF2-40B4-BE49-F238E27FC236}">
                    <a16:creationId xmlns:a16="http://schemas.microsoft.com/office/drawing/2014/main" id="{B726404C-494E-4C74-9581-BE06BE0D27C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 rot="18900000" flipH="1">
                <a:off x="6484112" y="3104366"/>
                <a:ext cx="317159" cy="932400"/>
                <a:chOff x="6808136" y="2967038"/>
                <a:chExt cx="317159" cy="932400"/>
              </a:xfrm>
            </p:grpSpPr>
            <p:sp>
              <p:nvSpPr>
                <p:cNvPr id="16" name="Freeform 68">
                  <a:extLst>
                    <a:ext uri="{FF2B5EF4-FFF2-40B4-BE49-F238E27FC236}">
                      <a16:creationId xmlns:a16="http://schemas.microsoft.com/office/drawing/2014/main" id="{C61F0CD3-7875-46CD-A844-0B022BEF2751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6808136" y="2967038"/>
                  <a:ext cx="159772" cy="710627"/>
                </a:xfrm>
                <a:custGeom>
                  <a:avLst/>
                  <a:gdLst>
                    <a:gd name="T0" fmla="*/ 0 w 67"/>
                    <a:gd name="T1" fmla="*/ 149 h 298"/>
                    <a:gd name="T2" fmla="*/ 67 w 67"/>
                    <a:gd name="T3" fmla="*/ 298 h 298"/>
                    <a:gd name="T4" fmla="*/ 67 w 67"/>
                    <a:gd name="T5" fmla="*/ 0 h 298"/>
                    <a:gd name="T6" fmla="*/ 0 w 67"/>
                    <a:gd name="T7" fmla="*/ 149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7" h="298">
                      <a:moveTo>
                        <a:pt x="0" y="149"/>
                      </a:moveTo>
                      <a:cubicBezTo>
                        <a:pt x="0" y="208"/>
                        <a:pt x="26" y="261"/>
                        <a:pt x="67" y="298"/>
                      </a:cubicBezTo>
                      <a:cubicBezTo>
                        <a:pt x="67" y="0"/>
                        <a:pt x="67" y="0"/>
                        <a:pt x="67" y="0"/>
                      </a:cubicBezTo>
                      <a:cubicBezTo>
                        <a:pt x="26" y="36"/>
                        <a:pt x="0" y="89"/>
                        <a:pt x="0" y="149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89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" name="Freeform 69">
                  <a:extLst>
                    <a:ext uri="{FF2B5EF4-FFF2-40B4-BE49-F238E27FC236}">
                      <a16:creationId xmlns:a16="http://schemas.microsoft.com/office/drawing/2014/main" id="{D83F2F78-08A8-49BE-AF85-1C3DD286025B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6967908" y="2967038"/>
                  <a:ext cx="157387" cy="710627"/>
                </a:xfrm>
                <a:custGeom>
                  <a:avLst/>
                  <a:gdLst>
                    <a:gd name="T0" fmla="*/ 0 w 66"/>
                    <a:gd name="T1" fmla="*/ 0 h 298"/>
                    <a:gd name="T2" fmla="*/ 0 w 66"/>
                    <a:gd name="T3" fmla="*/ 298 h 298"/>
                    <a:gd name="T4" fmla="*/ 66 w 66"/>
                    <a:gd name="T5" fmla="*/ 149 h 298"/>
                    <a:gd name="T6" fmla="*/ 0 w 66"/>
                    <a:gd name="T7" fmla="*/ 0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6" h="298">
                      <a:moveTo>
                        <a:pt x="0" y="0"/>
                      </a:moveTo>
                      <a:cubicBezTo>
                        <a:pt x="0" y="298"/>
                        <a:pt x="0" y="298"/>
                        <a:pt x="0" y="298"/>
                      </a:cubicBezTo>
                      <a:cubicBezTo>
                        <a:pt x="41" y="261"/>
                        <a:pt x="66" y="208"/>
                        <a:pt x="66" y="149"/>
                      </a:cubicBezTo>
                      <a:cubicBezTo>
                        <a:pt x="66" y="89"/>
                        <a:pt x="41" y="36"/>
                        <a:pt x="0" y="0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27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8" name="Line 70">
                  <a:extLst>
                    <a:ext uri="{FF2B5EF4-FFF2-40B4-BE49-F238E27FC236}">
                      <a16:creationId xmlns:a16="http://schemas.microsoft.com/office/drawing/2014/main" id="{93069262-0DE6-4BA7-9773-656AF1E6CFD1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6967908" y="2967038"/>
                  <a:ext cx="0" cy="932400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</p:grpSp>
      <p:cxnSp>
        <p:nvCxnSpPr>
          <p:cNvPr id="53" name="Straight Connector 52">
            <a:extLst>
              <a:ext uri="{FF2B5EF4-FFF2-40B4-BE49-F238E27FC236}">
                <a16:creationId xmlns:a16="http://schemas.microsoft.com/office/drawing/2014/main" id="{22725E2D-27B9-4A2E-B161-230C61B080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826000" y="2428148"/>
            <a:ext cx="540000" cy="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C4B526-25CF-17A1-B32F-6293FE150B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09935" y="991938"/>
            <a:ext cx="6329236" cy="516074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359410" indent="-359410">
              <a:buNone/>
            </a:pPr>
            <a:r>
              <a:rPr lang="en-GB" sz="1400" b="1" dirty="0">
                <a:solidFill>
                  <a:schemeClr val="tx2"/>
                </a:solidFill>
                <a:ea typeface="+mn-lt"/>
                <a:cs typeface="+mn-lt"/>
              </a:rPr>
              <a:t>Addressing Barriers:</a:t>
            </a:r>
            <a:endParaRPr lang="en-US" dirty="0">
              <a:solidFill>
                <a:srgbClr val="000000">
                  <a:alpha val="60000"/>
                </a:srgbClr>
              </a:solidFill>
            </a:endParaRPr>
          </a:p>
          <a:p>
            <a:pPr marL="359410" indent="-359410">
              <a:buFont typeface="Wingdings"/>
            </a:pPr>
            <a:r>
              <a:rPr lang="en-GB" sz="1400" dirty="0">
                <a:solidFill>
                  <a:schemeClr val="tx2"/>
                </a:solidFill>
                <a:ea typeface="+mn-lt"/>
                <a:cs typeface="+mn-lt"/>
              </a:rPr>
              <a:t>Close funding gaps, reduce digital inequality, and overcome organisational resistance.</a:t>
            </a:r>
            <a:endParaRPr lang="en-US" dirty="0">
              <a:solidFill>
                <a:schemeClr val="tx2"/>
              </a:solidFill>
              <a:ea typeface="+mn-lt"/>
              <a:cs typeface="+mn-lt"/>
            </a:endParaRPr>
          </a:p>
          <a:p>
            <a:pPr marL="359410" indent="-359410">
              <a:buFont typeface="Wingdings"/>
            </a:pPr>
            <a:r>
              <a:rPr lang="en-GB" sz="1400" dirty="0">
                <a:solidFill>
                  <a:schemeClr val="tx2"/>
                </a:solidFill>
                <a:ea typeface="+mn-lt"/>
                <a:cs typeface="+mn-lt"/>
              </a:rPr>
              <a:t>Promote collaboration across sectors and involve older adults in co-designing care.</a:t>
            </a:r>
            <a:endParaRPr lang="en-GB" dirty="0">
              <a:solidFill>
                <a:schemeClr val="tx2"/>
              </a:solidFill>
              <a:ea typeface="+mn-lt"/>
              <a:cs typeface="+mn-lt"/>
            </a:endParaRPr>
          </a:p>
          <a:p>
            <a:pPr marL="359410" indent="0">
              <a:buNone/>
            </a:pPr>
            <a:r>
              <a:rPr lang="en-GB" sz="1400" b="1" dirty="0">
                <a:solidFill>
                  <a:schemeClr val="tx2"/>
                </a:solidFill>
                <a:ea typeface="+mn-lt"/>
                <a:cs typeface="+mn-lt"/>
              </a:rPr>
              <a:t>Overall Goal:</a:t>
            </a:r>
            <a:endParaRPr lang="en-GB" dirty="0">
              <a:solidFill>
                <a:schemeClr val="tx2"/>
              </a:solidFill>
              <a:ea typeface="+mn-lt"/>
              <a:cs typeface="+mn-lt"/>
            </a:endParaRPr>
          </a:p>
          <a:p>
            <a:pPr marL="359410" indent="-359410">
              <a:buFont typeface="Wingdings"/>
            </a:pPr>
            <a:r>
              <a:rPr lang="en-GB" sz="1400" dirty="0">
                <a:solidFill>
                  <a:schemeClr val="tx2"/>
                </a:solidFill>
                <a:ea typeface="+mn-lt"/>
                <a:cs typeface="+mn-lt"/>
              </a:rPr>
              <a:t>Build an inclusive, future-focused elder care system that upholds dignity, independence, and quality of life.</a:t>
            </a:r>
            <a:endParaRPr lang="en-GB" dirty="0">
              <a:solidFill>
                <a:schemeClr val="tx2"/>
              </a:solidFill>
              <a:ea typeface="+mn-lt"/>
              <a:cs typeface="+mn-lt"/>
            </a:endParaRPr>
          </a:p>
          <a:p>
            <a:pPr marL="359410" indent="-359410">
              <a:buFont typeface="Wingdings"/>
            </a:pPr>
            <a:r>
              <a:rPr lang="en-GB" sz="1400" dirty="0">
                <a:solidFill>
                  <a:schemeClr val="tx2"/>
                </a:solidFill>
                <a:ea typeface="+mn-lt"/>
                <a:cs typeface="+mn-lt"/>
              </a:rPr>
              <a:t>Deliver personalised, coordinated services for diverse needs.</a:t>
            </a:r>
            <a:endParaRPr lang="en-GB" dirty="0">
              <a:solidFill>
                <a:schemeClr val="tx2"/>
              </a:solidFill>
              <a:ea typeface="+mn-lt"/>
              <a:cs typeface="+mn-lt"/>
            </a:endParaRPr>
          </a:p>
          <a:p>
            <a:pPr marL="359410" indent="-359410">
              <a:buFont typeface="Wingdings"/>
            </a:pPr>
            <a:r>
              <a:rPr lang="en-GB" sz="1400" dirty="0">
                <a:solidFill>
                  <a:schemeClr val="tx2"/>
                </a:solidFill>
                <a:ea typeface="+mn-lt"/>
                <a:cs typeface="+mn-lt"/>
              </a:rPr>
              <a:t>Combine strong policy, modern technology, and skilled staff for sustainable, high-quality care.</a:t>
            </a:r>
            <a:endParaRPr lang="en-GB" dirty="0">
              <a:solidFill>
                <a:schemeClr val="tx2"/>
              </a:solidFill>
              <a:ea typeface="+mn-lt"/>
              <a:cs typeface="+mn-lt"/>
            </a:endParaRPr>
          </a:p>
          <a:p>
            <a:pPr marL="359410" indent="-359410">
              <a:buFont typeface="Wingdings"/>
            </a:pPr>
            <a:r>
              <a:rPr lang="en-GB" sz="1400" dirty="0">
                <a:solidFill>
                  <a:schemeClr val="tx2"/>
                </a:solidFill>
                <a:ea typeface="+mn-lt"/>
                <a:cs typeface="+mn-lt"/>
              </a:rPr>
              <a:t>Empower older adults as active partners in their care and daily living.</a:t>
            </a:r>
            <a:endParaRPr lang="en-GB" dirty="0">
              <a:solidFill>
                <a:schemeClr val="tx2"/>
              </a:solidFill>
              <a:ea typeface="+mn-lt"/>
              <a:cs typeface="+mn-lt"/>
            </a:endParaRPr>
          </a:p>
          <a:p>
            <a:pPr marL="0" indent="0">
              <a:lnSpc>
                <a:spcPct val="140000"/>
              </a:lnSpc>
              <a:buNone/>
            </a:pPr>
            <a:endParaRPr lang="en-GB" sz="1400" b="1" dirty="0">
              <a:solidFill>
                <a:schemeClr val="tx2"/>
              </a:solidFill>
              <a:ea typeface="+mn-lt"/>
              <a:cs typeface="+mn-lt"/>
            </a:endParaRPr>
          </a:p>
          <a:p>
            <a:pPr marL="359410" lvl="1" indent="-285750">
              <a:lnSpc>
                <a:spcPct val="140000"/>
              </a:lnSpc>
              <a:buFont typeface="Wingdings,Sans-Serif" panose="05000000000000000000" pitchFamily="2" charset="2"/>
            </a:pPr>
            <a:endParaRPr lang="en-GB" sz="1300" i="0" dirty="0"/>
          </a:p>
          <a:p>
            <a:pPr marL="359410" indent="-359410">
              <a:lnSpc>
                <a:spcPct val="140000"/>
              </a:lnSpc>
              <a:buFont typeface="Wingdings,Sans-Serif" panose="05000000000000000000" pitchFamily="2" charset="2"/>
            </a:pPr>
            <a:endParaRPr lang="en-GB" sz="1300" dirty="0"/>
          </a:p>
          <a:p>
            <a:pPr marL="359410" indent="-359410">
              <a:lnSpc>
                <a:spcPct val="140000"/>
              </a:lnSpc>
            </a:pPr>
            <a:endParaRPr lang="en-GB" sz="1300" dirty="0"/>
          </a:p>
        </p:txBody>
      </p:sp>
      <p:grpSp>
        <p:nvGrpSpPr>
          <p:cNvPr id="55" name="Group 54">
            <a:extLst>
              <a:ext uri="{FF2B5EF4-FFF2-40B4-BE49-F238E27FC236}">
                <a16:creationId xmlns:a16="http://schemas.microsoft.com/office/drawing/2014/main" id="{55C23123-3C5C-4A8B-AD1C-138D7B73D8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8153659" y="716800"/>
            <a:ext cx="3838575" cy="5583025"/>
            <a:chOff x="199766" y="716800"/>
            <a:chExt cx="3838575" cy="5583025"/>
          </a:xfrm>
        </p:grpSpPr>
        <p:grpSp>
          <p:nvGrpSpPr>
            <p:cNvPr id="56" name="Group 55">
              <a:extLst>
                <a:ext uri="{FF2B5EF4-FFF2-40B4-BE49-F238E27FC236}">
                  <a16:creationId xmlns:a16="http://schemas.microsoft.com/office/drawing/2014/main" id="{ADC1AC98-A945-45DC-A533-43311AB5AF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2700000">
              <a:off x="890329" y="26237"/>
              <a:ext cx="2457450" cy="3838575"/>
              <a:chOff x="587376" y="280988"/>
              <a:chExt cx="2457450" cy="3838575"/>
            </a:xfrm>
          </p:grpSpPr>
          <p:sp>
            <p:nvSpPr>
              <p:cNvPr id="75" name="Freeform 64">
                <a:extLst>
                  <a:ext uri="{FF2B5EF4-FFF2-40B4-BE49-F238E27FC236}">
                    <a16:creationId xmlns:a16="http://schemas.microsoft.com/office/drawing/2014/main" id="{525BFDD7-7DC7-4933-95CA-274FF3A12BA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1443038"/>
                <a:ext cx="1228725" cy="790575"/>
              </a:xfrm>
              <a:custGeom>
                <a:avLst/>
                <a:gdLst>
                  <a:gd name="T0" fmla="*/ 162 w 258"/>
                  <a:gd name="T1" fmla="*/ 132 h 166"/>
                  <a:gd name="T2" fmla="*/ 258 w 258"/>
                  <a:gd name="T3" fmla="*/ 0 h 166"/>
                  <a:gd name="T4" fmla="*/ 0 w 258"/>
                  <a:gd name="T5" fmla="*/ 149 h 166"/>
                  <a:gd name="T6" fmla="*/ 162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162" y="132"/>
                    </a:moveTo>
                    <a:cubicBezTo>
                      <a:pt x="214" y="102"/>
                      <a:pt x="247" y="54"/>
                      <a:pt x="258" y="0"/>
                    </a:cubicBezTo>
                    <a:cubicBezTo>
                      <a:pt x="0" y="149"/>
                      <a:pt x="0" y="149"/>
                      <a:pt x="0" y="149"/>
                    </a:cubicBezTo>
                    <a:cubicBezTo>
                      <a:pt x="52" y="166"/>
                      <a:pt x="111" y="162"/>
                      <a:pt x="162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6" name="Freeform 81">
                <a:extLst>
                  <a:ext uri="{FF2B5EF4-FFF2-40B4-BE49-F238E27FC236}">
                    <a16:creationId xmlns:a16="http://schemas.microsoft.com/office/drawing/2014/main" id="{56EAE20D-E363-445F-AAA9-8923C7A41DA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205038"/>
                <a:ext cx="1228725" cy="790575"/>
              </a:xfrm>
              <a:custGeom>
                <a:avLst/>
                <a:gdLst>
                  <a:gd name="T0" fmla="*/ 162 w 258"/>
                  <a:gd name="T1" fmla="*/ 132 h 166"/>
                  <a:gd name="T2" fmla="*/ 258 w 258"/>
                  <a:gd name="T3" fmla="*/ 0 h 166"/>
                  <a:gd name="T4" fmla="*/ 0 w 258"/>
                  <a:gd name="T5" fmla="*/ 149 h 166"/>
                  <a:gd name="T6" fmla="*/ 162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162" y="132"/>
                    </a:moveTo>
                    <a:cubicBezTo>
                      <a:pt x="214" y="102"/>
                      <a:pt x="247" y="54"/>
                      <a:pt x="258" y="0"/>
                    </a:cubicBezTo>
                    <a:cubicBezTo>
                      <a:pt x="0" y="149"/>
                      <a:pt x="0" y="149"/>
                      <a:pt x="0" y="149"/>
                    </a:cubicBezTo>
                    <a:cubicBezTo>
                      <a:pt x="52" y="166"/>
                      <a:pt x="111" y="162"/>
                      <a:pt x="162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7" name="Freeform 61">
                <a:extLst>
                  <a:ext uri="{FF2B5EF4-FFF2-40B4-BE49-F238E27FC236}">
                    <a16:creationId xmlns:a16="http://schemas.microsoft.com/office/drawing/2014/main" id="{63DF7269-8701-4F88-89A3-EA45D9DF59F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1443038"/>
                <a:ext cx="1228725" cy="790575"/>
              </a:xfrm>
              <a:custGeom>
                <a:avLst/>
                <a:gdLst>
                  <a:gd name="T0" fmla="*/ 95 w 258"/>
                  <a:gd name="T1" fmla="*/ 132 h 166"/>
                  <a:gd name="T2" fmla="*/ 258 w 258"/>
                  <a:gd name="T3" fmla="*/ 149 h 166"/>
                  <a:gd name="T4" fmla="*/ 0 w 258"/>
                  <a:gd name="T5" fmla="*/ 0 h 166"/>
                  <a:gd name="T6" fmla="*/ 95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95" y="132"/>
                    </a:moveTo>
                    <a:cubicBezTo>
                      <a:pt x="147" y="162"/>
                      <a:pt x="206" y="166"/>
                      <a:pt x="258" y="149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11" y="54"/>
                      <a:pt x="44" y="102"/>
                      <a:pt x="95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8" name="Freeform 78">
                <a:extLst>
                  <a:ext uri="{FF2B5EF4-FFF2-40B4-BE49-F238E27FC236}">
                    <a16:creationId xmlns:a16="http://schemas.microsoft.com/office/drawing/2014/main" id="{2DDEEFE7-743E-40D3-AB86-C074CADC937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2205038"/>
                <a:ext cx="1228725" cy="790575"/>
              </a:xfrm>
              <a:custGeom>
                <a:avLst/>
                <a:gdLst>
                  <a:gd name="T0" fmla="*/ 95 w 258"/>
                  <a:gd name="T1" fmla="*/ 132 h 166"/>
                  <a:gd name="T2" fmla="*/ 258 w 258"/>
                  <a:gd name="T3" fmla="*/ 149 h 166"/>
                  <a:gd name="T4" fmla="*/ 0 w 258"/>
                  <a:gd name="T5" fmla="*/ 0 h 166"/>
                  <a:gd name="T6" fmla="*/ 95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95" y="132"/>
                    </a:moveTo>
                    <a:cubicBezTo>
                      <a:pt x="147" y="162"/>
                      <a:pt x="206" y="166"/>
                      <a:pt x="258" y="149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11" y="54"/>
                      <a:pt x="44" y="102"/>
                      <a:pt x="95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9" name="Freeform 84">
                <a:extLst>
                  <a:ext uri="{FF2B5EF4-FFF2-40B4-BE49-F238E27FC236}">
                    <a16:creationId xmlns:a16="http://schemas.microsoft.com/office/drawing/2014/main" id="{6DC0260D-7AA3-4733-B3CB-6389FCCABD2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2967038"/>
                <a:ext cx="1228725" cy="790575"/>
              </a:xfrm>
              <a:custGeom>
                <a:avLst/>
                <a:gdLst>
                  <a:gd name="T0" fmla="*/ 95 w 258"/>
                  <a:gd name="T1" fmla="*/ 132 h 166"/>
                  <a:gd name="T2" fmla="*/ 258 w 258"/>
                  <a:gd name="T3" fmla="*/ 149 h 166"/>
                  <a:gd name="T4" fmla="*/ 0 w 258"/>
                  <a:gd name="T5" fmla="*/ 0 h 166"/>
                  <a:gd name="T6" fmla="*/ 95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95" y="132"/>
                    </a:moveTo>
                    <a:cubicBezTo>
                      <a:pt x="147" y="162"/>
                      <a:pt x="206" y="166"/>
                      <a:pt x="258" y="149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11" y="54"/>
                      <a:pt x="44" y="102"/>
                      <a:pt x="95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0" name="Freeform 87">
                <a:extLst>
                  <a:ext uri="{FF2B5EF4-FFF2-40B4-BE49-F238E27FC236}">
                    <a16:creationId xmlns:a16="http://schemas.microsoft.com/office/drawing/2014/main" id="{E9487A85-3305-4BD8-A4FB-7939820DE31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967038"/>
                <a:ext cx="1228725" cy="790575"/>
              </a:xfrm>
              <a:custGeom>
                <a:avLst/>
                <a:gdLst>
                  <a:gd name="T0" fmla="*/ 162 w 258"/>
                  <a:gd name="T1" fmla="*/ 132 h 166"/>
                  <a:gd name="T2" fmla="*/ 258 w 258"/>
                  <a:gd name="T3" fmla="*/ 0 h 166"/>
                  <a:gd name="T4" fmla="*/ 0 w 258"/>
                  <a:gd name="T5" fmla="*/ 149 h 166"/>
                  <a:gd name="T6" fmla="*/ 162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162" y="132"/>
                    </a:moveTo>
                    <a:cubicBezTo>
                      <a:pt x="214" y="102"/>
                      <a:pt x="247" y="54"/>
                      <a:pt x="258" y="0"/>
                    </a:cubicBezTo>
                    <a:cubicBezTo>
                      <a:pt x="0" y="149"/>
                      <a:pt x="0" y="149"/>
                      <a:pt x="0" y="149"/>
                    </a:cubicBezTo>
                    <a:cubicBezTo>
                      <a:pt x="52" y="166"/>
                      <a:pt x="111" y="162"/>
                      <a:pt x="162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1" name="Freeform 60">
                <a:extLst>
                  <a:ext uri="{FF2B5EF4-FFF2-40B4-BE49-F238E27FC236}">
                    <a16:creationId xmlns:a16="http://schemas.microsoft.com/office/drawing/2014/main" id="{9A56408A-8D1F-4308-888A-C10250ED409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80988"/>
                <a:ext cx="319088" cy="1419225"/>
              </a:xfrm>
              <a:custGeom>
                <a:avLst/>
                <a:gdLst>
                  <a:gd name="T0" fmla="*/ 0 w 67"/>
                  <a:gd name="T1" fmla="*/ 0 h 298"/>
                  <a:gd name="T2" fmla="*/ 0 w 67"/>
                  <a:gd name="T3" fmla="*/ 298 h 298"/>
                  <a:gd name="T4" fmla="*/ 67 w 67"/>
                  <a:gd name="T5" fmla="*/ 149 h 298"/>
                  <a:gd name="T6" fmla="*/ 0 w 67"/>
                  <a:gd name="T7" fmla="*/ 0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7" h="298">
                    <a:moveTo>
                      <a:pt x="0" y="0"/>
                    </a:moveTo>
                    <a:cubicBezTo>
                      <a:pt x="0" y="298"/>
                      <a:pt x="0" y="298"/>
                      <a:pt x="0" y="298"/>
                    </a:cubicBezTo>
                    <a:cubicBezTo>
                      <a:pt x="41" y="261"/>
                      <a:pt x="67" y="208"/>
                      <a:pt x="67" y="149"/>
                    </a:cubicBezTo>
                    <a:cubicBezTo>
                      <a:pt x="67" y="89"/>
                      <a:pt x="41" y="36"/>
                      <a:pt x="0" y="0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27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2" name="Freeform 59">
                <a:extLst>
                  <a:ext uri="{FF2B5EF4-FFF2-40B4-BE49-F238E27FC236}">
                    <a16:creationId xmlns:a16="http://schemas.microsoft.com/office/drawing/2014/main" id="{B8EA7519-3D12-4CBF-9CF9-2DBF5379C4C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497013" y="280988"/>
                <a:ext cx="319088" cy="1419225"/>
              </a:xfrm>
              <a:custGeom>
                <a:avLst/>
                <a:gdLst>
                  <a:gd name="T0" fmla="*/ 0 w 67"/>
                  <a:gd name="T1" fmla="*/ 149 h 298"/>
                  <a:gd name="T2" fmla="*/ 67 w 67"/>
                  <a:gd name="T3" fmla="*/ 298 h 298"/>
                  <a:gd name="T4" fmla="*/ 67 w 67"/>
                  <a:gd name="T5" fmla="*/ 0 h 298"/>
                  <a:gd name="T6" fmla="*/ 0 w 67"/>
                  <a:gd name="T7" fmla="*/ 149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7" h="298">
                    <a:moveTo>
                      <a:pt x="0" y="149"/>
                    </a:moveTo>
                    <a:cubicBezTo>
                      <a:pt x="0" y="208"/>
                      <a:pt x="26" y="261"/>
                      <a:pt x="67" y="298"/>
                    </a:cubicBezTo>
                    <a:cubicBezTo>
                      <a:pt x="67" y="0"/>
                      <a:pt x="67" y="0"/>
                      <a:pt x="67" y="0"/>
                    </a:cubicBezTo>
                    <a:cubicBezTo>
                      <a:pt x="26" y="36"/>
                      <a:pt x="0" y="89"/>
                      <a:pt x="0" y="149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89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3" name="Freeform 62">
                <a:extLst>
                  <a:ext uri="{FF2B5EF4-FFF2-40B4-BE49-F238E27FC236}">
                    <a16:creationId xmlns:a16="http://schemas.microsoft.com/office/drawing/2014/main" id="{CBCFA958-AB70-45BC-86FB-95916AC8826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1390651"/>
                <a:ext cx="1228725" cy="761999"/>
              </a:xfrm>
              <a:custGeom>
                <a:avLst/>
                <a:gdLst>
                  <a:gd name="T0" fmla="*/ 0 w 258"/>
                  <a:gd name="T1" fmla="*/ 17 h 166"/>
                  <a:gd name="T2" fmla="*/ 258 w 258"/>
                  <a:gd name="T3" fmla="*/ 166 h 166"/>
                  <a:gd name="T4" fmla="*/ 162 w 258"/>
                  <a:gd name="T5" fmla="*/ 34 h 166"/>
                  <a:gd name="T6" fmla="*/ 0 w 258"/>
                  <a:gd name="T7" fmla="*/ 17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7"/>
                    </a:moveTo>
                    <a:cubicBezTo>
                      <a:pt x="258" y="166"/>
                      <a:pt x="258" y="166"/>
                      <a:pt x="258" y="166"/>
                    </a:cubicBezTo>
                    <a:cubicBezTo>
                      <a:pt x="247" y="112"/>
                      <a:pt x="213" y="63"/>
                      <a:pt x="162" y="34"/>
                    </a:cubicBezTo>
                    <a:cubicBezTo>
                      <a:pt x="111" y="4"/>
                      <a:pt x="52" y="0"/>
                      <a:pt x="0" y="17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dirty="0"/>
              </a:p>
            </p:txBody>
          </p:sp>
          <p:sp>
            <p:nvSpPr>
              <p:cNvPr id="84" name="Freeform 65">
                <a:extLst>
                  <a:ext uri="{FF2B5EF4-FFF2-40B4-BE49-F238E27FC236}">
                    <a16:creationId xmlns:a16="http://schemas.microsoft.com/office/drawing/2014/main" id="{EC7CC8AD-3574-4368-9084-30AA269FB7C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1362075"/>
                <a:ext cx="1228725" cy="790575"/>
              </a:xfrm>
              <a:custGeom>
                <a:avLst/>
                <a:gdLst>
                  <a:gd name="T0" fmla="*/ 0 w 258"/>
                  <a:gd name="T1" fmla="*/ 166 h 166"/>
                  <a:gd name="T2" fmla="*/ 258 w 258"/>
                  <a:gd name="T3" fmla="*/ 17 h 166"/>
                  <a:gd name="T4" fmla="*/ 96 w 258"/>
                  <a:gd name="T5" fmla="*/ 34 h 166"/>
                  <a:gd name="T6" fmla="*/ 0 w 258"/>
                  <a:gd name="T7" fmla="*/ 166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66"/>
                    </a:moveTo>
                    <a:cubicBezTo>
                      <a:pt x="258" y="17"/>
                      <a:pt x="258" y="17"/>
                      <a:pt x="258" y="17"/>
                    </a:cubicBezTo>
                    <a:cubicBezTo>
                      <a:pt x="206" y="0"/>
                      <a:pt x="147" y="4"/>
                      <a:pt x="96" y="34"/>
                    </a:cubicBezTo>
                    <a:cubicBezTo>
                      <a:pt x="44" y="63"/>
                      <a:pt x="11" y="112"/>
                      <a:pt x="0" y="166"/>
                    </a:cubicBezTo>
                    <a:close/>
                  </a:path>
                </a:pathLst>
              </a:custGeom>
              <a:gradFill flip="none" rotWithShape="0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5" name="Freeform 79">
                <a:extLst>
                  <a:ext uri="{FF2B5EF4-FFF2-40B4-BE49-F238E27FC236}">
                    <a16:creationId xmlns:a16="http://schemas.microsoft.com/office/drawing/2014/main" id="{AAF385D0-C8F4-4D2E-A604-55B0C4A37AD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2124075"/>
                <a:ext cx="1228725" cy="790575"/>
              </a:xfrm>
              <a:custGeom>
                <a:avLst/>
                <a:gdLst>
                  <a:gd name="T0" fmla="*/ 0 w 258"/>
                  <a:gd name="T1" fmla="*/ 17 h 166"/>
                  <a:gd name="T2" fmla="*/ 258 w 258"/>
                  <a:gd name="T3" fmla="*/ 166 h 166"/>
                  <a:gd name="T4" fmla="*/ 162 w 258"/>
                  <a:gd name="T5" fmla="*/ 34 h 166"/>
                  <a:gd name="T6" fmla="*/ 0 w 258"/>
                  <a:gd name="T7" fmla="*/ 17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7"/>
                    </a:moveTo>
                    <a:cubicBezTo>
                      <a:pt x="258" y="166"/>
                      <a:pt x="258" y="166"/>
                      <a:pt x="258" y="166"/>
                    </a:cubicBezTo>
                    <a:cubicBezTo>
                      <a:pt x="247" y="112"/>
                      <a:pt x="213" y="63"/>
                      <a:pt x="162" y="34"/>
                    </a:cubicBezTo>
                    <a:cubicBezTo>
                      <a:pt x="111" y="4"/>
                      <a:pt x="52" y="0"/>
                      <a:pt x="0" y="17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6" name="Freeform 82">
                <a:extLst>
                  <a:ext uri="{FF2B5EF4-FFF2-40B4-BE49-F238E27FC236}">
                    <a16:creationId xmlns:a16="http://schemas.microsoft.com/office/drawing/2014/main" id="{5807D27C-D4CF-4DD8-95BF-BE0E820995E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124075"/>
                <a:ext cx="1228725" cy="790575"/>
              </a:xfrm>
              <a:custGeom>
                <a:avLst/>
                <a:gdLst>
                  <a:gd name="T0" fmla="*/ 0 w 258"/>
                  <a:gd name="T1" fmla="*/ 166 h 166"/>
                  <a:gd name="T2" fmla="*/ 258 w 258"/>
                  <a:gd name="T3" fmla="*/ 17 h 166"/>
                  <a:gd name="T4" fmla="*/ 96 w 258"/>
                  <a:gd name="T5" fmla="*/ 34 h 166"/>
                  <a:gd name="T6" fmla="*/ 0 w 258"/>
                  <a:gd name="T7" fmla="*/ 166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66"/>
                    </a:moveTo>
                    <a:cubicBezTo>
                      <a:pt x="258" y="17"/>
                      <a:pt x="258" y="17"/>
                      <a:pt x="258" y="17"/>
                    </a:cubicBezTo>
                    <a:cubicBezTo>
                      <a:pt x="206" y="0"/>
                      <a:pt x="147" y="4"/>
                      <a:pt x="96" y="34"/>
                    </a:cubicBezTo>
                    <a:cubicBezTo>
                      <a:pt x="44" y="63"/>
                      <a:pt x="11" y="112"/>
                      <a:pt x="0" y="166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7" name="Freeform 85">
                <a:extLst>
                  <a:ext uri="{FF2B5EF4-FFF2-40B4-BE49-F238E27FC236}">
                    <a16:creationId xmlns:a16="http://schemas.microsoft.com/office/drawing/2014/main" id="{AF358179-B76F-48FB-9D1E-25F2B422B7C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2886075"/>
                <a:ext cx="1228725" cy="790575"/>
              </a:xfrm>
              <a:custGeom>
                <a:avLst/>
                <a:gdLst>
                  <a:gd name="T0" fmla="*/ 0 w 258"/>
                  <a:gd name="T1" fmla="*/ 17 h 166"/>
                  <a:gd name="T2" fmla="*/ 258 w 258"/>
                  <a:gd name="T3" fmla="*/ 166 h 166"/>
                  <a:gd name="T4" fmla="*/ 162 w 258"/>
                  <a:gd name="T5" fmla="*/ 34 h 166"/>
                  <a:gd name="T6" fmla="*/ 0 w 258"/>
                  <a:gd name="T7" fmla="*/ 17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7"/>
                    </a:moveTo>
                    <a:cubicBezTo>
                      <a:pt x="258" y="166"/>
                      <a:pt x="258" y="166"/>
                      <a:pt x="258" y="166"/>
                    </a:cubicBezTo>
                    <a:cubicBezTo>
                      <a:pt x="247" y="112"/>
                      <a:pt x="213" y="63"/>
                      <a:pt x="162" y="34"/>
                    </a:cubicBezTo>
                    <a:cubicBezTo>
                      <a:pt x="111" y="4"/>
                      <a:pt x="52" y="0"/>
                      <a:pt x="0" y="17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8" name="Freeform 88">
                <a:extLst>
                  <a:ext uri="{FF2B5EF4-FFF2-40B4-BE49-F238E27FC236}">
                    <a16:creationId xmlns:a16="http://schemas.microsoft.com/office/drawing/2014/main" id="{4F860F54-6F02-429D-84F9-216C593FDA3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886075"/>
                <a:ext cx="1228725" cy="790575"/>
              </a:xfrm>
              <a:custGeom>
                <a:avLst/>
                <a:gdLst>
                  <a:gd name="T0" fmla="*/ 0 w 258"/>
                  <a:gd name="T1" fmla="*/ 166 h 166"/>
                  <a:gd name="T2" fmla="*/ 258 w 258"/>
                  <a:gd name="T3" fmla="*/ 17 h 166"/>
                  <a:gd name="T4" fmla="*/ 96 w 258"/>
                  <a:gd name="T5" fmla="*/ 34 h 166"/>
                  <a:gd name="T6" fmla="*/ 0 w 258"/>
                  <a:gd name="T7" fmla="*/ 166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66"/>
                    </a:moveTo>
                    <a:cubicBezTo>
                      <a:pt x="258" y="17"/>
                      <a:pt x="258" y="17"/>
                      <a:pt x="258" y="17"/>
                    </a:cubicBezTo>
                    <a:cubicBezTo>
                      <a:pt x="206" y="0"/>
                      <a:pt x="147" y="4"/>
                      <a:pt x="96" y="34"/>
                    </a:cubicBezTo>
                    <a:cubicBezTo>
                      <a:pt x="44" y="63"/>
                      <a:pt x="11" y="112"/>
                      <a:pt x="0" y="166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89" name="Group 88">
                <a:extLst>
                  <a:ext uri="{FF2B5EF4-FFF2-40B4-BE49-F238E27FC236}">
                    <a16:creationId xmlns:a16="http://schemas.microsoft.com/office/drawing/2014/main" id="{AF2CD1C6-D2DC-4C27-A7A3-0D6ECCB7B26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>
                <a:off x="587376" y="280988"/>
                <a:ext cx="2457450" cy="3838575"/>
                <a:chOff x="587376" y="280988"/>
                <a:chExt cx="2457450" cy="3838575"/>
              </a:xfrm>
            </p:grpSpPr>
            <p:sp>
              <p:nvSpPr>
                <p:cNvPr id="90" name="Line 63">
                  <a:extLst>
                    <a:ext uri="{FF2B5EF4-FFF2-40B4-BE49-F238E27FC236}">
                      <a16:creationId xmlns:a16="http://schemas.microsoft.com/office/drawing/2014/main" id="{17251CE3-FBBE-4B37-B229-DF726C4AE560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1443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91" name="Line 66">
                  <a:extLst>
                    <a:ext uri="{FF2B5EF4-FFF2-40B4-BE49-F238E27FC236}">
                      <a16:creationId xmlns:a16="http://schemas.microsoft.com/office/drawing/2014/main" id="{14522961-6FA8-43A3-894B-20435789E3A0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1816101" y="1443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92" name="Line 67">
                  <a:extLst>
                    <a:ext uri="{FF2B5EF4-FFF2-40B4-BE49-F238E27FC236}">
                      <a16:creationId xmlns:a16="http://schemas.microsoft.com/office/drawing/2014/main" id="{54230A9C-2E62-416C-A910-A26CB0BB744F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1816101" y="280988"/>
                  <a:ext cx="0" cy="3838575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93" name="Line 80">
                  <a:extLst>
                    <a:ext uri="{FF2B5EF4-FFF2-40B4-BE49-F238E27FC236}">
                      <a16:creationId xmlns:a16="http://schemas.microsoft.com/office/drawing/2014/main" id="{EDC7B8CE-339C-4B31-9A1E-1E6F3F20E51B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2205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94" name="Line 83">
                  <a:extLst>
                    <a:ext uri="{FF2B5EF4-FFF2-40B4-BE49-F238E27FC236}">
                      <a16:creationId xmlns:a16="http://schemas.microsoft.com/office/drawing/2014/main" id="{D5900B3C-A349-4C11-8871-F0C656F06A2D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1816101" y="2205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95" name="Line 86">
                  <a:extLst>
                    <a:ext uri="{FF2B5EF4-FFF2-40B4-BE49-F238E27FC236}">
                      <a16:creationId xmlns:a16="http://schemas.microsoft.com/office/drawing/2014/main" id="{B836DF39-5332-440E-BD43-94EF14B9F7A2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2967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96" name="Line 89">
                  <a:extLst>
                    <a:ext uri="{FF2B5EF4-FFF2-40B4-BE49-F238E27FC236}">
                      <a16:creationId xmlns:a16="http://schemas.microsoft.com/office/drawing/2014/main" id="{25596AFB-7112-451F-A40E-C4D365BC0503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1816101" y="2967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57" name="Group 56">
              <a:extLst>
                <a:ext uri="{FF2B5EF4-FFF2-40B4-BE49-F238E27FC236}">
                  <a16:creationId xmlns:a16="http://schemas.microsoft.com/office/drawing/2014/main" id="{467B87DF-BE21-4275-A328-36294B5E87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13500000">
              <a:off x="480743" y="3311698"/>
              <a:ext cx="1785984" cy="2211229"/>
              <a:chOff x="3125006" y="3171595"/>
              <a:chExt cx="1785984" cy="2211229"/>
            </a:xfrm>
          </p:grpSpPr>
          <p:grpSp>
            <p:nvGrpSpPr>
              <p:cNvPr id="67" name="Group 66">
                <a:extLst>
                  <a:ext uri="{FF2B5EF4-FFF2-40B4-BE49-F238E27FC236}">
                    <a16:creationId xmlns:a16="http://schemas.microsoft.com/office/drawing/2014/main" id="{5DF7768E-3A7E-48EA-AE6B-544137E0171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>
                <a:off x="3136819" y="3174345"/>
                <a:ext cx="1760933" cy="2208479"/>
                <a:chOff x="4749017" y="2998646"/>
                <a:chExt cx="1760933" cy="2208479"/>
              </a:xfrm>
            </p:grpSpPr>
            <p:cxnSp>
              <p:nvCxnSpPr>
                <p:cNvPr id="71" name="Straight Connector 70">
                  <a:extLst>
                    <a:ext uri="{FF2B5EF4-FFF2-40B4-BE49-F238E27FC236}">
                      <a16:creationId xmlns:a16="http://schemas.microsoft.com/office/drawing/2014/main" id="{0C7E39C2-9BBA-4C6E-B352-FADF72FF842B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CxnSpPr>
                  <a:cxnSpLocks/>
                </p:cNvCxn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CxnSpPr>
              <p:spPr>
                <a:xfrm flipH="1">
                  <a:off x="5630197" y="2998646"/>
                  <a:ext cx="0" cy="2208479"/>
                </a:xfrm>
                <a:prstGeom prst="line">
                  <a:avLst/>
                </a:prstGeom>
                <a:ln w="12700">
                  <a:solidFill>
                    <a:srgbClr val="FFFFFF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72" name="Straight Connector 71">
                  <a:extLst>
                    <a:ext uri="{FF2B5EF4-FFF2-40B4-BE49-F238E27FC236}">
                      <a16:creationId xmlns:a16="http://schemas.microsoft.com/office/drawing/2014/main" id="{55FF2688-1869-4A97-A594-AD2F8C720ADD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CxnSpPr>
                  <a:cxnSpLocks/>
                </p:cNvCxn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CxnSpPr>
              <p:spPr>
                <a:xfrm rot="10800000" flipH="1">
                  <a:off x="4749017" y="4416771"/>
                  <a:ext cx="1760933" cy="0"/>
                </a:xfrm>
                <a:prstGeom prst="line">
                  <a:avLst/>
                </a:prstGeom>
                <a:ln w="12700">
                  <a:solidFill>
                    <a:srgbClr val="FFFFFF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sp>
              <p:nvSpPr>
                <p:cNvPr id="73" name="Rectangle 30">
                  <a:extLst>
                    <a:ext uri="{FF2B5EF4-FFF2-40B4-BE49-F238E27FC236}">
                      <a16:creationId xmlns:a16="http://schemas.microsoft.com/office/drawing/2014/main" id="{035F350E-CDEC-47D7-B1F6-BB33F7263D5A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 rot="13500000">
                  <a:off x="5136242" y="3224252"/>
                  <a:ext cx="987915" cy="987915"/>
                </a:xfrm>
                <a:custGeom>
                  <a:avLst/>
                  <a:gdLst>
                    <a:gd name="connsiteX0" fmla="*/ 0 w 1302493"/>
                    <a:gd name="connsiteY0" fmla="*/ 0 h 1302493"/>
                    <a:gd name="connsiteX1" fmla="*/ 1302493 w 1302493"/>
                    <a:gd name="connsiteY1" fmla="*/ 0 h 1302493"/>
                    <a:gd name="connsiteX2" fmla="*/ 1302493 w 1302493"/>
                    <a:gd name="connsiteY2" fmla="*/ 1302493 h 1302493"/>
                    <a:gd name="connsiteX3" fmla="*/ 0 w 1302493"/>
                    <a:gd name="connsiteY3" fmla="*/ 1302493 h 1302493"/>
                    <a:gd name="connsiteX4" fmla="*/ 0 w 1302493"/>
                    <a:gd name="connsiteY4" fmla="*/ 0 h 1302493"/>
                    <a:gd name="connsiteX0" fmla="*/ 1302493 w 1393933"/>
                    <a:gd name="connsiteY0" fmla="*/ 1302493 h 1393933"/>
                    <a:gd name="connsiteX1" fmla="*/ 0 w 1393933"/>
                    <a:gd name="connsiteY1" fmla="*/ 1302493 h 1393933"/>
                    <a:gd name="connsiteX2" fmla="*/ 0 w 1393933"/>
                    <a:gd name="connsiteY2" fmla="*/ 0 h 1393933"/>
                    <a:gd name="connsiteX3" fmla="*/ 1302493 w 1393933"/>
                    <a:gd name="connsiteY3" fmla="*/ 0 h 1393933"/>
                    <a:gd name="connsiteX4" fmla="*/ 1393933 w 1393933"/>
                    <a:gd name="connsiteY4" fmla="*/ 1393933 h 1393933"/>
                    <a:gd name="connsiteX0" fmla="*/ 0 w 1393933"/>
                    <a:gd name="connsiteY0" fmla="*/ 1302493 h 1393933"/>
                    <a:gd name="connsiteX1" fmla="*/ 0 w 1393933"/>
                    <a:gd name="connsiteY1" fmla="*/ 0 h 1393933"/>
                    <a:gd name="connsiteX2" fmla="*/ 1302493 w 1393933"/>
                    <a:gd name="connsiteY2" fmla="*/ 0 h 1393933"/>
                    <a:gd name="connsiteX3" fmla="*/ 1393933 w 1393933"/>
                    <a:gd name="connsiteY3" fmla="*/ 1393933 h 1393933"/>
                    <a:gd name="connsiteX0" fmla="*/ 0 w 1302493"/>
                    <a:gd name="connsiteY0" fmla="*/ 1302493 h 1302493"/>
                    <a:gd name="connsiteX1" fmla="*/ 0 w 1302493"/>
                    <a:gd name="connsiteY1" fmla="*/ 0 h 1302493"/>
                    <a:gd name="connsiteX2" fmla="*/ 1302493 w 1302493"/>
                    <a:gd name="connsiteY2" fmla="*/ 0 h 13024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</a:cxnLst>
                  <a:rect l="l" t="t" r="r" b="b"/>
                  <a:pathLst>
                    <a:path w="1302493" h="1302493">
                      <a:moveTo>
                        <a:pt x="0" y="1302493"/>
                      </a:moveTo>
                      <a:lnTo>
                        <a:pt x="0" y="0"/>
                      </a:lnTo>
                      <a:lnTo>
                        <a:pt x="1302493" y="0"/>
                      </a:lnTo>
                    </a:path>
                  </a:pathLst>
                </a:custGeom>
                <a:noFill/>
                <a:ln w="12700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4" name="Rectangle 30">
                  <a:extLst>
                    <a:ext uri="{FF2B5EF4-FFF2-40B4-BE49-F238E27FC236}">
                      <a16:creationId xmlns:a16="http://schemas.microsoft.com/office/drawing/2014/main" id="{32757671-5219-4448-9D74-96978B78FB20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 rot="13500000">
                  <a:off x="5327037" y="3070731"/>
                  <a:ext cx="606323" cy="606323"/>
                </a:xfrm>
                <a:custGeom>
                  <a:avLst/>
                  <a:gdLst>
                    <a:gd name="connsiteX0" fmla="*/ 0 w 1302493"/>
                    <a:gd name="connsiteY0" fmla="*/ 0 h 1302493"/>
                    <a:gd name="connsiteX1" fmla="*/ 1302493 w 1302493"/>
                    <a:gd name="connsiteY1" fmla="*/ 0 h 1302493"/>
                    <a:gd name="connsiteX2" fmla="*/ 1302493 w 1302493"/>
                    <a:gd name="connsiteY2" fmla="*/ 1302493 h 1302493"/>
                    <a:gd name="connsiteX3" fmla="*/ 0 w 1302493"/>
                    <a:gd name="connsiteY3" fmla="*/ 1302493 h 1302493"/>
                    <a:gd name="connsiteX4" fmla="*/ 0 w 1302493"/>
                    <a:gd name="connsiteY4" fmla="*/ 0 h 1302493"/>
                    <a:gd name="connsiteX0" fmla="*/ 1302493 w 1393933"/>
                    <a:gd name="connsiteY0" fmla="*/ 1302493 h 1393933"/>
                    <a:gd name="connsiteX1" fmla="*/ 0 w 1393933"/>
                    <a:gd name="connsiteY1" fmla="*/ 1302493 h 1393933"/>
                    <a:gd name="connsiteX2" fmla="*/ 0 w 1393933"/>
                    <a:gd name="connsiteY2" fmla="*/ 0 h 1393933"/>
                    <a:gd name="connsiteX3" fmla="*/ 1302493 w 1393933"/>
                    <a:gd name="connsiteY3" fmla="*/ 0 h 1393933"/>
                    <a:gd name="connsiteX4" fmla="*/ 1393933 w 1393933"/>
                    <a:gd name="connsiteY4" fmla="*/ 1393933 h 1393933"/>
                    <a:gd name="connsiteX0" fmla="*/ 0 w 1393933"/>
                    <a:gd name="connsiteY0" fmla="*/ 1302493 h 1393933"/>
                    <a:gd name="connsiteX1" fmla="*/ 0 w 1393933"/>
                    <a:gd name="connsiteY1" fmla="*/ 0 h 1393933"/>
                    <a:gd name="connsiteX2" fmla="*/ 1302493 w 1393933"/>
                    <a:gd name="connsiteY2" fmla="*/ 0 h 1393933"/>
                    <a:gd name="connsiteX3" fmla="*/ 1393933 w 1393933"/>
                    <a:gd name="connsiteY3" fmla="*/ 1393933 h 1393933"/>
                    <a:gd name="connsiteX0" fmla="*/ 0 w 1302493"/>
                    <a:gd name="connsiteY0" fmla="*/ 1302493 h 1302493"/>
                    <a:gd name="connsiteX1" fmla="*/ 0 w 1302493"/>
                    <a:gd name="connsiteY1" fmla="*/ 0 h 1302493"/>
                    <a:gd name="connsiteX2" fmla="*/ 1302493 w 1302493"/>
                    <a:gd name="connsiteY2" fmla="*/ 0 h 13024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</a:cxnLst>
                  <a:rect l="l" t="t" r="r" b="b"/>
                  <a:pathLst>
                    <a:path w="1302493" h="1302493">
                      <a:moveTo>
                        <a:pt x="0" y="1302493"/>
                      </a:moveTo>
                      <a:lnTo>
                        <a:pt x="0" y="0"/>
                      </a:lnTo>
                      <a:lnTo>
                        <a:pt x="1302493" y="0"/>
                      </a:lnTo>
                    </a:path>
                  </a:pathLst>
                </a:custGeom>
                <a:noFill/>
                <a:ln w="12700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68" name="Group 67">
                <a:extLst>
                  <a:ext uri="{FF2B5EF4-FFF2-40B4-BE49-F238E27FC236}">
                    <a16:creationId xmlns:a16="http://schemas.microsoft.com/office/drawing/2014/main" id="{A62FFE05-1BB5-478B-ACB7-0201D6E0B86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>
                <a:off x="3125006" y="3171595"/>
                <a:ext cx="1785984" cy="1799739"/>
                <a:chOff x="6879836" y="3516901"/>
                <a:chExt cx="1785984" cy="1799739"/>
              </a:xfrm>
            </p:grpSpPr>
            <p:sp>
              <p:nvSpPr>
                <p:cNvPr id="69" name="Freeform: Shape 68">
                  <a:extLst>
                    <a:ext uri="{FF2B5EF4-FFF2-40B4-BE49-F238E27FC236}">
                      <a16:creationId xmlns:a16="http://schemas.microsoft.com/office/drawing/2014/main" id="{08CF1D90-5BE7-4777-9D00-4B898D6A5D0D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>
                  <a:off x="6879836" y="3521665"/>
                  <a:ext cx="892801" cy="1794975"/>
                </a:xfrm>
                <a:custGeom>
                  <a:avLst/>
                  <a:gdLst>
                    <a:gd name="connsiteX0" fmla="*/ 892801 w 892801"/>
                    <a:gd name="connsiteY0" fmla="*/ 0 h 1794975"/>
                    <a:gd name="connsiteX1" fmla="*/ 892801 w 892801"/>
                    <a:gd name="connsiteY1" fmla="*/ 1434622 h 1794975"/>
                    <a:gd name="connsiteX2" fmla="*/ 845919 w 892801"/>
                    <a:gd name="connsiteY2" fmla="*/ 1533379 h 1794975"/>
                    <a:gd name="connsiteX3" fmla="*/ 440820 w 892801"/>
                    <a:gd name="connsiteY3" fmla="*/ 1794916 h 1794975"/>
                    <a:gd name="connsiteX4" fmla="*/ 379878 w 892801"/>
                    <a:gd name="connsiteY4" fmla="*/ 1791253 h 1794975"/>
                    <a:gd name="connsiteX5" fmla="*/ 763083 w 892801"/>
                    <a:gd name="connsiteY5" fmla="*/ 100140 h 1794975"/>
                    <a:gd name="connsiteX6" fmla="*/ 892801 w 892801"/>
                    <a:gd name="connsiteY6" fmla="*/ 0 h 179497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892801" h="1794975">
                      <a:moveTo>
                        <a:pt x="892801" y="0"/>
                      </a:moveTo>
                      <a:lnTo>
                        <a:pt x="892801" y="1434622"/>
                      </a:lnTo>
                      <a:lnTo>
                        <a:pt x="845919" y="1533379"/>
                      </a:lnTo>
                      <a:cubicBezTo>
                        <a:pt x="735106" y="1711682"/>
                        <a:pt x="584368" y="1792418"/>
                        <a:pt x="440820" y="1794916"/>
                      </a:cubicBezTo>
                      <a:cubicBezTo>
                        <a:pt x="420314" y="1795273"/>
                        <a:pt x="399954" y="1794033"/>
                        <a:pt x="379878" y="1791253"/>
                      </a:cubicBezTo>
                      <a:cubicBezTo>
                        <a:pt x="-41718" y="1732871"/>
                        <a:pt x="-338017" y="995203"/>
                        <a:pt x="763083" y="100140"/>
                      </a:cubicBezTo>
                      <a:lnTo>
                        <a:pt x="892801" y="0"/>
                      </a:ln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89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70" name="Freeform: Shape 69">
                  <a:extLst>
                    <a:ext uri="{FF2B5EF4-FFF2-40B4-BE49-F238E27FC236}">
                      <a16:creationId xmlns:a16="http://schemas.microsoft.com/office/drawing/2014/main" id="{D066325E-CB67-49CD-9A41-2CFD6BCC9038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>
                  <a:off x="7772637" y="3516901"/>
                  <a:ext cx="893183" cy="1795123"/>
                </a:xfrm>
                <a:custGeom>
                  <a:avLst/>
                  <a:gdLst>
                    <a:gd name="connsiteX0" fmla="*/ 191 w 893183"/>
                    <a:gd name="connsiteY0" fmla="*/ 0 h 1795123"/>
                    <a:gd name="connsiteX1" fmla="*/ 130101 w 893183"/>
                    <a:gd name="connsiteY1" fmla="*/ 100288 h 1795123"/>
                    <a:gd name="connsiteX2" fmla="*/ 513306 w 893183"/>
                    <a:gd name="connsiteY2" fmla="*/ 1791401 h 1795123"/>
                    <a:gd name="connsiteX3" fmla="*/ 47265 w 893183"/>
                    <a:gd name="connsiteY3" fmla="*/ 1533527 h 1795123"/>
                    <a:gd name="connsiteX4" fmla="*/ 192 w 893183"/>
                    <a:gd name="connsiteY4" fmla="*/ 1434367 h 1795123"/>
                    <a:gd name="connsiteX5" fmla="*/ 192 w 893183"/>
                    <a:gd name="connsiteY5" fmla="*/ 1438981 h 1795123"/>
                    <a:gd name="connsiteX6" fmla="*/ 0 w 893183"/>
                    <a:gd name="connsiteY6" fmla="*/ 1439386 h 1795123"/>
                    <a:gd name="connsiteX7" fmla="*/ 0 w 893183"/>
                    <a:gd name="connsiteY7" fmla="*/ 4764 h 1795123"/>
                    <a:gd name="connsiteX8" fmla="*/ 191 w 893183"/>
                    <a:gd name="connsiteY8" fmla="*/ 4616 h 1795123"/>
                    <a:gd name="connsiteX9" fmla="*/ 191 w 893183"/>
                    <a:gd name="connsiteY9" fmla="*/ 0 h 179512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893183" h="1795123">
                      <a:moveTo>
                        <a:pt x="191" y="0"/>
                      </a:moveTo>
                      <a:lnTo>
                        <a:pt x="130101" y="100288"/>
                      </a:lnTo>
                      <a:cubicBezTo>
                        <a:pt x="1231201" y="995351"/>
                        <a:pt x="934902" y="1733019"/>
                        <a:pt x="513306" y="1791401"/>
                      </a:cubicBezTo>
                      <a:cubicBezTo>
                        <a:pt x="352699" y="1813642"/>
                        <a:pt x="173909" y="1737302"/>
                        <a:pt x="47265" y="1533527"/>
                      </a:cubicBezTo>
                      <a:lnTo>
                        <a:pt x="192" y="1434367"/>
                      </a:lnTo>
                      <a:lnTo>
                        <a:pt x="192" y="1438981"/>
                      </a:lnTo>
                      <a:lnTo>
                        <a:pt x="0" y="1439386"/>
                      </a:lnTo>
                      <a:lnTo>
                        <a:pt x="0" y="4764"/>
                      </a:lnTo>
                      <a:lnTo>
                        <a:pt x="191" y="4616"/>
                      </a:lnTo>
                      <a:lnTo>
                        <a:pt x="191" y="0"/>
                      </a:ln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27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schemeClr val="tx1"/>
                    </a:solidFill>
                  </a:endParaRPr>
                </a:p>
              </p:txBody>
            </p:sp>
          </p:grpSp>
        </p:grpSp>
        <p:grpSp>
          <p:nvGrpSpPr>
            <p:cNvPr id="58" name="Group 57">
              <a:extLst>
                <a:ext uri="{FF2B5EF4-FFF2-40B4-BE49-F238E27FC236}">
                  <a16:creationId xmlns:a16="http://schemas.microsoft.com/office/drawing/2014/main" id="{7405EB12-3265-4FD8-AE15-B453CFF084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10800000">
              <a:off x="555957" y="5230097"/>
              <a:ext cx="641183" cy="1069728"/>
              <a:chOff x="6484112" y="2967038"/>
              <a:chExt cx="641183" cy="1069728"/>
            </a:xfrm>
          </p:grpSpPr>
          <p:grpSp>
            <p:nvGrpSpPr>
              <p:cNvPr id="59" name="Group 58">
                <a:extLst>
                  <a:ext uri="{FF2B5EF4-FFF2-40B4-BE49-F238E27FC236}">
                    <a16:creationId xmlns:a16="http://schemas.microsoft.com/office/drawing/2014/main" id="{BCD1DA60-1F78-4286-AD75-48457E4E42A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>
                <a:off x="6808136" y="2967038"/>
                <a:ext cx="317159" cy="932400"/>
                <a:chOff x="6808136" y="2967038"/>
                <a:chExt cx="317159" cy="932400"/>
              </a:xfrm>
            </p:grpSpPr>
            <p:sp>
              <p:nvSpPr>
                <p:cNvPr id="64" name="Freeform 68">
                  <a:extLst>
                    <a:ext uri="{FF2B5EF4-FFF2-40B4-BE49-F238E27FC236}">
                      <a16:creationId xmlns:a16="http://schemas.microsoft.com/office/drawing/2014/main" id="{F2434CC9-D9BE-4CC5-A618-AC659C5CBD79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6808136" y="2967038"/>
                  <a:ext cx="159772" cy="710627"/>
                </a:xfrm>
                <a:custGeom>
                  <a:avLst/>
                  <a:gdLst>
                    <a:gd name="T0" fmla="*/ 0 w 67"/>
                    <a:gd name="T1" fmla="*/ 149 h 298"/>
                    <a:gd name="T2" fmla="*/ 67 w 67"/>
                    <a:gd name="T3" fmla="*/ 298 h 298"/>
                    <a:gd name="T4" fmla="*/ 67 w 67"/>
                    <a:gd name="T5" fmla="*/ 0 h 298"/>
                    <a:gd name="T6" fmla="*/ 0 w 67"/>
                    <a:gd name="T7" fmla="*/ 149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7" h="298">
                      <a:moveTo>
                        <a:pt x="0" y="149"/>
                      </a:moveTo>
                      <a:cubicBezTo>
                        <a:pt x="0" y="208"/>
                        <a:pt x="26" y="261"/>
                        <a:pt x="67" y="298"/>
                      </a:cubicBezTo>
                      <a:cubicBezTo>
                        <a:pt x="67" y="0"/>
                        <a:pt x="67" y="0"/>
                        <a:pt x="67" y="0"/>
                      </a:cubicBezTo>
                      <a:cubicBezTo>
                        <a:pt x="26" y="36"/>
                        <a:pt x="0" y="89"/>
                        <a:pt x="0" y="149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89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65" name="Freeform 69">
                  <a:extLst>
                    <a:ext uri="{FF2B5EF4-FFF2-40B4-BE49-F238E27FC236}">
                      <a16:creationId xmlns:a16="http://schemas.microsoft.com/office/drawing/2014/main" id="{B9A88CD6-DA9C-42B2-A37B-5A0E1BED755D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6967908" y="2967038"/>
                  <a:ext cx="157387" cy="710627"/>
                </a:xfrm>
                <a:custGeom>
                  <a:avLst/>
                  <a:gdLst>
                    <a:gd name="T0" fmla="*/ 0 w 66"/>
                    <a:gd name="T1" fmla="*/ 0 h 298"/>
                    <a:gd name="T2" fmla="*/ 0 w 66"/>
                    <a:gd name="T3" fmla="*/ 298 h 298"/>
                    <a:gd name="T4" fmla="*/ 66 w 66"/>
                    <a:gd name="T5" fmla="*/ 149 h 298"/>
                    <a:gd name="T6" fmla="*/ 0 w 66"/>
                    <a:gd name="T7" fmla="*/ 0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6" h="298">
                      <a:moveTo>
                        <a:pt x="0" y="0"/>
                      </a:moveTo>
                      <a:cubicBezTo>
                        <a:pt x="0" y="298"/>
                        <a:pt x="0" y="298"/>
                        <a:pt x="0" y="298"/>
                      </a:cubicBezTo>
                      <a:cubicBezTo>
                        <a:pt x="41" y="261"/>
                        <a:pt x="66" y="208"/>
                        <a:pt x="66" y="149"/>
                      </a:cubicBezTo>
                      <a:cubicBezTo>
                        <a:pt x="66" y="89"/>
                        <a:pt x="41" y="36"/>
                        <a:pt x="0" y="0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27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66" name="Line 70">
                  <a:extLst>
                    <a:ext uri="{FF2B5EF4-FFF2-40B4-BE49-F238E27FC236}">
                      <a16:creationId xmlns:a16="http://schemas.microsoft.com/office/drawing/2014/main" id="{4A018333-A419-44AE-9CF5-57D5319073CF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6967908" y="2967038"/>
                  <a:ext cx="0" cy="932400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60" name="Group 59">
                <a:extLst>
                  <a:ext uri="{FF2B5EF4-FFF2-40B4-BE49-F238E27FC236}">
                    <a16:creationId xmlns:a16="http://schemas.microsoft.com/office/drawing/2014/main" id="{4C9BB730-80E2-4F3A-882B-7ED9186ABD9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 rot="18900000" flipH="1">
                <a:off x="6484112" y="3104366"/>
                <a:ext cx="317159" cy="932400"/>
                <a:chOff x="6808136" y="2967038"/>
                <a:chExt cx="317159" cy="932400"/>
              </a:xfrm>
            </p:grpSpPr>
            <p:sp>
              <p:nvSpPr>
                <p:cNvPr id="61" name="Freeform 68">
                  <a:extLst>
                    <a:ext uri="{FF2B5EF4-FFF2-40B4-BE49-F238E27FC236}">
                      <a16:creationId xmlns:a16="http://schemas.microsoft.com/office/drawing/2014/main" id="{D48E4E69-835A-40C7-A548-8947A81DC1C6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6808136" y="2967038"/>
                  <a:ext cx="159772" cy="710627"/>
                </a:xfrm>
                <a:custGeom>
                  <a:avLst/>
                  <a:gdLst>
                    <a:gd name="T0" fmla="*/ 0 w 67"/>
                    <a:gd name="T1" fmla="*/ 149 h 298"/>
                    <a:gd name="T2" fmla="*/ 67 w 67"/>
                    <a:gd name="T3" fmla="*/ 298 h 298"/>
                    <a:gd name="T4" fmla="*/ 67 w 67"/>
                    <a:gd name="T5" fmla="*/ 0 h 298"/>
                    <a:gd name="T6" fmla="*/ 0 w 67"/>
                    <a:gd name="T7" fmla="*/ 149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7" h="298">
                      <a:moveTo>
                        <a:pt x="0" y="149"/>
                      </a:moveTo>
                      <a:cubicBezTo>
                        <a:pt x="0" y="208"/>
                        <a:pt x="26" y="261"/>
                        <a:pt x="67" y="298"/>
                      </a:cubicBezTo>
                      <a:cubicBezTo>
                        <a:pt x="67" y="0"/>
                        <a:pt x="67" y="0"/>
                        <a:pt x="67" y="0"/>
                      </a:cubicBezTo>
                      <a:cubicBezTo>
                        <a:pt x="26" y="36"/>
                        <a:pt x="0" y="89"/>
                        <a:pt x="0" y="149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89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62" name="Freeform 69">
                  <a:extLst>
                    <a:ext uri="{FF2B5EF4-FFF2-40B4-BE49-F238E27FC236}">
                      <a16:creationId xmlns:a16="http://schemas.microsoft.com/office/drawing/2014/main" id="{E4F80DAC-11B8-4A6F-9CAA-8C62C6A2E637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6967908" y="2967038"/>
                  <a:ext cx="157387" cy="710627"/>
                </a:xfrm>
                <a:custGeom>
                  <a:avLst/>
                  <a:gdLst>
                    <a:gd name="T0" fmla="*/ 0 w 66"/>
                    <a:gd name="T1" fmla="*/ 0 h 298"/>
                    <a:gd name="T2" fmla="*/ 0 w 66"/>
                    <a:gd name="T3" fmla="*/ 298 h 298"/>
                    <a:gd name="T4" fmla="*/ 66 w 66"/>
                    <a:gd name="T5" fmla="*/ 149 h 298"/>
                    <a:gd name="T6" fmla="*/ 0 w 66"/>
                    <a:gd name="T7" fmla="*/ 0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6" h="298">
                      <a:moveTo>
                        <a:pt x="0" y="0"/>
                      </a:moveTo>
                      <a:cubicBezTo>
                        <a:pt x="0" y="298"/>
                        <a:pt x="0" y="298"/>
                        <a:pt x="0" y="298"/>
                      </a:cubicBezTo>
                      <a:cubicBezTo>
                        <a:pt x="41" y="261"/>
                        <a:pt x="66" y="208"/>
                        <a:pt x="66" y="149"/>
                      </a:cubicBezTo>
                      <a:cubicBezTo>
                        <a:pt x="66" y="89"/>
                        <a:pt x="41" y="36"/>
                        <a:pt x="0" y="0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27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63" name="Line 70">
                  <a:extLst>
                    <a:ext uri="{FF2B5EF4-FFF2-40B4-BE49-F238E27FC236}">
                      <a16:creationId xmlns:a16="http://schemas.microsoft.com/office/drawing/2014/main" id="{FF491AF2-6D67-4650-B34C-5BB5F1128406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6967908" y="2967038"/>
                  <a:ext cx="0" cy="932400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</p:grpSp>
      <p:pic>
        <p:nvPicPr>
          <p:cNvPr id="139" name="Audio 138">
            <a:hlinkClick r:id="" action="ppaction://media"/>
            <a:extLst>
              <a:ext uri="{FF2B5EF4-FFF2-40B4-BE49-F238E27FC236}">
                <a16:creationId xmlns:a16="http://schemas.microsoft.com/office/drawing/2014/main" id="{78BE2C94-6CA9-C067-872B-27AE77B238B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473F4618-62A0-4544-4FD6-43CD6C7C96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14</a:t>
            </a:fld>
            <a:endParaRPr lang="en-GB"/>
          </a:p>
        </p:txBody>
      </p:sp>
      <p:sp>
        <p:nvSpPr>
          <p:cNvPr id="52" name="Title 51">
            <a:extLst>
              <a:ext uri="{FF2B5EF4-FFF2-40B4-BE49-F238E27FC236}">
                <a16:creationId xmlns:a16="http://schemas.microsoft.com/office/drawing/2014/main" id="{448BEFFA-15FD-96EC-92C1-73C1C63206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45710" y="49225"/>
            <a:ext cx="5222771" cy="619356"/>
          </a:xfrm>
        </p:spPr>
        <p:txBody>
          <a:bodyPr>
            <a:normAutofit fontScale="90000"/>
          </a:bodyPr>
          <a:lstStyle/>
          <a:p>
            <a:r>
              <a:rPr lang="en-GB" sz="2400" b="1" dirty="0">
                <a:latin typeface="Avenir Next LT Pro"/>
                <a:cs typeface="Arial"/>
              </a:rPr>
              <a:t>Recommendations for Improvement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9274561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2238"/>
    </mc:Choice>
    <mc:Fallback xmlns="">
      <p:transition spd="slow" advTm="5223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9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D2EE047-566C-48D4-9F44-4BB3B58FB3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0F4247-CE9C-85CE-19E6-F0FE50435F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0000" y="945926"/>
            <a:ext cx="3531600" cy="2483074"/>
          </a:xfrm>
        </p:spPr>
        <p:txBody>
          <a:bodyPr anchor="t">
            <a:normAutofit/>
          </a:bodyPr>
          <a:lstStyle/>
          <a:p>
            <a:r>
              <a:rPr lang="en-GB" b="1" dirty="0">
                <a:latin typeface="+mn-lt"/>
              </a:rPr>
              <a:t>Conclusion</a:t>
            </a:r>
            <a:r>
              <a:rPr lang="en-GB" dirty="0"/>
              <a:t>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0939FB-49BA-2788-2E24-ABDD991C2D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47430" y="467306"/>
            <a:ext cx="7418740" cy="612069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lnSpc>
                <a:spcPct val="140000"/>
              </a:lnSpc>
              <a:buNone/>
            </a:pPr>
            <a:endParaRPr lang="en-GB" sz="1000" dirty="0"/>
          </a:p>
          <a:p>
            <a:pPr marL="359410" indent="-359410"/>
            <a:r>
              <a:rPr lang="en-GB" sz="1400" dirty="0">
                <a:solidFill>
                  <a:schemeClr val="tx2"/>
                </a:solidFill>
                <a:ea typeface="+mn-lt"/>
                <a:cs typeface="+mn-lt"/>
              </a:rPr>
              <a:t>The UK’s ageing population brings both challenges and opportunities for health and social care.</a:t>
            </a:r>
            <a:endParaRPr lang="en-GB" dirty="0">
              <a:solidFill>
                <a:schemeClr val="tx2"/>
              </a:solidFill>
              <a:ea typeface="+mn-lt"/>
              <a:cs typeface="+mn-lt"/>
            </a:endParaRPr>
          </a:p>
          <a:p>
            <a:pPr marL="359410" indent="-359410"/>
            <a:r>
              <a:rPr lang="en-GB" sz="1400" dirty="0">
                <a:solidFill>
                  <a:schemeClr val="tx2"/>
                </a:solidFill>
                <a:ea typeface="+mn-lt"/>
                <a:cs typeface="+mn-lt"/>
              </a:rPr>
              <a:t>Support should prioritise independence, functional ability, and choice.</a:t>
            </a:r>
            <a:endParaRPr lang="en-GB" dirty="0">
              <a:solidFill>
                <a:schemeClr val="tx2"/>
              </a:solidFill>
              <a:ea typeface="+mn-lt"/>
              <a:cs typeface="+mn-lt"/>
            </a:endParaRPr>
          </a:p>
          <a:p>
            <a:pPr marL="359410" indent="-359410"/>
            <a:r>
              <a:rPr lang="en-GB" sz="1400" b="1" dirty="0">
                <a:solidFill>
                  <a:schemeClr val="tx2"/>
                </a:solidFill>
                <a:ea typeface="+mn-lt"/>
                <a:cs typeface="+mn-lt"/>
              </a:rPr>
              <a:t>Ageing theories</a:t>
            </a:r>
            <a:r>
              <a:rPr lang="en-GB" sz="1400" dirty="0">
                <a:solidFill>
                  <a:schemeClr val="tx2"/>
                </a:solidFill>
                <a:ea typeface="+mn-lt"/>
                <a:cs typeface="+mn-lt"/>
              </a:rPr>
              <a:t> (Activity, Continuity, Life Course) guide individualised, person-centred care.</a:t>
            </a:r>
            <a:endParaRPr lang="en-GB" dirty="0">
              <a:solidFill>
                <a:schemeClr val="tx2"/>
              </a:solidFill>
              <a:ea typeface="+mn-lt"/>
              <a:cs typeface="+mn-lt"/>
            </a:endParaRPr>
          </a:p>
          <a:p>
            <a:pPr marL="359410" indent="-359410"/>
            <a:r>
              <a:rPr lang="en-GB" sz="1400" b="1" dirty="0">
                <a:solidFill>
                  <a:schemeClr val="tx2"/>
                </a:solidFill>
                <a:ea typeface="+mn-lt"/>
                <a:cs typeface="+mn-lt"/>
              </a:rPr>
              <a:t>Policies</a:t>
            </a:r>
            <a:r>
              <a:rPr lang="en-GB" sz="1400" dirty="0">
                <a:solidFill>
                  <a:schemeClr val="tx2"/>
                </a:solidFill>
                <a:ea typeface="+mn-lt"/>
                <a:cs typeface="+mn-lt"/>
              </a:rPr>
              <a:t> like the </a:t>
            </a:r>
            <a:r>
              <a:rPr lang="en-GB" sz="1400" i="1" dirty="0">
                <a:solidFill>
                  <a:schemeClr val="tx2"/>
                </a:solidFill>
                <a:ea typeface="+mn-lt"/>
                <a:cs typeface="+mn-lt"/>
              </a:rPr>
              <a:t>Care Act 2014</a:t>
            </a:r>
            <a:r>
              <a:rPr lang="en-GB" sz="1400" dirty="0">
                <a:solidFill>
                  <a:schemeClr val="tx2"/>
                </a:solidFill>
                <a:ea typeface="+mn-lt"/>
                <a:cs typeface="+mn-lt"/>
              </a:rPr>
              <a:t> and </a:t>
            </a:r>
            <a:r>
              <a:rPr lang="en-GB" sz="1400" i="1" dirty="0">
                <a:solidFill>
                  <a:schemeClr val="tx2"/>
                </a:solidFill>
                <a:ea typeface="+mn-lt"/>
                <a:cs typeface="+mn-lt"/>
              </a:rPr>
              <a:t>NHS Long Term Plan (2019)</a:t>
            </a:r>
            <a:r>
              <a:rPr lang="en-GB" sz="1400" dirty="0">
                <a:solidFill>
                  <a:schemeClr val="tx2"/>
                </a:solidFill>
                <a:ea typeface="+mn-lt"/>
                <a:cs typeface="+mn-lt"/>
              </a:rPr>
              <a:t> provide a strong base but need continued investment and integration.</a:t>
            </a:r>
            <a:endParaRPr lang="en-GB" dirty="0">
              <a:solidFill>
                <a:schemeClr val="tx2"/>
              </a:solidFill>
              <a:ea typeface="+mn-lt"/>
              <a:cs typeface="+mn-lt"/>
            </a:endParaRPr>
          </a:p>
          <a:p>
            <a:pPr marL="359410" indent="-359410"/>
            <a:r>
              <a:rPr lang="en-GB" sz="1400" b="1" dirty="0">
                <a:solidFill>
                  <a:schemeClr val="tx2"/>
                </a:solidFill>
                <a:ea typeface="+mn-lt"/>
                <a:cs typeface="+mn-lt"/>
              </a:rPr>
              <a:t>Technology</a:t>
            </a:r>
            <a:r>
              <a:rPr lang="en-GB" sz="1400" dirty="0">
                <a:solidFill>
                  <a:schemeClr val="tx2"/>
                </a:solidFill>
                <a:ea typeface="+mn-lt"/>
                <a:cs typeface="+mn-lt"/>
              </a:rPr>
              <a:t> can boost autonomy and safety but must address digital exclusion and ethics.</a:t>
            </a:r>
            <a:endParaRPr lang="en-GB" dirty="0">
              <a:solidFill>
                <a:schemeClr val="tx2"/>
              </a:solidFill>
              <a:ea typeface="+mn-lt"/>
              <a:cs typeface="+mn-lt"/>
            </a:endParaRPr>
          </a:p>
          <a:p>
            <a:pPr marL="359410" indent="-359410"/>
            <a:r>
              <a:rPr lang="en-GB" sz="1400" dirty="0">
                <a:solidFill>
                  <a:schemeClr val="tx2"/>
                </a:solidFill>
                <a:ea typeface="+mn-lt"/>
                <a:cs typeface="+mn-lt"/>
              </a:rPr>
              <a:t>Ongoing </a:t>
            </a:r>
            <a:r>
              <a:rPr lang="en-GB" sz="1400" b="1" dirty="0">
                <a:solidFill>
                  <a:schemeClr val="tx2"/>
                </a:solidFill>
                <a:ea typeface="+mn-lt"/>
                <a:cs typeface="+mn-lt"/>
              </a:rPr>
              <a:t>evaluation, innovation, and collaboration</a:t>
            </a:r>
            <a:r>
              <a:rPr lang="en-GB" sz="1400" dirty="0">
                <a:solidFill>
                  <a:schemeClr val="tx2"/>
                </a:solidFill>
                <a:ea typeface="+mn-lt"/>
                <a:cs typeface="+mn-lt"/>
              </a:rPr>
              <a:t> are key to inclusive, sustainable care.</a:t>
            </a:r>
            <a:endParaRPr lang="en-GB" dirty="0">
              <a:solidFill>
                <a:schemeClr val="tx2"/>
              </a:solidFill>
              <a:ea typeface="+mn-lt"/>
              <a:cs typeface="+mn-lt"/>
            </a:endParaRPr>
          </a:p>
          <a:p>
            <a:pPr marL="359410" indent="-359410"/>
            <a:r>
              <a:rPr lang="en-GB" sz="1400" dirty="0">
                <a:solidFill>
                  <a:schemeClr val="tx2"/>
                </a:solidFill>
                <a:ea typeface="+mn-lt"/>
                <a:cs typeface="+mn-lt"/>
              </a:rPr>
              <a:t>Ultimately, supporting older adults is a </a:t>
            </a:r>
            <a:r>
              <a:rPr lang="en-GB" sz="1400" b="1" dirty="0">
                <a:solidFill>
                  <a:schemeClr val="tx2"/>
                </a:solidFill>
                <a:ea typeface="+mn-lt"/>
                <a:cs typeface="+mn-lt"/>
              </a:rPr>
              <a:t>moral duty</a:t>
            </a:r>
            <a:r>
              <a:rPr lang="en-GB" sz="1400" dirty="0">
                <a:solidFill>
                  <a:schemeClr val="tx2"/>
                </a:solidFill>
                <a:ea typeface="+mn-lt"/>
                <a:cs typeface="+mn-lt"/>
              </a:rPr>
              <a:t>—to uphold dignity, respect, and quality of life.</a:t>
            </a:r>
            <a:endParaRPr lang="en-GB" dirty="0">
              <a:solidFill>
                <a:schemeClr val="tx2"/>
              </a:solidFill>
              <a:ea typeface="+mn-lt"/>
              <a:cs typeface="+mn-lt"/>
            </a:endParaRPr>
          </a:p>
          <a:p>
            <a:pPr marL="359410" indent="-359410">
              <a:lnSpc>
                <a:spcPct val="140000"/>
              </a:lnSpc>
            </a:pPr>
            <a:endParaRPr lang="en-GB" sz="1400" dirty="0">
              <a:solidFill>
                <a:schemeClr val="tx2"/>
              </a:solidFill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B48EE24C-0DEE-4852-98D1-766934BDAA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8100000" flipH="1">
            <a:off x="1119768" y="3861832"/>
            <a:ext cx="1785984" cy="2211229"/>
            <a:chOff x="3125006" y="3171595"/>
            <a:chExt cx="1785984" cy="2211229"/>
          </a:xfrm>
        </p:grpSpPr>
        <p:grpSp>
          <p:nvGrpSpPr>
            <p:cNvPr id="11" name="Group 10">
              <a:extLst>
                <a:ext uri="{FF2B5EF4-FFF2-40B4-BE49-F238E27FC236}">
                  <a16:creationId xmlns:a16="http://schemas.microsoft.com/office/drawing/2014/main" id="{C6CBEAFE-2CF0-4684-B451-EB4CC26C1C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3136819" y="3174345"/>
              <a:ext cx="1760933" cy="2208479"/>
              <a:chOff x="4749017" y="2998646"/>
              <a:chExt cx="1760933" cy="2208479"/>
            </a:xfrm>
          </p:grpSpPr>
          <p:cxnSp>
            <p:nvCxnSpPr>
              <p:cNvPr id="15" name="Straight Connector 14">
                <a:extLst>
                  <a:ext uri="{FF2B5EF4-FFF2-40B4-BE49-F238E27FC236}">
                    <a16:creationId xmlns:a16="http://schemas.microsoft.com/office/drawing/2014/main" id="{8829D087-6E8C-49B4-8B14-A7322D6C927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>
                <a:cxnSpLocks/>
              </p:cNvCxn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flipH="1">
                <a:off x="5630197" y="2998646"/>
                <a:ext cx="0" cy="2208479"/>
              </a:xfrm>
              <a:prstGeom prst="line">
                <a:avLst/>
              </a:prstGeom>
              <a:ln w="12700">
                <a:solidFill>
                  <a:srgbClr val="FFFFFF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" name="Straight Connector 15">
                <a:extLst>
                  <a:ext uri="{FF2B5EF4-FFF2-40B4-BE49-F238E27FC236}">
                    <a16:creationId xmlns:a16="http://schemas.microsoft.com/office/drawing/2014/main" id="{806AD7EE-911D-452D-BB96-558319A672A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>
                <a:cxnSpLocks/>
              </p:cNvCxn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0800000" flipH="1">
                <a:off x="4749017" y="4416771"/>
                <a:ext cx="1760933" cy="0"/>
              </a:xfrm>
              <a:prstGeom prst="line">
                <a:avLst/>
              </a:prstGeom>
              <a:ln w="12700">
                <a:solidFill>
                  <a:srgbClr val="FFFFFF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7" name="Rectangle 30">
                <a:extLst>
                  <a:ext uri="{FF2B5EF4-FFF2-40B4-BE49-F238E27FC236}">
                    <a16:creationId xmlns:a16="http://schemas.microsoft.com/office/drawing/2014/main" id="{EFB3432A-F33E-4636-93EA-39E5DE75C6D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rot="13500000">
                <a:off x="5136242" y="3224252"/>
                <a:ext cx="987915" cy="987915"/>
              </a:xfrm>
              <a:custGeom>
                <a:avLst/>
                <a:gdLst>
                  <a:gd name="connsiteX0" fmla="*/ 0 w 1302493"/>
                  <a:gd name="connsiteY0" fmla="*/ 0 h 1302493"/>
                  <a:gd name="connsiteX1" fmla="*/ 1302493 w 1302493"/>
                  <a:gd name="connsiteY1" fmla="*/ 0 h 1302493"/>
                  <a:gd name="connsiteX2" fmla="*/ 1302493 w 1302493"/>
                  <a:gd name="connsiteY2" fmla="*/ 1302493 h 1302493"/>
                  <a:gd name="connsiteX3" fmla="*/ 0 w 1302493"/>
                  <a:gd name="connsiteY3" fmla="*/ 1302493 h 1302493"/>
                  <a:gd name="connsiteX4" fmla="*/ 0 w 1302493"/>
                  <a:gd name="connsiteY4" fmla="*/ 0 h 1302493"/>
                  <a:gd name="connsiteX0" fmla="*/ 1302493 w 1393933"/>
                  <a:gd name="connsiteY0" fmla="*/ 1302493 h 1393933"/>
                  <a:gd name="connsiteX1" fmla="*/ 0 w 1393933"/>
                  <a:gd name="connsiteY1" fmla="*/ 1302493 h 1393933"/>
                  <a:gd name="connsiteX2" fmla="*/ 0 w 1393933"/>
                  <a:gd name="connsiteY2" fmla="*/ 0 h 1393933"/>
                  <a:gd name="connsiteX3" fmla="*/ 1302493 w 1393933"/>
                  <a:gd name="connsiteY3" fmla="*/ 0 h 1393933"/>
                  <a:gd name="connsiteX4" fmla="*/ 1393933 w 1393933"/>
                  <a:gd name="connsiteY4" fmla="*/ 1393933 h 1393933"/>
                  <a:gd name="connsiteX0" fmla="*/ 0 w 1393933"/>
                  <a:gd name="connsiteY0" fmla="*/ 1302493 h 1393933"/>
                  <a:gd name="connsiteX1" fmla="*/ 0 w 1393933"/>
                  <a:gd name="connsiteY1" fmla="*/ 0 h 1393933"/>
                  <a:gd name="connsiteX2" fmla="*/ 1302493 w 1393933"/>
                  <a:gd name="connsiteY2" fmla="*/ 0 h 1393933"/>
                  <a:gd name="connsiteX3" fmla="*/ 1393933 w 1393933"/>
                  <a:gd name="connsiteY3" fmla="*/ 1393933 h 1393933"/>
                  <a:gd name="connsiteX0" fmla="*/ 0 w 1302493"/>
                  <a:gd name="connsiteY0" fmla="*/ 1302493 h 1302493"/>
                  <a:gd name="connsiteX1" fmla="*/ 0 w 1302493"/>
                  <a:gd name="connsiteY1" fmla="*/ 0 h 1302493"/>
                  <a:gd name="connsiteX2" fmla="*/ 1302493 w 1302493"/>
                  <a:gd name="connsiteY2" fmla="*/ 0 h 13024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302493" h="1302493">
                    <a:moveTo>
                      <a:pt x="0" y="1302493"/>
                    </a:moveTo>
                    <a:lnTo>
                      <a:pt x="0" y="0"/>
                    </a:lnTo>
                    <a:lnTo>
                      <a:pt x="1302493" y="0"/>
                    </a:lnTo>
                  </a:path>
                </a:pathLst>
              </a:custGeom>
              <a:noFill/>
              <a:ln w="12700">
                <a:solidFill>
                  <a:srgbClr val="FFFFFF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8" name="Rectangle 30">
                <a:extLst>
                  <a:ext uri="{FF2B5EF4-FFF2-40B4-BE49-F238E27FC236}">
                    <a16:creationId xmlns:a16="http://schemas.microsoft.com/office/drawing/2014/main" id="{201E85ED-EC70-4C1F-ADA1-385AFA3DBC4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rot="13500000">
                <a:off x="5327037" y="3070731"/>
                <a:ext cx="606323" cy="606323"/>
              </a:xfrm>
              <a:custGeom>
                <a:avLst/>
                <a:gdLst>
                  <a:gd name="connsiteX0" fmla="*/ 0 w 1302493"/>
                  <a:gd name="connsiteY0" fmla="*/ 0 h 1302493"/>
                  <a:gd name="connsiteX1" fmla="*/ 1302493 w 1302493"/>
                  <a:gd name="connsiteY1" fmla="*/ 0 h 1302493"/>
                  <a:gd name="connsiteX2" fmla="*/ 1302493 w 1302493"/>
                  <a:gd name="connsiteY2" fmla="*/ 1302493 h 1302493"/>
                  <a:gd name="connsiteX3" fmla="*/ 0 w 1302493"/>
                  <a:gd name="connsiteY3" fmla="*/ 1302493 h 1302493"/>
                  <a:gd name="connsiteX4" fmla="*/ 0 w 1302493"/>
                  <a:gd name="connsiteY4" fmla="*/ 0 h 1302493"/>
                  <a:gd name="connsiteX0" fmla="*/ 1302493 w 1393933"/>
                  <a:gd name="connsiteY0" fmla="*/ 1302493 h 1393933"/>
                  <a:gd name="connsiteX1" fmla="*/ 0 w 1393933"/>
                  <a:gd name="connsiteY1" fmla="*/ 1302493 h 1393933"/>
                  <a:gd name="connsiteX2" fmla="*/ 0 w 1393933"/>
                  <a:gd name="connsiteY2" fmla="*/ 0 h 1393933"/>
                  <a:gd name="connsiteX3" fmla="*/ 1302493 w 1393933"/>
                  <a:gd name="connsiteY3" fmla="*/ 0 h 1393933"/>
                  <a:gd name="connsiteX4" fmla="*/ 1393933 w 1393933"/>
                  <a:gd name="connsiteY4" fmla="*/ 1393933 h 1393933"/>
                  <a:gd name="connsiteX0" fmla="*/ 0 w 1393933"/>
                  <a:gd name="connsiteY0" fmla="*/ 1302493 h 1393933"/>
                  <a:gd name="connsiteX1" fmla="*/ 0 w 1393933"/>
                  <a:gd name="connsiteY1" fmla="*/ 0 h 1393933"/>
                  <a:gd name="connsiteX2" fmla="*/ 1302493 w 1393933"/>
                  <a:gd name="connsiteY2" fmla="*/ 0 h 1393933"/>
                  <a:gd name="connsiteX3" fmla="*/ 1393933 w 1393933"/>
                  <a:gd name="connsiteY3" fmla="*/ 1393933 h 1393933"/>
                  <a:gd name="connsiteX0" fmla="*/ 0 w 1302493"/>
                  <a:gd name="connsiteY0" fmla="*/ 1302493 h 1302493"/>
                  <a:gd name="connsiteX1" fmla="*/ 0 w 1302493"/>
                  <a:gd name="connsiteY1" fmla="*/ 0 h 1302493"/>
                  <a:gd name="connsiteX2" fmla="*/ 1302493 w 1302493"/>
                  <a:gd name="connsiteY2" fmla="*/ 0 h 13024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302493" h="1302493">
                    <a:moveTo>
                      <a:pt x="0" y="1302493"/>
                    </a:moveTo>
                    <a:lnTo>
                      <a:pt x="0" y="0"/>
                    </a:lnTo>
                    <a:lnTo>
                      <a:pt x="1302493" y="0"/>
                    </a:lnTo>
                  </a:path>
                </a:pathLst>
              </a:custGeom>
              <a:noFill/>
              <a:ln w="12700">
                <a:solidFill>
                  <a:srgbClr val="FFFFFF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596CFCCC-96DF-4A61-9E5D-558B1B9475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3125006" y="3171595"/>
              <a:ext cx="1785984" cy="1799739"/>
              <a:chOff x="6879836" y="3516901"/>
              <a:chExt cx="1785984" cy="1799739"/>
            </a:xfrm>
          </p:grpSpPr>
          <p:sp>
            <p:nvSpPr>
              <p:cNvPr id="13" name="Freeform: Shape 12">
                <a:extLst>
                  <a:ext uri="{FF2B5EF4-FFF2-40B4-BE49-F238E27FC236}">
                    <a16:creationId xmlns:a16="http://schemas.microsoft.com/office/drawing/2014/main" id="{FC78AD6F-09CE-4B30-BD5B-385DC487EF1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879836" y="3521665"/>
                <a:ext cx="892801" cy="1794975"/>
              </a:xfrm>
              <a:custGeom>
                <a:avLst/>
                <a:gdLst>
                  <a:gd name="connsiteX0" fmla="*/ 892801 w 892801"/>
                  <a:gd name="connsiteY0" fmla="*/ 0 h 1794975"/>
                  <a:gd name="connsiteX1" fmla="*/ 892801 w 892801"/>
                  <a:gd name="connsiteY1" fmla="*/ 1434622 h 1794975"/>
                  <a:gd name="connsiteX2" fmla="*/ 845919 w 892801"/>
                  <a:gd name="connsiteY2" fmla="*/ 1533379 h 1794975"/>
                  <a:gd name="connsiteX3" fmla="*/ 440820 w 892801"/>
                  <a:gd name="connsiteY3" fmla="*/ 1794916 h 1794975"/>
                  <a:gd name="connsiteX4" fmla="*/ 379878 w 892801"/>
                  <a:gd name="connsiteY4" fmla="*/ 1791253 h 1794975"/>
                  <a:gd name="connsiteX5" fmla="*/ 763083 w 892801"/>
                  <a:gd name="connsiteY5" fmla="*/ 100140 h 1794975"/>
                  <a:gd name="connsiteX6" fmla="*/ 892801 w 892801"/>
                  <a:gd name="connsiteY6" fmla="*/ 0 h 17949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892801" h="1794975">
                    <a:moveTo>
                      <a:pt x="892801" y="0"/>
                    </a:moveTo>
                    <a:lnTo>
                      <a:pt x="892801" y="1434622"/>
                    </a:lnTo>
                    <a:lnTo>
                      <a:pt x="845919" y="1533379"/>
                    </a:lnTo>
                    <a:cubicBezTo>
                      <a:pt x="735106" y="1711682"/>
                      <a:pt x="584368" y="1792418"/>
                      <a:pt x="440820" y="1794916"/>
                    </a:cubicBezTo>
                    <a:cubicBezTo>
                      <a:pt x="420314" y="1795273"/>
                      <a:pt x="399954" y="1794033"/>
                      <a:pt x="379878" y="1791253"/>
                    </a:cubicBezTo>
                    <a:cubicBezTo>
                      <a:pt x="-41718" y="1732871"/>
                      <a:pt x="-338017" y="995203"/>
                      <a:pt x="763083" y="100140"/>
                    </a:cubicBezTo>
                    <a:lnTo>
                      <a:pt x="892801" y="0"/>
                    </a:ln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89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14" name="Freeform: Shape 13">
                <a:extLst>
                  <a:ext uri="{FF2B5EF4-FFF2-40B4-BE49-F238E27FC236}">
                    <a16:creationId xmlns:a16="http://schemas.microsoft.com/office/drawing/2014/main" id="{5CE9B157-EB63-48A0-9199-65F4594C1CF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772637" y="3516901"/>
                <a:ext cx="893183" cy="1795123"/>
              </a:xfrm>
              <a:custGeom>
                <a:avLst/>
                <a:gdLst>
                  <a:gd name="connsiteX0" fmla="*/ 191 w 893183"/>
                  <a:gd name="connsiteY0" fmla="*/ 0 h 1795123"/>
                  <a:gd name="connsiteX1" fmla="*/ 130101 w 893183"/>
                  <a:gd name="connsiteY1" fmla="*/ 100288 h 1795123"/>
                  <a:gd name="connsiteX2" fmla="*/ 513306 w 893183"/>
                  <a:gd name="connsiteY2" fmla="*/ 1791401 h 1795123"/>
                  <a:gd name="connsiteX3" fmla="*/ 47265 w 893183"/>
                  <a:gd name="connsiteY3" fmla="*/ 1533527 h 1795123"/>
                  <a:gd name="connsiteX4" fmla="*/ 192 w 893183"/>
                  <a:gd name="connsiteY4" fmla="*/ 1434367 h 1795123"/>
                  <a:gd name="connsiteX5" fmla="*/ 192 w 893183"/>
                  <a:gd name="connsiteY5" fmla="*/ 1438981 h 1795123"/>
                  <a:gd name="connsiteX6" fmla="*/ 0 w 893183"/>
                  <a:gd name="connsiteY6" fmla="*/ 1439386 h 1795123"/>
                  <a:gd name="connsiteX7" fmla="*/ 0 w 893183"/>
                  <a:gd name="connsiteY7" fmla="*/ 4764 h 1795123"/>
                  <a:gd name="connsiteX8" fmla="*/ 191 w 893183"/>
                  <a:gd name="connsiteY8" fmla="*/ 4616 h 1795123"/>
                  <a:gd name="connsiteX9" fmla="*/ 191 w 893183"/>
                  <a:gd name="connsiteY9" fmla="*/ 0 h 17951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893183" h="1795123">
                    <a:moveTo>
                      <a:pt x="191" y="0"/>
                    </a:moveTo>
                    <a:lnTo>
                      <a:pt x="130101" y="100288"/>
                    </a:lnTo>
                    <a:cubicBezTo>
                      <a:pt x="1231201" y="995351"/>
                      <a:pt x="934902" y="1733019"/>
                      <a:pt x="513306" y="1791401"/>
                    </a:cubicBezTo>
                    <a:cubicBezTo>
                      <a:pt x="352699" y="1813642"/>
                      <a:pt x="173909" y="1737302"/>
                      <a:pt x="47265" y="1533527"/>
                    </a:cubicBezTo>
                    <a:lnTo>
                      <a:pt x="192" y="1434367"/>
                    </a:lnTo>
                    <a:lnTo>
                      <a:pt x="192" y="1438981"/>
                    </a:lnTo>
                    <a:lnTo>
                      <a:pt x="0" y="1439386"/>
                    </a:lnTo>
                    <a:lnTo>
                      <a:pt x="0" y="4764"/>
                    </a:lnTo>
                    <a:lnTo>
                      <a:pt x="191" y="4616"/>
                    </a:lnTo>
                    <a:lnTo>
                      <a:pt x="191" y="0"/>
                    </a:ln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27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>
                  <a:solidFill>
                    <a:schemeClr val="tx1"/>
                  </a:solidFill>
                </a:endParaRPr>
              </a:p>
            </p:txBody>
          </p:sp>
        </p:grpSp>
      </p:grpSp>
      <p:pic>
        <p:nvPicPr>
          <p:cNvPr id="56" name="Audio 55">
            <a:hlinkClick r:id="" action="ppaction://media"/>
            <a:extLst>
              <a:ext uri="{FF2B5EF4-FFF2-40B4-BE49-F238E27FC236}">
                <a16:creationId xmlns:a16="http://schemas.microsoft.com/office/drawing/2014/main" id="{7E21038E-50D4-FA0C-ECFA-BD9FD890615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EEABC23-C51A-D742-4D15-76CDDDB240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87103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8848"/>
    </mc:Choice>
    <mc:Fallback xmlns="">
      <p:transition spd="slow" advTm="6884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6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E89C2B-1025-2C65-519E-F0022100B6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80" y="-951"/>
            <a:ext cx="10843120" cy="340676"/>
          </a:xfrm>
        </p:spPr>
        <p:txBody>
          <a:bodyPr>
            <a:normAutofit/>
          </a:bodyPr>
          <a:lstStyle/>
          <a:p>
            <a:r>
              <a:rPr lang="en-GB" sz="1600" b="1" dirty="0">
                <a:latin typeface="Avenir Next LT Pro"/>
              </a:rPr>
              <a:t>References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369D38-F5B0-0466-1C64-B836361BA6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0" y="405765"/>
            <a:ext cx="12031840" cy="6255071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1000" dirty="0">
                <a:solidFill>
                  <a:schemeClr val="tx2"/>
                </a:solidFill>
                <a:ea typeface="+mn-lt"/>
                <a:cs typeface="+mn-lt"/>
              </a:rPr>
              <a:t>Age UK (2022) Later Life in the United Kingdom: Factsheet. London: Age UK.</a:t>
            </a:r>
            <a:endParaRPr lang="en-US" sz="1000" dirty="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en-GB" sz="1000" dirty="0">
                <a:solidFill>
                  <a:schemeClr val="tx2"/>
                </a:solidFill>
                <a:ea typeface="+mn-lt"/>
                <a:cs typeface="+mn-lt"/>
              </a:rPr>
              <a:t>Age UK (2023) Digital Inclusion and Older People: Bridging the Gap. London: Age UK.</a:t>
            </a:r>
          </a:p>
          <a:p>
            <a:pPr marL="0" indent="0">
              <a:buNone/>
            </a:pPr>
            <a:r>
              <a:rPr lang="en-GB" sz="1000" dirty="0">
                <a:solidFill>
                  <a:schemeClr val="tx2"/>
                </a:solidFill>
                <a:ea typeface="+mn-lt"/>
                <a:cs typeface="+mn-lt"/>
              </a:rPr>
              <a:t>Age UK (2023) The State of Health and Care Services for Older People in England. London: Age UK.</a:t>
            </a:r>
          </a:p>
          <a:p>
            <a:pPr marL="0" indent="0">
              <a:buNone/>
            </a:pPr>
            <a:r>
              <a:rPr lang="en-GB" sz="1000" dirty="0" err="1">
                <a:solidFill>
                  <a:schemeClr val="tx2"/>
                </a:solidFill>
                <a:ea typeface="+mn-lt"/>
                <a:cs typeface="+mn-lt"/>
              </a:rPr>
              <a:t>Appinventiv</a:t>
            </a:r>
            <a:r>
              <a:rPr lang="en-GB" sz="1000" dirty="0">
                <a:solidFill>
                  <a:schemeClr val="tx2"/>
                </a:solidFill>
                <a:ea typeface="+mn-lt"/>
                <a:cs typeface="+mn-lt"/>
              </a:rPr>
              <a:t> (n.d.) Technologies bettering senior care [Online]. Available at: </a:t>
            </a:r>
            <a:r>
              <a:rPr lang="en-GB" sz="1000" dirty="0">
                <a:solidFill>
                  <a:schemeClr val="tx2"/>
                </a:solidFill>
                <a:ea typeface="+mn-lt"/>
                <a:cs typeface="+mn-lt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https://appinventiv.com/blog/technologies-bettering-senior-care/</a:t>
            </a:r>
            <a:r>
              <a:rPr lang="en-GB" sz="1000" dirty="0">
                <a:solidFill>
                  <a:schemeClr val="tx2"/>
                </a:solidFill>
                <a:ea typeface="+mn-lt"/>
                <a:cs typeface="+mn-lt"/>
              </a:rPr>
              <a:t> (Accessed: 6 October 2025).</a:t>
            </a:r>
            <a:endParaRPr lang="en-GB" sz="1000" dirty="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en-GB" sz="1000" dirty="0">
                <a:solidFill>
                  <a:schemeClr val="tx2"/>
                </a:solidFill>
                <a:ea typeface="+mn-lt"/>
                <a:cs typeface="+mn-lt"/>
              </a:rPr>
              <a:t>Atchley, R.C. (1989) ‘A continuity theory of normal aging’, The Gerontologist, 29(2), pp. 183–190.</a:t>
            </a:r>
            <a:endParaRPr lang="en-GB" sz="1000" dirty="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en-GB" sz="1000" dirty="0">
                <a:solidFill>
                  <a:schemeClr val="tx2"/>
                </a:solidFill>
                <a:ea typeface="+mn-lt"/>
                <a:cs typeface="+mn-lt"/>
              </a:rPr>
              <a:t>Babraham Institute (n.d.) Can we reverse ageing? [Online]. Available at: </a:t>
            </a:r>
            <a:r>
              <a:rPr lang="en-GB" sz="1000" dirty="0">
                <a:solidFill>
                  <a:schemeClr val="tx2"/>
                </a:solidFill>
                <a:ea typeface="+mn-lt"/>
                <a:cs typeface="+mn-lt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https://www.babraham.ac.uk/blog/can-we-reverse-ageing</a:t>
            </a:r>
            <a:r>
              <a:rPr lang="en-GB" sz="1000" dirty="0">
                <a:solidFill>
                  <a:schemeClr val="tx2"/>
                </a:solidFill>
                <a:ea typeface="+mn-lt"/>
                <a:cs typeface="+mn-lt"/>
              </a:rPr>
              <a:t> (Accessed: 6 October 2025).</a:t>
            </a:r>
          </a:p>
          <a:p>
            <a:pPr marL="0" indent="0">
              <a:buNone/>
            </a:pPr>
            <a:r>
              <a:rPr lang="en-GB" sz="1000" dirty="0">
                <a:solidFill>
                  <a:schemeClr val="tx2"/>
                </a:solidFill>
                <a:ea typeface="+mn-lt"/>
                <a:cs typeface="+mn-lt"/>
              </a:rPr>
              <a:t>Campaign to End Loneliness (2023) Loneliness in Later Life: Key Statistics. London: Campaign to End Loneliness.</a:t>
            </a:r>
            <a:endParaRPr lang="en-GB" sz="1000" dirty="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en-GB" sz="1000" dirty="0">
                <a:solidFill>
                  <a:schemeClr val="tx2"/>
                </a:solidFill>
                <a:ea typeface="+mn-lt"/>
                <a:cs typeface="+mn-lt"/>
              </a:rPr>
              <a:t>Care Quality Commission (2023) The State of Health Care and Adult Social Care in England 2022/23. London: CQC.</a:t>
            </a:r>
            <a:endParaRPr lang="en-GB" sz="1000" dirty="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en-GB" sz="1000" dirty="0">
                <a:solidFill>
                  <a:schemeClr val="tx2"/>
                </a:solidFill>
                <a:ea typeface="+mn-lt"/>
                <a:cs typeface="+mn-lt"/>
              </a:rPr>
              <a:t>Cumming, E. and Henry, W.E. (1961) Growing Old: The Process of Disengagement. New York: Basic Books.</a:t>
            </a:r>
            <a:endParaRPr lang="en-GB" sz="1000" dirty="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en-GB" sz="1000" dirty="0">
                <a:solidFill>
                  <a:schemeClr val="tx2"/>
                </a:solidFill>
                <a:ea typeface="+mn-lt"/>
                <a:cs typeface="+mn-lt"/>
              </a:rPr>
              <a:t>Elder, G.H. (1998) ‘The life course as developmental theory’, Child Development, 69(1), pp. 1–12.</a:t>
            </a:r>
            <a:endParaRPr lang="en-GB" sz="1000" dirty="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en-GB" sz="1000" dirty="0">
                <a:solidFill>
                  <a:schemeClr val="tx2"/>
                </a:solidFill>
                <a:ea typeface="+mn-lt"/>
                <a:cs typeface="+mn-lt"/>
              </a:rPr>
              <a:t>European Union Agency for Fundamental Rights (n.d.) Article 25 - Rights of the elderly [Online]. Available at: </a:t>
            </a:r>
            <a:r>
              <a:rPr lang="en-GB" sz="1000" dirty="0">
                <a:solidFill>
                  <a:schemeClr val="tx2"/>
                </a:solidFill>
                <a:ea typeface="+mn-lt"/>
                <a:cs typeface="+mn-lt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https://fra.europa.eu/en/eu-charter/article/25-rights-elderly</a:t>
            </a:r>
            <a:r>
              <a:rPr lang="en-GB" sz="1000" dirty="0">
                <a:solidFill>
                  <a:schemeClr val="tx2"/>
                </a:solidFill>
                <a:ea typeface="+mn-lt"/>
                <a:cs typeface="+mn-lt"/>
              </a:rPr>
              <a:t> (Accessed: 6 October 2025).</a:t>
            </a:r>
            <a:endParaRPr lang="en-GB" sz="1000" dirty="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en-GB" sz="1000" dirty="0">
                <a:solidFill>
                  <a:schemeClr val="tx2"/>
                </a:solidFill>
                <a:ea typeface="+mn-lt"/>
                <a:cs typeface="+mn-lt"/>
              </a:rPr>
              <a:t>Greenhalgh, T., </a:t>
            </a:r>
            <a:r>
              <a:rPr lang="en-GB" sz="1000" dirty="0" err="1">
                <a:solidFill>
                  <a:schemeClr val="tx2"/>
                </a:solidFill>
                <a:ea typeface="+mn-lt"/>
                <a:cs typeface="+mn-lt"/>
              </a:rPr>
              <a:t>Wherton</a:t>
            </a:r>
            <a:r>
              <a:rPr lang="en-GB" sz="1000" dirty="0">
                <a:solidFill>
                  <a:schemeClr val="tx2"/>
                </a:solidFill>
                <a:ea typeface="+mn-lt"/>
                <a:cs typeface="+mn-lt"/>
              </a:rPr>
              <a:t>, J., Papoutsi, C., Lynch, J. and Hughes, G. (2022) ‘Beyond adoption: A new framework for theorizing and evaluating </a:t>
            </a:r>
            <a:r>
              <a:rPr lang="en-GB" sz="1000" dirty="0" err="1">
                <a:solidFill>
                  <a:schemeClr val="tx2"/>
                </a:solidFill>
                <a:ea typeface="+mn-lt"/>
                <a:cs typeface="+mn-lt"/>
              </a:rPr>
              <a:t>nonadoption</a:t>
            </a:r>
            <a:r>
              <a:rPr lang="en-GB" sz="1000" dirty="0">
                <a:solidFill>
                  <a:schemeClr val="tx2"/>
                </a:solidFill>
                <a:ea typeface="+mn-lt"/>
                <a:cs typeface="+mn-lt"/>
              </a:rPr>
              <a:t>, abandonment, and challenges to the scale-up, spread, and sustainability of health and care technologies’, Journal of Medical Internet Research, 24(4), e30544.</a:t>
            </a:r>
            <a:endParaRPr lang="en-GB" sz="1000" dirty="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en-GB" sz="1000" dirty="0">
                <a:solidFill>
                  <a:schemeClr val="tx2"/>
                </a:solidFill>
                <a:ea typeface="+mn-lt"/>
                <a:cs typeface="+mn-lt"/>
              </a:rPr>
              <a:t>HM Government (2018) The Grand Challenge: Ageing Society. London: Department for Business, Energy &amp; Industrial Strategy.</a:t>
            </a:r>
            <a:endParaRPr lang="en-GB" sz="1000" dirty="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en-GB" sz="1000" dirty="0">
                <a:solidFill>
                  <a:schemeClr val="tx2"/>
                </a:solidFill>
                <a:ea typeface="+mn-lt"/>
                <a:cs typeface="+mn-lt"/>
              </a:rPr>
              <a:t>Local Government Association (2022) Using Technology to Support Adult Social Care. London: </a:t>
            </a:r>
            <a:r>
              <a:rPr lang="en-GB" sz="1000" dirty="0" err="1">
                <a:solidFill>
                  <a:schemeClr val="tx2"/>
                </a:solidFill>
                <a:ea typeface="+mn-lt"/>
                <a:cs typeface="+mn-lt"/>
              </a:rPr>
              <a:t>LGA.McMaster</a:t>
            </a:r>
            <a:r>
              <a:rPr lang="en-GB" sz="1000" dirty="0">
                <a:solidFill>
                  <a:schemeClr val="tx2"/>
                </a:solidFill>
                <a:ea typeface="+mn-lt"/>
                <a:cs typeface="+mn-lt"/>
              </a:rPr>
              <a:t> Optimal Aging Portal (2019) Civic participation of older adults: beyond volunteering [Online]. Available at: </a:t>
            </a:r>
            <a:r>
              <a:rPr lang="en-GB" sz="1000" dirty="0">
                <a:solidFill>
                  <a:schemeClr val="tx2"/>
                </a:solidFill>
                <a:ea typeface="+mn-lt"/>
                <a:cs typeface="+mn-lt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https://www.mcmasteroptimalaging.org/blog/detail/blog/2019/07/31/civic-participation-of-older-adults-beyond-volunteering</a:t>
            </a:r>
            <a:r>
              <a:rPr lang="en-GB" sz="1000" dirty="0">
                <a:solidFill>
                  <a:schemeClr val="tx2"/>
                </a:solidFill>
                <a:ea typeface="+mn-lt"/>
                <a:cs typeface="+mn-lt"/>
              </a:rPr>
              <a:t> (Accessed: 6 October 2025)</a:t>
            </a:r>
          </a:p>
          <a:p>
            <a:pPr marL="0" indent="0">
              <a:buNone/>
            </a:pPr>
            <a:r>
              <a:rPr lang="en-GB" sz="1000" dirty="0">
                <a:solidFill>
                  <a:schemeClr val="tx2"/>
                </a:solidFill>
                <a:ea typeface="+mn-lt"/>
                <a:cs typeface="+mn-lt"/>
              </a:rPr>
              <a:t>NHS England (2019) The NHS Long Term Plan. London: NHS England.</a:t>
            </a:r>
            <a:endParaRPr lang="en-GB" sz="1000" dirty="0">
              <a:solidFill>
                <a:schemeClr val="tx2"/>
              </a:solidFill>
            </a:endParaRPr>
          </a:p>
          <a:p>
            <a:pPr marL="0" indent="0">
              <a:buNone/>
            </a:pPr>
            <a:endParaRPr lang="en-GB" sz="900" dirty="0">
              <a:solidFill>
                <a:schemeClr val="tx2"/>
              </a:solidFill>
              <a:ea typeface="+mn-lt"/>
              <a:cs typeface="+mn-lt"/>
            </a:endParaRPr>
          </a:p>
          <a:p>
            <a:pPr marL="171450" indent="-171450"/>
            <a:endParaRPr lang="en-GB" sz="900" dirty="0">
              <a:solidFill>
                <a:schemeClr val="tx2"/>
              </a:solidFill>
            </a:endParaRPr>
          </a:p>
          <a:p>
            <a:pPr marL="0" indent="0">
              <a:buNone/>
            </a:pPr>
            <a:endParaRPr lang="en-GB" sz="900" dirty="0">
              <a:solidFill>
                <a:srgbClr val="0B2827"/>
              </a:solidFill>
              <a:ea typeface="+mn-lt"/>
              <a:cs typeface="+mn-lt"/>
            </a:endParaRPr>
          </a:p>
          <a:p>
            <a:pPr marL="359410" indent="-359410"/>
            <a:endParaRPr lang="en-GB" dirty="0">
              <a:solidFill>
                <a:srgbClr val="000000">
                  <a:alpha val="60000"/>
                </a:srgbClr>
              </a:solidFill>
              <a:ea typeface="+mn-lt"/>
              <a:cs typeface="+mn-lt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41CE44F-A411-FBD3-3B14-630176FC32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512472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7AEC32EE-71AA-9683-C4AF-38642DE4318C}"/>
              </a:ext>
            </a:extLst>
          </p:cNvPr>
          <p:cNvSpPr txBox="1"/>
          <p:nvPr/>
        </p:nvSpPr>
        <p:spPr>
          <a:xfrm>
            <a:off x="181241" y="132736"/>
            <a:ext cx="9377680" cy="399083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ts val="1575"/>
              </a:lnSpc>
            </a:pPr>
            <a:r>
              <a:rPr lang="en-GB" sz="2400" b="1" baseline="-25000" dirty="0">
                <a:solidFill>
                  <a:schemeClr val="tx2"/>
                </a:solidFill>
                <a:cs typeface="Segoe UI"/>
              </a:rPr>
              <a:t>References </a:t>
            </a:r>
          </a:p>
          <a:p>
            <a:pPr>
              <a:lnSpc>
                <a:spcPts val="1575"/>
              </a:lnSpc>
            </a:pPr>
            <a:endParaRPr lang="en-GB" sz="1400" baseline="-25000" dirty="0">
              <a:solidFill>
                <a:schemeClr val="tx2"/>
              </a:solidFill>
              <a:cs typeface="Segoe UI"/>
            </a:endParaRPr>
          </a:p>
          <a:p>
            <a:pPr>
              <a:lnSpc>
                <a:spcPts val="1575"/>
              </a:lnSpc>
            </a:pPr>
            <a:r>
              <a:rPr lang="en-GB" sz="1600" baseline="-25000" dirty="0">
                <a:solidFill>
                  <a:schemeClr val="tx2"/>
                </a:solidFill>
                <a:cs typeface="Segoe UI"/>
              </a:rPr>
              <a:t>NICE Into Practice (n.d.) Practical steps for improving quality of care services using NICE guidance [Online]. Available at: </a:t>
            </a:r>
            <a:r>
              <a:rPr lang="en-GB" sz="1600" baseline="-25000" dirty="0">
                <a:solidFill>
                  <a:schemeClr val="tx2"/>
                </a:solidFill>
                <a:cs typeface="Segoe UI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https://intopractice.nice.org.uk/practical-steps-improving-quality-of-care-services-using-nice-guidance/index.html</a:t>
            </a:r>
            <a:r>
              <a:rPr lang="en-GB" sz="1600" baseline="-25000" dirty="0">
                <a:solidFill>
                  <a:schemeClr val="tx2"/>
                </a:solidFill>
                <a:cs typeface="Segoe UI"/>
              </a:rPr>
              <a:t> (Accessed: 6 October 2025).</a:t>
            </a:r>
          </a:p>
          <a:p>
            <a:pPr>
              <a:lnSpc>
                <a:spcPts val="1575"/>
              </a:lnSpc>
            </a:pPr>
            <a:endParaRPr lang="en-GB" sz="1600" dirty="0">
              <a:solidFill>
                <a:schemeClr val="tx2"/>
              </a:solidFill>
            </a:endParaRPr>
          </a:p>
          <a:p>
            <a:pPr>
              <a:lnSpc>
                <a:spcPts val="1575"/>
              </a:lnSpc>
            </a:pPr>
            <a:r>
              <a:rPr lang="en-GB" sz="1600" baseline="-25000" dirty="0">
                <a:solidFill>
                  <a:schemeClr val="tx2"/>
                </a:solidFill>
                <a:cs typeface="Segoe UI"/>
              </a:rPr>
              <a:t>Office for National Statistics (2023) Living Longer: The UK’s Changing Population. London: </a:t>
            </a:r>
            <a:r>
              <a:rPr lang="en-GB" sz="1600" baseline="-25000" dirty="0" err="1">
                <a:solidFill>
                  <a:schemeClr val="tx2"/>
                </a:solidFill>
                <a:cs typeface="Segoe UI"/>
              </a:rPr>
              <a:t>ONS.Skills</a:t>
            </a:r>
            <a:r>
              <a:rPr lang="en-GB" sz="1600" baseline="-25000" dirty="0">
                <a:solidFill>
                  <a:schemeClr val="tx2"/>
                </a:solidFill>
                <a:cs typeface="Segoe UI"/>
              </a:rPr>
              <a:t> for Care (2023) The State of the Adult</a:t>
            </a:r>
            <a:r>
              <a:rPr lang="en-GB" sz="1600" dirty="0">
                <a:solidFill>
                  <a:schemeClr val="tx2"/>
                </a:solidFill>
                <a:cs typeface="Segoe UI"/>
              </a:rPr>
              <a:t> </a:t>
            </a:r>
          </a:p>
          <a:p>
            <a:pPr>
              <a:lnSpc>
                <a:spcPts val="1575"/>
              </a:lnSpc>
            </a:pPr>
            <a:endParaRPr lang="en-US" sz="1600" dirty="0">
              <a:solidFill>
                <a:schemeClr val="tx2"/>
              </a:solidFill>
            </a:endParaRPr>
          </a:p>
          <a:p>
            <a:pPr>
              <a:lnSpc>
                <a:spcPts val="1575"/>
              </a:lnSpc>
            </a:pPr>
            <a:r>
              <a:rPr lang="en-GB" sz="1600" baseline="-25000" dirty="0">
                <a:solidFill>
                  <a:schemeClr val="tx2"/>
                </a:solidFill>
                <a:cs typeface="Segoe UI"/>
              </a:rPr>
              <a:t>Raconteur (n.d.) Ageing population, healthier lives [Online]. Available at: </a:t>
            </a:r>
            <a:r>
              <a:rPr lang="en-GB" sz="1600" u="sng" baseline="-25000" dirty="0">
                <a:solidFill>
                  <a:schemeClr val="tx2"/>
                </a:solidFill>
                <a:cs typeface="Segoe UI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https://www.raconteur.net/healthcare/ageing-population-healthier</a:t>
            </a:r>
            <a:r>
              <a:rPr lang="en-GB" sz="1600" baseline="-25000" dirty="0">
                <a:solidFill>
                  <a:schemeClr val="tx2"/>
                </a:solidFill>
                <a:cs typeface="Segoe UI"/>
              </a:rPr>
              <a:t> (Accessed: 6 October 2025). Social Care Workforce in England 2023. Leeds: Skills for Care.</a:t>
            </a:r>
            <a:r>
              <a:rPr lang="en-GB" sz="1600" dirty="0">
                <a:solidFill>
                  <a:schemeClr val="tx2"/>
                </a:solidFill>
                <a:cs typeface="Segoe UI"/>
              </a:rPr>
              <a:t> </a:t>
            </a:r>
          </a:p>
          <a:p>
            <a:pPr>
              <a:lnSpc>
                <a:spcPts val="1575"/>
              </a:lnSpc>
            </a:pPr>
            <a:endParaRPr lang="en-GB" sz="1600" dirty="0">
              <a:solidFill>
                <a:schemeClr val="tx2"/>
              </a:solidFill>
            </a:endParaRPr>
          </a:p>
          <a:p>
            <a:pPr>
              <a:lnSpc>
                <a:spcPts val="1575"/>
              </a:lnSpc>
            </a:pPr>
            <a:r>
              <a:rPr lang="en-GB" sz="1600" baseline="-25000" dirty="0" err="1">
                <a:solidFill>
                  <a:schemeClr val="tx2"/>
                </a:solidFill>
                <a:cs typeface="Segoe UI"/>
              </a:rPr>
              <a:t>Stellarix</a:t>
            </a:r>
            <a:r>
              <a:rPr lang="en-GB" sz="1600" baseline="-25000" dirty="0">
                <a:solidFill>
                  <a:schemeClr val="tx2"/>
                </a:solidFill>
                <a:cs typeface="Segoe UI"/>
              </a:rPr>
              <a:t> (n.d.) Future of Elderly Care: Innovations in </a:t>
            </a:r>
            <a:r>
              <a:rPr lang="en-GB" sz="1600" baseline="-25000" dirty="0" err="1">
                <a:solidFill>
                  <a:schemeClr val="tx2"/>
                </a:solidFill>
                <a:cs typeface="Segoe UI"/>
              </a:rPr>
              <a:t>Gerontechnology</a:t>
            </a:r>
            <a:r>
              <a:rPr lang="en-GB" sz="1600" baseline="-25000" dirty="0">
                <a:solidFill>
                  <a:schemeClr val="tx2"/>
                </a:solidFill>
                <a:cs typeface="Segoe UI"/>
              </a:rPr>
              <a:t> [Online]. Available at: </a:t>
            </a:r>
            <a:r>
              <a:rPr lang="en-GB" sz="1600" u="sng" baseline="-25000" dirty="0">
                <a:solidFill>
                  <a:schemeClr val="tx2"/>
                </a:solidFill>
                <a:cs typeface="Segoe UI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https://stellarix.com/insights/articles/future-of-elderly-care-innovations-in-gerontechnology/</a:t>
            </a:r>
            <a:r>
              <a:rPr lang="en-GB" sz="1600" baseline="-25000" dirty="0">
                <a:solidFill>
                  <a:schemeClr val="tx2"/>
                </a:solidFill>
                <a:cs typeface="Segoe UI"/>
              </a:rPr>
              <a:t> (Accessed: 6 October 2025)</a:t>
            </a:r>
            <a:r>
              <a:rPr lang="en-GB" sz="1600" dirty="0">
                <a:solidFill>
                  <a:schemeClr val="tx2"/>
                </a:solidFill>
                <a:cs typeface="Segoe UI"/>
              </a:rPr>
              <a:t> </a:t>
            </a:r>
          </a:p>
          <a:p>
            <a:pPr>
              <a:lnSpc>
                <a:spcPts val="1575"/>
              </a:lnSpc>
            </a:pPr>
            <a:endParaRPr lang="en-GB" sz="1600" dirty="0">
              <a:solidFill>
                <a:schemeClr val="tx2"/>
              </a:solidFill>
            </a:endParaRPr>
          </a:p>
          <a:p>
            <a:pPr>
              <a:lnSpc>
                <a:spcPts val="1575"/>
              </a:lnSpc>
            </a:pPr>
            <a:r>
              <a:rPr lang="en-GB" sz="1600" baseline="-25000" dirty="0">
                <a:solidFill>
                  <a:schemeClr val="tx2"/>
                </a:solidFill>
                <a:cs typeface="Segoe UI"/>
              </a:rPr>
              <a:t>UK Government (2014) Care Act 204. London: The Stationery Office.</a:t>
            </a:r>
            <a:r>
              <a:rPr lang="en-GB" sz="1600" dirty="0">
                <a:solidFill>
                  <a:schemeClr val="tx2"/>
                </a:solidFill>
                <a:cs typeface="Segoe UI"/>
              </a:rPr>
              <a:t> </a:t>
            </a:r>
          </a:p>
          <a:p>
            <a:pPr>
              <a:lnSpc>
                <a:spcPts val="1575"/>
              </a:lnSpc>
            </a:pPr>
            <a:endParaRPr lang="en-GB" sz="1600" dirty="0">
              <a:solidFill>
                <a:schemeClr val="tx2"/>
              </a:solidFill>
              <a:cs typeface="Segoe UI"/>
            </a:endParaRPr>
          </a:p>
          <a:p>
            <a:pPr>
              <a:lnSpc>
                <a:spcPts val="1575"/>
              </a:lnSpc>
            </a:pPr>
            <a:r>
              <a:rPr lang="en-GB" sz="1600" baseline="-25000" dirty="0" err="1">
                <a:solidFill>
                  <a:schemeClr val="tx2"/>
                </a:solidFill>
                <a:cs typeface="Segoe UI"/>
              </a:rPr>
              <a:t>Walfinch</a:t>
            </a:r>
            <a:r>
              <a:rPr lang="en-GB" sz="1600" baseline="-25000" dirty="0">
                <a:solidFill>
                  <a:schemeClr val="tx2"/>
                </a:solidFill>
                <a:cs typeface="Segoe UI"/>
              </a:rPr>
              <a:t> (2023) Are dementia patients better at home or in a care home? [Online]. Available at: </a:t>
            </a:r>
            <a:r>
              <a:rPr lang="en-GB" sz="1600" u="sng" baseline="-25000" dirty="0">
                <a:solidFill>
                  <a:schemeClr val="tx2"/>
                </a:solidFill>
                <a:cs typeface="Segoe UI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https://walfinch.com/are-dementia-patients-better-at-home-or-in-a-care-home/</a:t>
            </a:r>
            <a:r>
              <a:rPr lang="en-GB" sz="1600" baseline="-25000" dirty="0">
                <a:solidFill>
                  <a:schemeClr val="tx2"/>
                </a:solidFill>
                <a:cs typeface="Segoe UI"/>
              </a:rPr>
              <a:t> (Accessed: 6 October 2025).</a:t>
            </a:r>
            <a:r>
              <a:rPr lang="en-GB" sz="1600" dirty="0">
                <a:solidFill>
                  <a:schemeClr val="tx2"/>
                </a:solidFill>
                <a:cs typeface="Segoe UI"/>
              </a:rPr>
              <a:t> </a:t>
            </a:r>
          </a:p>
          <a:p>
            <a:pPr>
              <a:lnSpc>
                <a:spcPts val="1575"/>
              </a:lnSpc>
            </a:pPr>
            <a:endParaRPr lang="en-GB" sz="1600" dirty="0">
              <a:solidFill>
                <a:schemeClr val="tx2"/>
              </a:solidFill>
              <a:cs typeface="Segoe UI"/>
            </a:endParaRPr>
          </a:p>
          <a:p>
            <a:pPr>
              <a:lnSpc>
                <a:spcPts val="1575"/>
              </a:lnSpc>
            </a:pPr>
            <a:r>
              <a:rPr lang="en-GB" sz="1600" baseline="-25000" dirty="0">
                <a:solidFill>
                  <a:schemeClr val="tx2"/>
                </a:solidFill>
                <a:cs typeface="Segoe UI"/>
              </a:rPr>
              <a:t>World Health Organization (2021) Global Report on Ageism. Geneva: WHO.</a:t>
            </a:r>
            <a:r>
              <a:rPr lang="en-GB" sz="1600" dirty="0">
                <a:solidFill>
                  <a:schemeClr val="tx2"/>
                </a:solidFill>
                <a:cs typeface="Segoe UI"/>
              </a:rPr>
              <a:t> </a:t>
            </a:r>
            <a:endParaRPr lang="en-GB" sz="1600" baseline="-25000" dirty="0">
              <a:solidFill>
                <a:schemeClr val="tx2"/>
              </a:solidFill>
              <a:cs typeface="Segoe UI"/>
            </a:endParaRP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D2344028-BB4A-4C9E-BB86-560E25F2FD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7732270"/>
      </p:ext>
    </p:extLst>
  </p:cSld>
  <p:clrMapOvr>
    <a:masterClrMapping/>
  </p:clrMapOvr>
</p:sld>
</file>

<file path=ppt/theme/theme1.xml><?xml version="1.0" encoding="utf-8"?>
<a:theme xmlns:a="http://schemas.openxmlformats.org/drawingml/2006/main" name="FrostyVTI">
  <a:themeElements>
    <a:clrScheme name="Frosty">
      <a:dk1>
        <a:sysClr val="windowText" lastClr="000000"/>
      </a:dk1>
      <a:lt1>
        <a:sysClr val="window" lastClr="FFFFFF"/>
      </a:lt1>
      <a:dk2>
        <a:srgbClr val="0B2827"/>
      </a:dk2>
      <a:lt2>
        <a:srgbClr val="DAE3E3"/>
      </a:lt2>
      <a:accent1>
        <a:srgbClr val="767E37"/>
      </a:accent1>
      <a:accent2>
        <a:srgbClr val="B495C2"/>
      </a:accent2>
      <a:accent3>
        <a:srgbClr val="8FA3A3"/>
      </a:accent3>
      <a:accent4>
        <a:srgbClr val="CE7F01"/>
      </a:accent4>
      <a:accent5>
        <a:srgbClr val="D15A29"/>
      </a:accent5>
      <a:accent6>
        <a:srgbClr val="B88470"/>
      </a:accent6>
      <a:hlink>
        <a:srgbClr val="B57001"/>
      </a:hlink>
      <a:folHlink>
        <a:srgbClr val="996209"/>
      </a:folHlink>
    </a:clrScheme>
    <a:fontScheme name="Frosted Leaf">
      <a:majorFont>
        <a:latin typeface="Goudy Old Style"/>
        <a:ea typeface=""/>
        <a:cs typeface=""/>
      </a:majorFont>
      <a:minorFont>
        <a:latin typeface="Avenir Next LT Pro"/>
        <a:ea typeface=""/>
        <a:cs typeface=""/>
      </a:minorFont>
    </a:fontScheme>
    <a:fmtScheme name="Subtle Solids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rostyVTI" id="{DD283BC3-E0B6-4E4B-91CF-F0F54D51BB21}" vid="{3EE220F7-F497-4893-BE1F-7BB1D607421B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12</TotalTime>
  <Words>2210</Words>
  <Application>Microsoft Office PowerPoint</Application>
  <PresentationFormat>Widescreen</PresentationFormat>
  <Paragraphs>190</Paragraphs>
  <Slides>17</Slides>
  <Notes>2</Notes>
  <HiddenSlides>1</HiddenSlides>
  <MMClips>15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5" baseType="lpstr">
      <vt:lpstr>Aptos</vt:lpstr>
      <vt:lpstr>Arial</vt:lpstr>
      <vt:lpstr>Avenir Next LT Pro</vt:lpstr>
      <vt:lpstr>Goudy Old Style</vt:lpstr>
      <vt:lpstr>Segoe UI</vt:lpstr>
      <vt:lpstr>Wingdings</vt:lpstr>
      <vt:lpstr>Wingdings,Sans-Serif</vt:lpstr>
      <vt:lpstr>FrostyVTI</vt:lpstr>
      <vt:lpstr>Empowering The Older Person  Dilara Begum Student Number 2017884  BMHP6027 - Presentation Lecturer: Zakiyyah Ahmed</vt:lpstr>
      <vt:lpstr>Introduction </vt:lpstr>
      <vt:lpstr>The Ageing Population: Setting the Scene</vt:lpstr>
      <vt:lpstr>Theoretical Frameworks</vt:lpstr>
      <vt:lpstr>   Policy and Legislation</vt:lpstr>
      <vt:lpstr>Evaluation of Current Care Provisions (Critical Analysis)</vt:lpstr>
      <vt:lpstr>Evaluation of Current Care Provisions (Critical Analysis)</vt:lpstr>
      <vt:lpstr>Technological Innovations in Elderly Care</vt:lpstr>
      <vt:lpstr>PowerPoint Presentation</vt:lpstr>
      <vt:lpstr>Case Studies</vt:lpstr>
      <vt:lpstr>Case Studies</vt:lpstr>
      <vt:lpstr>PowerPoint Presentation</vt:lpstr>
      <vt:lpstr>Recommendations for Improvement</vt:lpstr>
      <vt:lpstr>Recommendations for Improvement</vt:lpstr>
      <vt:lpstr>Conclusion </vt:lpstr>
      <vt:lpstr>References 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Dilara Begum (2017884)</cp:lastModifiedBy>
  <cp:revision>592</cp:revision>
  <dcterms:created xsi:type="dcterms:W3CDTF">2025-09-21T10:33:32Z</dcterms:created>
  <dcterms:modified xsi:type="dcterms:W3CDTF">2025-10-20T20:44:48Z</dcterms:modified>
</cp:coreProperties>
</file>