
<file path=[Content_Types].xml><?xml version="1.0" encoding="utf-8"?>
<Types xmlns="http://schemas.openxmlformats.org/package/2006/content-types">
  <Default ContentType="image/jpeg" Extension="jpg"/>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g3efa97b07df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3efa97b07df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g3efa97b07df_0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g3efa97b07df_0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g3efa97b07df_0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g3efa97b07df_0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xml"/><Relationship Id="rId3"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xml"/><Relationship Id="rId3"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pic>
        <p:nvPicPr>
          <p:cNvPr descr="NAME OF RESTAURANT: Dash Dine Food Restaurant&#10;MY Mission: We treat every guest like a welcomed friend in our home.&#10;In my first year my goal: are health,career,and finances WE slot-cook our meats for 12 hours in a traditional African  wood -fired smoker, giving our dishes a unique  smoky flavor you cannot find anywhere else.&#10;I serve a delicious dishes  like MEAT Dishes &#10;NTABA A Popular grilled or roasted GOAT meat dish, cooked over charcoal&#10;KAMUNDELE: Tender beef skewers.&#10;VEGETABLESAND STEWS: &#10;Pondu[or sakasaka&#10;" id="54" name="Google Shape;54;p13"/>
          <p:cNvPicPr preferRelativeResize="0"/>
          <p:nvPr/>
        </p:nvPicPr>
        <p:blipFill>
          <a:blip r:embed="rId3">
            <a:alphaModFix/>
          </a:blip>
          <a:stretch>
            <a:fillRect/>
          </a:stretch>
        </p:blipFill>
        <p:spPr>
          <a:xfrm>
            <a:off x="-35700" y="0"/>
            <a:ext cx="9210675" cy="51435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pic>
        <p:nvPicPr>
          <p:cNvPr descr="SIDES AND  BREADS:&#10;Fufu: A thick, dough-like ball made from cassava or plantain flour. It is used to scoop up stews and soups.&#10; My customers are: friends,college,busy  African families because thry love my delicious food and prices.&#10;My small kitchen and dining room are smart layouts, fold-away furniture,and bright colours it can take only five people and is close to a busy market&#10;MY STAFF ARE: &#10;" id="59" name="Google Shape;59;p14"/>
          <p:cNvPicPr preferRelativeResize="0"/>
          <p:nvPr/>
        </p:nvPicPr>
        <p:blipFill>
          <a:blip r:embed="rId3">
            <a:alphaModFix/>
          </a:blip>
          <a:stretch>
            <a:fillRect/>
          </a:stretch>
        </p:blipFill>
        <p:spPr>
          <a:xfrm>
            <a:off x="-35700" y="0"/>
            <a:ext cx="9210675" cy="51435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pic>
        <p:nvPicPr>
          <p:cNvPr descr="Hostess for dash dine food restaurant, an African family restaurant that helps and welcomes customers in with open arms and great customer service, we also have a dishwasher at the back of the resturant that helps us save time washing dishes and makes our process more efficient, allowing us to maximise profit due to the fact we don't need to hire dishwashers" id="64" name="Google Shape;64;p15"/>
          <p:cNvPicPr preferRelativeResize="0"/>
          <p:nvPr/>
        </p:nvPicPr>
        <p:blipFill>
          <a:blip r:embed="rId3">
            <a:alphaModFix/>
          </a:blip>
          <a:stretch>
            <a:fillRect/>
          </a:stretch>
        </p:blipFill>
        <p:spPr>
          <a:xfrm>
            <a:off x="-35700" y="0"/>
            <a:ext cx="9210675" cy="51435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