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notesMasterIdLst>
    <p:notesMasterId r:id="rId23"/>
  </p:notesMasterIdLst>
  <p:sldIdLst>
    <p:sldId id="256" r:id="rId2"/>
    <p:sldId id="257" r:id="rId3"/>
    <p:sldId id="258" r:id="rId4"/>
    <p:sldId id="262" r:id="rId5"/>
    <p:sldId id="263" r:id="rId6"/>
    <p:sldId id="261" r:id="rId7"/>
    <p:sldId id="265" r:id="rId8"/>
    <p:sldId id="264" r:id="rId9"/>
    <p:sldId id="268" r:id="rId10"/>
    <p:sldId id="266" r:id="rId11"/>
    <p:sldId id="269" r:id="rId12"/>
    <p:sldId id="267" r:id="rId13"/>
    <p:sldId id="270" r:id="rId14"/>
    <p:sldId id="275" r:id="rId15"/>
    <p:sldId id="271" r:id="rId16"/>
    <p:sldId id="259" r:id="rId17"/>
    <p:sldId id="276" r:id="rId18"/>
    <p:sldId id="277" r:id="rId19"/>
    <p:sldId id="272" r:id="rId20"/>
    <p:sldId id="273" r:id="rId21"/>
    <p:sldId id="278"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ollie-Marie Barfoot (2405227)" userId="47f1ca02-b668-426f-97e1-59c70247fa43" providerId="ADAL" clId="{90913538-F1BB-B540-9B74-BB05B39FD0AE}"/>
    <pc:docChg chg="undo custSel addSld delSld modSld sldOrd">
      <pc:chgData name="Hollie-Marie Barfoot (2405227)" userId="47f1ca02-b668-426f-97e1-59c70247fa43" providerId="ADAL" clId="{90913538-F1BB-B540-9B74-BB05B39FD0AE}" dt="2024-11-07T13:18:46.615" v="12572" actId="1076"/>
      <pc:docMkLst>
        <pc:docMk/>
      </pc:docMkLst>
      <pc:sldChg chg="addSp modSp modTransition modNotesTx">
        <pc:chgData name="Hollie-Marie Barfoot (2405227)" userId="47f1ca02-b668-426f-97e1-59c70247fa43" providerId="ADAL" clId="{90913538-F1BB-B540-9B74-BB05B39FD0AE}" dt="2024-11-06T17:56:15.250" v="10605" actId="20577"/>
        <pc:sldMkLst>
          <pc:docMk/>
          <pc:sldMk cId="3235975248" sldId="256"/>
        </pc:sldMkLst>
        <pc:spChg chg="add mod">
          <ac:chgData name="Hollie-Marie Barfoot (2405227)" userId="47f1ca02-b668-426f-97e1-59c70247fa43" providerId="ADAL" clId="{90913538-F1BB-B540-9B74-BB05B39FD0AE}" dt="2024-11-06T17:56:15.250" v="10605" actId="20577"/>
          <ac:spMkLst>
            <pc:docMk/>
            <pc:sldMk cId="3235975248" sldId="256"/>
            <ac:spMk id="5" creationId="{C574A4B9-10CA-C2CF-7BAD-84B6E4DB37F9}"/>
          </ac:spMkLst>
        </pc:spChg>
      </pc:sldChg>
      <pc:sldChg chg="modTransition addAnim">
        <pc:chgData name="Hollie-Marie Barfoot (2405227)" userId="47f1ca02-b668-426f-97e1-59c70247fa43" providerId="ADAL" clId="{90913538-F1BB-B540-9B74-BB05B39FD0AE}" dt="2024-11-04T21:50:19.972" v="6705" actId="27696"/>
        <pc:sldMkLst>
          <pc:docMk/>
          <pc:sldMk cId="2800559546" sldId="257"/>
        </pc:sldMkLst>
      </pc:sldChg>
      <pc:sldChg chg="addSp modSp modTransition addAnim modNotesTx">
        <pc:chgData name="Hollie-Marie Barfoot (2405227)" userId="47f1ca02-b668-426f-97e1-59c70247fa43" providerId="ADAL" clId="{90913538-F1BB-B540-9B74-BB05B39FD0AE}" dt="2024-11-07T12:27:31.994" v="11409" actId="207"/>
        <pc:sldMkLst>
          <pc:docMk/>
          <pc:sldMk cId="746018371" sldId="258"/>
        </pc:sldMkLst>
        <pc:spChg chg="add mod">
          <ac:chgData name="Hollie-Marie Barfoot (2405227)" userId="47f1ca02-b668-426f-97e1-59c70247fa43" providerId="ADAL" clId="{90913538-F1BB-B540-9B74-BB05B39FD0AE}" dt="2024-11-06T17:59:16.849" v="10785" actId="1076"/>
          <ac:spMkLst>
            <pc:docMk/>
            <pc:sldMk cId="746018371" sldId="258"/>
            <ac:spMk id="2" creationId="{EFA4B165-98B9-A971-0DC5-9B990E51FB2E}"/>
          </ac:spMkLst>
        </pc:spChg>
        <pc:spChg chg="mod">
          <ac:chgData name="Hollie-Marie Barfoot (2405227)" userId="47f1ca02-b668-426f-97e1-59c70247fa43" providerId="ADAL" clId="{90913538-F1BB-B540-9B74-BB05B39FD0AE}" dt="2024-11-06T14:54:12.194" v="8226" actId="14100"/>
          <ac:spMkLst>
            <pc:docMk/>
            <pc:sldMk cId="746018371" sldId="258"/>
            <ac:spMk id="3" creationId="{34ECB8E4-DF2F-545A-0847-0E4E0578BA11}"/>
          </ac:spMkLst>
        </pc:spChg>
        <pc:spChg chg="add mod">
          <ac:chgData name="Hollie-Marie Barfoot (2405227)" userId="47f1ca02-b668-426f-97e1-59c70247fa43" providerId="ADAL" clId="{90913538-F1BB-B540-9B74-BB05B39FD0AE}" dt="2024-11-07T12:27:31.994" v="11409" actId="207"/>
          <ac:spMkLst>
            <pc:docMk/>
            <pc:sldMk cId="746018371" sldId="258"/>
            <ac:spMk id="5" creationId="{B0F77A34-B3F2-475C-1E3C-D6F8D0A7BC05}"/>
          </ac:spMkLst>
        </pc:spChg>
      </pc:sldChg>
      <pc:sldChg chg="modSp modTransition">
        <pc:chgData name="Hollie-Marie Barfoot (2405227)" userId="47f1ca02-b668-426f-97e1-59c70247fa43" providerId="ADAL" clId="{90913538-F1BB-B540-9B74-BB05B39FD0AE}" dt="2024-11-07T13:07:47.499" v="12478" actId="12563"/>
        <pc:sldMkLst>
          <pc:docMk/>
          <pc:sldMk cId="3139867794" sldId="259"/>
        </pc:sldMkLst>
        <pc:spChg chg="mod">
          <ac:chgData name="Hollie-Marie Barfoot (2405227)" userId="47f1ca02-b668-426f-97e1-59c70247fa43" providerId="ADAL" clId="{90913538-F1BB-B540-9B74-BB05B39FD0AE}" dt="2024-11-06T18:16:09.984" v="11309" actId="255"/>
          <ac:spMkLst>
            <pc:docMk/>
            <pc:sldMk cId="3139867794" sldId="259"/>
            <ac:spMk id="4" creationId="{5766747D-F0D4-63AD-D47F-1B9FAE31A0C8}"/>
          </ac:spMkLst>
        </pc:spChg>
      </pc:sldChg>
      <pc:sldChg chg="modSp del modTransition">
        <pc:chgData name="Hollie-Marie Barfoot (2405227)" userId="47f1ca02-b668-426f-97e1-59c70247fa43" providerId="ADAL" clId="{90913538-F1BB-B540-9B74-BB05B39FD0AE}" dt="2024-11-07T13:02:04.585" v="12458" actId="2696"/>
        <pc:sldMkLst>
          <pc:docMk/>
          <pc:sldMk cId="2528587930" sldId="260"/>
        </pc:sldMkLst>
        <pc:spChg chg="mod">
          <ac:chgData name="Hollie-Marie Barfoot (2405227)" userId="47f1ca02-b668-426f-97e1-59c70247fa43" providerId="ADAL" clId="{90913538-F1BB-B540-9B74-BB05B39FD0AE}" dt="2024-11-07T13:01:46.610" v="12455" actId="20577"/>
          <ac:spMkLst>
            <pc:docMk/>
            <pc:sldMk cId="2528587930" sldId="260"/>
            <ac:spMk id="3" creationId="{54EB5FE6-594F-9BBC-A48A-0274C2463002}"/>
          </ac:spMkLst>
        </pc:spChg>
      </pc:sldChg>
      <pc:sldChg chg="addSp modSp mod modTransition setBg addAnim modNotesTx">
        <pc:chgData name="Hollie-Marie Barfoot (2405227)" userId="47f1ca02-b668-426f-97e1-59c70247fa43" providerId="ADAL" clId="{90913538-F1BB-B540-9B74-BB05B39FD0AE}" dt="2024-11-07T13:07:00.456" v="12475" actId="12563"/>
        <pc:sldMkLst>
          <pc:docMk/>
          <pc:sldMk cId="321553149" sldId="261"/>
        </pc:sldMkLst>
        <pc:spChg chg="mod">
          <ac:chgData name="Hollie-Marie Barfoot (2405227)" userId="47f1ca02-b668-426f-97e1-59c70247fa43" providerId="ADAL" clId="{90913538-F1BB-B540-9B74-BB05B39FD0AE}" dt="2024-11-04T21:53:33.314" v="6822" actId="26606"/>
          <ac:spMkLst>
            <pc:docMk/>
            <pc:sldMk cId="321553149" sldId="261"/>
            <ac:spMk id="2" creationId="{3A413512-075E-439F-543E-09E0F7A58B92}"/>
          </ac:spMkLst>
        </pc:spChg>
        <pc:spChg chg="mod">
          <ac:chgData name="Hollie-Marie Barfoot (2405227)" userId="47f1ca02-b668-426f-97e1-59c70247fa43" providerId="ADAL" clId="{90913538-F1BB-B540-9B74-BB05B39FD0AE}" dt="2024-11-04T21:53:33.314" v="6822" actId="26606"/>
          <ac:spMkLst>
            <pc:docMk/>
            <pc:sldMk cId="321553149" sldId="261"/>
            <ac:spMk id="3" creationId="{6C90846D-D2E0-1E27-07D2-827967291C1C}"/>
          </ac:spMkLst>
        </pc:spChg>
        <pc:spChg chg="add mod">
          <ac:chgData name="Hollie-Marie Barfoot (2405227)" userId="47f1ca02-b668-426f-97e1-59c70247fa43" providerId="ADAL" clId="{90913538-F1BB-B540-9B74-BB05B39FD0AE}" dt="2024-11-07T12:33:00.292" v="11489" actId="1076"/>
          <ac:spMkLst>
            <pc:docMk/>
            <pc:sldMk cId="321553149" sldId="261"/>
            <ac:spMk id="4" creationId="{30378D5F-D39D-525B-1D6E-09964AE484F3}"/>
          </ac:spMkLst>
        </pc:spChg>
        <pc:spChg chg="add">
          <ac:chgData name="Hollie-Marie Barfoot (2405227)" userId="47f1ca02-b668-426f-97e1-59c70247fa43" providerId="ADAL" clId="{90913538-F1BB-B540-9B74-BB05B39FD0AE}" dt="2024-11-04T21:53:33.314" v="6822" actId="26606"/>
          <ac:spMkLst>
            <pc:docMk/>
            <pc:sldMk cId="321553149" sldId="261"/>
            <ac:spMk id="8" creationId="{416A0E3C-60E6-4F39-BC55-5F7C224E1F7C}"/>
          </ac:spMkLst>
        </pc:spChg>
        <pc:spChg chg="add">
          <ac:chgData name="Hollie-Marie Barfoot (2405227)" userId="47f1ca02-b668-426f-97e1-59c70247fa43" providerId="ADAL" clId="{90913538-F1BB-B540-9B74-BB05B39FD0AE}" dt="2024-11-04T21:53:33.314" v="6822" actId="26606"/>
          <ac:spMkLst>
            <pc:docMk/>
            <pc:sldMk cId="321553149" sldId="261"/>
            <ac:spMk id="12" creationId="{3741B58E-3B65-4A01-A276-975AB2CF8A08}"/>
          </ac:spMkLst>
        </pc:spChg>
        <pc:spChg chg="add">
          <ac:chgData name="Hollie-Marie Barfoot (2405227)" userId="47f1ca02-b668-426f-97e1-59c70247fa43" providerId="ADAL" clId="{90913538-F1BB-B540-9B74-BB05B39FD0AE}" dt="2024-11-04T21:53:33.314" v="6822" actId="26606"/>
          <ac:spMkLst>
            <pc:docMk/>
            <pc:sldMk cId="321553149" sldId="261"/>
            <ac:spMk id="14" creationId="{7AAC67C3-831B-4AB1-A259-DFB839CAFAFC}"/>
          </ac:spMkLst>
        </pc:spChg>
        <pc:cxnChg chg="add">
          <ac:chgData name="Hollie-Marie Barfoot (2405227)" userId="47f1ca02-b668-426f-97e1-59c70247fa43" providerId="ADAL" clId="{90913538-F1BB-B540-9B74-BB05B39FD0AE}" dt="2024-11-04T21:53:33.314" v="6822" actId="26606"/>
          <ac:cxnSpMkLst>
            <pc:docMk/>
            <pc:sldMk cId="321553149" sldId="261"/>
            <ac:cxnSpMk id="10" creationId="{C5025DAC-8B93-4160-B017-3A274A5828C0}"/>
          </ac:cxnSpMkLst>
        </pc:cxnChg>
      </pc:sldChg>
      <pc:sldChg chg="addSp modSp modTransition addAnim modNotesTx">
        <pc:chgData name="Hollie-Marie Barfoot (2405227)" userId="47f1ca02-b668-426f-97e1-59c70247fa43" providerId="ADAL" clId="{90913538-F1BB-B540-9B74-BB05B39FD0AE}" dt="2024-11-07T13:05:15.510" v="12473" actId="1076"/>
        <pc:sldMkLst>
          <pc:docMk/>
          <pc:sldMk cId="1624505131" sldId="262"/>
        </pc:sldMkLst>
        <pc:spChg chg="mod">
          <ac:chgData name="Hollie-Marie Barfoot (2405227)" userId="47f1ca02-b668-426f-97e1-59c70247fa43" providerId="ADAL" clId="{90913538-F1BB-B540-9B74-BB05B39FD0AE}" dt="2024-11-06T18:01:00.093" v="10843" actId="1076"/>
          <ac:spMkLst>
            <pc:docMk/>
            <pc:sldMk cId="1624505131" sldId="262"/>
            <ac:spMk id="2" creationId="{80F647B7-2A36-3E95-CF49-2BC9E2031F20}"/>
          </ac:spMkLst>
        </pc:spChg>
        <pc:spChg chg="mod">
          <ac:chgData name="Hollie-Marie Barfoot (2405227)" userId="47f1ca02-b668-426f-97e1-59c70247fa43" providerId="ADAL" clId="{90913538-F1BB-B540-9B74-BB05B39FD0AE}" dt="2024-11-07T13:05:15.510" v="12473" actId="1076"/>
          <ac:spMkLst>
            <pc:docMk/>
            <pc:sldMk cId="1624505131" sldId="262"/>
            <ac:spMk id="3" creationId="{5F04EB2D-6B50-E3AC-5804-5149B3CBD42A}"/>
          </ac:spMkLst>
        </pc:spChg>
        <pc:spChg chg="add mod">
          <ac:chgData name="Hollie-Marie Barfoot (2405227)" userId="47f1ca02-b668-426f-97e1-59c70247fa43" providerId="ADAL" clId="{90913538-F1BB-B540-9B74-BB05B39FD0AE}" dt="2024-11-06T18:01:44.853" v="10869" actId="1076"/>
          <ac:spMkLst>
            <pc:docMk/>
            <pc:sldMk cId="1624505131" sldId="262"/>
            <ac:spMk id="5" creationId="{8AB23925-3759-CCEF-D65B-FEAAF8CE104A}"/>
          </ac:spMkLst>
        </pc:spChg>
        <pc:spChg chg="add mod">
          <ac:chgData name="Hollie-Marie Barfoot (2405227)" userId="47f1ca02-b668-426f-97e1-59c70247fa43" providerId="ADAL" clId="{90913538-F1BB-B540-9B74-BB05B39FD0AE}" dt="2024-11-07T12:31:15.616" v="11457" actId="1076"/>
          <ac:spMkLst>
            <pc:docMk/>
            <pc:sldMk cId="1624505131" sldId="262"/>
            <ac:spMk id="6" creationId="{55DB3C76-6EB6-AC27-2386-35E6398FB360}"/>
          </ac:spMkLst>
        </pc:spChg>
      </pc:sldChg>
      <pc:sldChg chg="addSp modSp modTransition addAnim modNotesTx">
        <pc:chgData name="Hollie-Marie Barfoot (2405227)" userId="47f1ca02-b668-426f-97e1-59c70247fa43" providerId="ADAL" clId="{90913538-F1BB-B540-9B74-BB05B39FD0AE}" dt="2024-11-07T12:29:22.958" v="11434" actId="1076"/>
        <pc:sldMkLst>
          <pc:docMk/>
          <pc:sldMk cId="2946740028" sldId="263"/>
        </pc:sldMkLst>
        <pc:spChg chg="mod">
          <ac:chgData name="Hollie-Marie Barfoot (2405227)" userId="47f1ca02-b668-426f-97e1-59c70247fa43" providerId="ADAL" clId="{90913538-F1BB-B540-9B74-BB05B39FD0AE}" dt="2024-11-04T12:03:26.090" v="1624" actId="1076"/>
          <ac:spMkLst>
            <pc:docMk/>
            <pc:sldMk cId="2946740028" sldId="263"/>
            <ac:spMk id="2" creationId="{3C178EF5-FDB4-2E53-220C-AF8823F8EC59}"/>
          </ac:spMkLst>
        </pc:spChg>
        <pc:spChg chg="mod">
          <ac:chgData name="Hollie-Marie Barfoot (2405227)" userId="47f1ca02-b668-426f-97e1-59c70247fa43" providerId="ADAL" clId="{90913538-F1BB-B540-9B74-BB05B39FD0AE}" dt="2024-11-06T14:53:34.219" v="8219" actId="255"/>
          <ac:spMkLst>
            <pc:docMk/>
            <pc:sldMk cId="2946740028" sldId="263"/>
            <ac:spMk id="3" creationId="{C6E19713-36E1-1412-13E9-21F88C0CFB32}"/>
          </ac:spMkLst>
        </pc:spChg>
        <pc:spChg chg="add mod">
          <ac:chgData name="Hollie-Marie Barfoot (2405227)" userId="47f1ca02-b668-426f-97e1-59c70247fa43" providerId="ADAL" clId="{90913538-F1BB-B540-9B74-BB05B39FD0AE}" dt="2024-11-07T12:29:22.958" v="11434" actId="1076"/>
          <ac:spMkLst>
            <pc:docMk/>
            <pc:sldMk cId="2946740028" sldId="263"/>
            <ac:spMk id="4" creationId="{C8DA8429-C0D7-E0E3-B426-4B9924FC00A8}"/>
          </ac:spMkLst>
        </pc:spChg>
      </pc:sldChg>
      <pc:sldChg chg="addSp modSp new mod modTransition setBg addAnim setClrOvrMap modNotesTx">
        <pc:chgData name="Hollie-Marie Barfoot (2405227)" userId="47f1ca02-b668-426f-97e1-59c70247fa43" providerId="ADAL" clId="{90913538-F1BB-B540-9B74-BB05B39FD0AE}" dt="2024-11-07T12:38:14.780" v="11619" actId="1076"/>
        <pc:sldMkLst>
          <pc:docMk/>
          <pc:sldMk cId="530384547" sldId="264"/>
        </pc:sldMkLst>
        <pc:spChg chg="mod">
          <ac:chgData name="Hollie-Marie Barfoot (2405227)" userId="47f1ca02-b668-426f-97e1-59c70247fa43" providerId="ADAL" clId="{90913538-F1BB-B540-9B74-BB05B39FD0AE}" dt="2024-11-02T16:38:08.825" v="170" actId="27636"/>
          <ac:spMkLst>
            <pc:docMk/>
            <pc:sldMk cId="530384547" sldId="264"/>
            <ac:spMk id="2" creationId="{2DF386A5-52CF-BA97-2667-AA88E795611A}"/>
          </ac:spMkLst>
        </pc:spChg>
        <pc:spChg chg="mod">
          <ac:chgData name="Hollie-Marie Barfoot (2405227)" userId="47f1ca02-b668-426f-97e1-59c70247fa43" providerId="ADAL" clId="{90913538-F1BB-B540-9B74-BB05B39FD0AE}" dt="2024-11-02T16:39:49.983" v="294" actId="1076"/>
          <ac:spMkLst>
            <pc:docMk/>
            <pc:sldMk cId="530384547" sldId="264"/>
            <ac:spMk id="3" creationId="{4141BA7A-4F5E-DD95-83A8-43BB3FA34C81}"/>
          </ac:spMkLst>
        </pc:spChg>
        <pc:spChg chg="add mod">
          <ac:chgData name="Hollie-Marie Barfoot (2405227)" userId="47f1ca02-b668-426f-97e1-59c70247fa43" providerId="ADAL" clId="{90913538-F1BB-B540-9B74-BB05B39FD0AE}" dt="2024-11-02T16:39:45.313" v="293" actId="14100"/>
          <ac:spMkLst>
            <pc:docMk/>
            <pc:sldMk cId="530384547" sldId="264"/>
            <ac:spMk id="5" creationId="{6076D8A9-3A2D-F71D-8007-B47706DC5CB1}"/>
          </ac:spMkLst>
        </pc:spChg>
        <pc:spChg chg="add mod">
          <ac:chgData name="Hollie-Marie Barfoot (2405227)" userId="47f1ca02-b668-426f-97e1-59c70247fa43" providerId="ADAL" clId="{90913538-F1BB-B540-9B74-BB05B39FD0AE}" dt="2024-11-07T12:38:14.780" v="11619" actId="1076"/>
          <ac:spMkLst>
            <pc:docMk/>
            <pc:sldMk cId="530384547" sldId="264"/>
            <ac:spMk id="6" creationId="{A4DE0325-6525-701A-D87C-BD13A5A04E3A}"/>
          </ac:spMkLst>
        </pc:spChg>
        <pc:spChg chg="add">
          <ac:chgData name="Hollie-Marie Barfoot (2405227)" userId="47f1ca02-b668-426f-97e1-59c70247fa43" providerId="ADAL" clId="{90913538-F1BB-B540-9B74-BB05B39FD0AE}" dt="2024-11-02T16:37:33.080" v="164" actId="26606"/>
          <ac:spMkLst>
            <pc:docMk/>
            <pc:sldMk cId="530384547" sldId="264"/>
            <ac:spMk id="9" creationId="{6482F060-A4AF-4E0B-B364-7C6BA4AE9C03}"/>
          </ac:spMkLst>
        </pc:spChg>
        <pc:picChg chg="add mod">
          <ac:chgData name="Hollie-Marie Barfoot (2405227)" userId="47f1ca02-b668-426f-97e1-59c70247fa43" providerId="ADAL" clId="{90913538-F1BB-B540-9B74-BB05B39FD0AE}" dt="2024-11-02T16:37:33.080" v="164" actId="26606"/>
          <ac:picMkLst>
            <pc:docMk/>
            <pc:sldMk cId="530384547" sldId="264"/>
            <ac:picMk id="4" creationId="{A125A093-D426-2B78-E68F-224ACB593BF2}"/>
          </ac:picMkLst>
        </pc:picChg>
        <pc:cxnChg chg="add">
          <ac:chgData name="Hollie-Marie Barfoot (2405227)" userId="47f1ca02-b668-426f-97e1-59c70247fa43" providerId="ADAL" clId="{90913538-F1BB-B540-9B74-BB05B39FD0AE}" dt="2024-11-02T16:37:33.080" v="164" actId="26606"/>
          <ac:cxnSpMkLst>
            <pc:docMk/>
            <pc:sldMk cId="530384547" sldId="264"/>
            <ac:cxnSpMk id="11" creationId="{B9EB6DAA-2F0C-43D5-A577-15D5D2C4E3F5}"/>
          </ac:cxnSpMkLst>
        </pc:cxnChg>
      </pc:sldChg>
      <pc:sldChg chg="addSp modSp new mod ord modTransition setBg addAnim modNotesTx">
        <pc:chgData name="Hollie-Marie Barfoot (2405227)" userId="47f1ca02-b668-426f-97e1-59c70247fa43" providerId="ADAL" clId="{90913538-F1BB-B540-9B74-BB05B39FD0AE}" dt="2024-11-07T12:34:24.267" v="11523" actId="1076"/>
        <pc:sldMkLst>
          <pc:docMk/>
          <pc:sldMk cId="2660475022" sldId="265"/>
        </pc:sldMkLst>
        <pc:spChg chg="mod">
          <ac:chgData name="Hollie-Marie Barfoot (2405227)" userId="47f1ca02-b668-426f-97e1-59c70247fa43" providerId="ADAL" clId="{90913538-F1BB-B540-9B74-BB05B39FD0AE}" dt="2024-11-02T16:51:36.384" v="690" actId="26606"/>
          <ac:spMkLst>
            <pc:docMk/>
            <pc:sldMk cId="2660475022" sldId="265"/>
            <ac:spMk id="2" creationId="{26C992D3-8F1C-EC32-2F42-C5D4BBDCEE39}"/>
          </ac:spMkLst>
        </pc:spChg>
        <pc:spChg chg="mod">
          <ac:chgData name="Hollie-Marie Barfoot (2405227)" userId="47f1ca02-b668-426f-97e1-59c70247fa43" providerId="ADAL" clId="{90913538-F1BB-B540-9B74-BB05B39FD0AE}" dt="2024-11-06T14:53:21.218" v="8218" actId="20577"/>
          <ac:spMkLst>
            <pc:docMk/>
            <pc:sldMk cId="2660475022" sldId="265"/>
            <ac:spMk id="3" creationId="{22DB637F-023D-4E6F-2576-3FC9B0408546}"/>
          </ac:spMkLst>
        </pc:spChg>
        <pc:spChg chg="add mod">
          <ac:chgData name="Hollie-Marie Barfoot (2405227)" userId="47f1ca02-b668-426f-97e1-59c70247fa43" providerId="ADAL" clId="{90913538-F1BB-B540-9B74-BB05B39FD0AE}" dt="2024-11-07T12:34:24.267" v="11523" actId="1076"/>
          <ac:spMkLst>
            <pc:docMk/>
            <pc:sldMk cId="2660475022" sldId="265"/>
            <ac:spMk id="5" creationId="{BCFE210C-162D-5380-5968-D5C08103B290}"/>
          </ac:spMkLst>
        </pc:spChg>
        <pc:spChg chg="add">
          <ac:chgData name="Hollie-Marie Barfoot (2405227)" userId="47f1ca02-b668-426f-97e1-59c70247fa43" providerId="ADAL" clId="{90913538-F1BB-B540-9B74-BB05B39FD0AE}" dt="2024-11-02T16:51:36.384" v="690" actId="26606"/>
          <ac:spMkLst>
            <pc:docMk/>
            <pc:sldMk cId="2660475022" sldId="265"/>
            <ac:spMk id="9" creationId="{416A0E3C-60E6-4F39-BC55-5F7C224E1F7C}"/>
          </ac:spMkLst>
        </pc:spChg>
        <pc:spChg chg="add">
          <ac:chgData name="Hollie-Marie Barfoot (2405227)" userId="47f1ca02-b668-426f-97e1-59c70247fa43" providerId="ADAL" clId="{90913538-F1BB-B540-9B74-BB05B39FD0AE}" dt="2024-11-02T16:51:36.384" v="690" actId="26606"/>
          <ac:spMkLst>
            <pc:docMk/>
            <pc:sldMk cId="2660475022" sldId="265"/>
            <ac:spMk id="13" creationId="{990D0034-F768-41E7-85D4-F38C4DE85770}"/>
          </ac:spMkLst>
        </pc:spChg>
        <pc:spChg chg="add">
          <ac:chgData name="Hollie-Marie Barfoot (2405227)" userId="47f1ca02-b668-426f-97e1-59c70247fa43" providerId="ADAL" clId="{90913538-F1BB-B540-9B74-BB05B39FD0AE}" dt="2024-11-02T16:51:36.384" v="690" actId="26606"/>
          <ac:spMkLst>
            <pc:docMk/>
            <pc:sldMk cId="2660475022" sldId="265"/>
            <ac:spMk id="15" creationId="{95B38FD6-641F-41BF-B466-C1C6366420F0}"/>
          </ac:spMkLst>
        </pc:spChg>
        <pc:spChg chg="add">
          <ac:chgData name="Hollie-Marie Barfoot (2405227)" userId="47f1ca02-b668-426f-97e1-59c70247fa43" providerId="ADAL" clId="{90913538-F1BB-B540-9B74-BB05B39FD0AE}" dt="2024-11-02T16:51:36.384" v="690" actId="26606"/>
          <ac:spMkLst>
            <pc:docMk/>
            <pc:sldMk cId="2660475022" sldId="265"/>
            <ac:spMk id="19" creationId="{1FE461C7-FF45-427F-83D7-18DFBD48188D}"/>
          </ac:spMkLst>
        </pc:spChg>
        <pc:picChg chg="add mod ord">
          <ac:chgData name="Hollie-Marie Barfoot (2405227)" userId="47f1ca02-b668-426f-97e1-59c70247fa43" providerId="ADAL" clId="{90913538-F1BB-B540-9B74-BB05B39FD0AE}" dt="2024-11-02T16:51:36.384" v="690" actId="26606"/>
          <ac:picMkLst>
            <pc:docMk/>
            <pc:sldMk cId="2660475022" sldId="265"/>
            <ac:picMk id="4" creationId="{E7FCE60D-B7BB-2EFC-5347-9DE76087F19B}"/>
          </ac:picMkLst>
        </pc:picChg>
        <pc:cxnChg chg="add">
          <ac:chgData name="Hollie-Marie Barfoot (2405227)" userId="47f1ca02-b668-426f-97e1-59c70247fa43" providerId="ADAL" clId="{90913538-F1BB-B540-9B74-BB05B39FD0AE}" dt="2024-11-02T16:51:36.384" v="690" actId="26606"/>
          <ac:cxnSpMkLst>
            <pc:docMk/>
            <pc:sldMk cId="2660475022" sldId="265"/>
            <ac:cxnSpMk id="11" creationId="{C5025DAC-8B93-4160-B017-3A274A5828C0}"/>
          </ac:cxnSpMkLst>
        </pc:cxnChg>
        <pc:cxnChg chg="add">
          <ac:chgData name="Hollie-Marie Barfoot (2405227)" userId="47f1ca02-b668-426f-97e1-59c70247fa43" providerId="ADAL" clId="{90913538-F1BB-B540-9B74-BB05B39FD0AE}" dt="2024-11-02T16:51:36.384" v="690" actId="26606"/>
          <ac:cxnSpMkLst>
            <pc:docMk/>
            <pc:sldMk cId="2660475022" sldId="265"/>
            <ac:cxnSpMk id="17" creationId="{6BF9119E-766E-4526-AAE5-639F577C0493}"/>
          </ac:cxnSpMkLst>
        </pc:cxnChg>
      </pc:sldChg>
      <pc:sldChg chg="addSp modSp new mod modTransition setBg addAnim modNotesTx">
        <pc:chgData name="Hollie-Marie Barfoot (2405227)" userId="47f1ca02-b668-426f-97e1-59c70247fa43" providerId="ADAL" clId="{90913538-F1BB-B540-9B74-BB05B39FD0AE}" dt="2024-11-07T12:43:17.094" v="11921" actId="20577"/>
        <pc:sldMkLst>
          <pc:docMk/>
          <pc:sldMk cId="619100546" sldId="266"/>
        </pc:sldMkLst>
        <pc:spChg chg="mod">
          <ac:chgData name="Hollie-Marie Barfoot (2405227)" userId="47f1ca02-b668-426f-97e1-59c70247fa43" providerId="ADAL" clId="{90913538-F1BB-B540-9B74-BB05B39FD0AE}" dt="2024-11-04T17:21:12.954" v="1640" actId="20577"/>
          <ac:spMkLst>
            <pc:docMk/>
            <pc:sldMk cId="619100546" sldId="266"/>
            <ac:spMk id="2" creationId="{6BA8378E-19E1-1BF6-C984-C4CDBF78B24D}"/>
          </ac:spMkLst>
        </pc:spChg>
        <pc:spChg chg="mod">
          <ac:chgData name="Hollie-Marie Barfoot (2405227)" userId="47f1ca02-b668-426f-97e1-59c70247fa43" providerId="ADAL" clId="{90913538-F1BB-B540-9B74-BB05B39FD0AE}" dt="2024-11-06T14:52:42.592" v="8210" actId="255"/>
          <ac:spMkLst>
            <pc:docMk/>
            <pc:sldMk cId="619100546" sldId="266"/>
            <ac:spMk id="3" creationId="{CE26254F-EE87-56C5-9713-4E4FB5CE72AB}"/>
          </ac:spMkLst>
        </pc:spChg>
        <pc:spChg chg="add mod">
          <ac:chgData name="Hollie-Marie Barfoot (2405227)" userId="47f1ca02-b668-426f-97e1-59c70247fa43" providerId="ADAL" clId="{90913538-F1BB-B540-9B74-BB05B39FD0AE}" dt="2024-11-07T12:43:07.323" v="11919" actId="1076"/>
          <ac:spMkLst>
            <pc:docMk/>
            <pc:sldMk cId="619100546" sldId="266"/>
            <ac:spMk id="5" creationId="{E16B13E7-B7E7-6716-FCCE-3249D601C4E0}"/>
          </ac:spMkLst>
        </pc:spChg>
        <pc:spChg chg="add mod">
          <ac:chgData name="Hollie-Marie Barfoot (2405227)" userId="47f1ca02-b668-426f-97e1-59c70247fa43" providerId="ADAL" clId="{90913538-F1BB-B540-9B74-BB05B39FD0AE}" dt="2024-11-07T12:43:17.094" v="11921" actId="20577"/>
          <ac:spMkLst>
            <pc:docMk/>
            <pc:sldMk cId="619100546" sldId="266"/>
            <ac:spMk id="6" creationId="{0D725810-9BF0-BFDF-628E-F979AFA2F46E}"/>
          </ac:spMkLst>
        </pc:spChg>
        <pc:spChg chg="add">
          <ac:chgData name="Hollie-Marie Barfoot (2405227)" userId="47f1ca02-b668-426f-97e1-59c70247fa43" providerId="ADAL" clId="{90913538-F1BB-B540-9B74-BB05B39FD0AE}" dt="2024-11-03T21:20:06.871" v="1598" actId="26606"/>
          <ac:spMkLst>
            <pc:docMk/>
            <pc:sldMk cId="619100546" sldId="266"/>
            <ac:spMk id="9" creationId="{A9286AD2-18A9-4868-A4E3-7A2097A20810}"/>
          </ac:spMkLst>
        </pc:spChg>
        <pc:picChg chg="add mod">
          <ac:chgData name="Hollie-Marie Barfoot (2405227)" userId="47f1ca02-b668-426f-97e1-59c70247fa43" providerId="ADAL" clId="{90913538-F1BB-B540-9B74-BB05B39FD0AE}" dt="2024-11-03T21:20:06.871" v="1598" actId="26606"/>
          <ac:picMkLst>
            <pc:docMk/>
            <pc:sldMk cId="619100546" sldId="266"/>
            <ac:picMk id="4" creationId="{2B2CC290-C106-F9FB-0CFF-0678963F9391}"/>
          </ac:picMkLst>
        </pc:picChg>
        <pc:cxnChg chg="add">
          <ac:chgData name="Hollie-Marie Barfoot (2405227)" userId="47f1ca02-b668-426f-97e1-59c70247fa43" providerId="ADAL" clId="{90913538-F1BB-B540-9B74-BB05B39FD0AE}" dt="2024-11-03T21:20:06.871" v="1598" actId="26606"/>
          <ac:cxnSpMkLst>
            <pc:docMk/>
            <pc:sldMk cId="619100546" sldId="266"/>
            <ac:cxnSpMk id="11" creationId="{E7A7CD63-7EC3-44F3-95D0-595C4019FF24}"/>
          </ac:cxnSpMkLst>
        </pc:cxnChg>
      </pc:sldChg>
      <pc:sldChg chg="addSp delSp modSp new mod modTransition setBg addAnim modNotesTx">
        <pc:chgData name="Hollie-Marie Barfoot (2405227)" userId="47f1ca02-b668-426f-97e1-59c70247fa43" providerId="ADAL" clId="{90913538-F1BB-B540-9B74-BB05B39FD0AE}" dt="2024-11-07T13:07:21.049" v="12476" actId="12563"/>
        <pc:sldMkLst>
          <pc:docMk/>
          <pc:sldMk cId="1264487983" sldId="267"/>
        </pc:sldMkLst>
        <pc:spChg chg="mod">
          <ac:chgData name="Hollie-Marie Barfoot (2405227)" userId="47f1ca02-b668-426f-97e1-59c70247fa43" providerId="ADAL" clId="{90913538-F1BB-B540-9B74-BB05B39FD0AE}" dt="2024-11-04T17:33:42.865" v="1823" actId="1076"/>
          <ac:spMkLst>
            <pc:docMk/>
            <pc:sldMk cId="1264487983" sldId="267"/>
            <ac:spMk id="2" creationId="{6FC8C813-0D7A-CC30-7141-05F5AF84BFAA}"/>
          </ac:spMkLst>
        </pc:spChg>
        <pc:spChg chg="mod">
          <ac:chgData name="Hollie-Marie Barfoot (2405227)" userId="47f1ca02-b668-426f-97e1-59c70247fa43" providerId="ADAL" clId="{90913538-F1BB-B540-9B74-BB05B39FD0AE}" dt="2024-11-04T18:50:04.335" v="2012" actId="20577"/>
          <ac:spMkLst>
            <pc:docMk/>
            <pc:sldMk cId="1264487983" sldId="267"/>
            <ac:spMk id="3" creationId="{5F7C4495-1D9D-D84C-63A2-1D1E2020B0F7}"/>
          </ac:spMkLst>
        </pc:spChg>
        <pc:spChg chg="add mod">
          <ac:chgData name="Hollie-Marie Barfoot (2405227)" userId="47f1ca02-b668-426f-97e1-59c70247fa43" providerId="ADAL" clId="{90913538-F1BB-B540-9B74-BB05B39FD0AE}" dt="2024-11-06T18:07:53.195" v="11089" actId="1076"/>
          <ac:spMkLst>
            <pc:docMk/>
            <pc:sldMk cId="1264487983" sldId="267"/>
            <ac:spMk id="5" creationId="{CAB39D15-CCC0-FFE1-C742-718CD8993DA4}"/>
          </ac:spMkLst>
        </pc:spChg>
        <pc:spChg chg="add mod">
          <ac:chgData name="Hollie-Marie Barfoot (2405227)" userId="47f1ca02-b668-426f-97e1-59c70247fa43" providerId="ADAL" clId="{90913538-F1BB-B540-9B74-BB05B39FD0AE}" dt="2024-11-07T12:25:03.253" v="11391" actId="2711"/>
          <ac:spMkLst>
            <pc:docMk/>
            <pc:sldMk cId="1264487983" sldId="267"/>
            <ac:spMk id="6" creationId="{AE47B51E-EE16-4162-526A-22D553B0265C}"/>
          </ac:spMkLst>
        </pc:spChg>
        <pc:spChg chg="add del">
          <ac:chgData name="Hollie-Marie Barfoot (2405227)" userId="47f1ca02-b668-426f-97e1-59c70247fa43" providerId="ADAL" clId="{90913538-F1BB-B540-9B74-BB05B39FD0AE}" dt="2024-11-04T17:33:17.497" v="1820" actId="26606"/>
          <ac:spMkLst>
            <pc:docMk/>
            <pc:sldMk cId="1264487983" sldId="267"/>
            <ac:spMk id="9" creationId="{A9286AD2-18A9-4868-A4E3-7A2097A20810}"/>
          </ac:spMkLst>
        </pc:spChg>
        <pc:spChg chg="add">
          <ac:chgData name="Hollie-Marie Barfoot (2405227)" userId="47f1ca02-b668-426f-97e1-59c70247fa43" providerId="ADAL" clId="{90913538-F1BB-B540-9B74-BB05B39FD0AE}" dt="2024-11-04T17:33:17.497" v="1820" actId="26606"/>
          <ac:spMkLst>
            <pc:docMk/>
            <pc:sldMk cId="1264487983" sldId="267"/>
            <ac:spMk id="16" creationId="{A9286AD2-18A9-4868-A4E3-7A2097A20810}"/>
          </ac:spMkLst>
        </pc:spChg>
        <pc:picChg chg="add mod">
          <ac:chgData name="Hollie-Marie Barfoot (2405227)" userId="47f1ca02-b668-426f-97e1-59c70247fa43" providerId="ADAL" clId="{90913538-F1BB-B540-9B74-BB05B39FD0AE}" dt="2024-11-04T17:33:17.497" v="1820" actId="26606"/>
          <ac:picMkLst>
            <pc:docMk/>
            <pc:sldMk cId="1264487983" sldId="267"/>
            <ac:picMk id="4" creationId="{9BF17673-E9FB-30EB-2B9F-1D4304D3D381}"/>
          </ac:picMkLst>
        </pc:picChg>
        <pc:cxnChg chg="add del">
          <ac:chgData name="Hollie-Marie Barfoot (2405227)" userId="47f1ca02-b668-426f-97e1-59c70247fa43" providerId="ADAL" clId="{90913538-F1BB-B540-9B74-BB05B39FD0AE}" dt="2024-11-04T17:33:17.497" v="1820" actId="26606"/>
          <ac:cxnSpMkLst>
            <pc:docMk/>
            <pc:sldMk cId="1264487983" sldId="267"/>
            <ac:cxnSpMk id="11" creationId="{E7A7CD63-7EC3-44F3-95D0-595C4019FF24}"/>
          </ac:cxnSpMkLst>
        </pc:cxnChg>
        <pc:cxnChg chg="add">
          <ac:chgData name="Hollie-Marie Barfoot (2405227)" userId="47f1ca02-b668-426f-97e1-59c70247fa43" providerId="ADAL" clId="{90913538-F1BB-B540-9B74-BB05B39FD0AE}" dt="2024-11-04T17:33:17.497" v="1820" actId="26606"/>
          <ac:cxnSpMkLst>
            <pc:docMk/>
            <pc:sldMk cId="1264487983" sldId="267"/>
            <ac:cxnSpMk id="18" creationId="{E7A7CD63-7EC3-44F3-95D0-595C4019FF24}"/>
          </ac:cxnSpMkLst>
        </pc:cxnChg>
      </pc:sldChg>
      <pc:sldChg chg="addSp modSp new mod modTransition setBg addAnim modNotesTx">
        <pc:chgData name="Hollie-Marie Barfoot (2405227)" userId="47f1ca02-b668-426f-97e1-59c70247fa43" providerId="ADAL" clId="{90913538-F1BB-B540-9B74-BB05B39FD0AE}" dt="2024-11-07T12:41:25.216" v="11841" actId="14100"/>
        <pc:sldMkLst>
          <pc:docMk/>
          <pc:sldMk cId="1965769332" sldId="268"/>
        </pc:sldMkLst>
        <pc:spChg chg="mod">
          <ac:chgData name="Hollie-Marie Barfoot (2405227)" userId="47f1ca02-b668-426f-97e1-59c70247fa43" providerId="ADAL" clId="{90913538-F1BB-B540-9B74-BB05B39FD0AE}" dt="2024-11-04T17:28:52.358" v="1743" actId="1076"/>
          <ac:spMkLst>
            <pc:docMk/>
            <pc:sldMk cId="1965769332" sldId="268"/>
            <ac:spMk id="2" creationId="{B76BC91D-1E53-204B-C4B8-2CBC19721385}"/>
          </ac:spMkLst>
        </pc:spChg>
        <pc:spChg chg="mod">
          <ac:chgData name="Hollie-Marie Barfoot (2405227)" userId="47f1ca02-b668-426f-97e1-59c70247fa43" providerId="ADAL" clId="{90913538-F1BB-B540-9B74-BB05B39FD0AE}" dt="2024-11-04T20:47:29.920" v="5428" actId="1076"/>
          <ac:spMkLst>
            <pc:docMk/>
            <pc:sldMk cId="1965769332" sldId="268"/>
            <ac:spMk id="3" creationId="{D3A506A5-EBE4-1562-CFA9-A58AF71106F9}"/>
          </ac:spMkLst>
        </pc:spChg>
        <pc:spChg chg="add mod">
          <ac:chgData name="Hollie-Marie Barfoot (2405227)" userId="47f1ca02-b668-426f-97e1-59c70247fa43" providerId="ADAL" clId="{90913538-F1BB-B540-9B74-BB05B39FD0AE}" dt="2024-11-07T12:41:25.216" v="11841" actId="14100"/>
          <ac:spMkLst>
            <pc:docMk/>
            <pc:sldMk cId="1965769332" sldId="268"/>
            <ac:spMk id="5" creationId="{9096060C-5E44-9A98-F346-D412ED2FDFEE}"/>
          </ac:spMkLst>
        </pc:spChg>
        <pc:spChg chg="add">
          <ac:chgData name="Hollie-Marie Barfoot (2405227)" userId="47f1ca02-b668-426f-97e1-59c70247fa43" providerId="ADAL" clId="{90913538-F1BB-B540-9B74-BB05B39FD0AE}" dt="2024-11-04T17:28:27.858" v="1740" actId="26606"/>
          <ac:spMkLst>
            <pc:docMk/>
            <pc:sldMk cId="1965769332" sldId="268"/>
            <ac:spMk id="9" creationId="{A9286AD2-18A9-4868-A4E3-7A2097A20810}"/>
          </ac:spMkLst>
        </pc:spChg>
        <pc:picChg chg="add mod">
          <ac:chgData name="Hollie-Marie Barfoot (2405227)" userId="47f1ca02-b668-426f-97e1-59c70247fa43" providerId="ADAL" clId="{90913538-F1BB-B540-9B74-BB05B39FD0AE}" dt="2024-11-04T17:28:27.858" v="1740" actId="26606"/>
          <ac:picMkLst>
            <pc:docMk/>
            <pc:sldMk cId="1965769332" sldId="268"/>
            <ac:picMk id="4" creationId="{1518EDCE-D489-4953-8FC9-624FD5CB0C86}"/>
          </ac:picMkLst>
        </pc:picChg>
        <pc:cxnChg chg="add">
          <ac:chgData name="Hollie-Marie Barfoot (2405227)" userId="47f1ca02-b668-426f-97e1-59c70247fa43" providerId="ADAL" clId="{90913538-F1BB-B540-9B74-BB05B39FD0AE}" dt="2024-11-04T17:28:27.858" v="1740" actId="26606"/>
          <ac:cxnSpMkLst>
            <pc:docMk/>
            <pc:sldMk cId="1965769332" sldId="268"/>
            <ac:cxnSpMk id="11" creationId="{E7A7CD63-7EC3-44F3-95D0-595C4019FF24}"/>
          </ac:cxnSpMkLst>
        </pc:cxnChg>
      </pc:sldChg>
      <pc:sldChg chg="addSp delSp modSp new mod modTransition setBg addAnim modNotesTx">
        <pc:chgData name="Hollie-Marie Barfoot (2405227)" userId="47f1ca02-b668-426f-97e1-59c70247fa43" providerId="ADAL" clId="{90913538-F1BB-B540-9B74-BB05B39FD0AE}" dt="2024-11-07T13:05:38.714" v="12474" actId="2711"/>
        <pc:sldMkLst>
          <pc:docMk/>
          <pc:sldMk cId="819859507" sldId="269"/>
        </pc:sldMkLst>
        <pc:spChg chg="mod">
          <ac:chgData name="Hollie-Marie Barfoot (2405227)" userId="47f1ca02-b668-426f-97e1-59c70247fa43" providerId="ADAL" clId="{90913538-F1BB-B540-9B74-BB05B39FD0AE}" dt="2024-11-04T17:34:39.060" v="1828" actId="1076"/>
          <ac:spMkLst>
            <pc:docMk/>
            <pc:sldMk cId="819859507" sldId="269"/>
            <ac:spMk id="2" creationId="{A4196673-7197-16D0-8DD0-8EFEBA74E978}"/>
          </ac:spMkLst>
        </pc:spChg>
        <pc:spChg chg="mod">
          <ac:chgData name="Hollie-Marie Barfoot (2405227)" userId="47f1ca02-b668-426f-97e1-59c70247fa43" providerId="ADAL" clId="{90913538-F1BB-B540-9B74-BB05B39FD0AE}" dt="2024-11-04T19:50:43.902" v="3640" actId="20577"/>
          <ac:spMkLst>
            <pc:docMk/>
            <pc:sldMk cId="819859507" sldId="269"/>
            <ac:spMk id="3" creationId="{A95F4BE8-2DDA-8E05-FB45-7737752649DE}"/>
          </ac:spMkLst>
        </pc:spChg>
        <pc:spChg chg="add">
          <ac:chgData name="Hollie-Marie Barfoot (2405227)" userId="47f1ca02-b668-426f-97e1-59c70247fa43" providerId="ADAL" clId="{90913538-F1BB-B540-9B74-BB05B39FD0AE}" dt="2024-11-06T18:09:33.345" v="11156" actId="139"/>
          <ac:spMkLst>
            <pc:docMk/>
            <pc:sldMk cId="819859507" sldId="269"/>
            <ac:spMk id="5" creationId="{E3712A87-396E-C6E3-B6C6-1515AE91E73B}"/>
          </ac:spMkLst>
        </pc:spChg>
        <pc:spChg chg="add">
          <ac:chgData name="Hollie-Marie Barfoot (2405227)" userId="47f1ca02-b668-426f-97e1-59c70247fa43" providerId="ADAL" clId="{90913538-F1BB-B540-9B74-BB05B39FD0AE}" dt="2024-11-06T18:09:35.045" v="11157" actId="139"/>
          <ac:spMkLst>
            <pc:docMk/>
            <pc:sldMk cId="819859507" sldId="269"/>
            <ac:spMk id="6" creationId="{E03C0AE9-24C4-0ABF-688D-1F1C25E2A580}"/>
          </ac:spMkLst>
        </pc:spChg>
        <pc:spChg chg="add mod">
          <ac:chgData name="Hollie-Marie Barfoot (2405227)" userId="47f1ca02-b668-426f-97e1-59c70247fa43" providerId="ADAL" clId="{90913538-F1BB-B540-9B74-BB05B39FD0AE}" dt="2024-11-07T12:36:50.872" v="11575" actId="1076"/>
          <ac:spMkLst>
            <pc:docMk/>
            <pc:sldMk cId="819859507" sldId="269"/>
            <ac:spMk id="7" creationId="{3B08779C-305E-C843-B7EC-F20FA02AEB60}"/>
          </ac:spMkLst>
        </pc:spChg>
        <pc:spChg chg="add mod">
          <ac:chgData name="Hollie-Marie Barfoot (2405227)" userId="47f1ca02-b668-426f-97e1-59c70247fa43" providerId="ADAL" clId="{90913538-F1BB-B540-9B74-BB05B39FD0AE}" dt="2024-11-07T13:05:38.714" v="12474" actId="2711"/>
          <ac:spMkLst>
            <pc:docMk/>
            <pc:sldMk cId="819859507" sldId="269"/>
            <ac:spMk id="8" creationId="{90A375A6-89EF-13D6-CE49-5F92C99EB46A}"/>
          </ac:spMkLst>
        </pc:spChg>
        <pc:spChg chg="add del">
          <ac:chgData name="Hollie-Marie Barfoot (2405227)" userId="47f1ca02-b668-426f-97e1-59c70247fa43" providerId="ADAL" clId="{90913538-F1BB-B540-9B74-BB05B39FD0AE}" dt="2024-11-04T17:34:23.324" v="1825" actId="26606"/>
          <ac:spMkLst>
            <pc:docMk/>
            <pc:sldMk cId="819859507" sldId="269"/>
            <ac:spMk id="9" creationId="{A9286AD2-18A9-4868-A4E3-7A2097A20810}"/>
          </ac:spMkLst>
        </pc:spChg>
        <pc:spChg chg="add">
          <ac:chgData name="Hollie-Marie Barfoot (2405227)" userId="47f1ca02-b668-426f-97e1-59c70247fa43" providerId="ADAL" clId="{90913538-F1BB-B540-9B74-BB05B39FD0AE}" dt="2024-11-04T17:34:23.324" v="1825" actId="26606"/>
          <ac:spMkLst>
            <pc:docMk/>
            <pc:sldMk cId="819859507" sldId="269"/>
            <ac:spMk id="16" creationId="{A9286AD2-18A9-4868-A4E3-7A2097A20810}"/>
          </ac:spMkLst>
        </pc:spChg>
        <pc:picChg chg="add mod">
          <ac:chgData name="Hollie-Marie Barfoot (2405227)" userId="47f1ca02-b668-426f-97e1-59c70247fa43" providerId="ADAL" clId="{90913538-F1BB-B540-9B74-BB05B39FD0AE}" dt="2024-11-04T17:34:23.324" v="1825" actId="26606"/>
          <ac:picMkLst>
            <pc:docMk/>
            <pc:sldMk cId="819859507" sldId="269"/>
            <ac:picMk id="4" creationId="{1EB52A3E-7658-0717-DE90-35FADFC5CE46}"/>
          </ac:picMkLst>
        </pc:picChg>
        <pc:cxnChg chg="add del">
          <ac:chgData name="Hollie-Marie Barfoot (2405227)" userId="47f1ca02-b668-426f-97e1-59c70247fa43" providerId="ADAL" clId="{90913538-F1BB-B540-9B74-BB05B39FD0AE}" dt="2024-11-04T17:34:23.324" v="1825" actId="26606"/>
          <ac:cxnSpMkLst>
            <pc:docMk/>
            <pc:sldMk cId="819859507" sldId="269"/>
            <ac:cxnSpMk id="11" creationId="{E7A7CD63-7EC3-44F3-95D0-595C4019FF24}"/>
          </ac:cxnSpMkLst>
        </pc:cxnChg>
        <pc:cxnChg chg="add">
          <ac:chgData name="Hollie-Marie Barfoot (2405227)" userId="47f1ca02-b668-426f-97e1-59c70247fa43" providerId="ADAL" clId="{90913538-F1BB-B540-9B74-BB05B39FD0AE}" dt="2024-11-04T17:34:23.324" v="1825" actId="26606"/>
          <ac:cxnSpMkLst>
            <pc:docMk/>
            <pc:sldMk cId="819859507" sldId="269"/>
            <ac:cxnSpMk id="18" creationId="{E7A7CD63-7EC3-44F3-95D0-595C4019FF24}"/>
          </ac:cxnSpMkLst>
        </pc:cxnChg>
      </pc:sldChg>
      <pc:sldChg chg="addSp modSp new mod modTransition setBg addAnim modNotesTx">
        <pc:chgData name="Hollie-Marie Barfoot (2405227)" userId="47f1ca02-b668-426f-97e1-59c70247fa43" providerId="ADAL" clId="{90913538-F1BB-B540-9B74-BB05B39FD0AE}" dt="2024-11-07T13:09:03.518" v="12479" actId="27696"/>
        <pc:sldMkLst>
          <pc:docMk/>
          <pc:sldMk cId="2678555964" sldId="270"/>
        </pc:sldMkLst>
        <pc:spChg chg="mod">
          <ac:chgData name="Hollie-Marie Barfoot (2405227)" userId="47f1ca02-b668-426f-97e1-59c70247fa43" providerId="ADAL" clId="{90913538-F1BB-B540-9B74-BB05B39FD0AE}" dt="2024-11-06T14:52:15.687" v="8208" actId="14100"/>
          <ac:spMkLst>
            <pc:docMk/>
            <pc:sldMk cId="2678555964" sldId="270"/>
            <ac:spMk id="2" creationId="{9489EDAB-93C7-73FB-1C5C-DBA07A57C53E}"/>
          </ac:spMkLst>
        </pc:spChg>
        <pc:spChg chg="mod">
          <ac:chgData name="Hollie-Marie Barfoot (2405227)" userId="47f1ca02-b668-426f-97e1-59c70247fa43" providerId="ADAL" clId="{90913538-F1BB-B540-9B74-BB05B39FD0AE}" dt="2024-11-06T14:52:20.264" v="8209" actId="14100"/>
          <ac:spMkLst>
            <pc:docMk/>
            <pc:sldMk cId="2678555964" sldId="270"/>
            <ac:spMk id="3" creationId="{B34147E3-7C78-B309-98AE-C062EC1AC53B}"/>
          </ac:spMkLst>
        </pc:spChg>
        <pc:spChg chg="add mod">
          <ac:chgData name="Hollie-Marie Barfoot (2405227)" userId="47f1ca02-b668-426f-97e1-59c70247fa43" providerId="ADAL" clId="{90913538-F1BB-B540-9B74-BB05B39FD0AE}" dt="2024-11-07T12:45:58.031" v="11997" actId="20577"/>
          <ac:spMkLst>
            <pc:docMk/>
            <pc:sldMk cId="2678555964" sldId="270"/>
            <ac:spMk id="5" creationId="{6F284DF3-7688-E5D0-D841-78B0268CC6AD}"/>
          </ac:spMkLst>
        </pc:spChg>
        <pc:spChg chg="add">
          <ac:chgData name="Hollie-Marie Barfoot (2405227)" userId="47f1ca02-b668-426f-97e1-59c70247fa43" providerId="ADAL" clId="{90913538-F1BB-B540-9B74-BB05B39FD0AE}" dt="2024-11-04T17:33:06.479" v="1819" actId="26606"/>
          <ac:spMkLst>
            <pc:docMk/>
            <pc:sldMk cId="2678555964" sldId="270"/>
            <ac:spMk id="9" creationId="{A9286AD2-18A9-4868-A4E3-7A2097A20810}"/>
          </ac:spMkLst>
        </pc:spChg>
        <pc:picChg chg="add mod">
          <ac:chgData name="Hollie-Marie Barfoot (2405227)" userId="47f1ca02-b668-426f-97e1-59c70247fa43" providerId="ADAL" clId="{90913538-F1BB-B540-9B74-BB05B39FD0AE}" dt="2024-11-04T17:33:06.479" v="1819" actId="26606"/>
          <ac:picMkLst>
            <pc:docMk/>
            <pc:sldMk cId="2678555964" sldId="270"/>
            <ac:picMk id="4" creationId="{FA2DA468-2959-4DC6-53B1-72CACBB2858E}"/>
          </ac:picMkLst>
        </pc:picChg>
        <pc:cxnChg chg="add">
          <ac:chgData name="Hollie-Marie Barfoot (2405227)" userId="47f1ca02-b668-426f-97e1-59c70247fa43" providerId="ADAL" clId="{90913538-F1BB-B540-9B74-BB05B39FD0AE}" dt="2024-11-04T17:33:06.479" v="1819" actId="26606"/>
          <ac:cxnSpMkLst>
            <pc:docMk/>
            <pc:sldMk cId="2678555964" sldId="270"/>
            <ac:cxnSpMk id="11" creationId="{E7A7CD63-7EC3-44F3-95D0-595C4019FF24}"/>
          </ac:cxnSpMkLst>
        </pc:cxnChg>
      </pc:sldChg>
      <pc:sldChg chg="addSp delSp modSp new mod modTransition chgLayout">
        <pc:chgData name="Hollie-Marie Barfoot (2405227)" userId="47f1ca02-b668-426f-97e1-59c70247fa43" providerId="ADAL" clId="{90913538-F1BB-B540-9B74-BB05B39FD0AE}" dt="2024-11-06T17:54:14.108" v="10567" actId="20577"/>
        <pc:sldMkLst>
          <pc:docMk/>
          <pc:sldMk cId="4109332129" sldId="271"/>
        </pc:sldMkLst>
        <pc:spChg chg="mod ord">
          <ac:chgData name="Hollie-Marie Barfoot (2405227)" userId="47f1ca02-b668-426f-97e1-59c70247fa43" providerId="ADAL" clId="{90913538-F1BB-B540-9B74-BB05B39FD0AE}" dt="2024-11-06T17:40:27.123" v="9616" actId="1076"/>
          <ac:spMkLst>
            <pc:docMk/>
            <pc:sldMk cId="4109332129" sldId="271"/>
            <ac:spMk id="2" creationId="{1F912822-49EE-33E3-E1CA-C51E6792CF1A}"/>
          </ac:spMkLst>
        </pc:spChg>
        <pc:spChg chg="del mod">
          <ac:chgData name="Hollie-Marie Barfoot (2405227)" userId="47f1ca02-b668-426f-97e1-59c70247fa43" providerId="ADAL" clId="{90913538-F1BB-B540-9B74-BB05B39FD0AE}" dt="2024-11-06T17:39:18.370" v="9611" actId="478"/>
          <ac:spMkLst>
            <pc:docMk/>
            <pc:sldMk cId="4109332129" sldId="271"/>
            <ac:spMk id="3" creationId="{B4DDDF9E-155D-3635-5F95-057E22A82BBC}"/>
          </ac:spMkLst>
        </pc:spChg>
        <pc:spChg chg="add del mod ord">
          <ac:chgData name="Hollie-Marie Barfoot (2405227)" userId="47f1ca02-b668-426f-97e1-59c70247fa43" providerId="ADAL" clId="{90913538-F1BB-B540-9B74-BB05B39FD0AE}" dt="2024-11-06T17:40:29.413" v="9617" actId="478"/>
          <ac:spMkLst>
            <pc:docMk/>
            <pc:sldMk cId="4109332129" sldId="271"/>
            <ac:spMk id="4" creationId="{C0A5DC20-211E-C4F4-E501-E561DEFC64AF}"/>
          </ac:spMkLst>
        </pc:spChg>
        <pc:graphicFrameChg chg="add del modGraphic">
          <ac:chgData name="Hollie-Marie Barfoot (2405227)" userId="47f1ca02-b668-426f-97e1-59c70247fa43" providerId="ADAL" clId="{90913538-F1BB-B540-9B74-BB05B39FD0AE}" dt="2024-11-06T17:40:22.765" v="9614"/>
          <ac:graphicFrameMkLst>
            <pc:docMk/>
            <pc:sldMk cId="4109332129" sldId="271"/>
            <ac:graphicFrameMk id="5" creationId="{9C394FA4-31B9-912E-FB38-3E303F22566C}"/>
          </ac:graphicFrameMkLst>
        </pc:graphicFrameChg>
        <pc:graphicFrameChg chg="add mod modGraphic">
          <ac:chgData name="Hollie-Marie Barfoot (2405227)" userId="47f1ca02-b668-426f-97e1-59c70247fa43" providerId="ADAL" clId="{90913538-F1BB-B540-9B74-BB05B39FD0AE}" dt="2024-11-06T17:54:14.108" v="10567" actId="20577"/>
          <ac:graphicFrameMkLst>
            <pc:docMk/>
            <pc:sldMk cId="4109332129" sldId="271"/>
            <ac:graphicFrameMk id="6" creationId="{4189B6E2-B2FD-68F6-4F52-BC77AE98BFC5}"/>
          </ac:graphicFrameMkLst>
        </pc:graphicFrameChg>
      </pc:sldChg>
      <pc:sldChg chg="addSp delSp modSp new modTransition addAnim">
        <pc:chgData name="Hollie-Marie Barfoot (2405227)" userId="47f1ca02-b668-426f-97e1-59c70247fa43" providerId="ADAL" clId="{90913538-F1BB-B540-9B74-BB05B39FD0AE}" dt="2024-11-07T13:09:10.859" v="12480" actId="27696"/>
        <pc:sldMkLst>
          <pc:docMk/>
          <pc:sldMk cId="2918572898" sldId="272"/>
        </pc:sldMkLst>
        <pc:spChg chg="add del mod">
          <ac:chgData name="Hollie-Marie Barfoot (2405227)" userId="47f1ca02-b668-426f-97e1-59c70247fa43" providerId="ADAL" clId="{90913538-F1BB-B540-9B74-BB05B39FD0AE}" dt="2024-11-06T17:49:12.147" v="10487" actId="21"/>
          <ac:spMkLst>
            <pc:docMk/>
            <pc:sldMk cId="2918572898" sldId="272"/>
            <ac:spMk id="2" creationId="{CC7076E1-1559-31E9-25CD-DC69EE1C7D94}"/>
          </ac:spMkLst>
        </pc:spChg>
        <pc:spChg chg="mod">
          <ac:chgData name="Hollie-Marie Barfoot (2405227)" userId="47f1ca02-b668-426f-97e1-59c70247fa43" providerId="ADAL" clId="{90913538-F1BB-B540-9B74-BB05B39FD0AE}" dt="2024-11-06T17:48:20.138" v="10473" actId="20577"/>
          <ac:spMkLst>
            <pc:docMk/>
            <pc:sldMk cId="2918572898" sldId="272"/>
            <ac:spMk id="3" creationId="{6BEA9709-FAF8-6030-5FB4-999CB026C6D3}"/>
          </ac:spMkLst>
        </pc:spChg>
        <pc:spChg chg="add del mod">
          <ac:chgData name="Hollie-Marie Barfoot (2405227)" userId="47f1ca02-b668-426f-97e1-59c70247fa43" providerId="ADAL" clId="{90913538-F1BB-B540-9B74-BB05B39FD0AE}" dt="2024-11-06T17:49:12.147" v="10487" actId="21"/>
          <ac:spMkLst>
            <pc:docMk/>
            <pc:sldMk cId="2918572898" sldId="272"/>
            <ac:spMk id="8" creationId="{817DBAF8-3A20-A71A-D962-72807432C247}"/>
          </ac:spMkLst>
        </pc:spChg>
        <pc:picChg chg="add mod">
          <ac:chgData name="Hollie-Marie Barfoot (2405227)" userId="47f1ca02-b668-426f-97e1-59c70247fa43" providerId="ADAL" clId="{90913538-F1BB-B540-9B74-BB05B39FD0AE}" dt="2024-11-06T17:49:05.422" v="10485" actId="1076"/>
          <ac:picMkLst>
            <pc:docMk/>
            <pc:sldMk cId="2918572898" sldId="272"/>
            <ac:picMk id="4" creationId="{7A1D6F6C-4A65-B78C-B67E-9D2713911C73}"/>
          </ac:picMkLst>
        </pc:picChg>
        <pc:picChg chg="add mod">
          <ac:chgData name="Hollie-Marie Barfoot (2405227)" userId="47f1ca02-b668-426f-97e1-59c70247fa43" providerId="ADAL" clId="{90913538-F1BB-B540-9B74-BB05B39FD0AE}" dt="2024-11-06T17:48:41.729" v="10481" actId="1076"/>
          <ac:picMkLst>
            <pc:docMk/>
            <pc:sldMk cId="2918572898" sldId="272"/>
            <ac:picMk id="5" creationId="{6B07AB36-FFC6-734B-E467-D0D7B131736E}"/>
          </ac:picMkLst>
        </pc:picChg>
        <pc:picChg chg="add mod">
          <ac:chgData name="Hollie-Marie Barfoot (2405227)" userId="47f1ca02-b668-426f-97e1-59c70247fa43" providerId="ADAL" clId="{90913538-F1BB-B540-9B74-BB05B39FD0AE}" dt="2024-11-06T17:49:23.990" v="10490" actId="14100"/>
          <ac:picMkLst>
            <pc:docMk/>
            <pc:sldMk cId="2918572898" sldId="272"/>
            <ac:picMk id="6" creationId="{1947AE9F-2071-EAE1-9D74-0B103CD86F6D}"/>
          </ac:picMkLst>
        </pc:picChg>
      </pc:sldChg>
      <pc:sldChg chg="addSp modSp new mod modTransition setBg">
        <pc:chgData name="Hollie-Marie Barfoot (2405227)" userId="47f1ca02-b668-426f-97e1-59c70247fa43" providerId="ADAL" clId="{90913538-F1BB-B540-9B74-BB05B39FD0AE}" dt="2024-11-06T17:49:57.651" v="10494" actId="12563"/>
        <pc:sldMkLst>
          <pc:docMk/>
          <pc:sldMk cId="499008060" sldId="273"/>
        </pc:sldMkLst>
        <pc:spChg chg="mod">
          <ac:chgData name="Hollie-Marie Barfoot (2405227)" userId="47f1ca02-b668-426f-97e1-59c70247fa43" providerId="ADAL" clId="{90913538-F1BB-B540-9B74-BB05B39FD0AE}" dt="2024-11-04T20:08:33.594" v="4250" actId="26606"/>
          <ac:spMkLst>
            <pc:docMk/>
            <pc:sldMk cId="499008060" sldId="273"/>
            <ac:spMk id="2" creationId="{5BEB92C0-AC8E-1C22-DDC2-9F1731B778CC}"/>
          </ac:spMkLst>
        </pc:spChg>
        <pc:spChg chg="mod">
          <ac:chgData name="Hollie-Marie Barfoot (2405227)" userId="47f1ca02-b668-426f-97e1-59c70247fa43" providerId="ADAL" clId="{90913538-F1BB-B540-9B74-BB05B39FD0AE}" dt="2024-11-04T20:08:33.594" v="4250" actId="26606"/>
          <ac:spMkLst>
            <pc:docMk/>
            <pc:sldMk cId="499008060" sldId="273"/>
            <ac:spMk id="3" creationId="{E1C583C6-CE4B-10FE-2C3D-54086C1E85C2}"/>
          </ac:spMkLst>
        </pc:spChg>
        <pc:spChg chg="add">
          <ac:chgData name="Hollie-Marie Barfoot (2405227)" userId="47f1ca02-b668-426f-97e1-59c70247fa43" providerId="ADAL" clId="{90913538-F1BB-B540-9B74-BB05B39FD0AE}" dt="2024-11-04T20:08:33.594" v="4250" actId="26606"/>
          <ac:spMkLst>
            <pc:docMk/>
            <pc:sldMk cId="499008060" sldId="273"/>
            <ac:spMk id="8" creationId="{F3B3B6C5-748F-437C-AE76-DB11FEA99E16}"/>
          </ac:spMkLst>
        </pc:spChg>
        <pc:spChg chg="add">
          <ac:chgData name="Hollie-Marie Barfoot (2405227)" userId="47f1ca02-b668-426f-97e1-59c70247fa43" providerId="ADAL" clId="{90913538-F1BB-B540-9B74-BB05B39FD0AE}" dt="2024-11-04T20:08:33.594" v="4250" actId="26606"/>
          <ac:spMkLst>
            <pc:docMk/>
            <pc:sldMk cId="499008060" sldId="273"/>
            <ac:spMk id="10" creationId="{197CEB5D-9BB2-475C-BA8D-AC88BB8C976E}"/>
          </ac:spMkLst>
        </pc:spChg>
        <pc:cxnChg chg="add">
          <ac:chgData name="Hollie-Marie Barfoot (2405227)" userId="47f1ca02-b668-426f-97e1-59c70247fa43" providerId="ADAL" clId="{90913538-F1BB-B540-9B74-BB05B39FD0AE}" dt="2024-11-04T20:08:33.594" v="4250" actId="26606"/>
          <ac:cxnSpMkLst>
            <pc:docMk/>
            <pc:sldMk cId="499008060" sldId="273"/>
            <ac:cxnSpMk id="12" creationId="{BB14AD1F-ADD5-46E7-966F-4C0290232FF9}"/>
          </ac:cxnSpMkLst>
        </pc:cxnChg>
      </pc:sldChg>
      <pc:sldChg chg="modSp new del modTransition">
        <pc:chgData name="Hollie-Marie Barfoot (2405227)" userId="47f1ca02-b668-426f-97e1-59c70247fa43" providerId="ADAL" clId="{90913538-F1BB-B540-9B74-BB05B39FD0AE}" dt="2024-11-07T13:02:35.741" v="12462" actId="2696"/>
        <pc:sldMkLst>
          <pc:docMk/>
          <pc:sldMk cId="894998417" sldId="274"/>
        </pc:sldMkLst>
        <pc:spChg chg="mod">
          <ac:chgData name="Hollie-Marie Barfoot (2405227)" userId="47f1ca02-b668-426f-97e1-59c70247fa43" providerId="ADAL" clId="{90913538-F1BB-B540-9B74-BB05B39FD0AE}" dt="2024-11-06T14:39:39.204" v="7635" actId="27636"/>
          <ac:spMkLst>
            <pc:docMk/>
            <pc:sldMk cId="894998417" sldId="274"/>
            <ac:spMk id="2" creationId="{B0946252-8C54-DE46-113F-88146D8F8DB0}"/>
          </ac:spMkLst>
        </pc:spChg>
        <pc:spChg chg="mod">
          <ac:chgData name="Hollie-Marie Barfoot (2405227)" userId="47f1ca02-b668-426f-97e1-59c70247fa43" providerId="ADAL" clId="{90913538-F1BB-B540-9B74-BB05B39FD0AE}" dt="2024-11-07T12:58:04.911" v="12426" actId="20577"/>
          <ac:spMkLst>
            <pc:docMk/>
            <pc:sldMk cId="894998417" sldId="274"/>
            <ac:spMk id="3" creationId="{81AD867F-32AE-462E-F7CB-9DEA4916C31A}"/>
          </ac:spMkLst>
        </pc:spChg>
      </pc:sldChg>
      <pc:sldChg chg="addSp modSp new mod modTransition setBg addAnim modNotesTx">
        <pc:chgData name="Hollie-Marie Barfoot (2405227)" userId="47f1ca02-b668-426f-97e1-59c70247fa43" providerId="ADAL" clId="{90913538-F1BB-B540-9B74-BB05B39FD0AE}" dt="2024-11-07T13:07:30.849" v="12477" actId="12563"/>
        <pc:sldMkLst>
          <pc:docMk/>
          <pc:sldMk cId="4273035511" sldId="275"/>
        </pc:sldMkLst>
        <pc:spChg chg="mod">
          <ac:chgData name="Hollie-Marie Barfoot (2405227)" userId="47f1ca02-b668-426f-97e1-59c70247fa43" providerId="ADAL" clId="{90913538-F1BB-B540-9B74-BB05B39FD0AE}" dt="2024-11-06T14:57:04.395" v="8283" actId="1076"/>
          <ac:spMkLst>
            <pc:docMk/>
            <pc:sldMk cId="4273035511" sldId="275"/>
            <ac:spMk id="2" creationId="{1C96DBE8-1E93-1A87-BEE3-1A959CA2E9F7}"/>
          </ac:spMkLst>
        </pc:spChg>
        <pc:spChg chg="mod">
          <ac:chgData name="Hollie-Marie Barfoot (2405227)" userId="47f1ca02-b668-426f-97e1-59c70247fa43" providerId="ADAL" clId="{90913538-F1BB-B540-9B74-BB05B39FD0AE}" dt="2024-11-06T15:37:10.690" v="9228" actId="27636"/>
          <ac:spMkLst>
            <pc:docMk/>
            <pc:sldMk cId="4273035511" sldId="275"/>
            <ac:spMk id="3" creationId="{6821E4FA-CB3B-A7C8-C612-F5BBD9D18186}"/>
          </ac:spMkLst>
        </pc:spChg>
        <pc:spChg chg="add mod">
          <ac:chgData name="Hollie-Marie Barfoot (2405227)" userId="47f1ca02-b668-426f-97e1-59c70247fa43" providerId="ADAL" clId="{90913538-F1BB-B540-9B74-BB05B39FD0AE}" dt="2024-11-06T18:11:46.115" v="11267" actId="1076"/>
          <ac:spMkLst>
            <pc:docMk/>
            <pc:sldMk cId="4273035511" sldId="275"/>
            <ac:spMk id="5" creationId="{04FE30A8-4775-7D02-A99E-8D1C3D9DCEF3}"/>
          </ac:spMkLst>
        </pc:spChg>
        <pc:spChg chg="add mod">
          <ac:chgData name="Hollie-Marie Barfoot (2405227)" userId="47f1ca02-b668-426f-97e1-59c70247fa43" providerId="ADAL" clId="{90913538-F1BB-B540-9B74-BB05B39FD0AE}" dt="2024-11-07T12:48:29.608" v="12161" actId="20577"/>
          <ac:spMkLst>
            <pc:docMk/>
            <pc:sldMk cId="4273035511" sldId="275"/>
            <ac:spMk id="6" creationId="{840343F8-0946-ED3D-421B-9854BF338254}"/>
          </ac:spMkLst>
        </pc:spChg>
        <pc:spChg chg="add">
          <ac:chgData name="Hollie-Marie Barfoot (2405227)" userId="47f1ca02-b668-426f-97e1-59c70247fa43" providerId="ADAL" clId="{90913538-F1BB-B540-9B74-BB05B39FD0AE}" dt="2024-11-06T14:56:34.777" v="8274" actId="26606"/>
          <ac:spMkLst>
            <pc:docMk/>
            <pc:sldMk cId="4273035511" sldId="275"/>
            <ac:spMk id="9" creationId="{A9286AD2-18A9-4868-A4E3-7A2097A20810}"/>
          </ac:spMkLst>
        </pc:spChg>
        <pc:picChg chg="add mod">
          <ac:chgData name="Hollie-Marie Barfoot (2405227)" userId="47f1ca02-b668-426f-97e1-59c70247fa43" providerId="ADAL" clId="{90913538-F1BB-B540-9B74-BB05B39FD0AE}" dt="2024-11-06T14:56:34.777" v="8274" actId="26606"/>
          <ac:picMkLst>
            <pc:docMk/>
            <pc:sldMk cId="4273035511" sldId="275"/>
            <ac:picMk id="4" creationId="{E0EBAB51-D25A-5FC7-B47B-D62BA2AE1069}"/>
          </ac:picMkLst>
        </pc:picChg>
        <pc:cxnChg chg="add">
          <ac:chgData name="Hollie-Marie Barfoot (2405227)" userId="47f1ca02-b668-426f-97e1-59c70247fa43" providerId="ADAL" clId="{90913538-F1BB-B540-9B74-BB05B39FD0AE}" dt="2024-11-06T14:56:34.777" v="8274" actId="26606"/>
          <ac:cxnSpMkLst>
            <pc:docMk/>
            <pc:sldMk cId="4273035511" sldId="275"/>
            <ac:cxnSpMk id="11" creationId="{E7A7CD63-7EC3-44F3-95D0-595C4019FF24}"/>
          </ac:cxnSpMkLst>
        </pc:cxnChg>
      </pc:sldChg>
      <pc:sldChg chg="modSp new modTransition">
        <pc:chgData name="Hollie-Marie Barfoot (2405227)" userId="47f1ca02-b668-426f-97e1-59c70247fa43" providerId="ADAL" clId="{90913538-F1BB-B540-9B74-BB05B39FD0AE}" dt="2024-11-07T13:04:16.129" v="12471" actId="12563"/>
        <pc:sldMkLst>
          <pc:docMk/>
          <pc:sldMk cId="442031954" sldId="276"/>
        </pc:sldMkLst>
        <pc:spChg chg="mod">
          <ac:chgData name="Hollie-Marie Barfoot (2405227)" userId="47f1ca02-b668-426f-97e1-59c70247fa43" providerId="ADAL" clId="{90913538-F1BB-B540-9B74-BB05B39FD0AE}" dt="2024-11-07T13:03:02.693" v="12468" actId="1076"/>
          <ac:spMkLst>
            <pc:docMk/>
            <pc:sldMk cId="442031954" sldId="276"/>
            <ac:spMk id="2" creationId="{CB6A940C-6352-C97E-C6D0-B5937F8DF1F7}"/>
          </ac:spMkLst>
        </pc:spChg>
        <pc:spChg chg="mod">
          <ac:chgData name="Hollie-Marie Barfoot (2405227)" userId="47f1ca02-b668-426f-97e1-59c70247fa43" providerId="ADAL" clId="{90913538-F1BB-B540-9B74-BB05B39FD0AE}" dt="2024-11-07T13:01:07.055" v="12452" actId="22"/>
          <ac:spMkLst>
            <pc:docMk/>
            <pc:sldMk cId="442031954" sldId="276"/>
            <ac:spMk id="3" creationId="{8B0CFDCF-37CF-83DF-5AB5-7A8EF8C23FDF}"/>
          </ac:spMkLst>
        </pc:spChg>
      </pc:sldChg>
      <pc:sldChg chg="modSp new modTransition">
        <pc:chgData name="Hollie-Marie Barfoot (2405227)" userId="47f1ca02-b668-426f-97e1-59c70247fa43" providerId="ADAL" clId="{90913538-F1BB-B540-9B74-BB05B39FD0AE}" dt="2024-11-07T13:04:24.763" v="12472" actId="12563"/>
        <pc:sldMkLst>
          <pc:docMk/>
          <pc:sldMk cId="2575267482" sldId="277"/>
        </pc:sldMkLst>
        <pc:spChg chg="mod">
          <ac:chgData name="Hollie-Marie Barfoot (2405227)" userId="47f1ca02-b668-426f-97e1-59c70247fa43" providerId="ADAL" clId="{90913538-F1BB-B540-9B74-BB05B39FD0AE}" dt="2024-11-07T12:56:11.347" v="12417" actId="20577"/>
          <ac:spMkLst>
            <pc:docMk/>
            <pc:sldMk cId="2575267482" sldId="277"/>
            <ac:spMk id="2" creationId="{E1E7E67F-E0B9-EB23-D844-9ECEBAD72A0E}"/>
          </ac:spMkLst>
        </pc:spChg>
        <pc:spChg chg="mod">
          <ac:chgData name="Hollie-Marie Barfoot (2405227)" userId="47f1ca02-b668-426f-97e1-59c70247fa43" providerId="ADAL" clId="{90913538-F1BB-B540-9B74-BB05B39FD0AE}" dt="2024-11-07T13:02:28.546" v="12461" actId="255"/>
          <ac:spMkLst>
            <pc:docMk/>
            <pc:sldMk cId="2575267482" sldId="277"/>
            <ac:spMk id="3" creationId="{30D09E9A-FF23-583C-017B-C0003C4DA247}"/>
          </ac:spMkLst>
        </pc:spChg>
      </pc:sldChg>
      <pc:sldChg chg="addSp delSp modSp new">
        <pc:chgData name="Hollie-Marie Barfoot (2405227)" userId="47f1ca02-b668-426f-97e1-59c70247fa43" providerId="ADAL" clId="{90913538-F1BB-B540-9B74-BB05B39FD0AE}" dt="2024-11-07T13:18:46.615" v="12572" actId="1076"/>
        <pc:sldMkLst>
          <pc:docMk/>
          <pc:sldMk cId="800549845" sldId="278"/>
        </pc:sldMkLst>
        <pc:spChg chg="del">
          <ac:chgData name="Hollie-Marie Barfoot (2405227)" userId="47f1ca02-b668-426f-97e1-59c70247fa43" providerId="ADAL" clId="{90913538-F1BB-B540-9B74-BB05B39FD0AE}" dt="2024-11-07T13:13:14.269" v="12482" actId="478"/>
          <ac:spMkLst>
            <pc:docMk/>
            <pc:sldMk cId="800549845" sldId="278"/>
            <ac:spMk id="2" creationId="{DB0442A1-4FEE-620A-F1D3-3781D973EE7A}"/>
          </ac:spMkLst>
        </pc:spChg>
        <pc:spChg chg="mod">
          <ac:chgData name="Hollie-Marie Barfoot (2405227)" userId="47f1ca02-b668-426f-97e1-59c70247fa43" providerId="ADAL" clId="{90913538-F1BB-B540-9B74-BB05B39FD0AE}" dt="2024-11-07T13:13:27.473" v="12492" actId="20577"/>
          <ac:spMkLst>
            <pc:docMk/>
            <pc:sldMk cId="800549845" sldId="278"/>
            <ac:spMk id="3" creationId="{32EC10AE-BD9C-ED19-53F6-A83618CAEEBC}"/>
          </ac:spMkLst>
        </pc:spChg>
        <pc:picChg chg="add del mod">
          <ac:chgData name="Hollie-Marie Barfoot (2405227)" userId="47f1ca02-b668-426f-97e1-59c70247fa43" providerId="ADAL" clId="{90913538-F1BB-B540-9B74-BB05B39FD0AE}" dt="2024-11-07T13:13:58.943" v="12498" actId="931"/>
          <ac:picMkLst>
            <pc:docMk/>
            <pc:sldMk cId="800549845" sldId="278"/>
            <ac:picMk id="4" creationId="{4157320F-F4D1-8C32-3F8B-B44BB3F909EE}"/>
          </ac:picMkLst>
        </pc:picChg>
        <pc:picChg chg="add del mod">
          <ac:chgData name="Hollie-Marie Barfoot (2405227)" userId="47f1ca02-b668-426f-97e1-59c70247fa43" providerId="ADAL" clId="{90913538-F1BB-B540-9B74-BB05B39FD0AE}" dt="2024-11-07T13:13:58.943" v="12498" actId="931"/>
          <ac:picMkLst>
            <pc:docMk/>
            <pc:sldMk cId="800549845" sldId="278"/>
            <ac:picMk id="5" creationId="{2C668CC7-F935-92B9-7D11-6FBFF3923372}"/>
          </ac:picMkLst>
        </pc:picChg>
        <pc:picChg chg="add del mod">
          <ac:chgData name="Hollie-Marie Barfoot (2405227)" userId="47f1ca02-b668-426f-97e1-59c70247fa43" providerId="ADAL" clId="{90913538-F1BB-B540-9B74-BB05B39FD0AE}" dt="2024-11-07T13:13:58.943" v="12498" actId="931"/>
          <ac:picMkLst>
            <pc:docMk/>
            <pc:sldMk cId="800549845" sldId="278"/>
            <ac:picMk id="6" creationId="{269E7EA9-AD93-8E6C-C072-7D8F87C7D043}"/>
          </ac:picMkLst>
        </pc:picChg>
        <pc:picChg chg="add del mod">
          <ac:chgData name="Hollie-Marie Barfoot (2405227)" userId="47f1ca02-b668-426f-97e1-59c70247fa43" providerId="ADAL" clId="{90913538-F1BB-B540-9B74-BB05B39FD0AE}" dt="2024-11-07T13:13:58.943" v="12498" actId="931"/>
          <ac:picMkLst>
            <pc:docMk/>
            <pc:sldMk cId="800549845" sldId="278"/>
            <ac:picMk id="7" creationId="{67BA18C2-549B-57EC-F1DA-2301989F7A5F}"/>
          </ac:picMkLst>
        </pc:picChg>
        <pc:picChg chg="add del mod">
          <ac:chgData name="Hollie-Marie Barfoot (2405227)" userId="47f1ca02-b668-426f-97e1-59c70247fa43" providerId="ADAL" clId="{90913538-F1BB-B540-9B74-BB05B39FD0AE}" dt="2024-11-07T13:13:58.943" v="12498" actId="931"/>
          <ac:picMkLst>
            <pc:docMk/>
            <pc:sldMk cId="800549845" sldId="278"/>
            <ac:picMk id="8" creationId="{B912CB4A-1A34-78AF-AA52-56E408F6654C}"/>
          </ac:picMkLst>
        </pc:picChg>
        <pc:picChg chg="add del mod">
          <ac:chgData name="Hollie-Marie Barfoot (2405227)" userId="47f1ca02-b668-426f-97e1-59c70247fa43" providerId="ADAL" clId="{90913538-F1BB-B540-9B74-BB05B39FD0AE}" dt="2024-11-07T13:13:58.943" v="12498" actId="931"/>
          <ac:picMkLst>
            <pc:docMk/>
            <pc:sldMk cId="800549845" sldId="278"/>
            <ac:picMk id="9" creationId="{2339731B-5C39-1728-29F3-C8619DE75F38}"/>
          </ac:picMkLst>
        </pc:picChg>
        <pc:picChg chg="add del mod">
          <ac:chgData name="Hollie-Marie Barfoot (2405227)" userId="47f1ca02-b668-426f-97e1-59c70247fa43" providerId="ADAL" clId="{90913538-F1BB-B540-9B74-BB05B39FD0AE}" dt="2024-11-07T13:13:58.943" v="12498" actId="931"/>
          <ac:picMkLst>
            <pc:docMk/>
            <pc:sldMk cId="800549845" sldId="278"/>
            <ac:picMk id="10" creationId="{F99FF8AE-1AB6-F97D-6D99-62F1559467AA}"/>
          </ac:picMkLst>
        </pc:picChg>
        <pc:picChg chg="add del mod">
          <ac:chgData name="Hollie-Marie Barfoot (2405227)" userId="47f1ca02-b668-426f-97e1-59c70247fa43" providerId="ADAL" clId="{90913538-F1BB-B540-9B74-BB05B39FD0AE}" dt="2024-11-07T13:13:58.943" v="12498" actId="931"/>
          <ac:picMkLst>
            <pc:docMk/>
            <pc:sldMk cId="800549845" sldId="278"/>
            <ac:picMk id="11" creationId="{5D0B29F1-1A92-BF9F-1CAA-5092F94A3A5F}"/>
          </ac:picMkLst>
        </pc:picChg>
        <pc:picChg chg="add del mod">
          <ac:chgData name="Hollie-Marie Barfoot (2405227)" userId="47f1ca02-b668-426f-97e1-59c70247fa43" providerId="ADAL" clId="{90913538-F1BB-B540-9B74-BB05B39FD0AE}" dt="2024-11-07T13:13:58.943" v="12498" actId="931"/>
          <ac:picMkLst>
            <pc:docMk/>
            <pc:sldMk cId="800549845" sldId="278"/>
            <ac:picMk id="12" creationId="{83C3732D-B36E-AE1B-D08D-9830A6711D2B}"/>
          </ac:picMkLst>
        </pc:picChg>
        <pc:picChg chg="add del mod">
          <ac:chgData name="Hollie-Marie Barfoot (2405227)" userId="47f1ca02-b668-426f-97e1-59c70247fa43" providerId="ADAL" clId="{90913538-F1BB-B540-9B74-BB05B39FD0AE}" dt="2024-11-07T13:13:58.943" v="12498" actId="931"/>
          <ac:picMkLst>
            <pc:docMk/>
            <pc:sldMk cId="800549845" sldId="278"/>
            <ac:picMk id="13" creationId="{5FAD3477-960C-307A-CE71-7593322D021F}"/>
          </ac:picMkLst>
        </pc:picChg>
        <pc:picChg chg="add del mod">
          <ac:chgData name="Hollie-Marie Barfoot (2405227)" userId="47f1ca02-b668-426f-97e1-59c70247fa43" providerId="ADAL" clId="{90913538-F1BB-B540-9B74-BB05B39FD0AE}" dt="2024-11-07T13:13:58.943" v="12498" actId="931"/>
          <ac:picMkLst>
            <pc:docMk/>
            <pc:sldMk cId="800549845" sldId="278"/>
            <ac:picMk id="14" creationId="{4AC9BBDE-F24F-88B6-827F-183CD270E0D3}"/>
          </ac:picMkLst>
        </pc:picChg>
        <pc:picChg chg="add del mod">
          <ac:chgData name="Hollie-Marie Barfoot (2405227)" userId="47f1ca02-b668-426f-97e1-59c70247fa43" providerId="ADAL" clId="{90913538-F1BB-B540-9B74-BB05B39FD0AE}" dt="2024-11-07T13:13:58.943" v="12498" actId="931"/>
          <ac:picMkLst>
            <pc:docMk/>
            <pc:sldMk cId="800549845" sldId="278"/>
            <ac:picMk id="15" creationId="{9A41F85B-FCFD-114E-A8A4-BE0D040F7857}"/>
          </ac:picMkLst>
        </pc:picChg>
        <pc:picChg chg="add mod">
          <ac:chgData name="Hollie-Marie Barfoot (2405227)" userId="47f1ca02-b668-426f-97e1-59c70247fa43" providerId="ADAL" clId="{90913538-F1BB-B540-9B74-BB05B39FD0AE}" dt="2024-11-07T13:18:46.615" v="12572" actId="1076"/>
          <ac:picMkLst>
            <pc:docMk/>
            <pc:sldMk cId="800549845" sldId="278"/>
            <ac:picMk id="16" creationId="{3B895942-1CD7-7FDD-74F2-052211391F09}"/>
          </ac:picMkLst>
        </pc:picChg>
        <pc:picChg chg="add mod">
          <ac:chgData name="Hollie-Marie Barfoot (2405227)" userId="47f1ca02-b668-426f-97e1-59c70247fa43" providerId="ADAL" clId="{90913538-F1BB-B540-9B74-BB05B39FD0AE}" dt="2024-11-07T13:16:00.906" v="12531" actId="1076"/>
          <ac:picMkLst>
            <pc:docMk/>
            <pc:sldMk cId="800549845" sldId="278"/>
            <ac:picMk id="17" creationId="{710623C5-8462-C790-36DE-8F6EF3D8D488}"/>
          </ac:picMkLst>
        </pc:picChg>
        <pc:picChg chg="add mod">
          <ac:chgData name="Hollie-Marie Barfoot (2405227)" userId="47f1ca02-b668-426f-97e1-59c70247fa43" providerId="ADAL" clId="{90913538-F1BB-B540-9B74-BB05B39FD0AE}" dt="2024-11-07T13:16:07.157" v="12532" actId="1076"/>
          <ac:picMkLst>
            <pc:docMk/>
            <pc:sldMk cId="800549845" sldId="278"/>
            <ac:picMk id="18" creationId="{977DAE4A-101B-E10C-5885-0FE5228FEF88}"/>
          </ac:picMkLst>
        </pc:picChg>
        <pc:picChg chg="add mod">
          <ac:chgData name="Hollie-Marie Barfoot (2405227)" userId="47f1ca02-b668-426f-97e1-59c70247fa43" providerId="ADAL" clId="{90913538-F1BB-B540-9B74-BB05B39FD0AE}" dt="2024-11-07T13:16:11.093" v="12533" actId="1076"/>
          <ac:picMkLst>
            <pc:docMk/>
            <pc:sldMk cId="800549845" sldId="278"/>
            <ac:picMk id="19" creationId="{D53FCE7F-BEF9-C6CF-F13A-C8799CCF9091}"/>
          </ac:picMkLst>
        </pc:picChg>
        <pc:picChg chg="add mod">
          <ac:chgData name="Hollie-Marie Barfoot (2405227)" userId="47f1ca02-b668-426f-97e1-59c70247fa43" providerId="ADAL" clId="{90913538-F1BB-B540-9B74-BB05B39FD0AE}" dt="2024-11-07T13:16:16.990" v="12535" actId="1076"/>
          <ac:picMkLst>
            <pc:docMk/>
            <pc:sldMk cId="800549845" sldId="278"/>
            <ac:picMk id="20" creationId="{ACF70241-A463-DAD1-429A-0D62A094B864}"/>
          </ac:picMkLst>
        </pc:picChg>
        <pc:picChg chg="add mod">
          <ac:chgData name="Hollie-Marie Barfoot (2405227)" userId="47f1ca02-b668-426f-97e1-59c70247fa43" providerId="ADAL" clId="{90913538-F1BB-B540-9B74-BB05B39FD0AE}" dt="2024-11-07T13:17:38.333" v="12551" actId="1076"/>
          <ac:picMkLst>
            <pc:docMk/>
            <pc:sldMk cId="800549845" sldId="278"/>
            <ac:picMk id="21" creationId="{621FDEE0-247D-769C-D753-FA6CC6E27E32}"/>
          </ac:picMkLst>
        </pc:picChg>
        <pc:picChg chg="add mod">
          <ac:chgData name="Hollie-Marie Barfoot (2405227)" userId="47f1ca02-b668-426f-97e1-59c70247fa43" providerId="ADAL" clId="{90913538-F1BB-B540-9B74-BB05B39FD0AE}" dt="2024-11-07T13:17:43.803" v="12553" actId="1076"/>
          <ac:picMkLst>
            <pc:docMk/>
            <pc:sldMk cId="800549845" sldId="278"/>
            <ac:picMk id="22" creationId="{DAD9DF35-01FC-64BF-D628-F791A5207D09}"/>
          </ac:picMkLst>
        </pc:picChg>
        <pc:picChg chg="add mod">
          <ac:chgData name="Hollie-Marie Barfoot (2405227)" userId="47f1ca02-b668-426f-97e1-59c70247fa43" providerId="ADAL" clId="{90913538-F1BB-B540-9B74-BB05B39FD0AE}" dt="2024-11-07T13:18:43.682" v="12571" actId="1076"/>
          <ac:picMkLst>
            <pc:docMk/>
            <pc:sldMk cId="800549845" sldId="278"/>
            <ac:picMk id="23" creationId="{F2930F0E-2D00-D06A-01A2-7B97CCED8C1D}"/>
          </ac:picMkLst>
        </pc:picChg>
        <pc:picChg chg="add del">
          <ac:chgData name="Hollie-Marie Barfoot (2405227)" userId="47f1ca02-b668-426f-97e1-59c70247fa43" providerId="ADAL" clId="{90913538-F1BB-B540-9B74-BB05B39FD0AE}" dt="2024-11-07T13:16:50.431" v="12542" actId="478"/>
          <ac:picMkLst>
            <pc:docMk/>
            <pc:sldMk cId="800549845" sldId="278"/>
            <ac:picMk id="24" creationId="{C5F5AE71-D51D-39BD-49BB-62DA9B2CE877}"/>
          </ac:picMkLst>
        </pc:picChg>
        <pc:picChg chg="add mod">
          <ac:chgData name="Hollie-Marie Barfoot (2405227)" userId="47f1ca02-b668-426f-97e1-59c70247fa43" providerId="ADAL" clId="{90913538-F1BB-B540-9B74-BB05B39FD0AE}" dt="2024-11-07T13:17:47.648" v="12554" actId="1076"/>
          <ac:picMkLst>
            <pc:docMk/>
            <pc:sldMk cId="800549845" sldId="278"/>
            <ac:picMk id="25" creationId="{0DC7E0CA-9A15-E376-7803-59C9FE706E99}"/>
          </ac:picMkLst>
        </pc:picChg>
        <pc:picChg chg="add mod">
          <ac:chgData name="Hollie-Marie Barfoot (2405227)" userId="47f1ca02-b668-426f-97e1-59c70247fa43" providerId="ADAL" clId="{90913538-F1BB-B540-9B74-BB05B39FD0AE}" dt="2024-11-07T13:18:34.500" v="12569" actId="14100"/>
          <ac:picMkLst>
            <pc:docMk/>
            <pc:sldMk cId="800549845" sldId="278"/>
            <ac:picMk id="26" creationId="{B39D4F98-8639-2F23-DBD4-8BBBFA4F3735}"/>
          </ac:picMkLst>
        </pc:picChg>
        <pc:picChg chg="add mod">
          <ac:chgData name="Hollie-Marie Barfoot (2405227)" userId="47f1ca02-b668-426f-97e1-59c70247fa43" providerId="ADAL" clId="{90913538-F1BB-B540-9B74-BB05B39FD0AE}" dt="2024-11-07T13:18:12.807" v="12562" actId="14100"/>
          <ac:picMkLst>
            <pc:docMk/>
            <pc:sldMk cId="800549845" sldId="278"/>
            <ac:picMk id="27" creationId="{B2A15F74-17CB-C772-8795-DF5BA31D1115}"/>
          </ac:picMkLst>
        </pc:picChg>
        <pc:picChg chg="add mod">
          <ac:chgData name="Hollie-Marie Barfoot (2405227)" userId="47f1ca02-b668-426f-97e1-59c70247fa43" providerId="ADAL" clId="{90913538-F1BB-B540-9B74-BB05B39FD0AE}" dt="2024-11-07T13:18:39.934" v="12570" actId="1076"/>
          <ac:picMkLst>
            <pc:docMk/>
            <pc:sldMk cId="800549845" sldId="278"/>
            <ac:picMk id="28" creationId="{97ABC981-B9F4-0EBB-44E8-F598DF8F3F30}"/>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0C72AAD-6FAE-2341-8C5B-881A70C3505A}" type="doc">
      <dgm:prSet loTypeId="urn:microsoft.com/office/officeart/2005/8/layout/bProcess3" loCatId="process" qsTypeId="urn:microsoft.com/office/officeart/2005/8/quickstyle/simple1" qsCatId="simple" csTypeId="urn:microsoft.com/office/officeart/2005/8/colors/accent1_2" csCatId="accent1" phldr="1"/>
      <dgm:spPr/>
      <dgm:t>
        <a:bodyPr/>
        <a:lstStyle/>
        <a:p>
          <a:endParaRPr lang="en-GB"/>
        </a:p>
      </dgm:t>
    </dgm:pt>
    <dgm:pt modelId="{8F70E5C7-B9DF-2C4F-AB69-6FE4C660C243}">
      <dgm:prSet phldrT="[Text]" phldr="0" custT="1"/>
      <dgm:spPr/>
      <dgm:t>
        <a:bodyPr/>
        <a:lstStyle/>
        <a:p>
          <a:r>
            <a:rPr lang="en-GB" sz="2000" dirty="0"/>
            <a:t>3</a:t>
          </a:r>
          <a:r>
            <a:rPr lang="en-GB" sz="2000" baseline="30000" dirty="0"/>
            <a:t>rd</a:t>
          </a:r>
          <a:r>
            <a:rPr lang="en-GB" sz="2000" dirty="0"/>
            <a:t> October – </a:t>
          </a:r>
        </a:p>
        <a:p>
          <a:r>
            <a:rPr lang="en-GB" sz="2000" dirty="0"/>
            <a:t>Initial Research completed.</a:t>
          </a:r>
        </a:p>
      </dgm:t>
    </dgm:pt>
    <dgm:pt modelId="{720AEF29-6DB9-744E-B1C6-B5D4EDA00BE7}" type="parTrans" cxnId="{C70E0394-1757-E641-9981-DDA9853B3B48}">
      <dgm:prSet/>
      <dgm:spPr/>
      <dgm:t>
        <a:bodyPr/>
        <a:lstStyle/>
        <a:p>
          <a:endParaRPr lang="en-GB"/>
        </a:p>
      </dgm:t>
    </dgm:pt>
    <dgm:pt modelId="{36247763-04D0-6E44-86B8-A6DCACDD6B00}" type="sibTrans" cxnId="{C70E0394-1757-E641-9981-DDA9853B3B48}">
      <dgm:prSet/>
      <dgm:spPr/>
      <dgm:t>
        <a:bodyPr/>
        <a:lstStyle/>
        <a:p>
          <a:endParaRPr lang="en-GB"/>
        </a:p>
      </dgm:t>
    </dgm:pt>
    <dgm:pt modelId="{9AB86137-9968-7447-A207-F356947C134F}">
      <dgm:prSet phldrT="[Text]" phldr="0" custT="1"/>
      <dgm:spPr/>
      <dgm:t>
        <a:bodyPr/>
        <a:lstStyle/>
        <a:p>
          <a:r>
            <a:rPr lang="en-GB" sz="2000" dirty="0"/>
            <a:t>9</a:t>
          </a:r>
          <a:r>
            <a:rPr lang="en-GB" sz="2000" baseline="30000" dirty="0"/>
            <a:t>th</a:t>
          </a:r>
          <a:r>
            <a:rPr lang="en-GB" sz="2000" dirty="0"/>
            <a:t> October – </a:t>
          </a:r>
        </a:p>
        <a:p>
          <a:r>
            <a:rPr lang="en-GB" sz="2000" dirty="0"/>
            <a:t>More in depth research completed.</a:t>
          </a:r>
        </a:p>
      </dgm:t>
    </dgm:pt>
    <dgm:pt modelId="{CAFA2CB2-BB07-824A-90B2-F0CB5115268E}" type="parTrans" cxnId="{FF4598D0-636F-9A4D-A4F5-875C7D16A8B8}">
      <dgm:prSet/>
      <dgm:spPr/>
      <dgm:t>
        <a:bodyPr/>
        <a:lstStyle/>
        <a:p>
          <a:endParaRPr lang="en-GB"/>
        </a:p>
      </dgm:t>
    </dgm:pt>
    <dgm:pt modelId="{1FB73B95-317C-A048-8AB6-F3C27B84B900}" type="sibTrans" cxnId="{FF4598D0-636F-9A4D-A4F5-875C7D16A8B8}">
      <dgm:prSet/>
      <dgm:spPr/>
      <dgm:t>
        <a:bodyPr/>
        <a:lstStyle/>
        <a:p>
          <a:endParaRPr lang="en-GB"/>
        </a:p>
      </dgm:t>
    </dgm:pt>
    <dgm:pt modelId="{90DC6510-5349-C14D-9115-E1536D883C76}">
      <dgm:prSet phldrT="[Text]" phldr="0" custT="1"/>
      <dgm:spPr/>
      <dgm:t>
        <a:bodyPr/>
        <a:lstStyle/>
        <a:p>
          <a:r>
            <a:rPr lang="en-GB" sz="2000" dirty="0"/>
            <a:t>15</a:t>
          </a:r>
          <a:r>
            <a:rPr lang="en-GB" sz="2000" baseline="30000" dirty="0"/>
            <a:t>th</a:t>
          </a:r>
          <a:r>
            <a:rPr lang="en-GB" sz="2000" dirty="0"/>
            <a:t> October – </a:t>
          </a:r>
        </a:p>
        <a:p>
          <a:r>
            <a:rPr lang="en-GB" sz="2000" dirty="0"/>
            <a:t>Made all slides ready to work on.  </a:t>
          </a:r>
        </a:p>
      </dgm:t>
    </dgm:pt>
    <dgm:pt modelId="{7B40AD36-7094-E240-94FE-C21FA93D8431}" type="parTrans" cxnId="{582D301D-F5FF-2843-B669-1E3E02BCFE96}">
      <dgm:prSet/>
      <dgm:spPr/>
      <dgm:t>
        <a:bodyPr/>
        <a:lstStyle/>
        <a:p>
          <a:endParaRPr lang="en-GB"/>
        </a:p>
      </dgm:t>
    </dgm:pt>
    <dgm:pt modelId="{57CF7C74-C80E-114D-891F-BFE8A0B51B22}" type="sibTrans" cxnId="{582D301D-F5FF-2843-B669-1E3E02BCFE96}">
      <dgm:prSet/>
      <dgm:spPr/>
      <dgm:t>
        <a:bodyPr/>
        <a:lstStyle/>
        <a:p>
          <a:endParaRPr lang="en-GB"/>
        </a:p>
      </dgm:t>
    </dgm:pt>
    <dgm:pt modelId="{89C15639-D8CB-2943-825D-D3BC72994DFE}">
      <dgm:prSet phldrT="[Text]" phldr="0" custT="1"/>
      <dgm:spPr/>
      <dgm:t>
        <a:bodyPr/>
        <a:lstStyle/>
        <a:p>
          <a:r>
            <a:rPr lang="en-GB" sz="2000" dirty="0"/>
            <a:t>18</a:t>
          </a:r>
          <a:r>
            <a:rPr lang="en-GB" sz="2000" baseline="30000" dirty="0"/>
            <a:t>th</a:t>
          </a:r>
          <a:r>
            <a:rPr lang="en-GB" sz="2000" dirty="0"/>
            <a:t> October – </a:t>
          </a:r>
        </a:p>
        <a:p>
          <a:r>
            <a:rPr lang="en-GB" sz="2000" dirty="0"/>
            <a:t>Started to work on my presentation and fill in information.</a:t>
          </a:r>
        </a:p>
      </dgm:t>
    </dgm:pt>
    <dgm:pt modelId="{51CB4EFF-6D31-5342-A048-A1B960949B79}" type="parTrans" cxnId="{87BEC0B1-820B-FB4D-A813-35B17D708AA1}">
      <dgm:prSet/>
      <dgm:spPr/>
      <dgm:t>
        <a:bodyPr/>
        <a:lstStyle/>
        <a:p>
          <a:endParaRPr lang="en-GB"/>
        </a:p>
      </dgm:t>
    </dgm:pt>
    <dgm:pt modelId="{E1C513CA-C5C7-A447-9E33-B2ADB75018BC}" type="sibTrans" cxnId="{87BEC0B1-820B-FB4D-A813-35B17D708AA1}">
      <dgm:prSet/>
      <dgm:spPr/>
      <dgm:t>
        <a:bodyPr/>
        <a:lstStyle/>
        <a:p>
          <a:endParaRPr lang="en-GB"/>
        </a:p>
      </dgm:t>
    </dgm:pt>
    <dgm:pt modelId="{63353D2F-4322-3246-87DE-5D6C96C44374}">
      <dgm:prSet phldrT="[Text]" phldr="0" custT="1"/>
      <dgm:spPr/>
      <dgm:t>
        <a:bodyPr/>
        <a:lstStyle/>
        <a:p>
          <a:r>
            <a:rPr lang="en-GB" sz="2000" dirty="0"/>
            <a:t>29</a:t>
          </a:r>
          <a:r>
            <a:rPr lang="en-GB" sz="2000" baseline="30000" dirty="0"/>
            <a:t>th</a:t>
          </a:r>
          <a:r>
            <a:rPr lang="en-GB" sz="2000" dirty="0"/>
            <a:t> October to 6</a:t>
          </a:r>
          <a:r>
            <a:rPr lang="en-GB" sz="2000" baseline="30000" dirty="0"/>
            <a:t>th</a:t>
          </a:r>
          <a:r>
            <a:rPr lang="en-GB" sz="2000" dirty="0"/>
            <a:t> November – Final touches, making script. </a:t>
          </a:r>
        </a:p>
      </dgm:t>
    </dgm:pt>
    <dgm:pt modelId="{34AEC6D0-A900-6946-9877-5FAFDCD4CBFD}" type="parTrans" cxnId="{F7BDEA55-30FF-0044-B4E0-DE4500CF8BCB}">
      <dgm:prSet/>
      <dgm:spPr/>
      <dgm:t>
        <a:bodyPr/>
        <a:lstStyle/>
        <a:p>
          <a:endParaRPr lang="en-GB"/>
        </a:p>
      </dgm:t>
    </dgm:pt>
    <dgm:pt modelId="{EDF780B5-ACFA-A04F-962C-9885CD68265F}" type="sibTrans" cxnId="{F7BDEA55-30FF-0044-B4E0-DE4500CF8BCB}">
      <dgm:prSet/>
      <dgm:spPr/>
      <dgm:t>
        <a:bodyPr/>
        <a:lstStyle/>
        <a:p>
          <a:endParaRPr lang="en-GB"/>
        </a:p>
      </dgm:t>
    </dgm:pt>
    <dgm:pt modelId="{903168ED-E0CF-964C-994F-E1907A95602F}" type="pres">
      <dgm:prSet presAssocID="{90C72AAD-6FAE-2341-8C5B-881A70C3505A}" presName="Name0" presStyleCnt="0">
        <dgm:presLayoutVars>
          <dgm:dir/>
          <dgm:resizeHandles val="exact"/>
        </dgm:presLayoutVars>
      </dgm:prSet>
      <dgm:spPr/>
    </dgm:pt>
    <dgm:pt modelId="{4D48AD4B-B1EC-0047-BFF2-8619D0AFC517}" type="pres">
      <dgm:prSet presAssocID="{8F70E5C7-B9DF-2C4F-AB69-6FE4C660C243}" presName="node" presStyleLbl="node1" presStyleIdx="0" presStyleCnt="5">
        <dgm:presLayoutVars>
          <dgm:bulletEnabled val="1"/>
        </dgm:presLayoutVars>
      </dgm:prSet>
      <dgm:spPr/>
    </dgm:pt>
    <dgm:pt modelId="{3537A301-71C1-C54C-B640-BB2586A9E7AC}" type="pres">
      <dgm:prSet presAssocID="{36247763-04D0-6E44-86B8-A6DCACDD6B00}" presName="sibTrans" presStyleLbl="sibTrans1D1" presStyleIdx="0" presStyleCnt="4"/>
      <dgm:spPr/>
    </dgm:pt>
    <dgm:pt modelId="{DB051AF3-76BA-6C46-8DD4-910EAED77072}" type="pres">
      <dgm:prSet presAssocID="{36247763-04D0-6E44-86B8-A6DCACDD6B00}" presName="connectorText" presStyleLbl="sibTrans1D1" presStyleIdx="0" presStyleCnt="4"/>
      <dgm:spPr/>
    </dgm:pt>
    <dgm:pt modelId="{D5E19CEB-DF07-D14B-B312-0660D9304710}" type="pres">
      <dgm:prSet presAssocID="{9AB86137-9968-7447-A207-F356947C134F}" presName="node" presStyleLbl="node1" presStyleIdx="1" presStyleCnt="5">
        <dgm:presLayoutVars>
          <dgm:bulletEnabled val="1"/>
        </dgm:presLayoutVars>
      </dgm:prSet>
      <dgm:spPr/>
    </dgm:pt>
    <dgm:pt modelId="{467C1996-2978-DE4B-B9E8-FAEEA5FCD848}" type="pres">
      <dgm:prSet presAssocID="{1FB73B95-317C-A048-8AB6-F3C27B84B900}" presName="sibTrans" presStyleLbl="sibTrans1D1" presStyleIdx="1" presStyleCnt="4"/>
      <dgm:spPr/>
    </dgm:pt>
    <dgm:pt modelId="{31E77B82-D03A-EF4F-B17C-2B3544571378}" type="pres">
      <dgm:prSet presAssocID="{1FB73B95-317C-A048-8AB6-F3C27B84B900}" presName="connectorText" presStyleLbl="sibTrans1D1" presStyleIdx="1" presStyleCnt="4"/>
      <dgm:spPr/>
    </dgm:pt>
    <dgm:pt modelId="{3B31950F-82FA-744E-A87A-3C09FAF518CA}" type="pres">
      <dgm:prSet presAssocID="{90DC6510-5349-C14D-9115-E1536D883C76}" presName="node" presStyleLbl="node1" presStyleIdx="2" presStyleCnt="5">
        <dgm:presLayoutVars>
          <dgm:bulletEnabled val="1"/>
        </dgm:presLayoutVars>
      </dgm:prSet>
      <dgm:spPr/>
    </dgm:pt>
    <dgm:pt modelId="{1A53F277-6F31-ED42-A2C1-F0620CF14BDC}" type="pres">
      <dgm:prSet presAssocID="{57CF7C74-C80E-114D-891F-BFE8A0B51B22}" presName="sibTrans" presStyleLbl="sibTrans1D1" presStyleIdx="2" presStyleCnt="4"/>
      <dgm:spPr/>
    </dgm:pt>
    <dgm:pt modelId="{DA643299-7556-2F43-A7DC-9AC7FC878843}" type="pres">
      <dgm:prSet presAssocID="{57CF7C74-C80E-114D-891F-BFE8A0B51B22}" presName="connectorText" presStyleLbl="sibTrans1D1" presStyleIdx="2" presStyleCnt="4"/>
      <dgm:spPr/>
    </dgm:pt>
    <dgm:pt modelId="{0E7C8696-A352-5C44-BA74-4E2CD8471DE3}" type="pres">
      <dgm:prSet presAssocID="{89C15639-D8CB-2943-825D-D3BC72994DFE}" presName="node" presStyleLbl="node1" presStyleIdx="3" presStyleCnt="5">
        <dgm:presLayoutVars>
          <dgm:bulletEnabled val="1"/>
        </dgm:presLayoutVars>
      </dgm:prSet>
      <dgm:spPr/>
    </dgm:pt>
    <dgm:pt modelId="{A15DF095-3C44-1842-BEE6-774D7208B8DE}" type="pres">
      <dgm:prSet presAssocID="{E1C513CA-C5C7-A447-9E33-B2ADB75018BC}" presName="sibTrans" presStyleLbl="sibTrans1D1" presStyleIdx="3" presStyleCnt="4"/>
      <dgm:spPr/>
    </dgm:pt>
    <dgm:pt modelId="{4E3BC741-FA33-8B4F-BFD8-E733B734D69B}" type="pres">
      <dgm:prSet presAssocID="{E1C513CA-C5C7-A447-9E33-B2ADB75018BC}" presName="connectorText" presStyleLbl="sibTrans1D1" presStyleIdx="3" presStyleCnt="4"/>
      <dgm:spPr/>
    </dgm:pt>
    <dgm:pt modelId="{B533CF43-8FCA-4341-BEC5-E97D606D80FF}" type="pres">
      <dgm:prSet presAssocID="{63353D2F-4322-3246-87DE-5D6C96C44374}" presName="node" presStyleLbl="node1" presStyleIdx="4" presStyleCnt="5">
        <dgm:presLayoutVars>
          <dgm:bulletEnabled val="1"/>
        </dgm:presLayoutVars>
      </dgm:prSet>
      <dgm:spPr/>
    </dgm:pt>
  </dgm:ptLst>
  <dgm:cxnLst>
    <dgm:cxn modelId="{582D301D-F5FF-2843-B669-1E3E02BCFE96}" srcId="{90C72AAD-6FAE-2341-8C5B-881A70C3505A}" destId="{90DC6510-5349-C14D-9115-E1536D883C76}" srcOrd="2" destOrd="0" parTransId="{7B40AD36-7094-E240-94FE-C21FA93D8431}" sibTransId="{57CF7C74-C80E-114D-891F-BFE8A0B51B22}"/>
    <dgm:cxn modelId="{A7A20241-E8A8-0E4D-BAE3-58E41B971601}" type="presOf" srcId="{57CF7C74-C80E-114D-891F-BFE8A0B51B22}" destId="{1A53F277-6F31-ED42-A2C1-F0620CF14BDC}" srcOrd="0" destOrd="0" presId="urn:microsoft.com/office/officeart/2005/8/layout/bProcess3"/>
    <dgm:cxn modelId="{3C6F0942-FCE7-C841-B675-0C4B1FBEFCBD}" type="presOf" srcId="{E1C513CA-C5C7-A447-9E33-B2ADB75018BC}" destId="{A15DF095-3C44-1842-BEE6-774D7208B8DE}" srcOrd="0" destOrd="0" presId="urn:microsoft.com/office/officeart/2005/8/layout/bProcess3"/>
    <dgm:cxn modelId="{90FD2E4C-56C1-9949-9688-5A44B807EACD}" type="presOf" srcId="{8F70E5C7-B9DF-2C4F-AB69-6FE4C660C243}" destId="{4D48AD4B-B1EC-0047-BFF2-8619D0AFC517}" srcOrd="0" destOrd="0" presId="urn:microsoft.com/office/officeart/2005/8/layout/bProcess3"/>
    <dgm:cxn modelId="{F7BDEA55-30FF-0044-B4E0-DE4500CF8BCB}" srcId="{90C72AAD-6FAE-2341-8C5B-881A70C3505A}" destId="{63353D2F-4322-3246-87DE-5D6C96C44374}" srcOrd="4" destOrd="0" parTransId="{34AEC6D0-A900-6946-9877-5FAFDCD4CBFD}" sibTransId="{EDF780B5-ACFA-A04F-962C-9885CD68265F}"/>
    <dgm:cxn modelId="{8993BD63-7CDF-7D46-92CF-E022A1D13AB3}" type="presOf" srcId="{1FB73B95-317C-A048-8AB6-F3C27B84B900}" destId="{467C1996-2978-DE4B-B9E8-FAEEA5FCD848}" srcOrd="0" destOrd="0" presId="urn:microsoft.com/office/officeart/2005/8/layout/bProcess3"/>
    <dgm:cxn modelId="{1482346B-0D04-5D4F-A354-C34813C9FCC3}" type="presOf" srcId="{9AB86137-9968-7447-A207-F356947C134F}" destId="{D5E19CEB-DF07-D14B-B312-0660D9304710}" srcOrd="0" destOrd="0" presId="urn:microsoft.com/office/officeart/2005/8/layout/bProcess3"/>
    <dgm:cxn modelId="{07D04985-1E68-3748-80F0-BE9C490AD722}" type="presOf" srcId="{57CF7C74-C80E-114D-891F-BFE8A0B51B22}" destId="{DA643299-7556-2F43-A7DC-9AC7FC878843}" srcOrd="1" destOrd="0" presId="urn:microsoft.com/office/officeart/2005/8/layout/bProcess3"/>
    <dgm:cxn modelId="{F2B0D891-F4DE-184B-AD4D-91AD6496AF7A}" type="presOf" srcId="{90DC6510-5349-C14D-9115-E1536D883C76}" destId="{3B31950F-82FA-744E-A87A-3C09FAF518CA}" srcOrd="0" destOrd="0" presId="urn:microsoft.com/office/officeart/2005/8/layout/bProcess3"/>
    <dgm:cxn modelId="{C70E0394-1757-E641-9981-DDA9853B3B48}" srcId="{90C72AAD-6FAE-2341-8C5B-881A70C3505A}" destId="{8F70E5C7-B9DF-2C4F-AB69-6FE4C660C243}" srcOrd="0" destOrd="0" parTransId="{720AEF29-6DB9-744E-B1C6-B5D4EDA00BE7}" sibTransId="{36247763-04D0-6E44-86B8-A6DCACDD6B00}"/>
    <dgm:cxn modelId="{9360CB99-65D2-044D-A366-E9C8C2F97203}" type="presOf" srcId="{63353D2F-4322-3246-87DE-5D6C96C44374}" destId="{B533CF43-8FCA-4341-BEC5-E97D606D80FF}" srcOrd="0" destOrd="0" presId="urn:microsoft.com/office/officeart/2005/8/layout/bProcess3"/>
    <dgm:cxn modelId="{06882AA1-C580-FB4A-B886-02AEFB98FD62}" type="presOf" srcId="{36247763-04D0-6E44-86B8-A6DCACDD6B00}" destId="{DB051AF3-76BA-6C46-8DD4-910EAED77072}" srcOrd="1" destOrd="0" presId="urn:microsoft.com/office/officeart/2005/8/layout/bProcess3"/>
    <dgm:cxn modelId="{E06F31AC-4150-B94A-8A3F-CAF6F007A5CA}" type="presOf" srcId="{89C15639-D8CB-2943-825D-D3BC72994DFE}" destId="{0E7C8696-A352-5C44-BA74-4E2CD8471DE3}" srcOrd="0" destOrd="0" presId="urn:microsoft.com/office/officeart/2005/8/layout/bProcess3"/>
    <dgm:cxn modelId="{58ED35B1-2C9A-CB4A-B88A-F2CF242AC075}" type="presOf" srcId="{36247763-04D0-6E44-86B8-A6DCACDD6B00}" destId="{3537A301-71C1-C54C-B640-BB2586A9E7AC}" srcOrd="0" destOrd="0" presId="urn:microsoft.com/office/officeart/2005/8/layout/bProcess3"/>
    <dgm:cxn modelId="{87BEC0B1-820B-FB4D-A813-35B17D708AA1}" srcId="{90C72AAD-6FAE-2341-8C5B-881A70C3505A}" destId="{89C15639-D8CB-2943-825D-D3BC72994DFE}" srcOrd="3" destOrd="0" parTransId="{51CB4EFF-6D31-5342-A048-A1B960949B79}" sibTransId="{E1C513CA-C5C7-A447-9E33-B2ADB75018BC}"/>
    <dgm:cxn modelId="{8E1A61B8-145B-C343-8059-938713C918E6}" type="presOf" srcId="{1FB73B95-317C-A048-8AB6-F3C27B84B900}" destId="{31E77B82-D03A-EF4F-B17C-2B3544571378}" srcOrd="1" destOrd="0" presId="urn:microsoft.com/office/officeart/2005/8/layout/bProcess3"/>
    <dgm:cxn modelId="{FED6ECBF-5980-454A-B661-395AFE6846A0}" type="presOf" srcId="{90C72AAD-6FAE-2341-8C5B-881A70C3505A}" destId="{903168ED-E0CF-964C-994F-E1907A95602F}" srcOrd="0" destOrd="0" presId="urn:microsoft.com/office/officeart/2005/8/layout/bProcess3"/>
    <dgm:cxn modelId="{FF4598D0-636F-9A4D-A4F5-875C7D16A8B8}" srcId="{90C72AAD-6FAE-2341-8C5B-881A70C3505A}" destId="{9AB86137-9968-7447-A207-F356947C134F}" srcOrd="1" destOrd="0" parTransId="{CAFA2CB2-BB07-824A-90B2-F0CB5115268E}" sibTransId="{1FB73B95-317C-A048-8AB6-F3C27B84B900}"/>
    <dgm:cxn modelId="{554E45F5-F237-E048-82C5-8D143ED115A6}" type="presOf" srcId="{E1C513CA-C5C7-A447-9E33-B2ADB75018BC}" destId="{4E3BC741-FA33-8B4F-BFD8-E733B734D69B}" srcOrd="1" destOrd="0" presId="urn:microsoft.com/office/officeart/2005/8/layout/bProcess3"/>
    <dgm:cxn modelId="{6BBC0C9E-3EEA-DB4B-80AF-06A007109550}" type="presParOf" srcId="{903168ED-E0CF-964C-994F-E1907A95602F}" destId="{4D48AD4B-B1EC-0047-BFF2-8619D0AFC517}" srcOrd="0" destOrd="0" presId="urn:microsoft.com/office/officeart/2005/8/layout/bProcess3"/>
    <dgm:cxn modelId="{AA3FCF2A-B04A-D247-AE93-E94376F58105}" type="presParOf" srcId="{903168ED-E0CF-964C-994F-E1907A95602F}" destId="{3537A301-71C1-C54C-B640-BB2586A9E7AC}" srcOrd="1" destOrd="0" presId="urn:microsoft.com/office/officeart/2005/8/layout/bProcess3"/>
    <dgm:cxn modelId="{F592B31F-132F-AC4E-BBC7-6933E2914EF6}" type="presParOf" srcId="{3537A301-71C1-C54C-B640-BB2586A9E7AC}" destId="{DB051AF3-76BA-6C46-8DD4-910EAED77072}" srcOrd="0" destOrd="0" presId="urn:microsoft.com/office/officeart/2005/8/layout/bProcess3"/>
    <dgm:cxn modelId="{1A2E652A-D7BF-334B-8E76-89FB00E011F6}" type="presParOf" srcId="{903168ED-E0CF-964C-994F-E1907A95602F}" destId="{D5E19CEB-DF07-D14B-B312-0660D9304710}" srcOrd="2" destOrd="0" presId="urn:microsoft.com/office/officeart/2005/8/layout/bProcess3"/>
    <dgm:cxn modelId="{105FDAA9-D72C-9848-850C-82156C200825}" type="presParOf" srcId="{903168ED-E0CF-964C-994F-E1907A95602F}" destId="{467C1996-2978-DE4B-B9E8-FAEEA5FCD848}" srcOrd="3" destOrd="0" presId="urn:microsoft.com/office/officeart/2005/8/layout/bProcess3"/>
    <dgm:cxn modelId="{EF2D4091-2FA4-C841-8EC8-9F6C6B9182F8}" type="presParOf" srcId="{467C1996-2978-DE4B-B9E8-FAEEA5FCD848}" destId="{31E77B82-D03A-EF4F-B17C-2B3544571378}" srcOrd="0" destOrd="0" presId="urn:microsoft.com/office/officeart/2005/8/layout/bProcess3"/>
    <dgm:cxn modelId="{E6F7B8CE-F76C-5E44-A4E7-C16C1A0CF87E}" type="presParOf" srcId="{903168ED-E0CF-964C-994F-E1907A95602F}" destId="{3B31950F-82FA-744E-A87A-3C09FAF518CA}" srcOrd="4" destOrd="0" presId="urn:microsoft.com/office/officeart/2005/8/layout/bProcess3"/>
    <dgm:cxn modelId="{952D48B8-DD27-4342-883D-A505651AA062}" type="presParOf" srcId="{903168ED-E0CF-964C-994F-E1907A95602F}" destId="{1A53F277-6F31-ED42-A2C1-F0620CF14BDC}" srcOrd="5" destOrd="0" presId="urn:microsoft.com/office/officeart/2005/8/layout/bProcess3"/>
    <dgm:cxn modelId="{0FC20056-7F80-0441-B3DC-4C55CF5F3D77}" type="presParOf" srcId="{1A53F277-6F31-ED42-A2C1-F0620CF14BDC}" destId="{DA643299-7556-2F43-A7DC-9AC7FC878843}" srcOrd="0" destOrd="0" presId="urn:microsoft.com/office/officeart/2005/8/layout/bProcess3"/>
    <dgm:cxn modelId="{54C8E57F-99A5-6D4E-94EB-0180FC32FAB5}" type="presParOf" srcId="{903168ED-E0CF-964C-994F-E1907A95602F}" destId="{0E7C8696-A352-5C44-BA74-4E2CD8471DE3}" srcOrd="6" destOrd="0" presId="urn:microsoft.com/office/officeart/2005/8/layout/bProcess3"/>
    <dgm:cxn modelId="{EFC384C7-2795-7141-9FA3-5DE0EB008C50}" type="presParOf" srcId="{903168ED-E0CF-964C-994F-E1907A95602F}" destId="{A15DF095-3C44-1842-BEE6-774D7208B8DE}" srcOrd="7" destOrd="0" presId="urn:microsoft.com/office/officeart/2005/8/layout/bProcess3"/>
    <dgm:cxn modelId="{F0CA9B3E-6C94-3846-8C95-483C77B6B045}" type="presParOf" srcId="{A15DF095-3C44-1842-BEE6-774D7208B8DE}" destId="{4E3BC741-FA33-8B4F-BFD8-E733B734D69B}" srcOrd="0" destOrd="0" presId="urn:microsoft.com/office/officeart/2005/8/layout/bProcess3"/>
    <dgm:cxn modelId="{47D2B5E4-A0C7-BE46-B512-D76BF9B7CEAC}" type="presParOf" srcId="{903168ED-E0CF-964C-994F-E1907A95602F}" destId="{B533CF43-8FCA-4341-BEC5-E97D606D80FF}" srcOrd="8" destOrd="0" presId="urn:microsoft.com/office/officeart/2005/8/layout/bProcess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37A301-71C1-C54C-B640-BB2586A9E7AC}">
      <dsp:nvSpPr>
        <dsp:cNvPr id="0" name=""/>
        <dsp:cNvSpPr/>
      </dsp:nvSpPr>
      <dsp:spPr>
        <a:xfrm>
          <a:off x="3036624" y="1270777"/>
          <a:ext cx="666385" cy="91440"/>
        </a:xfrm>
        <a:custGeom>
          <a:avLst/>
          <a:gdLst/>
          <a:ahLst/>
          <a:cxnLst/>
          <a:rect l="0" t="0" r="0" b="0"/>
          <a:pathLst>
            <a:path>
              <a:moveTo>
                <a:pt x="0" y="45720"/>
              </a:moveTo>
              <a:lnTo>
                <a:pt x="666385" y="45720"/>
              </a:lnTo>
            </a:path>
          </a:pathLst>
        </a:custGeom>
        <a:noFill/>
        <a:ln w="12700"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352392" y="1313012"/>
        <a:ext cx="34849" cy="6969"/>
      </dsp:txXfrm>
    </dsp:sp>
    <dsp:sp modelId="{4D48AD4B-B1EC-0047-BFF2-8619D0AFC517}">
      <dsp:nvSpPr>
        <dsp:cNvPr id="0" name=""/>
        <dsp:cNvSpPr/>
      </dsp:nvSpPr>
      <dsp:spPr>
        <a:xfrm>
          <a:off x="8050" y="407385"/>
          <a:ext cx="3030373" cy="1818224"/>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dirty="0"/>
            <a:t>3</a:t>
          </a:r>
          <a:r>
            <a:rPr lang="en-GB" sz="2000" kern="1200" baseline="30000" dirty="0"/>
            <a:t>rd</a:t>
          </a:r>
          <a:r>
            <a:rPr lang="en-GB" sz="2000" kern="1200" dirty="0"/>
            <a:t> October – </a:t>
          </a:r>
        </a:p>
        <a:p>
          <a:pPr marL="0" lvl="0" indent="0" algn="ctr" defTabSz="889000">
            <a:lnSpc>
              <a:spcPct val="90000"/>
            </a:lnSpc>
            <a:spcBef>
              <a:spcPct val="0"/>
            </a:spcBef>
            <a:spcAft>
              <a:spcPct val="35000"/>
            </a:spcAft>
            <a:buNone/>
          </a:pPr>
          <a:r>
            <a:rPr lang="en-GB" sz="2000" kern="1200" dirty="0"/>
            <a:t>Initial Research completed.</a:t>
          </a:r>
        </a:p>
      </dsp:txBody>
      <dsp:txXfrm>
        <a:off x="8050" y="407385"/>
        <a:ext cx="3030373" cy="1818224"/>
      </dsp:txXfrm>
    </dsp:sp>
    <dsp:sp modelId="{467C1996-2978-DE4B-B9E8-FAEEA5FCD848}">
      <dsp:nvSpPr>
        <dsp:cNvPr id="0" name=""/>
        <dsp:cNvSpPr/>
      </dsp:nvSpPr>
      <dsp:spPr>
        <a:xfrm>
          <a:off x="6763983" y="1270777"/>
          <a:ext cx="666385" cy="91440"/>
        </a:xfrm>
        <a:custGeom>
          <a:avLst/>
          <a:gdLst/>
          <a:ahLst/>
          <a:cxnLst/>
          <a:rect l="0" t="0" r="0" b="0"/>
          <a:pathLst>
            <a:path>
              <a:moveTo>
                <a:pt x="0" y="45720"/>
              </a:moveTo>
              <a:lnTo>
                <a:pt x="666385" y="45720"/>
              </a:lnTo>
            </a:path>
          </a:pathLst>
        </a:custGeom>
        <a:noFill/>
        <a:ln w="12700"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7079752" y="1313012"/>
        <a:ext cx="34849" cy="6969"/>
      </dsp:txXfrm>
    </dsp:sp>
    <dsp:sp modelId="{D5E19CEB-DF07-D14B-B312-0660D9304710}">
      <dsp:nvSpPr>
        <dsp:cNvPr id="0" name=""/>
        <dsp:cNvSpPr/>
      </dsp:nvSpPr>
      <dsp:spPr>
        <a:xfrm>
          <a:off x="3735410" y="407385"/>
          <a:ext cx="3030373" cy="1818224"/>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dirty="0"/>
            <a:t>9</a:t>
          </a:r>
          <a:r>
            <a:rPr lang="en-GB" sz="2000" kern="1200" baseline="30000" dirty="0"/>
            <a:t>th</a:t>
          </a:r>
          <a:r>
            <a:rPr lang="en-GB" sz="2000" kern="1200" dirty="0"/>
            <a:t> October – </a:t>
          </a:r>
        </a:p>
        <a:p>
          <a:pPr marL="0" lvl="0" indent="0" algn="ctr" defTabSz="889000">
            <a:lnSpc>
              <a:spcPct val="90000"/>
            </a:lnSpc>
            <a:spcBef>
              <a:spcPct val="0"/>
            </a:spcBef>
            <a:spcAft>
              <a:spcPct val="35000"/>
            </a:spcAft>
            <a:buNone/>
          </a:pPr>
          <a:r>
            <a:rPr lang="en-GB" sz="2000" kern="1200" dirty="0"/>
            <a:t>More in depth research completed.</a:t>
          </a:r>
        </a:p>
      </dsp:txBody>
      <dsp:txXfrm>
        <a:off x="3735410" y="407385"/>
        <a:ext cx="3030373" cy="1818224"/>
      </dsp:txXfrm>
    </dsp:sp>
    <dsp:sp modelId="{1A53F277-6F31-ED42-A2C1-F0620CF14BDC}">
      <dsp:nvSpPr>
        <dsp:cNvPr id="0" name=""/>
        <dsp:cNvSpPr/>
      </dsp:nvSpPr>
      <dsp:spPr>
        <a:xfrm>
          <a:off x="1523237" y="2223809"/>
          <a:ext cx="7454719" cy="666385"/>
        </a:xfrm>
        <a:custGeom>
          <a:avLst/>
          <a:gdLst/>
          <a:ahLst/>
          <a:cxnLst/>
          <a:rect l="0" t="0" r="0" b="0"/>
          <a:pathLst>
            <a:path>
              <a:moveTo>
                <a:pt x="7454719" y="0"/>
              </a:moveTo>
              <a:lnTo>
                <a:pt x="7454719" y="350292"/>
              </a:lnTo>
              <a:lnTo>
                <a:pt x="0" y="350292"/>
              </a:lnTo>
              <a:lnTo>
                <a:pt x="0" y="666385"/>
              </a:lnTo>
            </a:path>
          </a:pathLst>
        </a:custGeom>
        <a:noFill/>
        <a:ln w="12700"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063416" y="2553517"/>
        <a:ext cx="374361" cy="6969"/>
      </dsp:txXfrm>
    </dsp:sp>
    <dsp:sp modelId="{3B31950F-82FA-744E-A87A-3C09FAF518CA}">
      <dsp:nvSpPr>
        <dsp:cNvPr id="0" name=""/>
        <dsp:cNvSpPr/>
      </dsp:nvSpPr>
      <dsp:spPr>
        <a:xfrm>
          <a:off x="7462769" y="407385"/>
          <a:ext cx="3030373" cy="1818224"/>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dirty="0"/>
            <a:t>15</a:t>
          </a:r>
          <a:r>
            <a:rPr lang="en-GB" sz="2000" kern="1200" baseline="30000" dirty="0"/>
            <a:t>th</a:t>
          </a:r>
          <a:r>
            <a:rPr lang="en-GB" sz="2000" kern="1200" dirty="0"/>
            <a:t> October – </a:t>
          </a:r>
        </a:p>
        <a:p>
          <a:pPr marL="0" lvl="0" indent="0" algn="ctr" defTabSz="889000">
            <a:lnSpc>
              <a:spcPct val="90000"/>
            </a:lnSpc>
            <a:spcBef>
              <a:spcPct val="0"/>
            </a:spcBef>
            <a:spcAft>
              <a:spcPct val="35000"/>
            </a:spcAft>
            <a:buNone/>
          </a:pPr>
          <a:r>
            <a:rPr lang="en-GB" sz="2000" kern="1200" dirty="0"/>
            <a:t>Made all slides ready to work on.  </a:t>
          </a:r>
        </a:p>
      </dsp:txBody>
      <dsp:txXfrm>
        <a:off x="7462769" y="407385"/>
        <a:ext cx="3030373" cy="1818224"/>
      </dsp:txXfrm>
    </dsp:sp>
    <dsp:sp modelId="{A15DF095-3C44-1842-BEE6-774D7208B8DE}">
      <dsp:nvSpPr>
        <dsp:cNvPr id="0" name=""/>
        <dsp:cNvSpPr/>
      </dsp:nvSpPr>
      <dsp:spPr>
        <a:xfrm>
          <a:off x="3036624" y="3785987"/>
          <a:ext cx="666385" cy="91440"/>
        </a:xfrm>
        <a:custGeom>
          <a:avLst/>
          <a:gdLst/>
          <a:ahLst/>
          <a:cxnLst/>
          <a:rect l="0" t="0" r="0" b="0"/>
          <a:pathLst>
            <a:path>
              <a:moveTo>
                <a:pt x="0" y="45720"/>
              </a:moveTo>
              <a:lnTo>
                <a:pt x="666385" y="45720"/>
              </a:lnTo>
            </a:path>
          </a:pathLst>
        </a:custGeom>
        <a:noFill/>
        <a:ln w="12700"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352392" y="3828222"/>
        <a:ext cx="34849" cy="6969"/>
      </dsp:txXfrm>
    </dsp:sp>
    <dsp:sp modelId="{0E7C8696-A352-5C44-BA74-4E2CD8471DE3}">
      <dsp:nvSpPr>
        <dsp:cNvPr id="0" name=""/>
        <dsp:cNvSpPr/>
      </dsp:nvSpPr>
      <dsp:spPr>
        <a:xfrm>
          <a:off x="8050" y="2922595"/>
          <a:ext cx="3030373" cy="1818224"/>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dirty="0"/>
            <a:t>18</a:t>
          </a:r>
          <a:r>
            <a:rPr lang="en-GB" sz="2000" kern="1200" baseline="30000" dirty="0"/>
            <a:t>th</a:t>
          </a:r>
          <a:r>
            <a:rPr lang="en-GB" sz="2000" kern="1200" dirty="0"/>
            <a:t> October – </a:t>
          </a:r>
        </a:p>
        <a:p>
          <a:pPr marL="0" lvl="0" indent="0" algn="ctr" defTabSz="889000">
            <a:lnSpc>
              <a:spcPct val="90000"/>
            </a:lnSpc>
            <a:spcBef>
              <a:spcPct val="0"/>
            </a:spcBef>
            <a:spcAft>
              <a:spcPct val="35000"/>
            </a:spcAft>
            <a:buNone/>
          </a:pPr>
          <a:r>
            <a:rPr lang="en-GB" sz="2000" kern="1200" dirty="0"/>
            <a:t>Started to work on my presentation and fill in information.</a:t>
          </a:r>
        </a:p>
      </dsp:txBody>
      <dsp:txXfrm>
        <a:off x="8050" y="2922595"/>
        <a:ext cx="3030373" cy="1818224"/>
      </dsp:txXfrm>
    </dsp:sp>
    <dsp:sp modelId="{B533CF43-8FCA-4341-BEC5-E97D606D80FF}">
      <dsp:nvSpPr>
        <dsp:cNvPr id="0" name=""/>
        <dsp:cNvSpPr/>
      </dsp:nvSpPr>
      <dsp:spPr>
        <a:xfrm>
          <a:off x="3735410" y="2922595"/>
          <a:ext cx="3030373" cy="1818224"/>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dirty="0"/>
            <a:t>29</a:t>
          </a:r>
          <a:r>
            <a:rPr lang="en-GB" sz="2000" kern="1200" baseline="30000" dirty="0"/>
            <a:t>th</a:t>
          </a:r>
          <a:r>
            <a:rPr lang="en-GB" sz="2000" kern="1200" dirty="0"/>
            <a:t> October to 6</a:t>
          </a:r>
          <a:r>
            <a:rPr lang="en-GB" sz="2000" kern="1200" baseline="30000" dirty="0"/>
            <a:t>th</a:t>
          </a:r>
          <a:r>
            <a:rPr lang="en-GB" sz="2000" kern="1200" dirty="0"/>
            <a:t> November – Final touches, making script. </a:t>
          </a:r>
        </a:p>
      </dsp:txBody>
      <dsp:txXfrm>
        <a:off x="3735410" y="2922595"/>
        <a:ext cx="3030373" cy="1818224"/>
      </dsp:txXfrm>
    </dsp:sp>
  </dsp:spTree>
</dsp:drawing>
</file>

<file path=ppt/diagrams/layout1.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3020E17-3CBD-274B-80BF-9C0F048CAD1A}" type="datetimeFigureOut">
              <a:rPr lang="en-US" smtClean="0"/>
              <a:t>11/7/24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FD692A4-9EC7-A94B-9CCF-00392092234D}" type="slidenum">
              <a:rPr lang="en-US" smtClean="0"/>
              <a:t>‹#›</a:t>
            </a:fld>
            <a:endParaRPr lang="en-US"/>
          </a:p>
        </p:txBody>
      </p:sp>
    </p:spTree>
    <p:extLst>
      <p:ext uri="{BB962C8B-B14F-4D97-AF65-F5344CB8AC3E}">
        <p14:creationId xmlns:p14="http://schemas.microsoft.com/office/powerpoint/2010/main" val="29631236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FD692A4-9EC7-A94B-9CCF-00392092234D}" type="slidenum">
              <a:rPr lang="en-US" smtClean="0"/>
              <a:t>1</a:t>
            </a:fld>
            <a:endParaRPr lang="en-US"/>
          </a:p>
        </p:txBody>
      </p:sp>
    </p:spTree>
    <p:extLst>
      <p:ext uri="{BB962C8B-B14F-4D97-AF65-F5344CB8AC3E}">
        <p14:creationId xmlns:p14="http://schemas.microsoft.com/office/powerpoint/2010/main" val="16635804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dirty="0">
                <a:solidFill>
                  <a:srgbClr val="FFFFFF"/>
                </a:solidFill>
                <a:effectLst/>
              </a:rPr>
              <a:t>Insanity is the defe</a:t>
            </a:r>
            <a:r>
              <a:rPr lang="en-GB" sz="1200" b="0" i="0" u="none" strike="noStrike" dirty="0" err="1">
                <a:solidFill>
                  <a:srgbClr val="FFFFFF"/>
                </a:solidFill>
                <a:effectLst/>
              </a:rPr>
              <a:t>nce</a:t>
            </a:r>
            <a:r>
              <a:rPr lang="en-US" sz="1200" b="0" i="0" u="none" strike="noStrike" dirty="0">
                <a:solidFill>
                  <a:srgbClr val="FFFFFF"/>
                </a:solidFill>
                <a:effectLst/>
              </a:rPr>
              <a:t> to criminal charges based on the idea that the defendant was unable to understand what they were doing, or, that they were unable to understand that what they were doing was wrong. This is based on internal factors. </a:t>
            </a:r>
            <a:endParaRPr lang="en-US" sz="1200" dirty="0">
              <a:solidFill>
                <a:srgbClr val="FFFFFF"/>
              </a:solidFill>
            </a:endParaRPr>
          </a:p>
          <a:p>
            <a:endParaRPr lang="en-US" dirty="0"/>
          </a:p>
        </p:txBody>
      </p:sp>
      <p:sp>
        <p:nvSpPr>
          <p:cNvPr id="4" name="Slide Number Placeholder 3"/>
          <p:cNvSpPr>
            <a:spLocks noGrp="1"/>
          </p:cNvSpPr>
          <p:nvPr>
            <p:ph type="sldNum" sz="quarter" idx="5"/>
          </p:nvPr>
        </p:nvSpPr>
        <p:spPr/>
        <p:txBody>
          <a:bodyPr/>
          <a:lstStyle/>
          <a:p>
            <a:fld id="{5FD692A4-9EC7-A94B-9CCF-00392092234D}" type="slidenum">
              <a:rPr lang="en-US" smtClean="0"/>
              <a:t>3</a:t>
            </a:fld>
            <a:endParaRPr lang="en-US"/>
          </a:p>
        </p:txBody>
      </p:sp>
    </p:spTree>
    <p:extLst>
      <p:ext uri="{BB962C8B-B14F-4D97-AF65-F5344CB8AC3E}">
        <p14:creationId xmlns:p14="http://schemas.microsoft.com/office/powerpoint/2010/main" val="34989416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dirty="0">
                <a:effectLst/>
              </a:rPr>
              <a:t>He shot the prime minister’s secretary in 1843, he plead insanity after victim died 5 days later. In order to establish an insanity defence, it must be clearly proven that at the time of the act, the accused was under such a defect of reason from disease of the mind that he did not know the nature and quality of the act he was committing; or if he did know, he did not know what he was doing was wrong. Everyone is seen as sane until proved otherwise.</a:t>
            </a:r>
          </a:p>
          <a:p>
            <a:endParaRPr lang="en-US" dirty="0"/>
          </a:p>
        </p:txBody>
      </p:sp>
      <p:sp>
        <p:nvSpPr>
          <p:cNvPr id="4" name="Slide Number Placeholder 3"/>
          <p:cNvSpPr>
            <a:spLocks noGrp="1"/>
          </p:cNvSpPr>
          <p:nvPr>
            <p:ph type="sldNum" sz="quarter" idx="5"/>
          </p:nvPr>
        </p:nvSpPr>
        <p:spPr/>
        <p:txBody>
          <a:bodyPr/>
          <a:lstStyle/>
          <a:p>
            <a:fld id="{5FD692A4-9EC7-A94B-9CCF-00392092234D}" type="slidenum">
              <a:rPr lang="en-US" smtClean="0"/>
              <a:t>4</a:t>
            </a:fld>
            <a:endParaRPr lang="en-US"/>
          </a:p>
        </p:txBody>
      </p:sp>
    </p:spTree>
    <p:extLst>
      <p:ext uri="{BB962C8B-B14F-4D97-AF65-F5344CB8AC3E}">
        <p14:creationId xmlns:p14="http://schemas.microsoft.com/office/powerpoint/2010/main" val="395866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000000"/>
                </a:solidFill>
                <a:effectLst/>
              </a:rPr>
              <a:t>Conformation from 2 doctors of the offenders state of mind is required. The question of unfitness to plead may be raised by the defence, prosecution or the judge. A special jury is brought to decide if the defendant is unfit to plead under the S.4 Criminal Procedure (insanity) Act 1964. Insanity is frequently defined as a lack of understanding of the illegality of a criminal act, or inability to conform to the law.</a:t>
            </a:r>
          </a:p>
          <a:p>
            <a:endParaRPr lang="en-US" dirty="0"/>
          </a:p>
          <a:p>
            <a:endParaRPr lang="en-US" dirty="0"/>
          </a:p>
        </p:txBody>
      </p:sp>
      <p:sp>
        <p:nvSpPr>
          <p:cNvPr id="4" name="Slide Number Placeholder 3"/>
          <p:cNvSpPr>
            <a:spLocks noGrp="1"/>
          </p:cNvSpPr>
          <p:nvPr>
            <p:ph type="sldNum" sz="quarter" idx="5"/>
          </p:nvPr>
        </p:nvSpPr>
        <p:spPr/>
        <p:txBody>
          <a:bodyPr/>
          <a:lstStyle/>
          <a:p>
            <a:fld id="{5FD692A4-9EC7-A94B-9CCF-00392092234D}" type="slidenum">
              <a:rPr lang="en-US" smtClean="0"/>
              <a:t>5</a:t>
            </a:fld>
            <a:endParaRPr lang="en-US"/>
          </a:p>
        </p:txBody>
      </p:sp>
    </p:spTree>
    <p:extLst>
      <p:ext uri="{BB962C8B-B14F-4D97-AF65-F5344CB8AC3E}">
        <p14:creationId xmlns:p14="http://schemas.microsoft.com/office/powerpoint/2010/main" val="105860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dirty="0">
                <a:solidFill>
                  <a:srgbClr val="000000"/>
                </a:solidFill>
                <a:effectLst/>
              </a:rPr>
              <a:t>An act or acts carried out while a person can be said to lack the capacity to make independent rational decisions or lacks the animus to prevent themselves from carrying out an act. It is based on External factors, there are 2 types of automatism;</a:t>
            </a:r>
          </a:p>
          <a:p>
            <a:pPr marL="342900" indent="-342900">
              <a:buFontTx/>
              <a:buChar char="-"/>
            </a:pPr>
            <a:r>
              <a:rPr lang="en-GB" sz="1200" dirty="0">
                <a:solidFill>
                  <a:srgbClr val="000000"/>
                </a:solidFill>
              </a:rPr>
              <a:t>Insane automatism </a:t>
            </a:r>
          </a:p>
          <a:p>
            <a:pPr marL="342900" indent="-342900">
              <a:buFontTx/>
              <a:buChar char="-"/>
            </a:pPr>
            <a:r>
              <a:rPr lang="en-GB" sz="1200" dirty="0">
                <a:solidFill>
                  <a:srgbClr val="000000"/>
                </a:solidFill>
              </a:rPr>
              <a:t>Non-insane automatism</a:t>
            </a:r>
          </a:p>
          <a:p>
            <a:pPr marL="342900" indent="-342900">
              <a:buFontTx/>
              <a:buChar char="-"/>
            </a:pPr>
            <a:endParaRPr lang="en-GB" sz="1200" dirty="0">
              <a:solidFill>
                <a:srgbClr val="000000"/>
              </a:solidFill>
            </a:endParaRPr>
          </a:p>
          <a:p>
            <a:endParaRPr lang="en-US" dirty="0"/>
          </a:p>
        </p:txBody>
      </p:sp>
      <p:sp>
        <p:nvSpPr>
          <p:cNvPr id="4" name="Slide Number Placeholder 3"/>
          <p:cNvSpPr>
            <a:spLocks noGrp="1"/>
          </p:cNvSpPr>
          <p:nvPr>
            <p:ph type="sldNum" sz="quarter" idx="5"/>
          </p:nvPr>
        </p:nvSpPr>
        <p:spPr/>
        <p:txBody>
          <a:bodyPr/>
          <a:lstStyle/>
          <a:p>
            <a:fld id="{5FD692A4-9EC7-A94B-9CCF-00392092234D}" type="slidenum">
              <a:rPr lang="en-US" smtClean="0"/>
              <a:t>6</a:t>
            </a:fld>
            <a:endParaRPr lang="en-US"/>
          </a:p>
        </p:txBody>
      </p:sp>
    </p:spTree>
    <p:extLst>
      <p:ext uri="{BB962C8B-B14F-4D97-AF65-F5344CB8AC3E}">
        <p14:creationId xmlns:p14="http://schemas.microsoft.com/office/powerpoint/2010/main" val="30214172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u="none" strike="noStrike" dirty="0">
                <a:solidFill>
                  <a:srgbClr val="000000"/>
                </a:solidFill>
                <a:effectLst/>
              </a:rPr>
              <a:t>Defendant Kenneth Parks accused of assaulting his mother in law and fatally stabbing his father in law during a sleepwalking episode. Parks had a history of sleep disorders, Parks defence presented evidence of prior sleep disorder supported by expert testimony from sleep specialists. Therefore acting involuntary due to his medical condition, it lacks motive or animosity, jury accepted the defence of non-insane automatism and acquitted Parks.</a:t>
            </a:r>
          </a:p>
          <a:p>
            <a:endParaRPr lang="en-US" dirty="0"/>
          </a:p>
        </p:txBody>
      </p:sp>
      <p:sp>
        <p:nvSpPr>
          <p:cNvPr id="4" name="Slide Number Placeholder 3"/>
          <p:cNvSpPr>
            <a:spLocks noGrp="1"/>
          </p:cNvSpPr>
          <p:nvPr>
            <p:ph type="sldNum" sz="quarter" idx="5"/>
          </p:nvPr>
        </p:nvSpPr>
        <p:spPr/>
        <p:txBody>
          <a:bodyPr/>
          <a:lstStyle/>
          <a:p>
            <a:fld id="{5FD692A4-9EC7-A94B-9CCF-00392092234D}" type="slidenum">
              <a:rPr lang="en-US" smtClean="0"/>
              <a:t>7</a:t>
            </a:fld>
            <a:endParaRPr lang="en-US"/>
          </a:p>
        </p:txBody>
      </p:sp>
    </p:spTree>
    <p:extLst>
      <p:ext uri="{BB962C8B-B14F-4D97-AF65-F5344CB8AC3E}">
        <p14:creationId xmlns:p14="http://schemas.microsoft.com/office/powerpoint/2010/main" val="10018417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000000"/>
                </a:solidFill>
                <a:effectLst/>
                <a:latin typeface="-webkit-standard"/>
              </a:rPr>
              <a:t>For a defence of automatism to be successful, it must be proven that the defendant suffered a total loss of voluntary control over their behaviour at the time of the crime. If the defendant retains some control, even if the control is impaired, reduced, or partial, the defence can not be carried out. </a:t>
            </a:r>
            <a:endParaRPr lang="en-US" dirty="0"/>
          </a:p>
        </p:txBody>
      </p:sp>
      <p:sp>
        <p:nvSpPr>
          <p:cNvPr id="4" name="Slide Number Placeholder 3"/>
          <p:cNvSpPr>
            <a:spLocks noGrp="1"/>
          </p:cNvSpPr>
          <p:nvPr>
            <p:ph type="sldNum" sz="quarter" idx="5"/>
          </p:nvPr>
        </p:nvSpPr>
        <p:spPr/>
        <p:txBody>
          <a:bodyPr/>
          <a:lstStyle/>
          <a:p>
            <a:fld id="{5FD692A4-9EC7-A94B-9CCF-00392092234D}" type="slidenum">
              <a:rPr lang="en-US" smtClean="0"/>
              <a:t>8</a:t>
            </a:fld>
            <a:endParaRPr lang="en-US"/>
          </a:p>
        </p:txBody>
      </p:sp>
    </p:spTree>
    <p:extLst>
      <p:ext uri="{BB962C8B-B14F-4D97-AF65-F5344CB8AC3E}">
        <p14:creationId xmlns:p14="http://schemas.microsoft.com/office/powerpoint/2010/main" val="22626135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1 - It ensures that each defendant is given an equal opportunity for conviction and equal opportunity for a fair trail. By allowing for the insanity defence, a jury is given the opportunity to find a ‘middle ground’ to ensure the defendant can not put anyone else in harm while being ‘punished or supported’ correctly. </a:t>
            </a:r>
          </a:p>
          <a:p>
            <a:r>
              <a:rPr lang="en-GB" dirty="0"/>
              <a:t>2 – by placing mentally ill individuals into treatment programmes, the insanity defence can potential reduce the likelihood of them reoffending. Like in the case of the Stockwell Strangler, he was sentenced to life imprisonment in a psychiatric hospital called </a:t>
            </a:r>
            <a:r>
              <a:rPr lang="en-GB" dirty="0" err="1"/>
              <a:t>Broadmoor</a:t>
            </a:r>
            <a:r>
              <a:rPr lang="en-GB" dirty="0"/>
              <a:t>, although he is being held for life, it was reported that he was in stable condition and he was improving on his mental state (The Guardian, 2009). This proves that insanity defence can give positive outcome for society and individuals. </a:t>
            </a:r>
          </a:p>
          <a:p>
            <a:endParaRPr lang="en-GB" dirty="0"/>
          </a:p>
          <a:p>
            <a:endParaRPr lang="en-GB" dirty="0"/>
          </a:p>
          <a:p>
            <a:endParaRPr lang="en-US" dirty="0"/>
          </a:p>
        </p:txBody>
      </p:sp>
      <p:sp>
        <p:nvSpPr>
          <p:cNvPr id="4" name="Slide Number Placeholder 3"/>
          <p:cNvSpPr>
            <a:spLocks noGrp="1"/>
          </p:cNvSpPr>
          <p:nvPr>
            <p:ph type="sldNum" sz="quarter" idx="5"/>
          </p:nvPr>
        </p:nvSpPr>
        <p:spPr/>
        <p:txBody>
          <a:bodyPr/>
          <a:lstStyle/>
          <a:p>
            <a:fld id="{5FD692A4-9EC7-A94B-9CCF-00392092234D}" type="slidenum">
              <a:rPr lang="en-US" smtClean="0"/>
              <a:t>9</a:t>
            </a:fld>
            <a:endParaRPr lang="en-US"/>
          </a:p>
        </p:txBody>
      </p:sp>
    </p:spTree>
    <p:extLst>
      <p:ext uri="{BB962C8B-B14F-4D97-AF65-F5344CB8AC3E}">
        <p14:creationId xmlns:p14="http://schemas.microsoft.com/office/powerpoint/2010/main" val="42589541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 – it is inevitable to say that the insanity defence hold some stigma and stereotypes around it. Lawyers and judges argue that the insanity defence only perpetuates the stigma surrounding mental health. It only implies that the individuals with mental health issues are biologically dangerous and incapable of controlling their actions. </a:t>
            </a:r>
          </a:p>
          <a:p>
            <a:r>
              <a:rPr lang="en-GB" dirty="0"/>
              <a:t>2 – One major issue is people exaggerating mental illness to void any criminal responsibility, this can undermine the justice system and the way it works if the lying defendant is convicted with an insanity plea, it also puts a tension on the credibility of the defence. This is evident in the case of United States v Gigante (1999), he was facing charges for murder and labour racketeering, when he faked a mental illness to avoid prison time. This displays how the insanity defence need to b reformed and deeply reconsidered, it needs more depth and proper evaluation to make it simple to grasp so judges aren’t left to come to their own conclusions. </a:t>
            </a:r>
            <a:endParaRPr lang="en-US" dirty="0"/>
          </a:p>
        </p:txBody>
      </p:sp>
      <p:sp>
        <p:nvSpPr>
          <p:cNvPr id="4" name="Slide Number Placeholder 3"/>
          <p:cNvSpPr>
            <a:spLocks noGrp="1"/>
          </p:cNvSpPr>
          <p:nvPr>
            <p:ph type="sldNum" sz="quarter" idx="5"/>
          </p:nvPr>
        </p:nvSpPr>
        <p:spPr/>
        <p:txBody>
          <a:bodyPr/>
          <a:lstStyle/>
          <a:p>
            <a:fld id="{5FD692A4-9EC7-A94B-9CCF-00392092234D}" type="slidenum">
              <a:rPr lang="en-US" smtClean="0"/>
              <a:t>10</a:t>
            </a:fld>
            <a:endParaRPr lang="en-US"/>
          </a:p>
        </p:txBody>
      </p:sp>
    </p:spTree>
    <p:extLst>
      <p:ext uri="{BB962C8B-B14F-4D97-AF65-F5344CB8AC3E}">
        <p14:creationId xmlns:p14="http://schemas.microsoft.com/office/powerpoint/2010/main" val="28009347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 – Within the case of R v Parks (1992), parks has a sleepwalking disorder and assaulted his mother in law and fatally stabbing his father in law during an episode. The specialists confirmed he was having an episode and therefore was acting involuntarily due to his medical condition. </a:t>
            </a:r>
          </a:p>
          <a:p>
            <a:r>
              <a:rPr lang="en-GB" dirty="0"/>
              <a:t>2 – If a defendant is found not guilty by reason of insanity, in cases of insane automatism, he defendant is fully acquitted with no further legal consequences or actions, they result in indefinite treatment under medical supervision instead of serving a prison sentence. </a:t>
            </a:r>
          </a:p>
          <a:p>
            <a:r>
              <a:rPr lang="en-GB" dirty="0"/>
              <a:t>3 – if it can be shown that the accused was not in control of their actions not by their own judgements and had no knowledge of the incident he the defence of automatism can be argued. The defence of automatism revokes criminal responsibility and displays the defendant had no intention to commit the crime. </a:t>
            </a:r>
            <a:endParaRPr lang="en-US" dirty="0"/>
          </a:p>
        </p:txBody>
      </p:sp>
      <p:sp>
        <p:nvSpPr>
          <p:cNvPr id="4" name="Slide Number Placeholder 3"/>
          <p:cNvSpPr>
            <a:spLocks noGrp="1"/>
          </p:cNvSpPr>
          <p:nvPr>
            <p:ph type="sldNum" sz="quarter" idx="5"/>
          </p:nvPr>
        </p:nvSpPr>
        <p:spPr/>
        <p:txBody>
          <a:bodyPr/>
          <a:lstStyle/>
          <a:p>
            <a:fld id="{5FD692A4-9EC7-A94B-9CCF-00392092234D}" type="slidenum">
              <a:rPr lang="en-US" smtClean="0"/>
              <a:t>11</a:t>
            </a:fld>
            <a:endParaRPr lang="en-US"/>
          </a:p>
        </p:txBody>
      </p:sp>
    </p:spTree>
    <p:extLst>
      <p:ext uri="{BB962C8B-B14F-4D97-AF65-F5344CB8AC3E}">
        <p14:creationId xmlns:p14="http://schemas.microsoft.com/office/powerpoint/2010/main" val="38090510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1 - providing compelling evidence can be difficult considering it can be difficult to prove, gathering evidence like medical records and expert testimony can be difficult and hard to understand. </a:t>
            </a:r>
          </a:p>
          <a:p>
            <a:r>
              <a:rPr lang="en-GB" dirty="0"/>
              <a:t>2 – the implications and possible consequences differ tremendously, to be able to tell the difference you would need medical expert testimony. </a:t>
            </a:r>
          </a:p>
          <a:p>
            <a:r>
              <a:rPr lang="en-GB" dirty="0"/>
              <a:t>3 – the burden old proof lies with the defence, meaning it is their sole responsibility to prove that automatism was present in the offence. </a:t>
            </a:r>
          </a:p>
          <a:p>
            <a:r>
              <a:rPr lang="en-GB" dirty="0"/>
              <a:t>4 – some judges believe that there is a potential abuse of this legal strategy by defendants trying to escape liability, to overcome these challenges is difficult to prove.  </a:t>
            </a:r>
            <a:endParaRPr lang="en-US" dirty="0"/>
          </a:p>
        </p:txBody>
      </p:sp>
      <p:sp>
        <p:nvSpPr>
          <p:cNvPr id="4" name="Slide Number Placeholder 3"/>
          <p:cNvSpPr>
            <a:spLocks noGrp="1"/>
          </p:cNvSpPr>
          <p:nvPr>
            <p:ph type="sldNum" sz="quarter" idx="5"/>
          </p:nvPr>
        </p:nvSpPr>
        <p:spPr/>
        <p:txBody>
          <a:bodyPr/>
          <a:lstStyle/>
          <a:p>
            <a:fld id="{5FD692A4-9EC7-A94B-9CCF-00392092234D}" type="slidenum">
              <a:rPr lang="en-US" smtClean="0"/>
              <a:t>12</a:t>
            </a:fld>
            <a:endParaRPr lang="en-US"/>
          </a:p>
        </p:txBody>
      </p:sp>
    </p:spTree>
    <p:extLst>
      <p:ext uri="{BB962C8B-B14F-4D97-AF65-F5344CB8AC3E}">
        <p14:creationId xmlns:p14="http://schemas.microsoft.com/office/powerpoint/2010/main" val="92329977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 – In January of last year, there was a published report put out by the Joint Committee to the government after pre-legislative analysis of the draft Mental Health Bill. In this draft it contained proposals to provide enhanced protection and support for people with severe mental health needs. To strengthen their voice, choice and rights. This would make defendants with mental health issues defence that little bit more clear and precise when they are going through their court proceedings. </a:t>
            </a:r>
          </a:p>
          <a:p>
            <a:r>
              <a:rPr lang="en-GB" dirty="0"/>
              <a:t>2 – The Institute of Psychiatry estimates that over 50% of prisoners are thought to have mental health conditions such as anxiety, depression or PTSD. Improving services for defendants means improved services for inmates as well. Improving the insanity defence can change the stigma.</a:t>
            </a:r>
          </a:p>
        </p:txBody>
      </p:sp>
      <p:sp>
        <p:nvSpPr>
          <p:cNvPr id="4" name="Slide Number Placeholder 3"/>
          <p:cNvSpPr>
            <a:spLocks noGrp="1"/>
          </p:cNvSpPr>
          <p:nvPr>
            <p:ph type="sldNum" sz="quarter" idx="5"/>
          </p:nvPr>
        </p:nvSpPr>
        <p:spPr/>
        <p:txBody>
          <a:bodyPr/>
          <a:lstStyle/>
          <a:p>
            <a:fld id="{5FD692A4-9EC7-A94B-9CCF-00392092234D}" type="slidenum">
              <a:rPr lang="en-US" smtClean="0"/>
              <a:t>13</a:t>
            </a:fld>
            <a:endParaRPr lang="en-US"/>
          </a:p>
        </p:txBody>
      </p:sp>
    </p:spTree>
    <p:extLst>
      <p:ext uri="{BB962C8B-B14F-4D97-AF65-F5344CB8AC3E}">
        <p14:creationId xmlns:p14="http://schemas.microsoft.com/office/powerpoint/2010/main" val="253984495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 – it is evident that the automatism defence is very outdated, we need the support for expert evidence to help using our understanding of human cognitions and there is not doubt that the evidence will be damning with the consistent improvement in research.</a:t>
            </a:r>
          </a:p>
          <a:p>
            <a:r>
              <a:rPr lang="en-GB" dirty="0"/>
              <a:t>2 – the difference between the 2 is that one is internal factors and the other is based on external factors, internal being defined as ‘a disease of the mind’ the external being defined as ‘the defendant having no control’. Abolishing the difference between the 2 would help make the law around automatism more concise. </a:t>
            </a:r>
            <a:endParaRPr lang="en-US" dirty="0"/>
          </a:p>
        </p:txBody>
      </p:sp>
      <p:sp>
        <p:nvSpPr>
          <p:cNvPr id="4" name="Slide Number Placeholder 3"/>
          <p:cNvSpPr>
            <a:spLocks noGrp="1"/>
          </p:cNvSpPr>
          <p:nvPr>
            <p:ph type="sldNum" sz="quarter" idx="5"/>
          </p:nvPr>
        </p:nvSpPr>
        <p:spPr/>
        <p:txBody>
          <a:bodyPr/>
          <a:lstStyle/>
          <a:p>
            <a:fld id="{5FD692A4-9EC7-A94B-9CCF-00392092234D}" type="slidenum">
              <a:rPr lang="en-US" smtClean="0"/>
              <a:t>14</a:t>
            </a:fld>
            <a:endParaRPr lang="en-US"/>
          </a:p>
        </p:txBody>
      </p:sp>
    </p:spTree>
    <p:extLst>
      <p:ext uri="{BB962C8B-B14F-4D97-AF65-F5344CB8AC3E}">
        <p14:creationId xmlns:p14="http://schemas.microsoft.com/office/powerpoint/2010/main" val="209442741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FD692A4-9EC7-A94B-9CCF-00392092234D}" type="slidenum">
              <a:rPr lang="en-US" smtClean="0"/>
              <a:t>17</a:t>
            </a:fld>
            <a:endParaRPr lang="en-US"/>
          </a:p>
        </p:txBody>
      </p:sp>
    </p:spTree>
    <p:extLst>
      <p:ext uri="{BB962C8B-B14F-4D97-AF65-F5344CB8AC3E}">
        <p14:creationId xmlns:p14="http://schemas.microsoft.com/office/powerpoint/2010/main" val="66058775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FD692A4-9EC7-A94B-9CCF-00392092234D}" type="slidenum">
              <a:rPr lang="en-US" smtClean="0"/>
              <a:t>18</a:t>
            </a:fld>
            <a:endParaRPr lang="en-US"/>
          </a:p>
        </p:txBody>
      </p:sp>
    </p:spTree>
    <p:extLst>
      <p:ext uri="{BB962C8B-B14F-4D97-AF65-F5344CB8AC3E}">
        <p14:creationId xmlns:p14="http://schemas.microsoft.com/office/powerpoint/2010/main" val="33331164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11/7/24</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61466345"/>
      </p:ext>
    </p:extLst>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11/7/24</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87476630"/>
      </p:ext>
    </p:extLst>
  </p:cSld>
  <p:clrMap bg1="lt1" tx1="dk1" bg2="lt2" tx2="dk2" accent1="accent1" accent2="accent2" accent3="accent3" accent4="accent4" accent5="accent5" accent6="accent6" hlink="hlink" folHlink="folHlink"/>
  <p:sldLayoutIdLst>
    <p:sldLayoutId id="2147483675" r:id="rId1"/>
  </p:sldLayoutIdLst>
  <p:hf sldNum="0" hdr="0" ftr="0" dt="0"/>
  <p:txStyles>
    <p:titleStyle>
      <a:lvl1pPr algn="l" defTabSz="914400" rtl="0" eaLnBrk="1" latinLnBrk="0" hangingPunct="1">
        <a:lnSpc>
          <a:spcPct val="90000"/>
        </a:lnSpc>
        <a:spcBef>
          <a:spcPct val="0"/>
        </a:spcBef>
        <a:buNone/>
        <a:defRPr sz="46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1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1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1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1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xml"/><Relationship Id="rId5" Type="http://schemas.openxmlformats.org/officeDocument/2006/relationships/image" Target="../media/image5.sv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6.xml.rels><?xml version="1.0" encoding="UTF-8" standalone="yes"?>
<Relationships xmlns="http://schemas.openxmlformats.org/package/2006/relationships"><Relationship Id="rId2" Type="http://schemas.openxmlformats.org/officeDocument/2006/relationships/hyperlink" Target="https://pin.it/35TFfwXRh" TargetMode="Externa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hyperlink" Target="https://e-lawresources.co.uk/Insanity.php" TargetMode="External"/><Relationship Id="rId2" Type="http://schemas.openxmlformats.org/officeDocument/2006/relationships/notesSlide" Target="../notesSlides/notesSlide14.xml"/><Relationship Id="rId1" Type="http://schemas.openxmlformats.org/officeDocument/2006/relationships/slideLayout" Target="../slideLayouts/slideLayout1.xml"/><Relationship Id="rId4" Type="http://schemas.openxmlformats.org/officeDocument/2006/relationships/hyperlink" Target="https://www.gov.uk/government/publications/government-response-to-the-joint-committee-on-the-draft-mental-health-bill" TargetMode="Externa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15.svg"/><Relationship Id="rId7" Type="http://schemas.openxmlformats.org/officeDocument/2006/relationships/image" Target="../media/image19.svg"/><Relationship Id="rId2" Type="http://schemas.openxmlformats.org/officeDocument/2006/relationships/image" Target="../media/image14.png"/><Relationship Id="rId1" Type="http://schemas.openxmlformats.org/officeDocument/2006/relationships/slideLayout" Target="../slideLayouts/slideLayout1.xml"/><Relationship Id="rId6" Type="http://schemas.openxmlformats.org/officeDocument/2006/relationships/image" Target="../media/image18.png"/><Relationship Id="rId5" Type="http://schemas.openxmlformats.org/officeDocument/2006/relationships/image" Target="../media/image17.svg"/><Relationship Id="rId4" Type="http://schemas.openxmlformats.org/officeDocument/2006/relationships/image" Target="../media/image16.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8" Type="http://schemas.openxmlformats.org/officeDocument/2006/relationships/image" Target="../media/image26.png"/><Relationship Id="rId13" Type="http://schemas.openxmlformats.org/officeDocument/2006/relationships/image" Target="../media/image31.png"/><Relationship Id="rId3" Type="http://schemas.openxmlformats.org/officeDocument/2006/relationships/image" Target="../media/image21.png"/><Relationship Id="rId7" Type="http://schemas.openxmlformats.org/officeDocument/2006/relationships/image" Target="../media/image25.png"/><Relationship Id="rId12" Type="http://schemas.openxmlformats.org/officeDocument/2006/relationships/image" Target="../media/image30.png"/><Relationship Id="rId2" Type="http://schemas.openxmlformats.org/officeDocument/2006/relationships/image" Target="../media/image20.png"/><Relationship Id="rId1" Type="http://schemas.openxmlformats.org/officeDocument/2006/relationships/slideLayout" Target="../slideLayouts/slideLayout1.xml"/><Relationship Id="rId6" Type="http://schemas.openxmlformats.org/officeDocument/2006/relationships/image" Target="../media/image24.png"/><Relationship Id="rId11" Type="http://schemas.openxmlformats.org/officeDocument/2006/relationships/image" Target="../media/image29.png"/><Relationship Id="rId5" Type="http://schemas.openxmlformats.org/officeDocument/2006/relationships/image" Target="../media/image23.png"/><Relationship Id="rId10" Type="http://schemas.openxmlformats.org/officeDocument/2006/relationships/image" Target="../media/image28.png"/><Relationship Id="rId4" Type="http://schemas.openxmlformats.org/officeDocument/2006/relationships/image" Target="../media/image22.png"/><Relationship Id="rId9" Type="http://schemas.openxmlformats.org/officeDocument/2006/relationships/image" Target="../media/image27.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482F060-A4AF-4E0B-B364-7C6BA4A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6220" y="0"/>
            <a:ext cx="464131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C16C933E-BC98-D930-20D9-05A5AE8A2029}"/>
              </a:ext>
            </a:extLst>
          </p:cNvPr>
          <p:cNvSpPr>
            <a:spLocks noGrp="1"/>
          </p:cNvSpPr>
          <p:nvPr>
            <p:ph type="ctrTitle"/>
          </p:nvPr>
        </p:nvSpPr>
        <p:spPr>
          <a:xfrm>
            <a:off x="484814" y="640080"/>
            <a:ext cx="3659246" cy="2850319"/>
          </a:xfrm>
        </p:spPr>
        <p:txBody>
          <a:bodyPr>
            <a:normAutofit/>
          </a:bodyPr>
          <a:lstStyle/>
          <a:p>
            <a:r>
              <a:rPr lang="en-GB" sz="5400" dirty="0">
                <a:solidFill>
                  <a:srgbClr val="FFFFFF"/>
                </a:solidFill>
              </a:rPr>
              <a:t>Insanity and Automatism</a:t>
            </a:r>
            <a:endParaRPr lang="en-US" sz="5400" dirty="0">
              <a:solidFill>
                <a:srgbClr val="FFFFFF"/>
              </a:solidFill>
            </a:endParaRPr>
          </a:p>
        </p:txBody>
      </p:sp>
      <p:sp>
        <p:nvSpPr>
          <p:cNvPr id="3" name="Subtitle 2">
            <a:extLst>
              <a:ext uri="{FF2B5EF4-FFF2-40B4-BE49-F238E27FC236}">
                <a16:creationId xmlns:a16="http://schemas.microsoft.com/office/drawing/2014/main" id="{CFDB60E8-351A-8C26-DDA5-EEF5921C9163}"/>
              </a:ext>
            </a:extLst>
          </p:cNvPr>
          <p:cNvSpPr>
            <a:spLocks noGrp="1"/>
          </p:cNvSpPr>
          <p:nvPr>
            <p:ph type="subTitle" idx="1"/>
          </p:nvPr>
        </p:nvSpPr>
        <p:spPr>
          <a:xfrm>
            <a:off x="484814" y="3812134"/>
            <a:ext cx="3659246" cy="2349823"/>
          </a:xfrm>
        </p:spPr>
        <p:txBody>
          <a:bodyPr>
            <a:normAutofit/>
          </a:bodyPr>
          <a:lstStyle/>
          <a:p>
            <a:r>
              <a:rPr lang="en-GB" sz="1800" dirty="0">
                <a:solidFill>
                  <a:srgbClr val="FFFFFF"/>
                </a:solidFill>
              </a:rPr>
              <a:t>Hollie-Marie Barfoot </a:t>
            </a:r>
          </a:p>
          <a:p>
            <a:r>
              <a:rPr lang="en-GB" sz="1800" dirty="0">
                <a:solidFill>
                  <a:srgbClr val="FFFFFF"/>
                </a:solidFill>
              </a:rPr>
              <a:t>2405227</a:t>
            </a:r>
          </a:p>
          <a:p>
            <a:r>
              <a:rPr lang="en-GB" sz="1800" dirty="0" err="1">
                <a:solidFill>
                  <a:srgbClr val="FFFFFF"/>
                </a:solidFill>
              </a:rPr>
              <a:t>bmlw4010</a:t>
            </a:r>
            <a:endParaRPr lang="en-US" sz="1800" dirty="0">
              <a:solidFill>
                <a:srgbClr val="FFFFFF"/>
              </a:solidFill>
            </a:endParaRPr>
          </a:p>
        </p:txBody>
      </p:sp>
      <p:cxnSp>
        <p:nvCxnSpPr>
          <p:cNvPr id="11" name="Straight Connector 10">
            <a:extLst>
              <a:ext uri="{FF2B5EF4-FFF2-40B4-BE49-F238E27FC236}">
                <a16:creationId xmlns:a16="http://schemas.microsoft.com/office/drawing/2014/main" id="{B9EB6DAA-2F0C-43D5-A577-15D5D2C4E3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2797" y="3651268"/>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6008EA11-460D-745E-5BB6-396627DC161E}"/>
              </a:ext>
            </a:extLst>
          </p:cNvPr>
          <p:cNvPicPr>
            <a:picLocks noChangeAspect="1"/>
          </p:cNvPicPr>
          <p:nvPr/>
        </p:nvPicPr>
        <p:blipFill>
          <a:blip r:embed="rId3"/>
          <a:srcRect t="1870" b="1870"/>
          <a:stretch/>
        </p:blipFill>
        <p:spPr>
          <a:xfrm>
            <a:off x="4635095" y="10"/>
            <a:ext cx="7556889" cy="6857990"/>
          </a:xfrm>
          <a:prstGeom prst="rect">
            <a:avLst/>
          </a:prstGeom>
        </p:spPr>
      </p:pic>
      <p:sp>
        <p:nvSpPr>
          <p:cNvPr id="5" name="TextBox 4">
            <a:extLst>
              <a:ext uri="{FF2B5EF4-FFF2-40B4-BE49-F238E27FC236}">
                <a16:creationId xmlns:a16="http://schemas.microsoft.com/office/drawing/2014/main" id="{C574A4B9-10CA-C2CF-7BAD-84B6E4DB37F9}"/>
              </a:ext>
            </a:extLst>
          </p:cNvPr>
          <p:cNvSpPr txBox="1"/>
          <p:nvPr/>
        </p:nvSpPr>
        <p:spPr>
          <a:xfrm>
            <a:off x="10203051" y="6349999"/>
            <a:ext cx="2617952" cy="369332"/>
          </a:xfrm>
          <a:prstGeom prst="rect">
            <a:avLst/>
          </a:prstGeom>
          <a:noFill/>
        </p:spPr>
        <p:txBody>
          <a:bodyPr wrap="square" rtlCol="0">
            <a:spAutoFit/>
          </a:bodyPr>
          <a:lstStyle/>
          <a:p>
            <a:pPr algn="l"/>
            <a:r>
              <a:rPr lang="en-GB" dirty="0"/>
              <a:t>(Pinterest, 2024)</a:t>
            </a:r>
            <a:endParaRPr lang="en-US" dirty="0"/>
          </a:p>
        </p:txBody>
      </p:sp>
    </p:spTree>
    <p:extLst>
      <p:ext uri="{BB962C8B-B14F-4D97-AF65-F5344CB8AC3E}">
        <p14:creationId xmlns:p14="http://schemas.microsoft.com/office/powerpoint/2010/main" val="323597524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6000"/>
                <a:shade val="99000"/>
                <a:satMod val="140000"/>
              </a:schemeClr>
            </a:gs>
            <a:gs pos="65000">
              <a:schemeClr val="bg1">
                <a:tint val="100000"/>
                <a:shade val="80000"/>
                <a:satMod val="130000"/>
              </a:schemeClr>
            </a:gs>
            <a:gs pos="100000">
              <a:schemeClr val="bg1">
                <a:tint val="100000"/>
                <a:shade val="48000"/>
                <a:satMod val="120000"/>
              </a:schemeClr>
            </a:gs>
          </a:gsLst>
          <a:lin ang="162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C6E698C-8155-4B8B-BDC9-B7299772B5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131E97-AC66-B918-109D-81B1488EF3AB}"/>
              </a:ext>
            </a:extLst>
          </p:cNvPr>
          <p:cNvSpPr>
            <a:spLocks noGrp="1"/>
          </p:cNvSpPr>
          <p:nvPr>
            <p:ph type="ctrTitle"/>
          </p:nvPr>
        </p:nvSpPr>
        <p:spPr>
          <a:xfrm>
            <a:off x="965201" y="643467"/>
            <a:ext cx="6255026" cy="5054008"/>
          </a:xfrm>
        </p:spPr>
        <p:txBody>
          <a:bodyPr anchor="ctr">
            <a:normAutofit/>
          </a:bodyPr>
          <a:lstStyle/>
          <a:p>
            <a:pPr algn="r"/>
            <a:r>
              <a:rPr lang="en-GB" sz="4000" dirty="0"/>
              <a:t>“Both the test for unfitness to plead and the insanity defence are founded on nineteenth century legal concepts which have not kept pace with developments in medicine, psychiatry and psychology”</a:t>
            </a:r>
            <a:br>
              <a:rPr lang="en-GB" sz="4000" dirty="0"/>
            </a:br>
            <a:r>
              <a:rPr lang="en-GB" sz="3200" dirty="0"/>
              <a:t>(Law Commission, 2013)  </a:t>
            </a:r>
            <a:endParaRPr lang="en-US" sz="3200" dirty="0"/>
          </a:p>
        </p:txBody>
      </p:sp>
      <p:sp>
        <p:nvSpPr>
          <p:cNvPr id="3" name="Subtitle 2">
            <a:extLst>
              <a:ext uri="{FF2B5EF4-FFF2-40B4-BE49-F238E27FC236}">
                <a16:creationId xmlns:a16="http://schemas.microsoft.com/office/drawing/2014/main" id="{4A515223-E9F4-DE35-0B64-8EF839B61A05}"/>
              </a:ext>
            </a:extLst>
          </p:cNvPr>
          <p:cNvSpPr>
            <a:spLocks noGrp="1"/>
          </p:cNvSpPr>
          <p:nvPr>
            <p:ph type="subTitle" idx="1"/>
          </p:nvPr>
        </p:nvSpPr>
        <p:spPr>
          <a:xfrm>
            <a:off x="7870995" y="643467"/>
            <a:ext cx="3341488" cy="5054008"/>
          </a:xfrm>
        </p:spPr>
        <p:txBody>
          <a:bodyPr anchor="ctr">
            <a:normAutofit/>
          </a:bodyPr>
          <a:lstStyle/>
          <a:p>
            <a:r>
              <a:rPr lang="en-GB" sz="4000" dirty="0"/>
              <a:t>Are the defences of insanity and automatism in need of reform?</a:t>
            </a:r>
            <a:endParaRPr lang="en-US" sz="4000" dirty="0"/>
          </a:p>
        </p:txBody>
      </p:sp>
      <p:cxnSp>
        <p:nvCxnSpPr>
          <p:cNvPr id="10" name="Straight Connector 9">
            <a:extLst>
              <a:ext uri="{FF2B5EF4-FFF2-40B4-BE49-F238E27FC236}">
                <a16:creationId xmlns:a16="http://schemas.microsoft.com/office/drawing/2014/main" id="{09525C9A-1972-4836-BA7A-706C946EF4D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4656" y="1391367"/>
            <a:ext cx="0" cy="3558208"/>
          </a:xfrm>
          <a:prstGeom prst="line">
            <a:avLst/>
          </a:prstGeom>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B624C8D3-B9AD-4F4F-8554-4EAF3724D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80055954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8638A98B-4B4B-4607-B11F-7DCA0D7CCE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8445DF15-2945-9884-A997-3BBEC5DB33BD}"/>
              </a:ext>
            </a:extLst>
          </p:cNvPr>
          <p:cNvPicPr>
            <a:picLocks noChangeAspect="1"/>
          </p:cNvPicPr>
          <p:nvPr/>
        </p:nvPicPr>
        <p:blipFill>
          <a:blip r:embed="rId3"/>
          <a:srcRect r="-1" b="11119"/>
          <a:stretch/>
        </p:blipFill>
        <p:spPr>
          <a:xfrm>
            <a:off x="633999" y="640080"/>
            <a:ext cx="6275667" cy="5577840"/>
          </a:xfrm>
          <a:prstGeom prst="rect">
            <a:avLst/>
          </a:prstGeom>
        </p:spPr>
      </p:pic>
      <p:sp>
        <p:nvSpPr>
          <p:cNvPr id="19" name="Rectangle 18">
            <a:extLst>
              <a:ext uri="{FF2B5EF4-FFF2-40B4-BE49-F238E27FC236}">
                <a16:creationId xmlns:a16="http://schemas.microsoft.com/office/drawing/2014/main" id="{8E3B9B0E-204E-4BFD-B58A-E71D9CDC3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7543665" y="0"/>
            <a:ext cx="465455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TextBox 3">
            <a:extLst>
              <a:ext uri="{FF2B5EF4-FFF2-40B4-BE49-F238E27FC236}">
                <a16:creationId xmlns:a16="http://schemas.microsoft.com/office/drawing/2014/main" id="{2C71A239-9BCA-2ADC-B9EB-7B8D1DE5067A}"/>
              </a:ext>
            </a:extLst>
          </p:cNvPr>
          <p:cNvSpPr txBox="1"/>
          <p:nvPr/>
        </p:nvSpPr>
        <p:spPr>
          <a:xfrm>
            <a:off x="8096885" y="640080"/>
            <a:ext cx="3659246" cy="2886145"/>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400" spc="-50" dirty="0">
                <a:solidFill>
                  <a:srgbClr val="FFFFFF"/>
                </a:solidFill>
                <a:latin typeface="+mj-lt"/>
                <a:ea typeface="+mj-ea"/>
                <a:cs typeface="+mj-cs"/>
              </a:rPr>
              <a:t>What is Insanity? </a:t>
            </a:r>
          </a:p>
          <a:p>
            <a:pPr>
              <a:lnSpc>
                <a:spcPct val="90000"/>
              </a:lnSpc>
              <a:spcBef>
                <a:spcPct val="0"/>
              </a:spcBef>
              <a:spcAft>
                <a:spcPts val="600"/>
              </a:spcAft>
            </a:pPr>
            <a:endParaRPr lang="en-US" sz="4400" spc="-50" dirty="0">
              <a:solidFill>
                <a:srgbClr val="FFFFFF"/>
              </a:solidFill>
              <a:latin typeface="+mj-lt"/>
              <a:ea typeface="+mj-ea"/>
              <a:cs typeface="+mj-cs"/>
            </a:endParaRPr>
          </a:p>
        </p:txBody>
      </p:sp>
      <p:sp>
        <p:nvSpPr>
          <p:cNvPr id="3" name="Subtitle 2">
            <a:extLst>
              <a:ext uri="{FF2B5EF4-FFF2-40B4-BE49-F238E27FC236}">
                <a16:creationId xmlns:a16="http://schemas.microsoft.com/office/drawing/2014/main" id="{34ECB8E4-DF2F-545A-0847-0E4E0578BA11}"/>
              </a:ext>
            </a:extLst>
          </p:cNvPr>
          <p:cNvSpPr>
            <a:spLocks noGrp="1"/>
          </p:cNvSpPr>
          <p:nvPr>
            <p:ph type="subTitle" idx="1"/>
          </p:nvPr>
        </p:nvSpPr>
        <p:spPr>
          <a:xfrm>
            <a:off x="7537444" y="3847959"/>
            <a:ext cx="4654555" cy="2369960"/>
          </a:xfrm>
        </p:spPr>
        <p:txBody>
          <a:bodyPr vert="horz" lIns="91440" tIns="45720" rIns="91440" bIns="45720" rtlCol="0">
            <a:noAutofit/>
          </a:bodyPr>
          <a:lstStyle/>
          <a:p>
            <a:pPr marL="285750" indent="-285750">
              <a:lnSpc>
                <a:spcPct val="100000"/>
              </a:lnSpc>
              <a:buFont typeface="Arial" panose="020B0604020202020204" pitchFamily="34" charset="0"/>
              <a:buChar char="•"/>
            </a:pPr>
            <a:r>
              <a:rPr lang="en-GB" sz="2000" dirty="0">
                <a:solidFill>
                  <a:srgbClr val="FFFFFF"/>
                </a:solidFill>
              </a:rPr>
              <a:t>Insanity is a criminal law defence that can be used by defendants if applicable.  </a:t>
            </a:r>
          </a:p>
          <a:p>
            <a:pPr marL="285750" indent="-285750">
              <a:lnSpc>
                <a:spcPct val="100000"/>
              </a:lnSpc>
              <a:buFont typeface="Arial" panose="020B0604020202020204" pitchFamily="34" charset="0"/>
              <a:buChar char="•"/>
            </a:pPr>
            <a:r>
              <a:rPr lang="en-GB" sz="2000" dirty="0">
                <a:solidFill>
                  <a:srgbClr val="FFFFFF"/>
                </a:solidFill>
              </a:rPr>
              <a:t>Many people tend not to use the defence because of the stigma attached to it.</a:t>
            </a:r>
            <a:endParaRPr lang="en-US" sz="2000" dirty="0">
              <a:solidFill>
                <a:srgbClr val="FFFFFF"/>
              </a:solidFill>
            </a:endParaRPr>
          </a:p>
        </p:txBody>
      </p:sp>
      <p:cxnSp>
        <p:nvCxnSpPr>
          <p:cNvPr id="21" name="Straight Connector 20">
            <a:extLst>
              <a:ext uri="{FF2B5EF4-FFF2-40B4-BE49-F238E27FC236}">
                <a16:creationId xmlns:a16="http://schemas.microsoft.com/office/drawing/2014/main" id="{43F94007-F0C4-467F-8ED4-3E4844BFDA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85922" y="3687092"/>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EFA4B165-98B9-A971-0DC5-9B990E51FB2E}"/>
              </a:ext>
            </a:extLst>
          </p:cNvPr>
          <p:cNvSpPr txBox="1"/>
          <p:nvPr/>
        </p:nvSpPr>
        <p:spPr>
          <a:xfrm>
            <a:off x="627779" y="6217919"/>
            <a:ext cx="2433098" cy="369332"/>
          </a:xfrm>
          <a:prstGeom prst="rect">
            <a:avLst/>
          </a:prstGeom>
          <a:noFill/>
        </p:spPr>
        <p:txBody>
          <a:bodyPr wrap="square" rtlCol="0">
            <a:spAutoFit/>
          </a:bodyPr>
          <a:lstStyle/>
          <a:p>
            <a:pPr algn="l"/>
            <a:r>
              <a:rPr lang="en-GB" dirty="0"/>
              <a:t>(Pinterest, 2024)</a:t>
            </a:r>
            <a:endParaRPr lang="en-US" dirty="0"/>
          </a:p>
        </p:txBody>
      </p:sp>
      <p:sp>
        <p:nvSpPr>
          <p:cNvPr id="5" name="TextBox 4">
            <a:extLst>
              <a:ext uri="{FF2B5EF4-FFF2-40B4-BE49-F238E27FC236}">
                <a16:creationId xmlns:a16="http://schemas.microsoft.com/office/drawing/2014/main" id="{B0F77A34-B3F2-475C-1E3C-D6F8D0A7BC05}"/>
              </a:ext>
            </a:extLst>
          </p:cNvPr>
          <p:cNvSpPr txBox="1"/>
          <p:nvPr/>
        </p:nvSpPr>
        <p:spPr>
          <a:xfrm>
            <a:off x="7537444" y="6332277"/>
            <a:ext cx="4253624" cy="369333"/>
          </a:xfrm>
          <a:prstGeom prst="rect">
            <a:avLst/>
          </a:prstGeom>
          <a:noFill/>
        </p:spPr>
        <p:txBody>
          <a:bodyPr wrap="square" rtlCol="0">
            <a:spAutoFit/>
          </a:bodyPr>
          <a:lstStyle/>
          <a:p>
            <a:pPr algn="l"/>
            <a:r>
              <a:rPr lang="en-GB" b="0" i="0" u="none" strike="noStrike" dirty="0">
                <a:solidFill>
                  <a:schemeClr val="bg1"/>
                </a:solidFill>
                <a:effectLst/>
              </a:rPr>
              <a:t>(Legal Information Institute, 2022)</a:t>
            </a:r>
            <a:endParaRPr lang="en-US" dirty="0">
              <a:solidFill>
                <a:schemeClr val="bg1"/>
              </a:solidFill>
            </a:endParaRPr>
          </a:p>
        </p:txBody>
      </p:sp>
    </p:spTree>
    <p:extLst>
      <p:ext uri="{BB962C8B-B14F-4D97-AF65-F5344CB8AC3E}">
        <p14:creationId xmlns:p14="http://schemas.microsoft.com/office/powerpoint/2010/main" val="74601837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F452A527-3631-41ED-858D-3777A7D14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F647B7-2A36-3E95-CF49-2BC9E2031F20}"/>
              </a:ext>
            </a:extLst>
          </p:cNvPr>
          <p:cNvSpPr>
            <a:spLocks noGrp="1"/>
          </p:cNvSpPr>
          <p:nvPr>
            <p:ph type="ctrTitle"/>
          </p:nvPr>
        </p:nvSpPr>
        <p:spPr>
          <a:xfrm>
            <a:off x="6593077" y="0"/>
            <a:ext cx="4813072" cy="1146448"/>
          </a:xfrm>
        </p:spPr>
        <p:txBody>
          <a:bodyPr>
            <a:normAutofit fontScale="90000"/>
          </a:bodyPr>
          <a:lstStyle/>
          <a:p>
            <a:r>
              <a:rPr lang="en-GB" sz="4000" dirty="0"/>
              <a:t>Key case law for Insanity : </a:t>
            </a:r>
            <a:endParaRPr lang="en-US" sz="4000" dirty="0"/>
          </a:p>
        </p:txBody>
      </p:sp>
      <p:sp>
        <p:nvSpPr>
          <p:cNvPr id="3" name="Subtitle 2">
            <a:extLst>
              <a:ext uri="{FF2B5EF4-FFF2-40B4-BE49-F238E27FC236}">
                <a16:creationId xmlns:a16="http://schemas.microsoft.com/office/drawing/2014/main" id="{5F04EB2D-6B50-E3AC-5804-5149B3CBD42A}"/>
              </a:ext>
            </a:extLst>
          </p:cNvPr>
          <p:cNvSpPr>
            <a:spLocks noGrp="1"/>
          </p:cNvSpPr>
          <p:nvPr>
            <p:ph type="subTitle" idx="1"/>
          </p:nvPr>
        </p:nvSpPr>
        <p:spPr>
          <a:xfrm>
            <a:off x="6805053" y="1841670"/>
            <a:ext cx="4829101" cy="2350813"/>
          </a:xfrm>
        </p:spPr>
        <p:txBody>
          <a:bodyPr>
            <a:noAutofit/>
          </a:bodyPr>
          <a:lstStyle/>
          <a:p>
            <a:pPr>
              <a:lnSpc>
                <a:spcPct val="100000"/>
              </a:lnSpc>
            </a:pPr>
            <a:r>
              <a:rPr lang="en-GB" sz="2000" b="0" i="0" u="none" strike="noStrike" dirty="0">
                <a:effectLst/>
              </a:rPr>
              <a:t>    R v </a:t>
            </a:r>
            <a:r>
              <a:rPr lang="en-GB" sz="2000" b="0" i="0" u="none" strike="noStrike" dirty="0" err="1">
                <a:effectLst/>
              </a:rPr>
              <a:t>M’Naughten</a:t>
            </a:r>
            <a:r>
              <a:rPr lang="en-GB" sz="2000" b="0" i="0" u="none" strike="noStrike" dirty="0">
                <a:effectLst/>
              </a:rPr>
              <a:t> (1843)</a:t>
            </a:r>
          </a:p>
          <a:p>
            <a:pPr marL="171450" indent="-171450">
              <a:lnSpc>
                <a:spcPct val="100000"/>
              </a:lnSpc>
              <a:buFont typeface="Arial" panose="020B0604020202020204" pitchFamily="34" charset="0"/>
              <a:buChar char="•"/>
            </a:pPr>
            <a:r>
              <a:rPr lang="en-GB" sz="2000" dirty="0"/>
              <a:t>M’Naughten shot prime ministers secretary in 1843</a:t>
            </a:r>
          </a:p>
          <a:p>
            <a:pPr marL="171450" indent="-171450">
              <a:lnSpc>
                <a:spcPct val="100000"/>
              </a:lnSpc>
              <a:buFont typeface="Arial" panose="020B0604020202020204" pitchFamily="34" charset="0"/>
              <a:buChar char="•"/>
            </a:pPr>
            <a:r>
              <a:rPr lang="en-GB" sz="2000" dirty="0"/>
              <a:t>Plead insanity </a:t>
            </a:r>
          </a:p>
          <a:p>
            <a:pPr marL="171450" indent="-171450">
              <a:lnSpc>
                <a:spcPct val="100000"/>
              </a:lnSpc>
              <a:buFont typeface="Arial" panose="020B0604020202020204" pitchFamily="34" charset="0"/>
              <a:buChar char="•"/>
            </a:pPr>
            <a:r>
              <a:rPr lang="en-GB" sz="2000" dirty="0"/>
              <a:t>Everyone is seen sane until proved otherwise </a:t>
            </a:r>
            <a:endParaRPr lang="en-US" sz="2000" dirty="0"/>
          </a:p>
        </p:txBody>
      </p:sp>
      <p:pic>
        <p:nvPicPr>
          <p:cNvPr id="14" name="Picture 13">
            <a:extLst>
              <a:ext uri="{FF2B5EF4-FFF2-40B4-BE49-F238E27FC236}">
                <a16:creationId xmlns:a16="http://schemas.microsoft.com/office/drawing/2014/main" id="{9DA2EA79-49AB-8BCC-BC2D-B6B1959FD71E}"/>
              </a:ext>
            </a:extLst>
          </p:cNvPr>
          <p:cNvPicPr>
            <a:picLocks noChangeAspect="1"/>
          </p:cNvPicPr>
          <p:nvPr/>
        </p:nvPicPr>
        <p:blipFill>
          <a:blip r:embed="rId3"/>
          <a:srcRect t="4578" b="4578"/>
          <a:stretch/>
        </p:blipFill>
        <p:spPr>
          <a:xfrm>
            <a:off x="1" y="10"/>
            <a:ext cx="6096000" cy="6857990"/>
          </a:xfrm>
          <a:prstGeom prst="rect">
            <a:avLst/>
          </a:prstGeom>
        </p:spPr>
      </p:pic>
      <p:cxnSp>
        <p:nvCxnSpPr>
          <p:cNvPr id="15" name="Straight Connector 14">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05053" y="4294754"/>
            <a:ext cx="43891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4" name="Graphic 3" descr="Artificial Intelligence outline">
            <a:extLst>
              <a:ext uri="{FF2B5EF4-FFF2-40B4-BE49-F238E27FC236}">
                <a16:creationId xmlns:a16="http://schemas.microsoft.com/office/drawing/2014/main" id="{92D30233-93C2-3BDC-986A-C5D14A1353D6}"/>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rot="10800000" flipH="1" flipV="1">
            <a:off x="6713970" y="1943933"/>
            <a:ext cx="365807" cy="365807"/>
          </a:xfrm>
          <a:prstGeom prst="rect">
            <a:avLst/>
          </a:prstGeom>
        </p:spPr>
      </p:pic>
      <p:sp>
        <p:nvSpPr>
          <p:cNvPr id="5" name="TextBox 4">
            <a:extLst>
              <a:ext uri="{FF2B5EF4-FFF2-40B4-BE49-F238E27FC236}">
                <a16:creationId xmlns:a16="http://schemas.microsoft.com/office/drawing/2014/main" id="{8AB23925-3759-CCEF-D65B-FEAAF8CE104A}"/>
              </a:ext>
            </a:extLst>
          </p:cNvPr>
          <p:cNvSpPr txBox="1"/>
          <p:nvPr/>
        </p:nvSpPr>
        <p:spPr>
          <a:xfrm>
            <a:off x="6077494" y="6503375"/>
            <a:ext cx="3443638" cy="369332"/>
          </a:xfrm>
          <a:prstGeom prst="rect">
            <a:avLst/>
          </a:prstGeom>
          <a:noFill/>
        </p:spPr>
        <p:txBody>
          <a:bodyPr wrap="square" rtlCol="0">
            <a:spAutoFit/>
          </a:bodyPr>
          <a:lstStyle/>
          <a:p>
            <a:pPr algn="l"/>
            <a:r>
              <a:rPr lang="en-GB" dirty="0"/>
              <a:t>(Pinterest, 2023) </a:t>
            </a:r>
            <a:endParaRPr lang="en-US" dirty="0"/>
          </a:p>
        </p:txBody>
      </p:sp>
      <p:sp>
        <p:nvSpPr>
          <p:cNvPr id="6" name="TextBox 5">
            <a:extLst>
              <a:ext uri="{FF2B5EF4-FFF2-40B4-BE49-F238E27FC236}">
                <a16:creationId xmlns:a16="http://schemas.microsoft.com/office/drawing/2014/main" id="{55DB3C76-6EB6-AC27-2386-35E6398FB360}"/>
              </a:ext>
            </a:extLst>
          </p:cNvPr>
          <p:cNvSpPr txBox="1"/>
          <p:nvPr/>
        </p:nvSpPr>
        <p:spPr>
          <a:xfrm>
            <a:off x="10491749" y="6472199"/>
            <a:ext cx="1828800" cy="369332"/>
          </a:xfrm>
          <a:prstGeom prst="rect">
            <a:avLst/>
          </a:prstGeom>
          <a:noFill/>
        </p:spPr>
        <p:txBody>
          <a:bodyPr wrap="square" rtlCol="0">
            <a:spAutoFit/>
          </a:bodyPr>
          <a:lstStyle/>
          <a:p>
            <a:pPr algn="l"/>
            <a:r>
              <a:rPr lang="en-GB" dirty="0"/>
              <a:t>(Team, 2021)</a:t>
            </a:r>
            <a:endParaRPr lang="en-US" dirty="0"/>
          </a:p>
        </p:txBody>
      </p:sp>
    </p:spTree>
    <p:extLst>
      <p:ext uri="{BB962C8B-B14F-4D97-AF65-F5344CB8AC3E}">
        <p14:creationId xmlns:p14="http://schemas.microsoft.com/office/powerpoint/2010/main" val="1624505131"/>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p:tgtEl>
                                          <p:spTgt spid="3">
                                            <p:txEl>
                                              <p:pRg st="0" end="0"/>
                                            </p:txEl>
                                          </p:spTgt>
                                        </p:tgtEl>
                                        <p:attrNameLst>
                                          <p:attrName>ppt_y</p:attrName>
                                        </p:attrNameLst>
                                      </p:cBhvr>
                                      <p:tavLst>
                                        <p:tav tm="0">
                                          <p:val>
                                            <p:strVal val="#ppt_y+#ppt_h*1.125000"/>
                                          </p:val>
                                        </p:tav>
                                        <p:tav tm="100000">
                                          <p:val>
                                            <p:strVal val="#ppt_y"/>
                                          </p:val>
                                        </p:tav>
                                      </p:tavLst>
                                    </p:anim>
                                    <p:animEffect transition="in" filter="wipe(up)">
                                      <p:cBhvr>
                                        <p:cTn id="8" dur="500"/>
                                        <p:tgtEl>
                                          <p:spTgt spid="3">
                                            <p:txEl>
                                              <p:pRg st="0" end="0"/>
                                            </p:txEl>
                                          </p:spTgt>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p:tgtEl>
                                          <p:spTgt spid="3">
                                            <p:txEl>
                                              <p:pRg st="1" end="1"/>
                                            </p:txEl>
                                          </p:spTgt>
                                        </p:tgtEl>
                                        <p:attrNameLst>
                                          <p:attrName>ppt_y</p:attrName>
                                        </p:attrNameLst>
                                      </p:cBhvr>
                                      <p:tavLst>
                                        <p:tav tm="0">
                                          <p:val>
                                            <p:strVal val="#ppt_y+#ppt_h*1.125000"/>
                                          </p:val>
                                        </p:tav>
                                        <p:tav tm="100000">
                                          <p:val>
                                            <p:strVal val="#ppt_y"/>
                                          </p:val>
                                        </p:tav>
                                      </p:tavLst>
                                    </p:anim>
                                    <p:animEffect transition="in" filter="wipe(up)">
                                      <p:cBhvr>
                                        <p:cTn id="14" dur="500"/>
                                        <p:tgtEl>
                                          <p:spTgt spid="3">
                                            <p:txEl>
                                              <p:pRg st="1" end="1"/>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p:tgtEl>
                                          <p:spTgt spid="3">
                                            <p:txEl>
                                              <p:pRg st="2" end="2"/>
                                            </p:txEl>
                                          </p:spTgt>
                                        </p:tgtEl>
                                        <p:attrNameLst>
                                          <p:attrName>ppt_y</p:attrName>
                                        </p:attrNameLst>
                                      </p:cBhvr>
                                      <p:tavLst>
                                        <p:tav tm="0">
                                          <p:val>
                                            <p:strVal val="#ppt_y+#ppt_h*1.125000"/>
                                          </p:val>
                                        </p:tav>
                                        <p:tav tm="100000">
                                          <p:val>
                                            <p:strVal val="#ppt_y"/>
                                          </p:val>
                                        </p:tav>
                                      </p:tavLst>
                                    </p:anim>
                                    <p:animEffect transition="in" filter="wipe(up)">
                                      <p:cBhvr>
                                        <p:cTn id="20" dur="500"/>
                                        <p:tgtEl>
                                          <p:spTgt spid="3">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p:tgtEl>
                                          <p:spTgt spid="3">
                                            <p:txEl>
                                              <p:pRg st="3" end="3"/>
                                            </p:txEl>
                                          </p:spTgt>
                                        </p:tgtEl>
                                        <p:attrNameLst>
                                          <p:attrName>ppt_y</p:attrName>
                                        </p:attrNameLst>
                                      </p:cBhvr>
                                      <p:tavLst>
                                        <p:tav tm="0">
                                          <p:val>
                                            <p:strVal val="#ppt_y+#ppt_h*1.125000"/>
                                          </p:val>
                                        </p:tav>
                                        <p:tav tm="100000">
                                          <p:val>
                                            <p:strVal val="#ppt_y"/>
                                          </p:val>
                                        </p:tav>
                                      </p:tavLst>
                                    </p:anim>
                                    <p:animEffect transition="in" filter="wipe(up)">
                                      <p:cBhvr>
                                        <p:cTn id="26"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178EF5-FDB4-2E53-220C-AF8823F8EC59}"/>
              </a:ext>
            </a:extLst>
          </p:cNvPr>
          <p:cNvSpPr>
            <a:spLocks noGrp="1"/>
          </p:cNvSpPr>
          <p:nvPr>
            <p:ph type="ctrTitle"/>
          </p:nvPr>
        </p:nvSpPr>
        <p:spPr>
          <a:xfrm>
            <a:off x="1066800" y="721230"/>
            <a:ext cx="10058400" cy="1039166"/>
          </a:xfrm>
        </p:spPr>
        <p:txBody>
          <a:bodyPr>
            <a:normAutofit/>
          </a:bodyPr>
          <a:lstStyle/>
          <a:p>
            <a:r>
              <a:rPr lang="en-GB" sz="4000" dirty="0"/>
              <a:t>How is this defence proven? </a:t>
            </a:r>
            <a:endParaRPr lang="en-US" sz="4000" dirty="0"/>
          </a:p>
        </p:txBody>
      </p:sp>
      <p:sp>
        <p:nvSpPr>
          <p:cNvPr id="3" name="Subtitle 2">
            <a:extLst>
              <a:ext uri="{FF2B5EF4-FFF2-40B4-BE49-F238E27FC236}">
                <a16:creationId xmlns:a16="http://schemas.microsoft.com/office/drawing/2014/main" id="{C6E19713-36E1-1412-13E9-21F88C0CFB32}"/>
              </a:ext>
            </a:extLst>
          </p:cNvPr>
          <p:cNvSpPr>
            <a:spLocks noGrp="1"/>
          </p:cNvSpPr>
          <p:nvPr>
            <p:ph type="subTitle" idx="1"/>
          </p:nvPr>
        </p:nvSpPr>
        <p:spPr>
          <a:xfrm>
            <a:off x="1066800" y="2019296"/>
            <a:ext cx="9799755" cy="2405817"/>
          </a:xfrm>
        </p:spPr>
        <p:txBody>
          <a:bodyPr>
            <a:noAutofit/>
          </a:bodyPr>
          <a:lstStyle/>
          <a:p>
            <a:pPr marL="342900" indent="-342900">
              <a:buFont typeface="Arial" panose="020B0604020202020204" pitchFamily="34" charset="0"/>
              <a:buChar char="•"/>
            </a:pPr>
            <a:r>
              <a:rPr lang="en-GB" dirty="0"/>
              <a:t>Conformation from 2 specialists confirming state of mind. </a:t>
            </a:r>
          </a:p>
          <a:p>
            <a:pPr marL="342900" indent="-342900">
              <a:buFont typeface="Arial" panose="020B0604020202020204" pitchFamily="34" charset="0"/>
              <a:buChar char="•"/>
            </a:pPr>
            <a:r>
              <a:rPr lang="en-GB" dirty="0"/>
              <a:t>The defence of insanity is unique. </a:t>
            </a:r>
          </a:p>
          <a:p>
            <a:pPr marL="342900" indent="-342900">
              <a:buFont typeface="Arial" panose="020B0604020202020204" pitchFamily="34" charset="0"/>
              <a:buChar char="•"/>
            </a:pPr>
            <a:r>
              <a:rPr lang="en-GB" dirty="0"/>
              <a:t>Insanity is often defined as a lack of understanding of the criminal act. </a:t>
            </a:r>
            <a:endParaRPr lang="en-US" dirty="0"/>
          </a:p>
        </p:txBody>
      </p:sp>
      <p:sp>
        <p:nvSpPr>
          <p:cNvPr id="4" name="TextBox 3">
            <a:extLst>
              <a:ext uri="{FF2B5EF4-FFF2-40B4-BE49-F238E27FC236}">
                <a16:creationId xmlns:a16="http://schemas.microsoft.com/office/drawing/2014/main" id="{C8DA8429-C0D7-E0E3-B426-4B9924FC00A8}"/>
              </a:ext>
            </a:extLst>
          </p:cNvPr>
          <p:cNvSpPr txBox="1"/>
          <p:nvPr/>
        </p:nvSpPr>
        <p:spPr>
          <a:xfrm>
            <a:off x="74448" y="5952104"/>
            <a:ext cx="3640521" cy="369332"/>
          </a:xfrm>
          <a:prstGeom prst="rect">
            <a:avLst/>
          </a:prstGeom>
          <a:noFill/>
        </p:spPr>
        <p:txBody>
          <a:bodyPr wrap="square" rtlCol="0">
            <a:spAutoFit/>
          </a:bodyPr>
          <a:lstStyle/>
          <a:p>
            <a:pPr algn="l"/>
            <a:r>
              <a:rPr lang="en-GB" b="0" i="0" u="none" strike="noStrike" dirty="0">
                <a:solidFill>
                  <a:srgbClr val="2C3E50"/>
                </a:solidFill>
                <a:effectLst/>
              </a:rPr>
              <a:t>(</a:t>
            </a:r>
            <a:r>
              <a:rPr lang="en-GB" b="0" i="0" u="none" strike="noStrike" dirty="0" err="1">
                <a:solidFill>
                  <a:srgbClr val="2C3E50"/>
                </a:solidFill>
                <a:effectLst/>
              </a:rPr>
              <a:t>E-lawresources.co.uk</a:t>
            </a:r>
            <a:r>
              <a:rPr lang="en-GB" b="0" i="0" u="none" strike="noStrike" dirty="0">
                <a:solidFill>
                  <a:srgbClr val="2C3E50"/>
                </a:solidFill>
                <a:effectLst/>
              </a:rPr>
              <a:t>, 2023)</a:t>
            </a:r>
            <a:endParaRPr lang="en-US" dirty="0"/>
          </a:p>
        </p:txBody>
      </p:sp>
    </p:spTree>
    <p:extLst>
      <p:ext uri="{BB962C8B-B14F-4D97-AF65-F5344CB8AC3E}">
        <p14:creationId xmlns:p14="http://schemas.microsoft.com/office/powerpoint/2010/main" val="294674002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0" name="Straight Connector 9">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3A413512-075E-439F-543E-09E0F7A58B92}"/>
              </a:ext>
            </a:extLst>
          </p:cNvPr>
          <p:cNvSpPr>
            <a:spLocks noGrp="1"/>
          </p:cNvSpPr>
          <p:nvPr>
            <p:ph type="ctrTitle"/>
          </p:nvPr>
        </p:nvSpPr>
        <p:spPr>
          <a:xfrm>
            <a:off x="492369" y="605896"/>
            <a:ext cx="3642309" cy="5646208"/>
          </a:xfrm>
        </p:spPr>
        <p:txBody>
          <a:bodyPr vert="horz" lIns="91440" tIns="45720" rIns="91440" bIns="45720" rtlCol="0" anchor="ctr">
            <a:normAutofit/>
          </a:bodyPr>
          <a:lstStyle/>
          <a:p>
            <a:r>
              <a:rPr lang="en-US" sz="4400">
                <a:solidFill>
                  <a:srgbClr val="FFFFFF"/>
                </a:solidFill>
              </a:rPr>
              <a:t>What is Automatism? </a:t>
            </a:r>
          </a:p>
        </p:txBody>
      </p:sp>
      <p:sp>
        <p:nvSpPr>
          <p:cNvPr id="3" name="Subtitle 2">
            <a:extLst>
              <a:ext uri="{FF2B5EF4-FFF2-40B4-BE49-F238E27FC236}">
                <a16:creationId xmlns:a16="http://schemas.microsoft.com/office/drawing/2014/main" id="{6C90846D-D2E0-1E27-07D2-827967291C1C}"/>
              </a:ext>
            </a:extLst>
          </p:cNvPr>
          <p:cNvSpPr>
            <a:spLocks noGrp="1"/>
          </p:cNvSpPr>
          <p:nvPr>
            <p:ph type="subTitle" idx="1"/>
          </p:nvPr>
        </p:nvSpPr>
        <p:spPr>
          <a:xfrm>
            <a:off x="5231958" y="605896"/>
            <a:ext cx="5923721" cy="5646208"/>
          </a:xfrm>
        </p:spPr>
        <p:txBody>
          <a:bodyPr vert="horz" lIns="0" tIns="45720" rIns="0" bIns="45720" rtlCol="0" anchor="ctr">
            <a:normAutofit/>
          </a:bodyPr>
          <a:lstStyle/>
          <a:p>
            <a:pPr marL="342900" indent="-342900">
              <a:lnSpc>
                <a:spcPct val="100000"/>
              </a:lnSpc>
              <a:buFont typeface="Calibri" panose="020F0502020204030204" pitchFamily="34" charset="0"/>
              <a:buChar char="•"/>
            </a:pPr>
            <a:r>
              <a:rPr lang="en-US">
                <a:solidFill>
                  <a:schemeClr val="tx1">
                    <a:lumMod val="75000"/>
                    <a:lumOff val="25000"/>
                  </a:schemeClr>
                </a:solidFill>
              </a:rPr>
              <a:t>Act or acts carried out while the person is said to lack capacity</a:t>
            </a:r>
          </a:p>
          <a:p>
            <a:pPr marL="342900" indent="-342900">
              <a:lnSpc>
                <a:spcPct val="100000"/>
              </a:lnSpc>
              <a:buFont typeface="Calibri" panose="020F0502020204030204" pitchFamily="34" charset="0"/>
              <a:buChar char="•"/>
            </a:pPr>
            <a:r>
              <a:rPr lang="en-US">
                <a:solidFill>
                  <a:schemeClr val="tx1">
                    <a:lumMod val="75000"/>
                    <a:lumOff val="25000"/>
                  </a:schemeClr>
                </a:solidFill>
              </a:rPr>
              <a:t> </a:t>
            </a:r>
            <a:r>
              <a:rPr lang="en-US" b="0" i="0" u="none" strike="noStrike">
                <a:solidFill>
                  <a:schemeClr val="tx1">
                    <a:lumMod val="75000"/>
                    <a:lumOff val="25000"/>
                  </a:schemeClr>
                </a:solidFill>
                <a:effectLst/>
              </a:rPr>
              <a:t>It is there are 2 types of automatism;</a:t>
            </a:r>
          </a:p>
          <a:p>
            <a:pPr marL="342900" indent="-342900">
              <a:lnSpc>
                <a:spcPct val="100000"/>
              </a:lnSpc>
              <a:buFont typeface="Calibri" panose="020F0502020204030204" pitchFamily="34" charset="0"/>
              <a:buChar char="-"/>
            </a:pPr>
            <a:r>
              <a:rPr lang="en-US">
                <a:solidFill>
                  <a:schemeClr val="tx1">
                    <a:lumMod val="75000"/>
                    <a:lumOff val="25000"/>
                  </a:schemeClr>
                </a:solidFill>
              </a:rPr>
              <a:t>Insane automatism </a:t>
            </a:r>
          </a:p>
          <a:p>
            <a:pPr marL="342900" indent="-342900">
              <a:lnSpc>
                <a:spcPct val="100000"/>
              </a:lnSpc>
              <a:buFont typeface="Calibri" panose="020F0502020204030204" pitchFamily="34" charset="0"/>
              <a:buChar char="-"/>
            </a:pPr>
            <a:r>
              <a:rPr lang="en-US">
                <a:solidFill>
                  <a:schemeClr val="tx1">
                    <a:lumMod val="75000"/>
                    <a:lumOff val="25000"/>
                  </a:schemeClr>
                </a:solidFill>
              </a:rPr>
              <a:t>Non-insane automatism</a:t>
            </a:r>
          </a:p>
          <a:p>
            <a:pPr marL="342900" indent="-342900">
              <a:lnSpc>
                <a:spcPct val="100000"/>
              </a:lnSpc>
              <a:buFont typeface="Calibri" panose="020F0502020204030204" pitchFamily="34" charset="0"/>
              <a:buChar char="-"/>
            </a:pPr>
            <a:endParaRPr lang="en-US">
              <a:solidFill>
                <a:schemeClr val="tx1">
                  <a:lumMod val="75000"/>
                  <a:lumOff val="25000"/>
                </a:schemeClr>
              </a:solidFill>
            </a:endParaRPr>
          </a:p>
        </p:txBody>
      </p:sp>
      <p:sp>
        <p:nvSpPr>
          <p:cNvPr id="4" name="TextBox 3">
            <a:extLst>
              <a:ext uri="{FF2B5EF4-FFF2-40B4-BE49-F238E27FC236}">
                <a16:creationId xmlns:a16="http://schemas.microsoft.com/office/drawing/2014/main" id="{30378D5F-D39D-525B-1D6E-09964AE484F3}"/>
              </a:ext>
            </a:extLst>
          </p:cNvPr>
          <p:cNvSpPr txBox="1"/>
          <p:nvPr/>
        </p:nvSpPr>
        <p:spPr>
          <a:xfrm rot="10800000" flipV="1">
            <a:off x="4735570" y="6400800"/>
            <a:ext cx="2715173" cy="369332"/>
          </a:xfrm>
          <a:prstGeom prst="rect">
            <a:avLst/>
          </a:prstGeom>
          <a:noFill/>
        </p:spPr>
        <p:txBody>
          <a:bodyPr wrap="square" rtlCol="0">
            <a:spAutoFit/>
          </a:bodyPr>
          <a:lstStyle/>
          <a:p>
            <a:pPr algn="l"/>
            <a:r>
              <a:rPr lang="en-GB" dirty="0"/>
              <a:t>(Lexis </a:t>
            </a:r>
            <a:r>
              <a:rPr lang="en-GB" dirty="0" err="1"/>
              <a:t>Nexis</a:t>
            </a:r>
            <a:r>
              <a:rPr lang="en-GB" dirty="0"/>
              <a:t>, n.d)</a:t>
            </a:r>
            <a:endParaRPr lang="en-US" dirty="0"/>
          </a:p>
        </p:txBody>
      </p:sp>
    </p:spTree>
    <p:extLst>
      <p:ext uri="{BB962C8B-B14F-4D97-AF65-F5344CB8AC3E}">
        <p14:creationId xmlns:p14="http://schemas.microsoft.com/office/powerpoint/2010/main" val="32155314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1" name="Straight Connector 10">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990D0034-F768-41E7-85D4-F38C4DE85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dirty="0"/>
          </a:p>
        </p:txBody>
      </p:sp>
      <p:pic>
        <p:nvPicPr>
          <p:cNvPr id="4" name="Picture 3" descr="Dice with facial expressions">
            <a:extLst>
              <a:ext uri="{FF2B5EF4-FFF2-40B4-BE49-F238E27FC236}">
                <a16:creationId xmlns:a16="http://schemas.microsoft.com/office/drawing/2014/main" id="{E7FCE60D-B7BB-2EFC-5347-9DE76087F19B}"/>
              </a:ext>
            </a:extLst>
          </p:cNvPr>
          <p:cNvPicPr>
            <a:picLocks noChangeAspect="1"/>
          </p:cNvPicPr>
          <p:nvPr/>
        </p:nvPicPr>
        <p:blipFill>
          <a:blip r:embed="rId3">
            <a:extLst>
              <a:ext uri="{28A0092B-C50C-407E-A947-70E740481C1C}">
                <a14:useLocalDpi xmlns:a14="http://schemas.microsoft.com/office/drawing/2010/main" val="0"/>
              </a:ext>
            </a:extLst>
          </a:blip>
          <a:srcRect t="9741" r="-1" b="5968"/>
          <a:stretch/>
        </p:blipFill>
        <p:spPr>
          <a:xfrm>
            <a:off x="1524" y="10"/>
            <a:ext cx="12188952" cy="6857990"/>
          </a:xfrm>
          <a:prstGeom prst="rect">
            <a:avLst/>
          </a:prstGeom>
        </p:spPr>
      </p:pic>
      <p:sp>
        <p:nvSpPr>
          <p:cNvPr id="15" name="Rectangle 14">
            <a:extLst>
              <a:ext uri="{FF2B5EF4-FFF2-40B4-BE49-F238E27FC236}">
                <a16:creationId xmlns:a16="http://schemas.microsoft.com/office/drawing/2014/main" id="{95B38FD6-641F-41BF-B466-C1C6366420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474" y="1238442"/>
            <a:ext cx="3635926" cy="43557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C992D3-8F1C-EC32-2F42-C5D4BBDCEE39}"/>
              </a:ext>
            </a:extLst>
          </p:cNvPr>
          <p:cNvSpPr>
            <a:spLocks noGrp="1"/>
          </p:cNvSpPr>
          <p:nvPr>
            <p:ph type="ctrTitle"/>
          </p:nvPr>
        </p:nvSpPr>
        <p:spPr>
          <a:xfrm>
            <a:off x="948648" y="1419273"/>
            <a:ext cx="3153580" cy="1358188"/>
          </a:xfrm>
        </p:spPr>
        <p:txBody>
          <a:bodyPr vert="horz" lIns="91440" tIns="45720" rIns="91440" bIns="45720" rtlCol="0" anchor="b">
            <a:normAutofit/>
          </a:bodyPr>
          <a:lstStyle/>
          <a:p>
            <a:r>
              <a:rPr lang="en-US" sz="3600">
                <a:solidFill>
                  <a:schemeClr val="tx1"/>
                </a:solidFill>
              </a:rPr>
              <a:t>Key Case for Automatism </a:t>
            </a:r>
          </a:p>
        </p:txBody>
      </p:sp>
      <p:cxnSp>
        <p:nvCxnSpPr>
          <p:cNvPr id="17" name="Straight Connector 16">
            <a:extLst>
              <a:ext uri="{FF2B5EF4-FFF2-40B4-BE49-F238E27FC236}">
                <a16:creationId xmlns:a16="http://schemas.microsoft.com/office/drawing/2014/main" id="{6BF9119E-766E-4526-AAE5-639F577C04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38277" y="2865016"/>
            <a:ext cx="2926080" cy="0"/>
          </a:xfrm>
          <a:prstGeom prst="line">
            <a:avLst/>
          </a:prstGeom>
          <a:ln w="12700">
            <a:solidFill>
              <a:schemeClr val="tx1">
                <a:lumMod val="75000"/>
                <a:lumOff val="25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22DB637F-023D-4E6F-2576-3FC9B0408546}"/>
              </a:ext>
            </a:extLst>
          </p:cNvPr>
          <p:cNvSpPr>
            <a:spLocks noGrp="1"/>
          </p:cNvSpPr>
          <p:nvPr>
            <p:ph type="subTitle" idx="1"/>
          </p:nvPr>
        </p:nvSpPr>
        <p:spPr>
          <a:xfrm>
            <a:off x="707475" y="2978253"/>
            <a:ext cx="3729236" cy="2703485"/>
          </a:xfrm>
        </p:spPr>
        <p:txBody>
          <a:bodyPr vert="horz" lIns="0" tIns="45720" rIns="0" bIns="45720" rtlCol="0">
            <a:noAutofit/>
          </a:bodyPr>
          <a:lstStyle/>
          <a:p>
            <a:pPr>
              <a:lnSpc>
                <a:spcPct val="90000"/>
              </a:lnSpc>
            </a:pPr>
            <a:r>
              <a:rPr lang="en-GB" sz="1600" dirty="0"/>
              <a:t>  </a:t>
            </a:r>
            <a:r>
              <a:rPr lang="en-US" sz="1600" dirty="0"/>
              <a:t>R v Parks (1992)</a:t>
            </a:r>
          </a:p>
          <a:p>
            <a:pPr marL="342900" indent="-342900">
              <a:lnSpc>
                <a:spcPct val="90000"/>
              </a:lnSpc>
              <a:buFont typeface="Calibri" panose="020F0502020204030204" pitchFamily="34" charset="0"/>
              <a:buChar char="•"/>
            </a:pPr>
            <a:r>
              <a:rPr lang="en-US" sz="1600" dirty="0"/>
              <a:t>Parks was accused for assaulting his mother in law and father</a:t>
            </a:r>
          </a:p>
          <a:p>
            <a:pPr marL="342900" indent="-342900">
              <a:lnSpc>
                <a:spcPct val="90000"/>
              </a:lnSpc>
              <a:buFont typeface="Calibri" panose="020F0502020204030204" pitchFamily="34" charset="0"/>
              <a:buChar char="•"/>
            </a:pPr>
            <a:r>
              <a:rPr lang="en-US" sz="1600" dirty="0"/>
              <a:t>Sleepwalking episode, with expert testimony, he was acting involuntary</a:t>
            </a:r>
          </a:p>
          <a:p>
            <a:pPr marL="342900" indent="-342900">
              <a:lnSpc>
                <a:spcPct val="90000"/>
              </a:lnSpc>
              <a:buFont typeface="Calibri" panose="020F0502020204030204" pitchFamily="34" charset="0"/>
              <a:buChar char="•"/>
            </a:pPr>
            <a:r>
              <a:rPr lang="en-US" sz="1600" dirty="0"/>
              <a:t>Jury accepted </a:t>
            </a:r>
            <a:r>
              <a:rPr lang="en-US" sz="1600" dirty="0" err="1"/>
              <a:t>defence</a:t>
            </a:r>
            <a:r>
              <a:rPr lang="en-US" sz="1600" dirty="0"/>
              <a:t>. </a:t>
            </a:r>
          </a:p>
          <a:p>
            <a:pPr marL="342900" indent="-342900">
              <a:lnSpc>
                <a:spcPct val="90000"/>
              </a:lnSpc>
              <a:buFont typeface="Calibri" panose="020F0502020204030204" pitchFamily="34" charset="0"/>
              <a:buChar char="•"/>
            </a:pPr>
            <a:endParaRPr lang="en-US" sz="1600" dirty="0"/>
          </a:p>
          <a:p>
            <a:pPr>
              <a:lnSpc>
                <a:spcPct val="90000"/>
              </a:lnSpc>
            </a:pPr>
            <a:endParaRPr lang="en-US" sz="1600" dirty="0"/>
          </a:p>
        </p:txBody>
      </p:sp>
      <p:sp>
        <p:nvSpPr>
          <p:cNvPr id="19" name="Rectangle 18">
            <a:extLst>
              <a:ext uri="{FF2B5EF4-FFF2-40B4-BE49-F238E27FC236}">
                <a16:creationId xmlns:a16="http://schemas.microsoft.com/office/drawing/2014/main" id="{1FE461C7-FF45-427F-83D7-18DFBD4818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TextBox 4">
            <a:extLst>
              <a:ext uri="{FF2B5EF4-FFF2-40B4-BE49-F238E27FC236}">
                <a16:creationId xmlns:a16="http://schemas.microsoft.com/office/drawing/2014/main" id="{BCFE210C-162D-5380-5968-D5C08103B290}"/>
              </a:ext>
            </a:extLst>
          </p:cNvPr>
          <p:cNvSpPr txBox="1"/>
          <p:nvPr/>
        </p:nvSpPr>
        <p:spPr>
          <a:xfrm>
            <a:off x="235168" y="5963540"/>
            <a:ext cx="3355866" cy="369332"/>
          </a:xfrm>
          <a:prstGeom prst="rect">
            <a:avLst/>
          </a:prstGeom>
          <a:noFill/>
        </p:spPr>
        <p:txBody>
          <a:bodyPr wrap="square" rtlCol="0">
            <a:spAutoFit/>
          </a:bodyPr>
          <a:lstStyle/>
          <a:p>
            <a:pPr algn="l"/>
            <a:r>
              <a:rPr lang="en-GB" dirty="0"/>
              <a:t>(</a:t>
            </a:r>
            <a:r>
              <a:rPr lang="en-GB" dirty="0" err="1"/>
              <a:t>DraycottBrowne</a:t>
            </a:r>
            <a:r>
              <a:rPr lang="en-GB" dirty="0"/>
              <a:t>, n.d)</a:t>
            </a:r>
            <a:endParaRPr lang="en-US" dirty="0"/>
          </a:p>
        </p:txBody>
      </p:sp>
    </p:spTree>
    <p:extLst>
      <p:ext uri="{BB962C8B-B14F-4D97-AF65-F5344CB8AC3E}">
        <p14:creationId xmlns:p14="http://schemas.microsoft.com/office/powerpoint/2010/main" val="2660475022"/>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482F060-A4AF-4E0B-B364-7C6BA4A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6220" y="0"/>
            <a:ext cx="464131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2DF386A5-52CF-BA97-2667-AA88E795611A}"/>
              </a:ext>
            </a:extLst>
          </p:cNvPr>
          <p:cNvSpPr>
            <a:spLocks noGrp="1"/>
          </p:cNvSpPr>
          <p:nvPr>
            <p:ph type="ctrTitle"/>
          </p:nvPr>
        </p:nvSpPr>
        <p:spPr>
          <a:xfrm>
            <a:off x="484814" y="234992"/>
            <a:ext cx="3659246" cy="1060428"/>
          </a:xfrm>
        </p:spPr>
        <p:txBody>
          <a:bodyPr>
            <a:normAutofit fontScale="90000"/>
          </a:bodyPr>
          <a:lstStyle/>
          <a:p>
            <a:r>
              <a:rPr lang="en-GB" sz="4000" dirty="0">
                <a:solidFill>
                  <a:srgbClr val="FFFFFF"/>
                </a:solidFill>
              </a:rPr>
              <a:t>How is this defence proven? </a:t>
            </a:r>
            <a:endParaRPr lang="en-US" sz="4000" dirty="0">
              <a:solidFill>
                <a:srgbClr val="FFFFFF"/>
              </a:solidFill>
            </a:endParaRPr>
          </a:p>
        </p:txBody>
      </p:sp>
      <p:sp>
        <p:nvSpPr>
          <p:cNvPr id="3" name="Subtitle 2">
            <a:extLst>
              <a:ext uri="{FF2B5EF4-FFF2-40B4-BE49-F238E27FC236}">
                <a16:creationId xmlns:a16="http://schemas.microsoft.com/office/drawing/2014/main" id="{4141BA7A-4F5E-DD95-83A8-43BB3FA34C81}"/>
              </a:ext>
            </a:extLst>
          </p:cNvPr>
          <p:cNvSpPr>
            <a:spLocks noGrp="1"/>
          </p:cNvSpPr>
          <p:nvPr>
            <p:ph type="subTitle" idx="1"/>
          </p:nvPr>
        </p:nvSpPr>
        <p:spPr>
          <a:xfrm>
            <a:off x="346831" y="1530412"/>
            <a:ext cx="3659246" cy="2349823"/>
          </a:xfrm>
        </p:spPr>
        <p:txBody>
          <a:bodyPr>
            <a:normAutofit/>
          </a:bodyPr>
          <a:lstStyle/>
          <a:p>
            <a:r>
              <a:rPr lang="en-GB" sz="1800" dirty="0">
                <a:solidFill>
                  <a:srgbClr val="FFFFFF"/>
                </a:solidFill>
              </a:rPr>
              <a:t>There is a test for automatism – Bratty v Attorney General for Northern Ireland </a:t>
            </a:r>
            <a:endParaRPr lang="en-US" sz="1800" dirty="0">
              <a:solidFill>
                <a:srgbClr val="FFFFFF"/>
              </a:solidFill>
            </a:endParaRPr>
          </a:p>
        </p:txBody>
      </p:sp>
      <p:cxnSp>
        <p:nvCxnSpPr>
          <p:cNvPr id="11" name="Straight Connector 10">
            <a:extLst>
              <a:ext uri="{FF2B5EF4-FFF2-40B4-BE49-F238E27FC236}">
                <a16:creationId xmlns:a16="http://schemas.microsoft.com/office/drawing/2014/main" id="{B9EB6DAA-2F0C-43D5-A577-15D5D2C4E3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2797" y="3651268"/>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4" name="Picture 3" descr="Hand with a gavel">
            <a:extLst>
              <a:ext uri="{FF2B5EF4-FFF2-40B4-BE49-F238E27FC236}">
                <a16:creationId xmlns:a16="http://schemas.microsoft.com/office/drawing/2014/main" id="{A125A093-D426-2B78-E68F-224ACB593BF2}"/>
              </a:ext>
            </a:extLst>
          </p:cNvPr>
          <p:cNvPicPr>
            <a:picLocks noChangeAspect="1"/>
          </p:cNvPicPr>
          <p:nvPr/>
        </p:nvPicPr>
        <p:blipFill>
          <a:blip r:embed="rId3">
            <a:extLst>
              <a:ext uri="{28A0092B-C50C-407E-A947-70E740481C1C}">
                <a14:useLocalDpi xmlns:a14="http://schemas.microsoft.com/office/drawing/2010/main" val="0"/>
              </a:ext>
            </a:extLst>
          </a:blip>
          <a:srcRect l="3862" r="22585" b="-1"/>
          <a:stretch/>
        </p:blipFill>
        <p:spPr>
          <a:xfrm>
            <a:off x="4635095" y="10"/>
            <a:ext cx="7556889" cy="6857990"/>
          </a:xfrm>
          <a:prstGeom prst="rect">
            <a:avLst/>
          </a:prstGeom>
        </p:spPr>
      </p:pic>
      <p:sp>
        <p:nvSpPr>
          <p:cNvPr id="5" name="TextBox 4">
            <a:extLst>
              <a:ext uri="{FF2B5EF4-FFF2-40B4-BE49-F238E27FC236}">
                <a16:creationId xmlns:a16="http://schemas.microsoft.com/office/drawing/2014/main" id="{6076D8A9-3A2D-F71D-8007-B47706DC5CB1}"/>
              </a:ext>
            </a:extLst>
          </p:cNvPr>
          <p:cNvSpPr txBox="1"/>
          <p:nvPr/>
        </p:nvSpPr>
        <p:spPr>
          <a:xfrm>
            <a:off x="159647" y="3770768"/>
            <a:ext cx="4231539" cy="2554545"/>
          </a:xfrm>
          <a:prstGeom prst="rect">
            <a:avLst/>
          </a:prstGeom>
          <a:noFill/>
        </p:spPr>
        <p:txBody>
          <a:bodyPr wrap="square" rtlCol="0">
            <a:spAutoFit/>
          </a:bodyPr>
          <a:lstStyle/>
          <a:p>
            <a:pPr algn="l"/>
            <a:r>
              <a:rPr lang="en-GB" sz="2000" b="0" i="0" u="none" strike="noStrike" dirty="0">
                <a:effectLst/>
              </a:rPr>
              <a:t>“An act which is done by the muscles without any control by the mind, such as a spasm , a reflex, action or a convulsion’ or an act done by a person who is not conscious of what he is doing, such as an act done whilst suffering concussion or whilst sleepwalking” </a:t>
            </a:r>
            <a:endParaRPr lang="en-US" sz="2000" dirty="0"/>
          </a:p>
        </p:txBody>
      </p:sp>
      <p:sp>
        <p:nvSpPr>
          <p:cNvPr id="6" name="TextBox 5">
            <a:extLst>
              <a:ext uri="{FF2B5EF4-FFF2-40B4-BE49-F238E27FC236}">
                <a16:creationId xmlns:a16="http://schemas.microsoft.com/office/drawing/2014/main" id="{A4DE0325-6525-701A-D87C-BD13A5A04E3A}"/>
              </a:ext>
            </a:extLst>
          </p:cNvPr>
          <p:cNvSpPr txBox="1"/>
          <p:nvPr/>
        </p:nvSpPr>
        <p:spPr>
          <a:xfrm>
            <a:off x="2508790" y="6488658"/>
            <a:ext cx="2994573" cy="369332"/>
          </a:xfrm>
          <a:prstGeom prst="rect">
            <a:avLst/>
          </a:prstGeom>
          <a:noFill/>
        </p:spPr>
        <p:txBody>
          <a:bodyPr wrap="square" rtlCol="0">
            <a:spAutoFit/>
          </a:bodyPr>
          <a:lstStyle/>
          <a:p>
            <a:pPr algn="l"/>
            <a:r>
              <a:rPr lang="en-GB" dirty="0"/>
              <a:t>(Study Smarter, n.d)</a:t>
            </a:r>
            <a:endParaRPr lang="en-US" dirty="0"/>
          </a:p>
        </p:txBody>
      </p:sp>
    </p:spTree>
    <p:extLst>
      <p:ext uri="{BB962C8B-B14F-4D97-AF65-F5344CB8AC3E}">
        <p14:creationId xmlns:p14="http://schemas.microsoft.com/office/powerpoint/2010/main" val="530384547"/>
      </p:ext>
    </p:extLst>
  </p:cSld>
  <p:clrMapOvr>
    <a:overrideClrMapping bg1="dk1" tx1="lt1" bg2="dk2" tx2="lt2" accent1="accent1" accent2="accent2" accent3="accent3" accent4="accent4" accent5="accent5" accent6="accent6" hlink="hlink" folHlink="folHlink"/>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p:tgtEl>
                                          <p:spTgt spid="3">
                                            <p:txEl>
                                              <p:pRg st="0" end="0"/>
                                            </p:txEl>
                                          </p:spTgt>
                                        </p:tgtEl>
                                        <p:attrNameLst>
                                          <p:attrName>ppt_y</p:attrName>
                                        </p:attrNameLst>
                                      </p:cBhvr>
                                      <p:tavLst>
                                        <p:tav tm="0">
                                          <p:val>
                                            <p:strVal val="#ppt_y+#ppt_h*1.125000"/>
                                          </p:val>
                                        </p:tav>
                                        <p:tav tm="100000">
                                          <p:val>
                                            <p:strVal val="#ppt_y"/>
                                          </p:val>
                                        </p:tav>
                                      </p:tavLst>
                                    </p:anim>
                                    <p:animEffect transition="in" filter="wipe(up)">
                                      <p:cBhvr>
                                        <p:cTn id="8" dur="500"/>
                                        <p:tgtEl>
                                          <p:spTgt spid="3">
                                            <p:txEl>
                                              <p:pRg st="0" end="0"/>
                                            </p:txEl>
                                          </p:spTgt>
                                        </p:tgtEl>
                                      </p:cBhvr>
                                    </p:animEffec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9286AD2-18A9-4868-A4E3-7A2097A2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1"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6BC91D-1E53-204B-C4B8-2CBC19721385}"/>
              </a:ext>
            </a:extLst>
          </p:cNvPr>
          <p:cNvSpPr>
            <a:spLocks noGrp="1"/>
          </p:cNvSpPr>
          <p:nvPr>
            <p:ph type="ctrTitle"/>
          </p:nvPr>
        </p:nvSpPr>
        <p:spPr>
          <a:xfrm>
            <a:off x="4899952" y="198999"/>
            <a:ext cx="6253317" cy="693774"/>
          </a:xfrm>
        </p:spPr>
        <p:txBody>
          <a:bodyPr>
            <a:normAutofit/>
          </a:bodyPr>
          <a:lstStyle/>
          <a:p>
            <a:r>
              <a:rPr lang="en-GB" sz="4000" dirty="0"/>
              <a:t>Advantages of Insanity - </a:t>
            </a:r>
            <a:endParaRPr lang="en-US" sz="4000" dirty="0"/>
          </a:p>
        </p:txBody>
      </p:sp>
      <p:sp>
        <p:nvSpPr>
          <p:cNvPr id="3" name="Subtitle 2">
            <a:extLst>
              <a:ext uri="{FF2B5EF4-FFF2-40B4-BE49-F238E27FC236}">
                <a16:creationId xmlns:a16="http://schemas.microsoft.com/office/drawing/2014/main" id="{D3A506A5-EBE4-1562-CFA9-A58AF71106F9}"/>
              </a:ext>
            </a:extLst>
          </p:cNvPr>
          <p:cNvSpPr>
            <a:spLocks noGrp="1"/>
          </p:cNvSpPr>
          <p:nvPr>
            <p:ph type="subTitle" idx="1"/>
          </p:nvPr>
        </p:nvSpPr>
        <p:spPr>
          <a:xfrm>
            <a:off x="4899952" y="1379259"/>
            <a:ext cx="6269347" cy="3706307"/>
          </a:xfrm>
        </p:spPr>
        <p:txBody>
          <a:bodyPr>
            <a:normAutofit/>
          </a:bodyPr>
          <a:lstStyle/>
          <a:p>
            <a:pPr marL="342900" indent="-342900">
              <a:buFont typeface="Arial" panose="020B0604020202020204" pitchFamily="34" charset="0"/>
              <a:buChar char="•"/>
            </a:pPr>
            <a:r>
              <a:rPr lang="en-GB" dirty="0">
                <a:solidFill>
                  <a:schemeClr val="tx1">
                    <a:lumMod val="85000"/>
                    <a:lumOff val="15000"/>
                  </a:schemeClr>
                </a:solidFill>
              </a:rPr>
              <a:t>It creates an equal offering </a:t>
            </a:r>
          </a:p>
          <a:p>
            <a:pPr marL="342900" indent="-342900">
              <a:buFont typeface="Arial" panose="020B0604020202020204" pitchFamily="34" charset="0"/>
              <a:buChar char="•"/>
            </a:pPr>
            <a:r>
              <a:rPr lang="en-GB" dirty="0">
                <a:solidFill>
                  <a:schemeClr val="tx1">
                    <a:lumMod val="85000"/>
                    <a:lumOff val="15000"/>
                  </a:schemeClr>
                </a:solidFill>
              </a:rPr>
              <a:t>Preventing recidivism </a:t>
            </a:r>
          </a:p>
          <a:p>
            <a:pPr marL="342900" indent="-342900">
              <a:buFont typeface="Arial" panose="020B0604020202020204" pitchFamily="34" charset="0"/>
              <a:buChar char="•"/>
            </a:pPr>
            <a:endParaRPr lang="en-GB" dirty="0">
              <a:solidFill>
                <a:schemeClr val="tx1">
                  <a:lumMod val="85000"/>
                  <a:lumOff val="15000"/>
                </a:schemeClr>
              </a:solidFill>
            </a:endParaRPr>
          </a:p>
        </p:txBody>
      </p:sp>
      <p:pic>
        <p:nvPicPr>
          <p:cNvPr id="4" name="Picture 3" descr="Statue on top of building">
            <a:extLst>
              <a:ext uri="{FF2B5EF4-FFF2-40B4-BE49-F238E27FC236}">
                <a16:creationId xmlns:a16="http://schemas.microsoft.com/office/drawing/2014/main" id="{1518EDCE-D489-4953-8FC9-624FD5CB0C86}"/>
              </a:ext>
            </a:extLst>
          </p:cNvPr>
          <p:cNvPicPr>
            <a:picLocks noChangeAspect="1"/>
          </p:cNvPicPr>
          <p:nvPr/>
        </p:nvPicPr>
        <p:blipFill>
          <a:blip r:embed="rId3">
            <a:extLst>
              <a:ext uri="{28A0092B-C50C-407E-A947-70E740481C1C}">
                <a14:useLocalDpi xmlns:a14="http://schemas.microsoft.com/office/drawing/2010/main" val="0"/>
              </a:ext>
            </a:extLst>
          </a:blip>
          <a:srcRect l="34866" r="20017" b="-2"/>
          <a:stretch/>
        </p:blipFill>
        <p:spPr>
          <a:xfrm>
            <a:off x="-1" y="1"/>
            <a:ext cx="4635315" cy="6857999"/>
          </a:xfrm>
          <a:prstGeom prst="rect">
            <a:avLst/>
          </a:prstGeom>
        </p:spPr>
      </p:pic>
      <p:cxnSp>
        <p:nvCxnSpPr>
          <p:cNvPr id="11" name="Straight Connector 10">
            <a:extLst>
              <a:ext uri="{FF2B5EF4-FFF2-40B4-BE49-F238E27FC236}">
                <a16:creationId xmlns:a16="http://schemas.microsoft.com/office/drawing/2014/main" id="{E7A7CD63-7EC3-44F3-95D0-595C4019FF2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27754" y="4498925"/>
            <a:ext cx="5636107"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9096060C-5E44-9A98-F346-D412ED2FDFEE}"/>
              </a:ext>
            </a:extLst>
          </p:cNvPr>
          <p:cNvSpPr txBox="1"/>
          <p:nvPr/>
        </p:nvSpPr>
        <p:spPr>
          <a:xfrm>
            <a:off x="4687865" y="6438388"/>
            <a:ext cx="3764203" cy="369332"/>
          </a:xfrm>
          <a:prstGeom prst="rect">
            <a:avLst/>
          </a:prstGeom>
          <a:noFill/>
        </p:spPr>
        <p:txBody>
          <a:bodyPr wrap="square" rtlCol="0">
            <a:spAutoFit/>
          </a:bodyPr>
          <a:lstStyle/>
          <a:p>
            <a:pPr algn="l"/>
            <a:r>
              <a:rPr lang="en-GB" dirty="0"/>
              <a:t>(Editor, 2019) (</a:t>
            </a:r>
            <a:r>
              <a:rPr lang="en-GB" dirty="0" err="1"/>
              <a:t>Longman</a:t>
            </a:r>
            <a:r>
              <a:rPr lang="en-GB" dirty="0"/>
              <a:t>, 2023)</a:t>
            </a:r>
            <a:endParaRPr lang="en-US" dirty="0"/>
          </a:p>
        </p:txBody>
      </p:sp>
    </p:spTree>
    <p:extLst>
      <p:ext uri="{BB962C8B-B14F-4D97-AF65-F5344CB8AC3E}">
        <p14:creationId xmlns:p14="http://schemas.microsoft.com/office/powerpoint/2010/main" val="1965769332"/>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9286AD2-18A9-4868-A4E3-7A2097A2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1"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A8378E-19E1-1BF6-C984-C4CDBF78B24D}"/>
              </a:ext>
            </a:extLst>
          </p:cNvPr>
          <p:cNvSpPr>
            <a:spLocks noGrp="1"/>
          </p:cNvSpPr>
          <p:nvPr>
            <p:ph type="ctrTitle"/>
          </p:nvPr>
        </p:nvSpPr>
        <p:spPr>
          <a:xfrm>
            <a:off x="5119148" y="165223"/>
            <a:ext cx="6253317" cy="1217939"/>
          </a:xfrm>
        </p:spPr>
        <p:txBody>
          <a:bodyPr>
            <a:normAutofit/>
          </a:bodyPr>
          <a:lstStyle/>
          <a:p>
            <a:r>
              <a:rPr lang="en-GB" sz="4000" dirty="0"/>
              <a:t>Issues with Insanity -</a:t>
            </a:r>
            <a:endParaRPr lang="en-US" sz="4000" dirty="0"/>
          </a:p>
        </p:txBody>
      </p:sp>
      <p:sp>
        <p:nvSpPr>
          <p:cNvPr id="3" name="Subtitle 2">
            <a:extLst>
              <a:ext uri="{FF2B5EF4-FFF2-40B4-BE49-F238E27FC236}">
                <a16:creationId xmlns:a16="http://schemas.microsoft.com/office/drawing/2014/main" id="{CE26254F-EE87-56C5-9713-4E4FB5CE72AB}"/>
              </a:ext>
            </a:extLst>
          </p:cNvPr>
          <p:cNvSpPr>
            <a:spLocks noGrp="1"/>
          </p:cNvSpPr>
          <p:nvPr>
            <p:ph type="subTitle" idx="1"/>
          </p:nvPr>
        </p:nvSpPr>
        <p:spPr>
          <a:xfrm>
            <a:off x="5278984" y="1848326"/>
            <a:ext cx="6269347" cy="1021498"/>
          </a:xfrm>
        </p:spPr>
        <p:txBody>
          <a:bodyPr>
            <a:noAutofit/>
          </a:bodyPr>
          <a:lstStyle/>
          <a:p>
            <a:pPr marL="342900" indent="-342900">
              <a:buFont typeface="Arial" panose="020B0604020202020204" pitchFamily="34" charset="0"/>
              <a:buChar char="•"/>
            </a:pPr>
            <a:r>
              <a:rPr lang="en-GB" dirty="0">
                <a:solidFill>
                  <a:schemeClr val="tx1">
                    <a:lumMod val="85000"/>
                    <a:lumOff val="15000"/>
                  </a:schemeClr>
                </a:solidFill>
              </a:rPr>
              <a:t>Stigmatisation </a:t>
            </a:r>
          </a:p>
          <a:p>
            <a:pPr marL="342900" indent="-342900">
              <a:buFont typeface="Arial" panose="020B0604020202020204" pitchFamily="34" charset="0"/>
              <a:buChar char="•"/>
            </a:pPr>
            <a:r>
              <a:rPr lang="en-GB" dirty="0">
                <a:solidFill>
                  <a:schemeClr val="tx1">
                    <a:lumMod val="85000"/>
                    <a:lumOff val="15000"/>
                  </a:schemeClr>
                </a:solidFill>
              </a:rPr>
              <a:t>Abuse of the defence </a:t>
            </a:r>
            <a:endParaRPr lang="en-US" dirty="0">
              <a:solidFill>
                <a:schemeClr val="tx1">
                  <a:lumMod val="85000"/>
                  <a:lumOff val="15000"/>
                </a:schemeClr>
              </a:solidFill>
            </a:endParaRPr>
          </a:p>
        </p:txBody>
      </p:sp>
      <p:pic>
        <p:nvPicPr>
          <p:cNvPr id="4" name="Picture 3">
            <a:extLst>
              <a:ext uri="{FF2B5EF4-FFF2-40B4-BE49-F238E27FC236}">
                <a16:creationId xmlns:a16="http://schemas.microsoft.com/office/drawing/2014/main" id="{2B2CC290-C106-F9FB-0CFF-0678963F9391}"/>
              </a:ext>
            </a:extLst>
          </p:cNvPr>
          <p:cNvPicPr>
            <a:picLocks noChangeAspect="1"/>
          </p:cNvPicPr>
          <p:nvPr/>
        </p:nvPicPr>
        <p:blipFill>
          <a:blip r:embed="rId3">
            <a:extLst>
              <a:ext uri="{28A0092B-C50C-407E-A947-70E740481C1C}">
                <a14:useLocalDpi xmlns:a14="http://schemas.microsoft.com/office/drawing/2010/main" val="0"/>
              </a:ext>
            </a:extLst>
          </a:blip>
          <a:srcRect l="29918" r="2492"/>
          <a:stretch/>
        </p:blipFill>
        <p:spPr>
          <a:xfrm>
            <a:off x="-1" y="1"/>
            <a:ext cx="4635315" cy="6857999"/>
          </a:xfrm>
          <a:prstGeom prst="rect">
            <a:avLst/>
          </a:prstGeom>
        </p:spPr>
      </p:pic>
      <p:cxnSp>
        <p:nvCxnSpPr>
          <p:cNvPr id="11" name="Straight Connector 10">
            <a:extLst>
              <a:ext uri="{FF2B5EF4-FFF2-40B4-BE49-F238E27FC236}">
                <a16:creationId xmlns:a16="http://schemas.microsoft.com/office/drawing/2014/main" id="{E7A7CD63-7EC3-44F3-95D0-595C4019FF2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27754" y="4498925"/>
            <a:ext cx="5636107"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E16B13E7-B7E7-6716-FCCE-3249D601C4E0}"/>
              </a:ext>
            </a:extLst>
          </p:cNvPr>
          <p:cNvSpPr txBox="1"/>
          <p:nvPr/>
        </p:nvSpPr>
        <p:spPr>
          <a:xfrm rot="10800000" flipV="1">
            <a:off x="4635314" y="6469152"/>
            <a:ext cx="2716106" cy="369332"/>
          </a:xfrm>
          <a:prstGeom prst="rect">
            <a:avLst/>
          </a:prstGeom>
          <a:noFill/>
        </p:spPr>
        <p:txBody>
          <a:bodyPr wrap="square" rtlCol="0">
            <a:spAutoFit/>
          </a:bodyPr>
          <a:lstStyle/>
          <a:p>
            <a:pPr algn="l"/>
            <a:r>
              <a:rPr lang="en-GB" dirty="0"/>
              <a:t>(Pinterest, 2020)</a:t>
            </a:r>
            <a:endParaRPr lang="en-US" dirty="0"/>
          </a:p>
        </p:txBody>
      </p:sp>
      <p:sp>
        <p:nvSpPr>
          <p:cNvPr id="6" name="TextBox 5">
            <a:extLst>
              <a:ext uri="{FF2B5EF4-FFF2-40B4-BE49-F238E27FC236}">
                <a16:creationId xmlns:a16="http://schemas.microsoft.com/office/drawing/2014/main" id="{0D725810-9BF0-BFDF-628E-F979AFA2F46E}"/>
              </a:ext>
            </a:extLst>
          </p:cNvPr>
          <p:cNvSpPr txBox="1"/>
          <p:nvPr/>
        </p:nvSpPr>
        <p:spPr>
          <a:xfrm>
            <a:off x="7906210" y="6469152"/>
            <a:ext cx="4171420" cy="369332"/>
          </a:xfrm>
          <a:prstGeom prst="rect">
            <a:avLst/>
          </a:prstGeom>
          <a:noFill/>
        </p:spPr>
        <p:txBody>
          <a:bodyPr wrap="square" rtlCol="0">
            <a:spAutoFit/>
          </a:bodyPr>
          <a:lstStyle/>
          <a:p>
            <a:pPr algn="l"/>
            <a:r>
              <a:rPr lang="en-GB" dirty="0"/>
              <a:t>(</a:t>
            </a:r>
            <a:r>
              <a:rPr lang="en-GB" dirty="0" err="1"/>
              <a:t>Longman</a:t>
            </a:r>
            <a:r>
              <a:rPr lang="en-GB" dirty="0"/>
              <a:t>, 2023) (BB Agency, 2024)</a:t>
            </a:r>
            <a:endParaRPr lang="en-US" dirty="0"/>
          </a:p>
        </p:txBody>
      </p:sp>
    </p:spTree>
    <p:extLst>
      <p:ext uri="{BB962C8B-B14F-4D97-AF65-F5344CB8AC3E}">
        <p14:creationId xmlns:p14="http://schemas.microsoft.com/office/powerpoint/2010/main" val="61910054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A9286AD2-18A9-4868-A4E3-7A2097A2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1"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196673-7197-16D0-8DD0-8EFEBA74E978}"/>
              </a:ext>
            </a:extLst>
          </p:cNvPr>
          <p:cNvSpPr>
            <a:spLocks noGrp="1"/>
          </p:cNvSpPr>
          <p:nvPr>
            <p:ph type="ctrTitle"/>
          </p:nvPr>
        </p:nvSpPr>
        <p:spPr>
          <a:xfrm>
            <a:off x="168256" y="0"/>
            <a:ext cx="6253317" cy="819516"/>
          </a:xfrm>
        </p:spPr>
        <p:txBody>
          <a:bodyPr>
            <a:normAutofit/>
          </a:bodyPr>
          <a:lstStyle/>
          <a:p>
            <a:r>
              <a:rPr lang="en-GB" sz="4000" dirty="0"/>
              <a:t>Advantages of Automatism - </a:t>
            </a:r>
            <a:endParaRPr lang="en-US" sz="4000" dirty="0"/>
          </a:p>
        </p:txBody>
      </p:sp>
      <p:sp>
        <p:nvSpPr>
          <p:cNvPr id="3" name="Subtitle 2">
            <a:extLst>
              <a:ext uri="{FF2B5EF4-FFF2-40B4-BE49-F238E27FC236}">
                <a16:creationId xmlns:a16="http://schemas.microsoft.com/office/drawing/2014/main" id="{A95F4BE8-2DDA-8E05-FB45-7737752649DE}"/>
              </a:ext>
            </a:extLst>
          </p:cNvPr>
          <p:cNvSpPr>
            <a:spLocks noGrp="1"/>
          </p:cNvSpPr>
          <p:nvPr>
            <p:ph type="subTitle" idx="1"/>
          </p:nvPr>
        </p:nvSpPr>
        <p:spPr>
          <a:xfrm>
            <a:off x="427558" y="819515"/>
            <a:ext cx="6269347" cy="3679397"/>
          </a:xfrm>
        </p:spPr>
        <p:txBody>
          <a:bodyPr>
            <a:normAutofit/>
          </a:bodyPr>
          <a:lstStyle/>
          <a:p>
            <a:pPr marL="342900" indent="-342900">
              <a:buFont typeface="Arial" panose="020B0604020202020204" pitchFamily="34" charset="0"/>
              <a:buChar char="•"/>
            </a:pPr>
            <a:r>
              <a:rPr lang="en-GB" dirty="0">
                <a:solidFill>
                  <a:schemeClr val="tx1">
                    <a:lumMod val="85000"/>
                    <a:lumOff val="15000"/>
                  </a:schemeClr>
                </a:solidFill>
              </a:rPr>
              <a:t>It provides acquittal in cases where it is proven</a:t>
            </a:r>
          </a:p>
          <a:p>
            <a:pPr marL="342900" indent="-342900">
              <a:buFont typeface="Arial" panose="020B0604020202020204" pitchFamily="34" charset="0"/>
              <a:buChar char="•"/>
            </a:pPr>
            <a:r>
              <a:rPr lang="en-GB" dirty="0">
                <a:solidFill>
                  <a:schemeClr val="tx1">
                    <a:lumMod val="85000"/>
                    <a:lumOff val="15000"/>
                  </a:schemeClr>
                </a:solidFill>
              </a:rPr>
              <a:t>It can help identify mental health conditions if proven within the insane automatism </a:t>
            </a:r>
          </a:p>
          <a:p>
            <a:pPr marL="342900" indent="-342900">
              <a:buFont typeface="Arial" panose="020B0604020202020204" pitchFamily="34" charset="0"/>
              <a:buChar char="•"/>
            </a:pPr>
            <a:r>
              <a:rPr lang="en-GB" dirty="0">
                <a:solidFill>
                  <a:schemeClr val="tx1">
                    <a:lumMod val="85000"/>
                    <a:lumOff val="15000"/>
                  </a:schemeClr>
                </a:solidFill>
              </a:rPr>
              <a:t>Avoids criminal intent </a:t>
            </a:r>
            <a:endParaRPr lang="en-US" dirty="0">
              <a:solidFill>
                <a:schemeClr val="tx1">
                  <a:lumMod val="85000"/>
                  <a:lumOff val="15000"/>
                </a:schemeClr>
              </a:solidFill>
            </a:endParaRPr>
          </a:p>
        </p:txBody>
      </p:sp>
      <p:cxnSp>
        <p:nvCxnSpPr>
          <p:cNvPr id="18" name="Straight Connector 17">
            <a:extLst>
              <a:ext uri="{FF2B5EF4-FFF2-40B4-BE49-F238E27FC236}">
                <a16:creationId xmlns:a16="http://schemas.microsoft.com/office/drawing/2014/main" id="{E7A7CD63-7EC3-44F3-95D0-595C4019FF2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44179" y="4498925"/>
            <a:ext cx="5636107"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1EB52A3E-7658-0717-DE90-35FADFC5CE46}"/>
              </a:ext>
            </a:extLst>
          </p:cNvPr>
          <p:cNvPicPr>
            <a:picLocks noChangeAspect="1"/>
          </p:cNvPicPr>
          <p:nvPr/>
        </p:nvPicPr>
        <p:blipFill>
          <a:blip r:embed="rId3">
            <a:extLst>
              <a:ext uri="{28A0092B-C50C-407E-A947-70E740481C1C}">
                <a14:useLocalDpi xmlns:a14="http://schemas.microsoft.com/office/drawing/2010/main" val="0"/>
              </a:ext>
            </a:extLst>
          </a:blip>
          <a:srcRect l="20416" r="11994"/>
          <a:stretch/>
        </p:blipFill>
        <p:spPr>
          <a:xfrm>
            <a:off x="7556686" y="1"/>
            <a:ext cx="4635315" cy="6857999"/>
          </a:xfrm>
          <a:prstGeom prst="rect">
            <a:avLst/>
          </a:prstGeom>
        </p:spPr>
      </p:pic>
      <p:sp>
        <p:nvSpPr>
          <p:cNvPr id="5" name="TextBox 4">
            <a:extLst>
              <a:ext uri="{FF2B5EF4-FFF2-40B4-BE49-F238E27FC236}">
                <a16:creationId xmlns:a16="http://schemas.microsoft.com/office/drawing/2014/main" id="{E3712A87-396E-C6E3-B6C6-1515AE91E73B}"/>
              </a:ext>
            </a:extLst>
          </p:cNvPr>
          <p:cNvSpPr txBox="1"/>
          <p:nvPr/>
        </p:nvSpPr>
        <p:spPr>
          <a:xfrm>
            <a:off x="5166532" y="2518905"/>
            <a:ext cx="1828800" cy="1828800"/>
          </a:xfrm>
          <a:prstGeom prst="rect">
            <a:avLst/>
          </a:prstGeom>
          <a:noFill/>
        </p:spPr>
        <p:txBody>
          <a:bodyPr wrap="square" rtlCol="0">
            <a:spAutoFit/>
          </a:bodyPr>
          <a:lstStyle/>
          <a:p>
            <a:pPr algn="l"/>
            <a:endParaRPr lang="en-US" dirty="0"/>
          </a:p>
        </p:txBody>
      </p:sp>
      <p:sp>
        <p:nvSpPr>
          <p:cNvPr id="6" name="TextBox 5">
            <a:extLst>
              <a:ext uri="{FF2B5EF4-FFF2-40B4-BE49-F238E27FC236}">
                <a16:creationId xmlns:a16="http://schemas.microsoft.com/office/drawing/2014/main" id="{E03C0AE9-24C4-0ABF-688D-1F1C25E2A580}"/>
              </a:ext>
            </a:extLst>
          </p:cNvPr>
          <p:cNvSpPr txBox="1"/>
          <p:nvPr/>
        </p:nvSpPr>
        <p:spPr>
          <a:xfrm>
            <a:off x="5166532" y="2518905"/>
            <a:ext cx="1828800" cy="1828800"/>
          </a:xfrm>
          <a:prstGeom prst="rect">
            <a:avLst/>
          </a:prstGeom>
          <a:noFill/>
        </p:spPr>
        <p:txBody>
          <a:bodyPr wrap="square" rtlCol="0">
            <a:spAutoFit/>
          </a:bodyPr>
          <a:lstStyle/>
          <a:p>
            <a:pPr algn="l"/>
            <a:endParaRPr lang="en-US" dirty="0"/>
          </a:p>
        </p:txBody>
      </p:sp>
      <p:sp>
        <p:nvSpPr>
          <p:cNvPr id="7" name="TextBox 6">
            <a:extLst>
              <a:ext uri="{FF2B5EF4-FFF2-40B4-BE49-F238E27FC236}">
                <a16:creationId xmlns:a16="http://schemas.microsoft.com/office/drawing/2014/main" id="{3B08779C-305E-C843-B7EC-F20FA02AEB60}"/>
              </a:ext>
            </a:extLst>
          </p:cNvPr>
          <p:cNvSpPr txBox="1"/>
          <p:nvPr/>
        </p:nvSpPr>
        <p:spPr>
          <a:xfrm>
            <a:off x="5689065" y="6564272"/>
            <a:ext cx="2963913" cy="369332"/>
          </a:xfrm>
          <a:prstGeom prst="rect">
            <a:avLst/>
          </a:prstGeom>
          <a:noFill/>
        </p:spPr>
        <p:txBody>
          <a:bodyPr wrap="square" rtlCol="0">
            <a:spAutoFit/>
          </a:bodyPr>
          <a:lstStyle/>
          <a:p>
            <a:pPr algn="l"/>
            <a:r>
              <a:rPr lang="en-GB" dirty="0"/>
              <a:t>(Pinterest, 2024)</a:t>
            </a:r>
            <a:endParaRPr lang="en-US" dirty="0"/>
          </a:p>
        </p:txBody>
      </p:sp>
      <p:sp>
        <p:nvSpPr>
          <p:cNvPr id="8" name="TextBox 7">
            <a:extLst>
              <a:ext uri="{FF2B5EF4-FFF2-40B4-BE49-F238E27FC236}">
                <a16:creationId xmlns:a16="http://schemas.microsoft.com/office/drawing/2014/main" id="{90A375A6-89EF-13D6-CE49-5F92C99EB46A}"/>
              </a:ext>
            </a:extLst>
          </p:cNvPr>
          <p:cNvSpPr txBox="1"/>
          <p:nvPr/>
        </p:nvSpPr>
        <p:spPr>
          <a:xfrm rot="10800000" flipV="1">
            <a:off x="-41287" y="6190880"/>
            <a:ext cx="6421573" cy="646331"/>
          </a:xfrm>
          <a:prstGeom prst="rect">
            <a:avLst/>
          </a:prstGeom>
          <a:noFill/>
        </p:spPr>
        <p:txBody>
          <a:bodyPr wrap="square" rtlCol="0">
            <a:spAutoFit/>
          </a:bodyPr>
          <a:lstStyle/>
          <a:p>
            <a:pPr algn="l"/>
            <a:r>
              <a:rPr lang="en-GB" b="0" i="0" u="none" strike="noStrike" dirty="0">
                <a:solidFill>
                  <a:srgbClr val="2C3E50"/>
                </a:solidFill>
                <a:effectLst/>
              </a:rPr>
              <a:t>(Payne-James and Al, 2005)</a:t>
            </a:r>
          </a:p>
          <a:p>
            <a:pPr algn="l"/>
            <a:r>
              <a:rPr lang="en-GB" b="0" i="0" u="none" strike="noStrike" dirty="0">
                <a:solidFill>
                  <a:srgbClr val="2C3E50"/>
                </a:solidFill>
                <a:effectLst/>
              </a:rPr>
              <a:t>(VHS Fletchers Solicitors, 2019)</a:t>
            </a:r>
            <a:endParaRPr lang="en-US" dirty="0"/>
          </a:p>
        </p:txBody>
      </p:sp>
    </p:spTree>
    <p:extLst>
      <p:ext uri="{BB962C8B-B14F-4D97-AF65-F5344CB8AC3E}">
        <p14:creationId xmlns:p14="http://schemas.microsoft.com/office/powerpoint/2010/main" val="81985950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A9286AD2-18A9-4868-A4E3-7A2097A2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1"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C8C813-0D7A-CC30-7141-05F5AF84BFAA}"/>
              </a:ext>
            </a:extLst>
          </p:cNvPr>
          <p:cNvSpPr>
            <a:spLocks noGrp="1"/>
          </p:cNvSpPr>
          <p:nvPr>
            <p:ph type="ctrTitle"/>
          </p:nvPr>
        </p:nvSpPr>
        <p:spPr>
          <a:xfrm>
            <a:off x="193405" y="0"/>
            <a:ext cx="6253317" cy="819516"/>
          </a:xfrm>
        </p:spPr>
        <p:txBody>
          <a:bodyPr>
            <a:normAutofit/>
          </a:bodyPr>
          <a:lstStyle/>
          <a:p>
            <a:r>
              <a:rPr lang="en-GB" sz="4000" dirty="0"/>
              <a:t>Issues with Automatism -  </a:t>
            </a:r>
            <a:endParaRPr lang="en-US" sz="4000" dirty="0"/>
          </a:p>
        </p:txBody>
      </p:sp>
      <p:sp>
        <p:nvSpPr>
          <p:cNvPr id="3" name="Subtitle 2">
            <a:extLst>
              <a:ext uri="{FF2B5EF4-FFF2-40B4-BE49-F238E27FC236}">
                <a16:creationId xmlns:a16="http://schemas.microsoft.com/office/drawing/2014/main" id="{5F7C4495-1D9D-D84C-63A2-1D1E2020B0F7}"/>
              </a:ext>
            </a:extLst>
          </p:cNvPr>
          <p:cNvSpPr>
            <a:spLocks noGrp="1"/>
          </p:cNvSpPr>
          <p:nvPr>
            <p:ph type="subTitle" idx="1"/>
          </p:nvPr>
        </p:nvSpPr>
        <p:spPr>
          <a:xfrm>
            <a:off x="427558" y="977554"/>
            <a:ext cx="6269347" cy="3521355"/>
          </a:xfrm>
        </p:spPr>
        <p:txBody>
          <a:bodyPr>
            <a:normAutofit/>
          </a:bodyPr>
          <a:lstStyle/>
          <a:p>
            <a:pPr marL="342900" indent="-342900">
              <a:buFont typeface="Arial" panose="020B0604020202020204" pitchFamily="34" charset="0"/>
              <a:buChar char="•"/>
            </a:pPr>
            <a:r>
              <a:rPr lang="en-GB" dirty="0">
                <a:solidFill>
                  <a:schemeClr val="tx1">
                    <a:lumMod val="85000"/>
                    <a:lumOff val="15000"/>
                  </a:schemeClr>
                </a:solidFill>
              </a:rPr>
              <a:t>Proving the existence of automatism </a:t>
            </a:r>
          </a:p>
          <a:p>
            <a:pPr marL="342900" indent="-342900">
              <a:buFont typeface="Arial" panose="020B0604020202020204" pitchFamily="34" charset="0"/>
              <a:buChar char="•"/>
            </a:pPr>
            <a:r>
              <a:rPr lang="en-GB" dirty="0">
                <a:solidFill>
                  <a:schemeClr val="tx1">
                    <a:lumMod val="85000"/>
                    <a:lumOff val="15000"/>
                  </a:schemeClr>
                </a:solidFill>
              </a:rPr>
              <a:t>Distinguishing between insane and non-insane automatism</a:t>
            </a:r>
          </a:p>
          <a:p>
            <a:pPr marL="342900" indent="-342900">
              <a:buFont typeface="Arial" panose="020B0604020202020204" pitchFamily="34" charset="0"/>
              <a:buChar char="•"/>
            </a:pPr>
            <a:r>
              <a:rPr lang="en-GB" dirty="0">
                <a:solidFill>
                  <a:schemeClr val="tx1">
                    <a:lumMod val="85000"/>
                    <a:lumOff val="15000"/>
                  </a:schemeClr>
                </a:solidFill>
              </a:rPr>
              <a:t>Meeting the burden of proof </a:t>
            </a:r>
          </a:p>
          <a:p>
            <a:pPr marL="342900" indent="-342900">
              <a:buFont typeface="Arial" panose="020B0604020202020204" pitchFamily="34" charset="0"/>
              <a:buChar char="•"/>
            </a:pPr>
            <a:r>
              <a:rPr lang="en-GB" dirty="0">
                <a:solidFill>
                  <a:schemeClr val="tx1">
                    <a:lumMod val="85000"/>
                    <a:lumOff val="15000"/>
                  </a:schemeClr>
                </a:solidFill>
              </a:rPr>
              <a:t>Judicial scepticism </a:t>
            </a:r>
            <a:endParaRPr lang="en-US" dirty="0">
              <a:solidFill>
                <a:schemeClr val="tx1">
                  <a:lumMod val="85000"/>
                  <a:lumOff val="15000"/>
                </a:schemeClr>
              </a:solidFill>
            </a:endParaRPr>
          </a:p>
        </p:txBody>
      </p:sp>
      <p:cxnSp>
        <p:nvCxnSpPr>
          <p:cNvPr id="18" name="Straight Connector 17">
            <a:extLst>
              <a:ext uri="{FF2B5EF4-FFF2-40B4-BE49-F238E27FC236}">
                <a16:creationId xmlns:a16="http://schemas.microsoft.com/office/drawing/2014/main" id="{E7A7CD63-7EC3-44F3-95D0-595C4019FF2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44179" y="4498925"/>
            <a:ext cx="5636107"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9BF17673-E9FB-30EB-2B9F-1D4304D3D381}"/>
              </a:ext>
            </a:extLst>
          </p:cNvPr>
          <p:cNvPicPr>
            <a:picLocks noChangeAspect="1"/>
          </p:cNvPicPr>
          <p:nvPr/>
        </p:nvPicPr>
        <p:blipFill>
          <a:blip r:embed="rId3">
            <a:extLst>
              <a:ext uri="{28A0092B-C50C-407E-A947-70E740481C1C}">
                <a14:useLocalDpi xmlns:a14="http://schemas.microsoft.com/office/drawing/2010/main" val="0"/>
              </a:ext>
            </a:extLst>
          </a:blip>
          <a:srcRect t="1424" r="2" b="13876"/>
          <a:stretch/>
        </p:blipFill>
        <p:spPr>
          <a:xfrm>
            <a:off x="7556686" y="1"/>
            <a:ext cx="4635315" cy="6857999"/>
          </a:xfrm>
          <a:prstGeom prst="rect">
            <a:avLst/>
          </a:prstGeom>
        </p:spPr>
      </p:pic>
      <p:sp>
        <p:nvSpPr>
          <p:cNvPr id="5" name="TextBox 4">
            <a:extLst>
              <a:ext uri="{FF2B5EF4-FFF2-40B4-BE49-F238E27FC236}">
                <a16:creationId xmlns:a16="http://schemas.microsoft.com/office/drawing/2014/main" id="{CAB39D15-CCC0-FFE1-C742-718CD8993DA4}"/>
              </a:ext>
            </a:extLst>
          </p:cNvPr>
          <p:cNvSpPr txBox="1"/>
          <p:nvPr/>
        </p:nvSpPr>
        <p:spPr>
          <a:xfrm rot="10800000" flipV="1">
            <a:off x="5507209" y="6452075"/>
            <a:ext cx="2379391" cy="369332"/>
          </a:xfrm>
          <a:prstGeom prst="rect">
            <a:avLst/>
          </a:prstGeom>
          <a:noFill/>
        </p:spPr>
        <p:txBody>
          <a:bodyPr wrap="square" rtlCol="0">
            <a:spAutoFit/>
          </a:bodyPr>
          <a:lstStyle/>
          <a:p>
            <a:pPr algn="l"/>
            <a:r>
              <a:rPr lang="en-GB" dirty="0"/>
              <a:t>(Pinterest, 2024)</a:t>
            </a:r>
            <a:endParaRPr lang="en-US" dirty="0"/>
          </a:p>
        </p:txBody>
      </p:sp>
      <p:sp>
        <p:nvSpPr>
          <p:cNvPr id="6" name="TextBox 5">
            <a:extLst>
              <a:ext uri="{FF2B5EF4-FFF2-40B4-BE49-F238E27FC236}">
                <a16:creationId xmlns:a16="http://schemas.microsoft.com/office/drawing/2014/main" id="{AE47B51E-EE16-4162-526A-22D553B0265C}"/>
              </a:ext>
            </a:extLst>
          </p:cNvPr>
          <p:cNvSpPr txBox="1"/>
          <p:nvPr/>
        </p:nvSpPr>
        <p:spPr>
          <a:xfrm>
            <a:off x="112277" y="6422462"/>
            <a:ext cx="3666066" cy="369333"/>
          </a:xfrm>
          <a:prstGeom prst="rect">
            <a:avLst/>
          </a:prstGeom>
          <a:noFill/>
        </p:spPr>
        <p:txBody>
          <a:bodyPr wrap="square" rtlCol="0">
            <a:spAutoFit/>
          </a:bodyPr>
          <a:lstStyle/>
          <a:p>
            <a:pPr algn="l"/>
            <a:r>
              <a:rPr lang="en-GB" b="0" i="0" u="none" strike="noStrike" dirty="0">
                <a:solidFill>
                  <a:srgbClr val="2C3E50"/>
                </a:solidFill>
                <a:effectLst/>
              </a:rPr>
              <a:t>(</a:t>
            </a:r>
            <a:r>
              <a:rPr lang="en-GB" b="0" i="0" u="none" strike="noStrike" dirty="0" err="1">
                <a:solidFill>
                  <a:srgbClr val="2C3E50"/>
                </a:solidFill>
                <a:effectLst/>
              </a:rPr>
              <a:t>Rolnick</a:t>
            </a:r>
            <a:r>
              <a:rPr lang="en-GB" b="0" i="0" u="none" strike="noStrike" dirty="0">
                <a:solidFill>
                  <a:srgbClr val="2C3E50"/>
                </a:solidFill>
                <a:effectLst/>
              </a:rPr>
              <a:t> and </a:t>
            </a:r>
            <a:r>
              <a:rPr lang="en-GB" b="0" i="0" u="none" strike="noStrike" dirty="0" err="1">
                <a:solidFill>
                  <a:srgbClr val="2C3E50"/>
                </a:solidFill>
                <a:effectLst/>
              </a:rPr>
              <a:t>Parvizi</a:t>
            </a:r>
            <a:r>
              <a:rPr lang="en-GB" b="0" i="0" u="none" strike="noStrike" dirty="0">
                <a:solidFill>
                  <a:srgbClr val="2C3E50"/>
                </a:solidFill>
                <a:effectLst/>
              </a:rPr>
              <a:t>, 2011)</a:t>
            </a:r>
            <a:endParaRPr lang="en-US" dirty="0"/>
          </a:p>
        </p:txBody>
      </p:sp>
    </p:spTree>
    <p:extLst>
      <p:ext uri="{BB962C8B-B14F-4D97-AF65-F5344CB8AC3E}">
        <p14:creationId xmlns:p14="http://schemas.microsoft.com/office/powerpoint/2010/main" val="1264487983"/>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9286AD2-18A9-4868-A4E3-7A2097A2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1"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89EDAB-93C7-73FB-1C5C-DBA07A57C53E}"/>
              </a:ext>
            </a:extLst>
          </p:cNvPr>
          <p:cNvSpPr>
            <a:spLocks noGrp="1"/>
          </p:cNvSpPr>
          <p:nvPr>
            <p:ph type="ctrTitle"/>
          </p:nvPr>
        </p:nvSpPr>
        <p:spPr>
          <a:xfrm>
            <a:off x="4899952" y="173851"/>
            <a:ext cx="7097232" cy="682704"/>
          </a:xfrm>
        </p:spPr>
        <p:txBody>
          <a:bodyPr>
            <a:noAutofit/>
          </a:bodyPr>
          <a:lstStyle/>
          <a:p>
            <a:r>
              <a:rPr lang="en-GB" sz="4000" dirty="0"/>
              <a:t>Reform suggestions for insanity - </a:t>
            </a:r>
            <a:endParaRPr lang="en-US" sz="4000" dirty="0"/>
          </a:p>
        </p:txBody>
      </p:sp>
      <p:sp>
        <p:nvSpPr>
          <p:cNvPr id="3" name="Subtitle 2">
            <a:extLst>
              <a:ext uri="{FF2B5EF4-FFF2-40B4-BE49-F238E27FC236}">
                <a16:creationId xmlns:a16="http://schemas.microsoft.com/office/drawing/2014/main" id="{B34147E3-7C78-B309-98AE-C062EC1AC53B}"/>
              </a:ext>
            </a:extLst>
          </p:cNvPr>
          <p:cNvSpPr>
            <a:spLocks noGrp="1"/>
          </p:cNvSpPr>
          <p:nvPr>
            <p:ph type="subTitle" idx="1"/>
          </p:nvPr>
        </p:nvSpPr>
        <p:spPr>
          <a:xfrm>
            <a:off x="5278984" y="1220680"/>
            <a:ext cx="6269347" cy="3005346"/>
          </a:xfrm>
        </p:spPr>
        <p:txBody>
          <a:bodyPr>
            <a:normAutofit/>
          </a:bodyPr>
          <a:lstStyle/>
          <a:p>
            <a:pPr marL="342900" indent="-342900">
              <a:buFont typeface="Arial" panose="020B0604020202020204" pitchFamily="34" charset="0"/>
              <a:buChar char="•"/>
            </a:pPr>
            <a:r>
              <a:rPr lang="en-GB" dirty="0">
                <a:solidFill>
                  <a:schemeClr val="tx1">
                    <a:lumMod val="85000"/>
                    <a:lumOff val="15000"/>
                  </a:schemeClr>
                </a:solidFill>
              </a:rPr>
              <a:t>Improving the mental health act. </a:t>
            </a:r>
          </a:p>
          <a:p>
            <a:pPr marL="342900" indent="-342900">
              <a:buFont typeface="Arial" panose="020B0604020202020204" pitchFamily="34" charset="0"/>
              <a:buChar char="•"/>
            </a:pPr>
            <a:r>
              <a:rPr lang="en-GB" dirty="0">
                <a:solidFill>
                  <a:schemeClr val="tx1">
                    <a:lumMod val="85000"/>
                    <a:lumOff val="15000"/>
                  </a:schemeClr>
                </a:solidFill>
              </a:rPr>
              <a:t>Improve services provided to the defendants </a:t>
            </a:r>
          </a:p>
          <a:p>
            <a:pPr marL="342900" indent="-342900">
              <a:buFont typeface="Arial" panose="020B0604020202020204" pitchFamily="34" charset="0"/>
              <a:buChar char="•"/>
            </a:pPr>
            <a:endParaRPr lang="en-US" dirty="0">
              <a:solidFill>
                <a:schemeClr val="tx1">
                  <a:lumMod val="85000"/>
                  <a:lumOff val="15000"/>
                </a:schemeClr>
              </a:solidFill>
            </a:endParaRPr>
          </a:p>
        </p:txBody>
      </p:sp>
      <p:pic>
        <p:nvPicPr>
          <p:cNvPr id="4" name="Picture 3" descr="Police car on the street">
            <a:extLst>
              <a:ext uri="{FF2B5EF4-FFF2-40B4-BE49-F238E27FC236}">
                <a16:creationId xmlns:a16="http://schemas.microsoft.com/office/drawing/2014/main" id="{FA2DA468-2959-4DC6-53B1-72CACBB2858E}"/>
              </a:ext>
            </a:extLst>
          </p:cNvPr>
          <p:cNvPicPr>
            <a:picLocks noChangeAspect="1"/>
          </p:cNvPicPr>
          <p:nvPr/>
        </p:nvPicPr>
        <p:blipFill>
          <a:blip r:embed="rId3">
            <a:extLst>
              <a:ext uri="{28A0092B-C50C-407E-A947-70E740481C1C}">
                <a14:useLocalDpi xmlns:a14="http://schemas.microsoft.com/office/drawing/2010/main" val="0"/>
              </a:ext>
            </a:extLst>
          </a:blip>
          <a:srcRect l="16557" r="38326" b="-2"/>
          <a:stretch/>
        </p:blipFill>
        <p:spPr>
          <a:xfrm>
            <a:off x="-1" y="1"/>
            <a:ext cx="4635315" cy="6857999"/>
          </a:xfrm>
          <a:prstGeom prst="rect">
            <a:avLst/>
          </a:prstGeom>
        </p:spPr>
      </p:pic>
      <p:cxnSp>
        <p:nvCxnSpPr>
          <p:cNvPr id="11" name="Straight Connector 10">
            <a:extLst>
              <a:ext uri="{FF2B5EF4-FFF2-40B4-BE49-F238E27FC236}">
                <a16:creationId xmlns:a16="http://schemas.microsoft.com/office/drawing/2014/main" id="{E7A7CD63-7EC3-44F3-95D0-595C4019FF2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27754" y="4498925"/>
            <a:ext cx="5636107"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6F284DF3-7688-E5D0-D841-78B0268CC6AD}"/>
              </a:ext>
            </a:extLst>
          </p:cNvPr>
          <p:cNvSpPr txBox="1"/>
          <p:nvPr/>
        </p:nvSpPr>
        <p:spPr>
          <a:xfrm>
            <a:off x="4635313" y="6314818"/>
            <a:ext cx="5393307" cy="369332"/>
          </a:xfrm>
          <a:prstGeom prst="rect">
            <a:avLst/>
          </a:prstGeom>
          <a:noFill/>
        </p:spPr>
        <p:txBody>
          <a:bodyPr wrap="square" rtlCol="0">
            <a:spAutoFit/>
          </a:bodyPr>
          <a:lstStyle/>
          <a:p>
            <a:pPr algn="l"/>
            <a:r>
              <a:rPr lang="en-GB" dirty="0"/>
              <a:t>(GOV.UK, 2024) </a:t>
            </a:r>
            <a:endParaRPr lang="en-US" dirty="0"/>
          </a:p>
        </p:txBody>
      </p:sp>
    </p:spTree>
    <p:extLst>
      <p:ext uri="{BB962C8B-B14F-4D97-AF65-F5344CB8AC3E}">
        <p14:creationId xmlns:p14="http://schemas.microsoft.com/office/powerpoint/2010/main" val="2678555964"/>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p:tgtEl>
                                          <p:spTgt spid="3">
                                            <p:txEl>
                                              <p:pRg st="0" end="0"/>
                                            </p:txEl>
                                          </p:spTgt>
                                        </p:tgtEl>
                                        <p:attrNameLst>
                                          <p:attrName>ppt_y</p:attrName>
                                        </p:attrNameLst>
                                      </p:cBhvr>
                                      <p:tavLst>
                                        <p:tav tm="0">
                                          <p:val>
                                            <p:strVal val="#ppt_y+#ppt_h*1.125000"/>
                                          </p:val>
                                        </p:tav>
                                        <p:tav tm="100000">
                                          <p:val>
                                            <p:strVal val="#ppt_y"/>
                                          </p:val>
                                        </p:tav>
                                      </p:tavLst>
                                    </p:anim>
                                    <p:animEffect transition="in" filter="wipe(up)">
                                      <p:cBhvr>
                                        <p:cTn id="8" dur="500"/>
                                        <p:tgtEl>
                                          <p:spTgt spid="3">
                                            <p:txEl>
                                              <p:pRg st="0" end="0"/>
                                            </p:txEl>
                                          </p:spTgt>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p:tgtEl>
                                          <p:spTgt spid="3">
                                            <p:txEl>
                                              <p:pRg st="1" end="1"/>
                                            </p:txEl>
                                          </p:spTgt>
                                        </p:tgtEl>
                                        <p:attrNameLst>
                                          <p:attrName>ppt_y</p:attrName>
                                        </p:attrNameLst>
                                      </p:cBhvr>
                                      <p:tavLst>
                                        <p:tav tm="0">
                                          <p:val>
                                            <p:strVal val="#ppt_y+#ppt_h*1.125000"/>
                                          </p:val>
                                        </p:tav>
                                        <p:tav tm="100000">
                                          <p:val>
                                            <p:strVal val="#ppt_y"/>
                                          </p:val>
                                        </p:tav>
                                      </p:tavLst>
                                    </p:anim>
                                    <p:animEffect transition="in" filter="wipe(up)">
                                      <p:cBhvr>
                                        <p:cTn id="14"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9286AD2-18A9-4868-A4E3-7A2097A2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1"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96DBE8-1E93-1A87-BEE3-1A959CA2E9F7}"/>
              </a:ext>
            </a:extLst>
          </p:cNvPr>
          <p:cNvSpPr>
            <a:spLocks noGrp="1"/>
          </p:cNvSpPr>
          <p:nvPr>
            <p:ph type="ctrTitle"/>
          </p:nvPr>
        </p:nvSpPr>
        <p:spPr>
          <a:xfrm>
            <a:off x="14261" y="0"/>
            <a:ext cx="7800566" cy="714058"/>
          </a:xfrm>
        </p:spPr>
        <p:txBody>
          <a:bodyPr>
            <a:normAutofit/>
          </a:bodyPr>
          <a:lstStyle/>
          <a:p>
            <a:r>
              <a:rPr lang="en-GB" sz="4000" dirty="0"/>
              <a:t>Reform suggestions for Automatism - </a:t>
            </a:r>
            <a:endParaRPr lang="en-US" sz="4000" dirty="0"/>
          </a:p>
        </p:txBody>
      </p:sp>
      <p:sp>
        <p:nvSpPr>
          <p:cNvPr id="3" name="Subtitle 2">
            <a:extLst>
              <a:ext uri="{FF2B5EF4-FFF2-40B4-BE49-F238E27FC236}">
                <a16:creationId xmlns:a16="http://schemas.microsoft.com/office/drawing/2014/main" id="{6821E4FA-CB3B-A7C8-C612-F5BBD9D18186}"/>
              </a:ext>
            </a:extLst>
          </p:cNvPr>
          <p:cNvSpPr>
            <a:spLocks noGrp="1"/>
          </p:cNvSpPr>
          <p:nvPr>
            <p:ph type="subTitle" idx="1"/>
          </p:nvPr>
        </p:nvSpPr>
        <p:spPr>
          <a:xfrm>
            <a:off x="427558" y="996138"/>
            <a:ext cx="6269347" cy="2998811"/>
          </a:xfrm>
        </p:spPr>
        <p:txBody>
          <a:bodyPr>
            <a:normAutofit/>
          </a:bodyPr>
          <a:lstStyle/>
          <a:p>
            <a:pPr marL="342900" indent="-342900">
              <a:buFont typeface="Arial" panose="020B0604020202020204" pitchFamily="34" charset="0"/>
              <a:buChar char="•"/>
            </a:pPr>
            <a:r>
              <a:rPr lang="en-GB" sz="2000" dirty="0">
                <a:solidFill>
                  <a:schemeClr val="tx1">
                    <a:lumMod val="85000"/>
                    <a:lumOff val="15000"/>
                  </a:schemeClr>
                </a:solidFill>
              </a:rPr>
              <a:t>Update the defence by law </a:t>
            </a:r>
          </a:p>
          <a:p>
            <a:pPr marL="342900" indent="-342900">
              <a:buFont typeface="Arial" panose="020B0604020202020204" pitchFamily="34" charset="0"/>
              <a:buChar char="•"/>
            </a:pPr>
            <a:r>
              <a:rPr lang="en-GB" sz="2000" dirty="0">
                <a:solidFill>
                  <a:schemeClr val="tx1">
                    <a:lumMod val="85000"/>
                    <a:lumOff val="15000"/>
                  </a:schemeClr>
                </a:solidFill>
              </a:rPr>
              <a:t>Dismiss the difference between Non-insane and insane automatism </a:t>
            </a:r>
            <a:endParaRPr lang="en-US" sz="2000" dirty="0">
              <a:solidFill>
                <a:schemeClr val="tx1">
                  <a:lumMod val="85000"/>
                  <a:lumOff val="15000"/>
                </a:schemeClr>
              </a:solidFill>
            </a:endParaRPr>
          </a:p>
        </p:txBody>
      </p:sp>
      <p:cxnSp>
        <p:nvCxnSpPr>
          <p:cNvPr id="11" name="Straight Connector 10">
            <a:extLst>
              <a:ext uri="{FF2B5EF4-FFF2-40B4-BE49-F238E27FC236}">
                <a16:creationId xmlns:a16="http://schemas.microsoft.com/office/drawing/2014/main" id="{E7A7CD63-7EC3-44F3-95D0-595C4019FF2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44179" y="4498925"/>
            <a:ext cx="5636107"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E0EBAB51-D25A-5FC7-B47B-D62BA2AE1069}"/>
              </a:ext>
            </a:extLst>
          </p:cNvPr>
          <p:cNvPicPr>
            <a:picLocks noChangeAspect="1"/>
          </p:cNvPicPr>
          <p:nvPr/>
        </p:nvPicPr>
        <p:blipFill>
          <a:blip r:embed="rId3">
            <a:extLst>
              <a:ext uri="{28A0092B-C50C-407E-A947-70E740481C1C}">
                <a14:useLocalDpi xmlns:a14="http://schemas.microsoft.com/office/drawing/2010/main" val="0"/>
              </a:ext>
            </a:extLst>
          </a:blip>
          <a:srcRect r="9880"/>
          <a:stretch/>
        </p:blipFill>
        <p:spPr>
          <a:xfrm>
            <a:off x="7556686" y="1"/>
            <a:ext cx="4635315" cy="6857999"/>
          </a:xfrm>
          <a:prstGeom prst="rect">
            <a:avLst/>
          </a:prstGeom>
        </p:spPr>
      </p:pic>
      <p:sp>
        <p:nvSpPr>
          <p:cNvPr id="5" name="TextBox 4">
            <a:extLst>
              <a:ext uri="{FF2B5EF4-FFF2-40B4-BE49-F238E27FC236}">
                <a16:creationId xmlns:a16="http://schemas.microsoft.com/office/drawing/2014/main" id="{04FE30A8-4775-7D02-A99E-8D1C3D9DCEF3}"/>
              </a:ext>
            </a:extLst>
          </p:cNvPr>
          <p:cNvSpPr txBox="1"/>
          <p:nvPr/>
        </p:nvSpPr>
        <p:spPr>
          <a:xfrm>
            <a:off x="5730358" y="6318143"/>
            <a:ext cx="2476256" cy="369332"/>
          </a:xfrm>
          <a:prstGeom prst="rect">
            <a:avLst/>
          </a:prstGeom>
          <a:noFill/>
        </p:spPr>
        <p:txBody>
          <a:bodyPr wrap="square" rtlCol="0">
            <a:spAutoFit/>
          </a:bodyPr>
          <a:lstStyle/>
          <a:p>
            <a:pPr algn="l"/>
            <a:r>
              <a:rPr lang="en-GB" dirty="0"/>
              <a:t>(Pinterest, 2024)</a:t>
            </a:r>
            <a:endParaRPr lang="en-US" dirty="0"/>
          </a:p>
        </p:txBody>
      </p:sp>
      <p:sp>
        <p:nvSpPr>
          <p:cNvPr id="6" name="TextBox 5">
            <a:extLst>
              <a:ext uri="{FF2B5EF4-FFF2-40B4-BE49-F238E27FC236}">
                <a16:creationId xmlns:a16="http://schemas.microsoft.com/office/drawing/2014/main" id="{840343F8-0946-ED3D-421B-9854BF338254}"/>
              </a:ext>
            </a:extLst>
          </p:cNvPr>
          <p:cNvSpPr txBox="1"/>
          <p:nvPr/>
        </p:nvSpPr>
        <p:spPr>
          <a:xfrm>
            <a:off x="203027" y="6326472"/>
            <a:ext cx="4635314" cy="369310"/>
          </a:xfrm>
          <a:prstGeom prst="rect">
            <a:avLst/>
          </a:prstGeom>
          <a:noFill/>
        </p:spPr>
        <p:txBody>
          <a:bodyPr wrap="square" rtlCol="0">
            <a:spAutoFit/>
          </a:bodyPr>
          <a:lstStyle/>
          <a:p>
            <a:pPr algn="l"/>
            <a:r>
              <a:rPr lang="en-GB" dirty="0"/>
              <a:t>(Clayton, 2015) (</a:t>
            </a:r>
            <a:r>
              <a:rPr lang="en-GB" dirty="0" err="1"/>
              <a:t>LexisNexis</a:t>
            </a:r>
            <a:r>
              <a:rPr lang="en-GB" dirty="0"/>
              <a:t>, 2023)</a:t>
            </a:r>
            <a:endParaRPr lang="en-US" dirty="0"/>
          </a:p>
        </p:txBody>
      </p:sp>
    </p:spTree>
    <p:extLst>
      <p:ext uri="{BB962C8B-B14F-4D97-AF65-F5344CB8AC3E}">
        <p14:creationId xmlns:p14="http://schemas.microsoft.com/office/powerpoint/2010/main" val="427303551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p:tgtEl>
                                          <p:spTgt spid="3">
                                            <p:txEl>
                                              <p:pRg st="0" end="0"/>
                                            </p:txEl>
                                          </p:spTgt>
                                        </p:tgtEl>
                                        <p:attrNameLst>
                                          <p:attrName>ppt_y</p:attrName>
                                        </p:attrNameLst>
                                      </p:cBhvr>
                                      <p:tavLst>
                                        <p:tav tm="0">
                                          <p:val>
                                            <p:strVal val="#ppt_y+#ppt_h*1.125000"/>
                                          </p:val>
                                        </p:tav>
                                        <p:tav tm="100000">
                                          <p:val>
                                            <p:strVal val="#ppt_y"/>
                                          </p:val>
                                        </p:tav>
                                      </p:tavLst>
                                    </p:anim>
                                    <p:animEffect transition="in" filter="wipe(up)">
                                      <p:cBhvr>
                                        <p:cTn id="8" dur="500"/>
                                        <p:tgtEl>
                                          <p:spTgt spid="3">
                                            <p:txEl>
                                              <p:pRg st="0" end="0"/>
                                            </p:txEl>
                                          </p:spTgt>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p:tgtEl>
                                          <p:spTgt spid="3">
                                            <p:txEl>
                                              <p:pRg st="1" end="1"/>
                                            </p:txEl>
                                          </p:spTgt>
                                        </p:tgtEl>
                                        <p:attrNameLst>
                                          <p:attrName>ppt_y</p:attrName>
                                        </p:attrNameLst>
                                      </p:cBhvr>
                                      <p:tavLst>
                                        <p:tav tm="0">
                                          <p:val>
                                            <p:strVal val="#ppt_y+#ppt_h*1.125000"/>
                                          </p:val>
                                        </p:tav>
                                        <p:tav tm="100000">
                                          <p:val>
                                            <p:strVal val="#ppt_y"/>
                                          </p:val>
                                        </p:tav>
                                      </p:tavLst>
                                    </p:anim>
                                    <p:animEffect transition="in" filter="wipe(up)">
                                      <p:cBhvr>
                                        <p:cTn id="14"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912822-49EE-33E3-E1CA-C51E6792CF1A}"/>
              </a:ext>
            </a:extLst>
          </p:cNvPr>
          <p:cNvSpPr>
            <a:spLocks noGrp="1"/>
          </p:cNvSpPr>
          <p:nvPr>
            <p:ph type="ctrTitle"/>
          </p:nvPr>
        </p:nvSpPr>
        <p:spPr>
          <a:xfrm>
            <a:off x="204508" y="303040"/>
            <a:ext cx="10058400" cy="687088"/>
          </a:xfrm>
        </p:spPr>
        <p:txBody>
          <a:bodyPr>
            <a:normAutofit/>
          </a:bodyPr>
          <a:lstStyle/>
          <a:p>
            <a:r>
              <a:rPr lang="en-GB" sz="4000" dirty="0"/>
              <a:t>Research timeline - </a:t>
            </a:r>
            <a:endParaRPr lang="en-US" sz="4000" dirty="0"/>
          </a:p>
        </p:txBody>
      </p:sp>
      <p:graphicFrame>
        <p:nvGraphicFramePr>
          <p:cNvPr id="6" name="Diagram 5">
            <a:extLst>
              <a:ext uri="{FF2B5EF4-FFF2-40B4-BE49-F238E27FC236}">
                <a16:creationId xmlns:a16="http://schemas.microsoft.com/office/drawing/2014/main" id="{4189B6E2-B2FD-68F6-4F52-BC77AE98BFC5}"/>
              </a:ext>
            </a:extLst>
          </p:cNvPr>
          <p:cNvGraphicFramePr/>
          <p:nvPr>
            <p:extLst>
              <p:ext uri="{D42A27DB-BD31-4B8C-83A1-F6EECF244321}">
                <p14:modId xmlns:p14="http://schemas.microsoft.com/office/powerpoint/2010/main" val="1829004892"/>
              </p:ext>
            </p:extLst>
          </p:nvPr>
        </p:nvGraphicFramePr>
        <p:xfrm>
          <a:off x="928806" y="990128"/>
          <a:ext cx="10501194" cy="51482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09332129"/>
      </p:ext>
    </p:extLst>
  </p:cSld>
  <p:clrMapOvr>
    <a:masterClrMapping/>
  </p:clrMapOvr>
  <p:transition spd="med">
    <p:pull/>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766747D-F0D4-63AD-D47F-1B9FAE31A0C8}"/>
              </a:ext>
            </a:extLst>
          </p:cNvPr>
          <p:cNvSpPr txBox="1"/>
          <p:nvPr/>
        </p:nvSpPr>
        <p:spPr>
          <a:xfrm>
            <a:off x="1131683" y="188614"/>
            <a:ext cx="9946238" cy="5109091"/>
          </a:xfrm>
          <a:prstGeom prst="rect">
            <a:avLst/>
          </a:prstGeom>
          <a:noFill/>
        </p:spPr>
        <p:txBody>
          <a:bodyPr wrap="square" rtlCol="0">
            <a:spAutoFit/>
          </a:bodyPr>
          <a:lstStyle/>
          <a:p>
            <a:pPr algn="l"/>
            <a:r>
              <a:rPr lang="en-GB" dirty="0"/>
              <a:t>Picture Reference list :</a:t>
            </a:r>
          </a:p>
          <a:p>
            <a:pPr algn="l"/>
            <a:endParaRPr lang="en-GB" dirty="0"/>
          </a:p>
          <a:p>
            <a:pPr marL="285750" indent="-285750">
              <a:buFont typeface="Arial" panose="020B0604020202020204" pitchFamily="34" charset="0"/>
              <a:buChar char="•"/>
            </a:pPr>
            <a:r>
              <a:rPr lang="en-GB" sz="1600" dirty="0">
                <a:solidFill>
                  <a:srgbClr val="000000"/>
                </a:solidFill>
              </a:rPr>
              <a:t>Pinterest</a:t>
            </a:r>
            <a:r>
              <a:rPr lang="en-GB" sz="1600" b="0" i="0" u="none" strike="noStrike" dirty="0">
                <a:solidFill>
                  <a:srgbClr val="000000"/>
                </a:solidFill>
                <a:effectLst/>
              </a:rPr>
              <a:t> (2024). </a:t>
            </a:r>
            <a:r>
              <a:rPr lang="en-GB" sz="1600" b="0" i="1" u="none" strike="noStrike" dirty="0">
                <a:solidFill>
                  <a:srgbClr val="000000"/>
                </a:solidFill>
                <a:effectLst/>
              </a:rPr>
              <a:t>★𝐜𝐫𝐢𝐦𝐢𝐧𝐚𝐥 𝐦𝐢𝐧𝐝𝐬★</a:t>
            </a:r>
            <a:r>
              <a:rPr lang="en-GB" sz="1600" b="0" i="0" u="none" strike="noStrike" dirty="0">
                <a:solidFill>
                  <a:srgbClr val="000000"/>
                </a:solidFill>
                <a:effectLst/>
              </a:rPr>
              <a:t>. [online] Pinterest. Available at: https://</a:t>
            </a:r>
            <a:r>
              <a:rPr lang="en-GB" sz="1600" b="0" i="0" u="none" strike="noStrike" dirty="0" err="1">
                <a:solidFill>
                  <a:srgbClr val="000000"/>
                </a:solidFill>
                <a:effectLst/>
              </a:rPr>
              <a:t>uk.pinterest.com</a:t>
            </a:r>
            <a:r>
              <a:rPr lang="en-GB" sz="1600" b="0" i="0" u="none" strike="noStrike" dirty="0">
                <a:solidFill>
                  <a:srgbClr val="000000"/>
                </a:solidFill>
                <a:effectLst/>
              </a:rPr>
              <a:t>/pin/3377768467017286/ [Accessed 6 Nov. 2024]. (Slide 3)</a:t>
            </a:r>
            <a:endParaRPr lang="en-GB" sz="1600" dirty="0">
              <a:solidFill>
                <a:srgbClr val="000000"/>
              </a:solidFill>
            </a:endParaRPr>
          </a:p>
          <a:p>
            <a:pPr marL="285750" indent="-285750">
              <a:buFont typeface="Arial" panose="020B0604020202020204" pitchFamily="34" charset="0"/>
              <a:buChar char="•"/>
            </a:pPr>
            <a:r>
              <a:rPr lang="en-GB" sz="1600" dirty="0">
                <a:solidFill>
                  <a:srgbClr val="000000"/>
                </a:solidFill>
              </a:rPr>
              <a:t>Pinterest </a:t>
            </a:r>
            <a:r>
              <a:rPr lang="en-GB" sz="1600" b="0" i="0" u="none" strike="noStrike" dirty="0">
                <a:solidFill>
                  <a:srgbClr val="000000"/>
                </a:solidFill>
                <a:effectLst/>
              </a:rPr>
              <a:t>(2024). </a:t>
            </a:r>
            <a:r>
              <a:rPr lang="en-GB" sz="1600" b="0" i="1" u="none" strike="noStrike" dirty="0">
                <a:solidFill>
                  <a:srgbClr val="000000"/>
                </a:solidFill>
                <a:effectLst/>
              </a:rPr>
              <a:t>Detective Aesthetic</a:t>
            </a:r>
            <a:r>
              <a:rPr lang="en-GB" sz="1600" b="0" i="0" u="none" strike="noStrike" dirty="0">
                <a:solidFill>
                  <a:srgbClr val="000000"/>
                </a:solidFill>
                <a:effectLst/>
              </a:rPr>
              <a:t>. [online] Pinterest. Available at: </a:t>
            </a:r>
            <a:r>
              <a:rPr lang="en-GB" sz="1600" b="0" i="0" u="none" strike="noStrike" dirty="0">
                <a:solidFill>
                  <a:srgbClr val="000000"/>
                </a:solidFill>
                <a:effectLst/>
                <a:hlinkClick r:id="rId2"/>
              </a:rPr>
              <a:t>https://pin.it/</a:t>
            </a:r>
            <a:r>
              <a:rPr lang="en-GB" sz="1600" b="0" i="0" u="none" strike="noStrike" dirty="0" err="1">
                <a:solidFill>
                  <a:srgbClr val="000000"/>
                </a:solidFill>
                <a:effectLst/>
                <a:hlinkClick r:id="rId2"/>
              </a:rPr>
              <a:t>35TFfwXRh</a:t>
            </a:r>
            <a:r>
              <a:rPr lang="en-GB" sz="1600" b="0" i="0" u="none" strike="noStrike" dirty="0">
                <a:solidFill>
                  <a:srgbClr val="000000"/>
                </a:solidFill>
                <a:effectLst/>
              </a:rPr>
              <a:t> [Accessed 6 Nov. 2024]. (Slide 1) </a:t>
            </a:r>
          </a:p>
          <a:p>
            <a:pPr marL="285750" indent="-285750">
              <a:buFont typeface="Arial" panose="020B0604020202020204" pitchFamily="34" charset="0"/>
              <a:buChar char="•"/>
            </a:pPr>
            <a:r>
              <a:rPr lang="en-GB" sz="1600" dirty="0">
                <a:solidFill>
                  <a:srgbClr val="000000"/>
                </a:solidFill>
              </a:rPr>
              <a:t>Pinterest</a:t>
            </a:r>
            <a:r>
              <a:rPr lang="en-GB" sz="1600" b="0" i="0" u="none" strike="noStrike" dirty="0">
                <a:solidFill>
                  <a:srgbClr val="000000"/>
                </a:solidFill>
                <a:effectLst/>
              </a:rPr>
              <a:t> (2024). </a:t>
            </a:r>
            <a:r>
              <a:rPr lang="en-GB" sz="1600" b="0" i="1" u="none" strike="noStrike" dirty="0" err="1">
                <a:solidFill>
                  <a:srgbClr val="000000"/>
                </a:solidFill>
                <a:effectLst/>
              </a:rPr>
              <a:t>Fbi</a:t>
            </a:r>
            <a:r>
              <a:rPr lang="en-GB" sz="1600" b="0" i="1" u="none" strike="noStrike" dirty="0">
                <a:solidFill>
                  <a:srgbClr val="000000"/>
                </a:solidFill>
                <a:effectLst/>
              </a:rPr>
              <a:t> </a:t>
            </a:r>
            <a:r>
              <a:rPr lang="en-GB" sz="1600" b="0" i="1" u="none" strike="noStrike" dirty="0" err="1">
                <a:solidFill>
                  <a:srgbClr val="000000"/>
                </a:solidFill>
                <a:effectLst/>
              </a:rPr>
              <a:t>Astethic</a:t>
            </a:r>
            <a:r>
              <a:rPr lang="en-GB" sz="1600" b="0" i="0" u="none" strike="noStrike" dirty="0">
                <a:solidFill>
                  <a:srgbClr val="000000"/>
                </a:solidFill>
                <a:effectLst/>
              </a:rPr>
              <a:t>. [online] Pinterest. Available at: https://</a:t>
            </a:r>
            <a:r>
              <a:rPr lang="en-GB" sz="1600" b="0" i="0" u="none" strike="noStrike" dirty="0" err="1">
                <a:solidFill>
                  <a:srgbClr val="000000"/>
                </a:solidFill>
                <a:effectLst/>
              </a:rPr>
              <a:t>uk.pinterest.com</a:t>
            </a:r>
            <a:r>
              <a:rPr lang="en-GB" sz="1600" b="0" i="0" u="none" strike="noStrike" dirty="0">
                <a:solidFill>
                  <a:srgbClr val="000000"/>
                </a:solidFill>
                <a:effectLst/>
              </a:rPr>
              <a:t>/pin/133911788919927541#imgViewer [Accessed 6 Nov. 2024]. (Slide 11)</a:t>
            </a:r>
          </a:p>
          <a:p>
            <a:pPr marL="285750" indent="-285750">
              <a:buFont typeface="Arial" panose="020B0604020202020204" pitchFamily="34" charset="0"/>
              <a:buChar char="•"/>
            </a:pPr>
            <a:r>
              <a:rPr lang="en-GB" sz="1600" dirty="0">
                <a:solidFill>
                  <a:srgbClr val="000000"/>
                </a:solidFill>
              </a:rPr>
              <a:t>Pinterest </a:t>
            </a:r>
            <a:r>
              <a:rPr lang="en-GB" sz="1600" b="0" i="0" u="none" strike="noStrike" dirty="0">
                <a:solidFill>
                  <a:srgbClr val="000000"/>
                </a:solidFill>
                <a:effectLst/>
              </a:rPr>
              <a:t>(2024). </a:t>
            </a:r>
            <a:r>
              <a:rPr lang="en-GB" sz="1600" b="0" i="1" u="none" strike="noStrike" dirty="0">
                <a:solidFill>
                  <a:srgbClr val="000000"/>
                </a:solidFill>
                <a:effectLst/>
              </a:rPr>
              <a:t>Insomnia Aesthetic</a:t>
            </a:r>
            <a:r>
              <a:rPr lang="en-GB" sz="1600" b="0" i="0" u="none" strike="noStrike" dirty="0">
                <a:solidFill>
                  <a:srgbClr val="000000"/>
                </a:solidFill>
                <a:effectLst/>
              </a:rPr>
              <a:t>. [online] Pinterest. Available at: https://</a:t>
            </a:r>
            <a:r>
              <a:rPr lang="en-GB" sz="1600" b="0" i="0" u="none" strike="noStrike" dirty="0" err="1">
                <a:solidFill>
                  <a:srgbClr val="000000"/>
                </a:solidFill>
                <a:effectLst/>
              </a:rPr>
              <a:t>uk.pinterest.com</a:t>
            </a:r>
            <a:r>
              <a:rPr lang="en-GB" sz="1600" b="0" i="0" u="none" strike="noStrike" dirty="0">
                <a:solidFill>
                  <a:srgbClr val="000000"/>
                </a:solidFill>
                <a:effectLst/>
              </a:rPr>
              <a:t>/pin/7599893116028126#imgViewer [Accessed 6 Nov. 2024]. (Slide 12)</a:t>
            </a:r>
          </a:p>
          <a:p>
            <a:pPr marL="285750" indent="-285750">
              <a:buFont typeface="Arial" panose="020B0604020202020204" pitchFamily="34" charset="0"/>
              <a:buChar char="•"/>
            </a:pPr>
            <a:r>
              <a:rPr lang="en-GB" sz="1600" b="0" i="0" u="none" strike="noStrike" dirty="0">
                <a:solidFill>
                  <a:srgbClr val="000000"/>
                </a:solidFill>
                <a:effectLst/>
              </a:rPr>
              <a:t>Pinterest (2020). </a:t>
            </a:r>
            <a:r>
              <a:rPr lang="en-GB" sz="1600" b="0" i="1" u="none" strike="noStrike" dirty="0">
                <a:solidFill>
                  <a:srgbClr val="000000"/>
                </a:solidFill>
                <a:effectLst/>
              </a:rPr>
              <a:t>Pin page</a:t>
            </a:r>
            <a:r>
              <a:rPr lang="en-GB" sz="1600" b="0" i="0" u="none" strike="noStrike" dirty="0">
                <a:solidFill>
                  <a:srgbClr val="000000"/>
                </a:solidFill>
                <a:effectLst/>
              </a:rPr>
              <a:t>. [online] Available at: https://</a:t>
            </a:r>
            <a:r>
              <a:rPr lang="en-GB" sz="1600" b="0" i="0" u="none" strike="noStrike" dirty="0" err="1">
                <a:solidFill>
                  <a:srgbClr val="000000"/>
                </a:solidFill>
                <a:effectLst/>
              </a:rPr>
              <a:t>uk.pinterest.com</a:t>
            </a:r>
            <a:r>
              <a:rPr lang="en-GB" sz="1600" b="0" i="0" u="none" strike="noStrike" dirty="0">
                <a:solidFill>
                  <a:srgbClr val="000000"/>
                </a:solidFill>
                <a:effectLst/>
              </a:rPr>
              <a:t>/pin/211174975404149/ [Accessed 6 Nov. 2024]. (Slide 10)  </a:t>
            </a:r>
          </a:p>
          <a:p>
            <a:pPr marL="285750" indent="-285750">
              <a:buFont typeface="Arial" panose="020B0604020202020204" pitchFamily="34" charset="0"/>
              <a:buChar char="•"/>
            </a:pPr>
            <a:r>
              <a:rPr lang="en-GB" sz="1600" dirty="0">
                <a:solidFill>
                  <a:srgbClr val="000000"/>
                </a:solidFill>
              </a:rPr>
              <a:t>Pinterest</a:t>
            </a:r>
            <a:r>
              <a:rPr lang="en-GB" sz="1600" b="0" i="0" u="none" strike="noStrike" dirty="0">
                <a:solidFill>
                  <a:srgbClr val="000000"/>
                </a:solidFill>
                <a:effectLst/>
              </a:rPr>
              <a:t> (2023). </a:t>
            </a:r>
            <a:r>
              <a:rPr lang="en-GB" sz="1600" b="0" i="1" u="none" strike="noStrike" dirty="0">
                <a:solidFill>
                  <a:srgbClr val="000000"/>
                </a:solidFill>
                <a:effectLst/>
              </a:rPr>
              <a:t>Protect Aesthetic</a:t>
            </a:r>
            <a:r>
              <a:rPr lang="en-GB" sz="1600" b="0" i="0" u="none" strike="noStrike" dirty="0">
                <a:solidFill>
                  <a:srgbClr val="000000"/>
                </a:solidFill>
                <a:effectLst/>
              </a:rPr>
              <a:t>. [online] Pinterest. Available at: https://pin.it/</a:t>
            </a:r>
            <a:r>
              <a:rPr lang="en-GB" sz="1600" b="0" i="0" u="none" strike="noStrike" dirty="0" err="1">
                <a:solidFill>
                  <a:srgbClr val="000000"/>
                </a:solidFill>
                <a:effectLst/>
              </a:rPr>
              <a:t>5nyoPASUI</a:t>
            </a:r>
            <a:r>
              <a:rPr lang="en-GB" sz="1600" b="0" i="0" u="none" strike="noStrike" dirty="0">
                <a:solidFill>
                  <a:srgbClr val="000000"/>
                </a:solidFill>
                <a:effectLst/>
              </a:rPr>
              <a:t> [Accessed 6 Nov. 2024]. (Slide 4). </a:t>
            </a:r>
          </a:p>
          <a:p>
            <a:pPr marL="285750" indent="-285750">
              <a:buFont typeface="Arial" panose="020B0604020202020204" pitchFamily="34" charset="0"/>
              <a:buChar char="•"/>
            </a:pPr>
            <a:r>
              <a:rPr lang="en-GB" sz="1600" dirty="0">
                <a:solidFill>
                  <a:srgbClr val="000000"/>
                </a:solidFill>
              </a:rPr>
              <a:t>Pinterest</a:t>
            </a:r>
            <a:r>
              <a:rPr lang="en-GB" sz="1600" b="0" i="0" u="none" strike="noStrike" dirty="0">
                <a:solidFill>
                  <a:srgbClr val="000000"/>
                </a:solidFill>
                <a:effectLst/>
              </a:rPr>
              <a:t> (2024). </a:t>
            </a:r>
            <a:r>
              <a:rPr lang="en-GB" sz="1600" b="0" i="1" u="none" strike="noStrike" dirty="0">
                <a:solidFill>
                  <a:srgbClr val="000000"/>
                </a:solidFill>
                <a:effectLst/>
              </a:rPr>
              <a:t>📔</a:t>
            </a:r>
            <a:r>
              <a:rPr lang="en-GB" sz="1600" b="0" i="0" u="none" strike="noStrike" dirty="0">
                <a:solidFill>
                  <a:srgbClr val="000000"/>
                </a:solidFill>
                <a:effectLst/>
              </a:rPr>
              <a:t>. [online] Pinterest. Available at: https://pin.it/</a:t>
            </a:r>
            <a:r>
              <a:rPr lang="en-GB" sz="1600" b="0" i="0" u="none" strike="noStrike" dirty="0" err="1">
                <a:solidFill>
                  <a:srgbClr val="000000"/>
                </a:solidFill>
                <a:effectLst/>
              </a:rPr>
              <a:t>5rES9poad</a:t>
            </a:r>
            <a:r>
              <a:rPr lang="en-GB" sz="1600" b="0" i="0" u="none" strike="noStrike" dirty="0">
                <a:solidFill>
                  <a:srgbClr val="000000"/>
                </a:solidFill>
                <a:effectLst/>
              </a:rPr>
              <a:t> [Accessed 6 Nov. 2024]. (Slide 14) </a:t>
            </a:r>
          </a:p>
          <a:p>
            <a:r>
              <a:rPr lang="en-GB" sz="1600" b="0" i="0" u="none" strike="noStrike" dirty="0">
                <a:solidFill>
                  <a:srgbClr val="000000"/>
                </a:solidFill>
                <a:effectLst/>
              </a:rPr>
              <a:t>‌</a:t>
            </a:r>
          </a:p>
          <a:p>
            <a:pPr marL="285750" indent="-285750">
              <a:buFont typeface="Arial" panose="020B0604020202020204" pitchFamily="34" charset="0"/>
              <a:buChar char="•"/>
            </a:pPr>
            <a:endParaRPr lang="en-GB" sz="1600" b="0" i="0" u="none" strike="noStrike" dirty="0">
              <a:solidFill>
                <a:srgbClr val="000000"/>
              </a:solidFill>
              <a:effectLst/>
            </a:endParaRPr>
          </a:p>
          <a:p>
            <a:r>
              <a:rPr lang="en-GB" sz="1600" b="0" i="0" u="none" strike="noStrike" dirty="0">
                <a:solidFill>
                  <a:srgbClr val="000000"/>
                </a:solidFill>
                <a:effectLst/>
              </a:rPr>
              <a:t>‌</a:t>
            </a:r>
            <a:endParaRPr lang="en-GB" sz="1600" dirty="0"/>
          </a:p>
          <a:p>
            <a:pPr marL="285750" indent="-285750" algn="l">
              <a:buFontTx/>
              <a:buChar char="-"/>
            </a:pPr>
            <a:endParaRPr lang="en-GB" dirty="0"/>
          </a:p>
        </p:txBody>
      </p:sp>
    </p:spTree>
    <p:extLst>
      <p:ext uri="{BB962C8B-B14F-4D97-AF65-F5344CB8AC3E}">
        <p14:creationId xmlns:p14="http://schemas.microsoft.com/office/powerpoint/2010/main" val="3139867794"/>
      </p:ext>
    </p:extLst>
  </p:cSld>
  <p:clrMapOvr>
    <a:masterClrMapping/>
  </p:clrMapOvr>
  <p:transition spd="med">
    <p:pull/>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6A940C-6352-C97E-C6D0-B5937F8DF1F7}"/>
              </a:ext>
            </a:extLst>
          </p:cNvPr>
          <p:cNvSpPr>
            <a:spLocks noGrp="1"/>
          </p:cNvSpPr>
          <p:nvPr>
            <p:ph type="ctrTitle"/>
          </p:nvPr>
        </p:nvSpPr>
        <p:spPr>
          <a:xfrm>
            <a:off x="593658" y="194023"/>
            <a:ext cx="10058400" cy="532944"/>
          </a:xfrm>
        </p:spPr>
        <p:txBody>
          <a:bodyPr>
            <a:normAutofit/>
          </a:bodyPr>
          <a:lstStyle/>
          <a:p>
            <a:r>
              <a:rPr lang="en-GB" sz="3000" dirty="0"/>
              <a:t>Reference List - </a:t>
            </a:r>
            <a:endParaRPr lang="en-US" sz="3000" dirty="0"/>
          </a:p>
        </p:txBody>
      </p:sp>
      <p:sp>
        <p:nvSpPr>
          <p:cNvPr id="3" name="Subtitle 2">
            <a:extLst>
              <a:ext uri="{FF2B5EF4-FFF2-40B4-BE49-F238E27FC236}">
                <a16:creationId xmlns:a16="http://schemas.microsoft.com/office/drawing/2014/main" id="{8B0CFDCF-37CF-83DF-5AB5-7A8EF8C23FDF}"/>
              </a:ext>
            </a:extLst>
          </p:cNvPr>
          <p:cNvSpPr>
            <a:spLocks noGrp="1"/>
          </p:cNvSpPr>
          <p:nvPr>
            <p:ph type="subTitle" idx="1"/>
          </p:nvPr>
        </p:nvSpPr>
        <p:spPr>
          <a:xfrm>
            <a:off x="1066800" y="861392"/>
            <a:ext cx="10058400" cy="5269641"/>
          </a:xfrm>
        </p:spPr>
        <p:txBody>
          <a:bodyPr>
            <a:normAutofit/>
          </a:bodyPr>
          <a:lstStyle/>
          <a:p>
            <a:pPr marL="342900" indent="-342900">
              <a:buFont typeface="Arial" panose="020B0604020202020204" pitchFamily="34" charset="0"/>
              <a:buChar char="•"/>
            </a:pPr>
            <a:r>
              <a:rPr lang="en-GB" sz="1200" b="0" i="0" u="none" strike="noStrike" dirty="0">
                <a:solidFill>
                  <a:srgbClr val="000000"/>
                </a:solidFill>
                <a:effectLst/>
              </a:rPr>
              <a:t>BB Agency(2024). </a:t>
            </a:r>
            <a:r>
              <a:rPr lang="en-GB" sz="1200" b="0" i="1" u="none" strike="noStrike" dirty="0">
                <a:solidFill>
                  <a:srgbClr val="000000"/>
                </a:solidFill>
                <a:effectLst/>
              </a:rPr>
              <a:t>U.S. v. </a:t>
            </a:r>
            <a:r>
              <a:rPr lang="en-GB" sz="1200" b="0" i="1" u="none" strike="noStrike" dirty="0" err="1">
                <a:solidFill>
                  <a:srgbClr val="000000"/>
                </a:solidFill>
                <a:effectLst/>
              </a:rPr>
              <a:t>Gigante</a:t>
            </a:r>
            <a:r>
              <a:rPr lang="en-GB" sz="1200" b="0" i="0" u="none" strike="noStrike" dirty="0">
                <a:solidFill>
                  <a:srgbClr val="000000"/>
                </a:solidFill>
                <a:effectLst/>
              </a:rPr>
              <a:t>. [online] </a:t>
            </a:r>
            <a:r>
              <a:rPr lang="en-GB" sz="1200" b="0" i="0" u="none" strike="noStrike" dirty="0" err="1">
                <a:solidFill>
                  <a:srgbClr val="000000"/>
                </a:solidFill>
                <a:effectLst/>
              </a:rPr>
              <a:t>Studicata</a:t>
            </a:r>
            <a:r>
              <a:rPr lang="en-GB" sz="1200" b="0" i="0" u="none" strike="noStrike" dirty="0">
                <a:solidFill>
                  <a:srgbClr val="000000"/>
                </a:solidFill>
                <a:effectLst/>
              </a:rPr>
              <a:t>. Available at: https://</a:t>
            </a:r>
            <a:r>
              <a:rPr lang="en-GB" sz="1200" b="0" i="0" u="none" strike="noStrike" dirty="0" err="1">
                <a:solidFill>
                  <a:srgbClr val="000000"/>
                </a:solidFill>
                <a:effectLst/>
              </a:rPr>
              <a:t>studicata.com</a:t>
            </a:r>
            <a:r>
              <a:rPr lang="en-GB" sz="1200" b="0" i="0" u="none" strike="noStrike" dirty="0">
                <a:solidFill>
                  <a:srgbClr val="000000"/>
                </a:solidFill>
                <a:effectLst/>
              </a:rPr>
              <a:t>/case-briefs/case/</a:t>
            </a:r>
            <a:r>
              <a:rPr lang="en-GB" sz="1200" b="0" i="0" u="none" strike="noStrike" dirty="0" err="1">
                <a:solidFill>
                  <a:srgbClr val="000000"/>
                </a:solidFill>
                <a:effectLst/>
              </a:rPr>
              <a:t>u-s-v-gigante</a:t>
            </a:r>
            <a:r>
              <a:rPr lang="en-GB" sz="1200" b="0" i="0" u="none" strike="noStrike" dirty="0">
                <a:solidFill>
                  <a:srgbClr val="000000"/>
                </a:solidFill>
                <a:effectLst/>
              </a:rPr>
              <a:t>/ [Accessed 7 Nov. 2024].</a:t>
            </a:r>
            <a:r>
              <a:rPr lang="en-GB" sz="1200" dirty="0">
                <a:effectLst/>
              </a:rPr>
              <a:t> (slide 10) </a:t>
            </a:r>
          </a:p>
          <a:p>
            <a:pPr marL="342900" indent="-342900">
              <a:buFont typeface="Arial" panose="020B0604020202020204" pitchFamily="34" charset="0"/>
              <a:buChar char="•"/>
            </a:pPr>
            <a:r>
              <a:rPr lang="en-GB" sz="1200" b="0" i="0" u="none" strike="noStrike" dirty="0" err="1">
                <a:solidFill>
                  <a:srgbClr val="000000"/>
                </a:solidFill>
                <a:effectLst/>
              </a:rPr>
              <a:t>Claydon</a:t>
            </a:r>
            <a:r>
              <a:rPr lang="en-GB" sz="1200" b="0" i="0" u="none" strike="noStrike" dirty="0">
                <a:solidFill>
                  <a:srgbClr val="000000"/>
                </a:solidFill>
                <a:effectLst/>
              </a:rPr>
              <a:t>, L. (2015). Reforming automatism and insanity: Neuroscience and claims of lack of capacity for control. </a:t>
            </a:r>
            <a:r>
              <a:rPr lang="en-GB" sz="1200" b="0" i="1" u="none" strike="noStrike" dirty="0">
                <a:solidFill>
                  <a:srgbClr val="000000"/>
                </a:solidFill>
                <a:effectLst/>
              </a:rPr>
              <a:t>Medicine, Science and the Law</a:t>
            </a:r>
            <a:r>
              <a:rPr lang="en-GB" sz="1200" b="0" i="0" u="none" strike="noStrike" dirty="0">
                <a:solidFill>
                  <a:srgbClr val="000000"/>
                </a:solidFill>
                <a:effectLst/>
              </a:rPr>
              <a:t>, 55(3), pp.162–167. </a:t>
            </a:r>
            <a:r>
              <a:rPr lang="en-GB" sz="1200" b="0" i="0" u="none" strike="noStrike" dirty="0" err="1">
                <a:solidFill>
                  <a:srgbClr val="000000"/>
                </a:solidFill>
                <a:effectLst/>
              </a:rPr>
              <a:t>doi:https</a:t>
            </a:r>
            <a:r>
              <a:rPr lang="en-GB" sz="1200" b="0" i="0" u="none" strike="noStrike" dirty="0">
                <a:solidFill>
                  <a:srgbClr val="000000"/>
                </a:solidFill>
                <a:effectLst/>
              </a:rPr>
              <a:t>://</a:t>
            </a:r>
            <a:r>
              <a:rPr lang="en-GB" sz="1200" b="0" i="0" u="none" strike="noStrike" dirty="0" err="1">
                <a:solidFill>
                  <a:srgbClr val="000000"/>
                </a:solidFill>
                <a:effectLst/>
              </a:rPr>
              <a:t>doi.org</a:t>
            </a:r>
            <a:r>
              <a:rPr lang="en-GB" sz="1200" b="0" i="0" u="none" strike="noStrike" dirty="0">
                <a:solidFill>
                  <a:srgbClr val="000000"/>
                </a:solidFill>
                <a:effectLst/>
              </a:rPr>
              <a:t>/10.1177/0025802415579374.</a:t>
            </a:r>
            <a:r>
              <a:rPr lang="en-GB" sz="1200" dirty="0"/>
              <a:t>(slide 14) </a:t>
            </a:r>
          </a:p>
          <a:p>
            <a:pPr marL="342900" indent="-342900">
              <a:buFont typeface="Arial" panose="020B0604020202020204" pitchFamily="34" charset="0"/>
              <a:buChar char="•"/>
            </a:pPr>
            <a:r>
              <a:rPr lang="en-GB" sz="1200" b="0" i="0" u="none" strike="noStrike" dirty="0">
                <a:solidFill>
                  <a:srgbClr val="000000"/>
                </a:solidFill>
                <a:effectLst/>
              </a:rPr>
              <a:t>Editor, R. (2019). </a:t>
            </a:r>
            <a:r>
              <a:rPr lang="en-GB" sz="1200" b="0" i="1" u="none" strike="noStrike" dirty="0">
                <a:solidFill>
                  <a:srgbClr val="000000"/>
                </a:solidFill>
                <a:effectLst/>
              </a:rPr>
              <a:t>Insanity Defense Pros &amp; Cons As Supreme Court Test Awaits</a:t>
            </a:r>
            <a:r>
              <a:rPr lang="en-GB" sz="1200" b="0" i="0" u="none" strike="noStrike" dirty="0">
                <a:solidFill>
                  <a:srgbClr val="000000"/>
                </a:solidFill>
                <a:effectLst/>
              </a:rPr>
              <a:t>. [online] RedLawList. Available at: https://</a:t>
            </a:r>
            <a:r>
              <a:rPr lang="en-GB" sz="1200" b="0" i="0" u="none" strike="noStrike" dirty="0" err="1">
                <a:solidFill>
                  <a:srgbClr val="000000"/>
                </a:solidFill>
                <a:effectLst/>
              </a:rPr>
              <a:t>www.redlawlist.com</a:t>
            </a:r>
            <a:r>
              <a:rPr lang="en-GB" sz="1200" b="0" i="0" u="none" strike="noStrike" dirty="0">
                <a:solidFill>
                  <a:srgbClr val="000000"/>
                </a:solidFill>
                <a:effectLst/>
              </a:rPr>
              <a:t>/blog/criminal-law/insanity-defense-pros-cons/.</a:t>
            </a:r>
            <a:r>
              <a:rPr lang="en-GB" sz="1200" dirty="0">
                <a:effectLst/>
              </a:rPr>
              <a:t>(slide 9) </a:t>
            </a:r>
          </a:p>
          <a:p>
            <a:pPr marL="342900" indent="-342900">
              <a:buFont typeface="Arial" panose="020B0604020202020204" pitchFamily="34" charset="0"/>
              <a:buChar char="•"/>
            </a:pPr>
            <a:r>
              <a:rPr lang="en-GB" sz="1200" b="0" i="0" u="none" strike="noStrike" dirty="0" err="1">
                <a:solidFill>
                  <a:srgbClr val="000000"/>
                </a:solidFill>
                <a:effectLst/>
              </a:rPr>
              <a:t>E-lawresources.co.uk</a:t>
            </a:r>
            <a:r>
              <a:rPr lang="en-GB" sz="1200" b="0" i="0" u="none" strike="noStrike" dirty="0">
                <a:solidFill>
                  <a:srgbClr val="000000"/>
                </a:solidFill>
                <a:effectLst/>
              </a:rPr>
              <a:t>. (2023). </a:t>
            </a:r>
            <a:r>
              <a:rPr lang="en-GB" sz="1200" b="0" i="1" u="none" strike="noStrike" dirty="0">
                <a:solidFill>
                  <a:srgbClr val="000000"/>
                </a:solidFill>
                <a:effectLst/>
              </a:rPr>
              <a:t>Defence of insanity</a:t>
            </a:r>
            <a:r>
              <a:rPr lang="en-GB" sz="1200" b="0" i="0" u="none" strike="noStrike" dirty="0">
                <a:solidFill>
                  <a:srgbClr val="000000"/>
                </a:solidFill>
                <a:effectLst/>
              </a:rPr>
              <a:t>. [online] Available at: </a:t>
            </a:r>
            <a:r>
              <a:rPr lang="en-GB" sz="1200" b="0" i="0" u="none" strike="noStrike" dirty="0">
                <a:solidFill>
                  <a:srgbClr val="000000"/>
                </a:solidFill>
                <a:effectLst/>
                <a:hlinkClick r:id="rId3"/>
              </a:rPr>
              <a:t>https://</a:t>
            </a:r>
            <a:r>
              <a:rPr lang="en-GB" sz="1200" b="0" i="0" u="none" strike="noStrike" dirty="0" err="1">
                <a:solidFill>
                  <a:srgbClr val="000000"/>
                </a:solidFill>
                <a:effectLst/>
                <a:hlinkClick r:id="rId3"/>
              </a:rPr>
              <a:t>e-lawresources.co.uk</a:t>
            </a:r>
            <a:r>
              <a:rPr lang="en-GB" sz="1200" b="0" i="0" u="none" strike="noStrike" dirty="0">
                <a:solidFill>
                  <a:srgbClr val="000000"/>
                </a:solidFill>
                <a:effectLst/>
                <a:hlinkClick r:id="rId3"/>
              </a:rPr>
              <a:t>/Insanity.php</a:t>
            </a:r>
            <a:r>
              <a:rPr lang="en-GB" sz="1200" b="0" i="0" u="none" strike="noStrike" dirty="0">
                <a:solidFill>
                  <a:srgbClr val="000000"/>
                </a:solidFill>
                <a:effectLst/>
              </a:rPr>
              <a:t>. </a:t>
            </a:r>
            <a:r>
              <a:rPr lang="en-GB" sz="1200" b="0" i="0" dirty="0">
                <a:effectLst/>
              </a:rPr>
              <a:t>(slide 5) </a:t>
            </a:r>
          </a:p>
          <a:p>
            <a:pPr marL="342900" indent="-342900">
              <a:buFont typeface="Arial" panose="020B0604020202020204" pitchFamily="34" charset="0"/>
              <a:buChar char="•"/>
            </a:pPr>
            <a:r>
              <a:rPr lang="en-GB" sz="1200" dirty="0"/>
              <a:t> </a:t>
            </a:r>
            <a:r>
              <a:rPr lang="en-GB" sz="1200" b="0" i="0" u="none" strike="noStrike" dirty="0">
                <a:solidFill>
                  <a:srgbClr val="000000"/>
                </a:solidFill>
                <a:effectLst/>
              </a:rPr>
              <a:t>GOV.UK. (2024). </a:t>
            </a:r>
            <a:r>
              <a:rPr lang="en-GB" sz="1200" b="0" i="1" u="none" strike="noStrike" dirty="0">
                <a:solidFill>
                  <a:srgbClr val="000000"/>
                </a:solidFill>
                <a:effectLst/>
              </a:rPr>
              <a:t>Government response to the Joint Committee on the draft Mental Health Bill</a:t>
            </a:r>
            <a:r>
              <a:rPr lang="en-GB" sz="1200" b="0" i="0" u="none" strike="noStrike" dirty="0">
                <a:solidFill>
                  <a:srgbClr val="000000"/>
                </a:solidFill>
                <a:effectLst/>
              </a:rPr>
              <a:t>. [online] Available at: </a:t>
            </a:r>
            <a:r>
              <a:rPr lang="en-GB" sz="1200" b="0" i="0" u="none" strike="noStrike" dirty="0">
                <a:solidFill>
                  <a:srgbClr val="000000"/>
                </a:solidFill>
                <a:effectLst/>
                <a:hlinkClick r:id="rId4"/>
              </a:rPr>
              <a:t>https://www.gov.uk/government/publications/government-response-to-the-joint-committee-on-the-draft-mental-health-bill</a:t>
            </a:r>
            <a:r>
              <a:rPr lang="en-GB" sz="1200" b="0" i="0" u="none" strike="noStrike" dirty="0">
                <a:solidFill>
                  <a:srgbClr val="000000"/>
                </a:solidFill>
                <a:effectLst/>
              </a:rPr>
              <a:t>. </a:t>
            </a:r>
            <a:r>
              <a:rPr lang="en-GB" sz="1200" dirty="0"/>
              <a:t>(Slide 13) </a:t>
            </a:r>
          </a:p>
          <a:p>
            <a:pPr marL="342900" indent="-342900">
              <a:buFont typeface="Arial" panose="020B0604020202020204" pitchFamily="34" charset="0"/>
              <a:buChar char="•"/>
            </a:pPr>
            <a:r>
              <a:rPr lang="en-GB" sz="1200" b="0" i="0" u="none" strike="noStrike" dirty="0">
                <a:solidFill>
                  <a:srgbClr val="000000"/>
                </a:solidFill>
                <a:effectLst/>
              </a:rPr>
              <a:t>LII / Legal Information Institute. (2022). </a:t>
            </a:r>
            <a:r>
              <a:rPr lang="en-GB" sz="1200" b="0" i="1" u="none" strike="noStrike" dirty="0">
                <a:solidFill>
                  <a:srgbClr val="000000"/>
                </a:solidFill>
                <a:effectLst/>
              </a:rPr>
              <a:t>Criminal Insanity</a:t>
            </a:r>
            <a:r>
              <a:rPr lang="en-GB" sz="1200" b="0" i="0" u="none" strike="noStrike" dirty="0">
                <a:solidFill>
                  <a:srgbClr val="000000"/>
                </a:solidFill>
                <a:effectLst/>
              </a:rPr>
              <a:t>. [online] Available at: https://</a:t>
            </a:r>
            <a:r>
              <a:rPr lang="en-GB" sz="1200" b="0" i="0" u="none" strike="noStrike" dirty="0" err="1">
                <a:solidFill>
                  <a:srgbClr val="000000"/>
                </a:solidFill>
                <a:effectLst/>
              </a:rPr>
              <a:t>www.law.cornell.edu</a:t>
            </a:r>
            <a:r>
              <a:rPr lang="en-GB" sz="1200" b="0" i="0" u="none" strike="noStrike" dirty="0">
                <a:solidFill>
                  <a:srgbClr val="000000"/>
                </a:solidFill>
                <a:effectLst/>
              </a:rPr>
              <a:t>/</a:t>
            </a:r>
            <a:r>
              <a:rPr lang="en-GB" sz="1200" b="0" i="0" u="none" strike="noStrike" dirty="0" err="1">
                <a:solidFill>
                  <a:srgbClr val="000000"/>
                </a:solidFill>
                <a:effectLst/>
              </a:rPr>
              <a:t>wex</a:t>
            </a:r>
            <a:r>
              <a:rPr lang="en-GB" sz="1200" b="0" i="0" u="none" strike="noStrike" dirty="0">
                <a:solidFill>
                  <a:srgbClr val="000000"/>
                </a:solidFill>
                <a:effectLst/>
              </a:rPr>
              <a:t>/criminal_insanity.</a:t>
            </a:r>
            <a:r>
              <a:rPr lang="en-GB" sz="1200" b="0" i="0" dirty="0">
                <a:effectLst/>
              </a:rPr>
              <a:t> (slide 3)</a:t>
            </a:r>
          </a:p>
          <a:p>
            <a:pPr marL="342900" indent="-342900">
              <a:buFont typeface="Arial" panose="020B0604020202020204" pitchFamily="34" charset="0"/>
              <a:buChar char="•"/>
            </a:pPr>
            <a:r>
              <a:rPr lang="en-GB" sz="1200" b="0" i="0" u="none" strike="noStrike" dirty="0" err="1">
                <a:solidFill>
                  <a:srgbClr val="000000"/>
                </a:solidFill>
                <a:effectLst/>
              </a:rPr>
              <a:t>Longman</a:t>
            </a:r>
            <a:r>
              <a:rPr lang="en-GB" sz="1200" b="0" i="0" u="none" strike="noStrike" dirty="0">
                <a:solidFill>
                  <a:srgbClr val="000000"/>
                </a:solidFill>
                <a:effectLst/>
              </a:rPr>
              <a:t>, J. (2023). </a:t>
            </a:r>
            <a:r>
              <a:rPr lang="en-GB" sz="1200" b="0" i="1" u="none" strike="noStrike" dirty="0">
                <a:solidFill>
                  <a:srgbClr val="000000"/>
                </a:solidFill>
                <a:effectLst/>
              </a:rPr>
              <a:t>The advantages and disadvantages of an insanity plea | </a:t>
            </a:r>
            <a:r>
              <a:rPr lang="en-GB" sz="1200" b="0" i="1" u="none" strike="noStrike" dirty="0" err="1">
                <a:solidFill>
                  <a:srgbClr val="000000"/>
                </a:solidFill>
                <a:effectLst/>
              </a:rPr>
              <a:t>Longman</a:t>
            </a:r>
            <a:r>
              <a:rPr lang="en-GB" sz="1200" b="0" i="1" u="none" strike="noStrike" dirty="0">
                <a:solidFill>
                  <a:srgbClr val="000000"/>
                </a:solidFill>
                <a:effectLst/>
              </a:rPr>
              <a:t> </a:t>
            </a:r>
            <a:r>
              <a:rPr lang="en-GB" sz="1200" b="0" i="1" u="none" strike="noStrike" dirty="0" err="1">
                <a:solidFill>
                  <a:srgbClr val="000000"/>
                </a:solidFill>
                <a:effectLst/>
              </a:rPr>
              <a:t>Jakuback</a:t>
            </a:r>
            <a:r>
              <a:rPr lang="en-GB" sz="1200" b="0" i="0" u="none" strike="noStrike" dirty="0">
                <a:solidFill>
                  <a:srgbClr val="000000"/>
                </a:solidFill>
                <a:effectLst/>
              </a:rPr>
              <a:t>. [online] </a:t>
            </a:r>
            <a:r>
              <a:rPr lang="en-GB" sz="1200" b="0" i="0" u="none" strike="noStrike" dirty="0" err="1">
                <a:solidFill>
                  <a:srgbClr val="000000"/>
                </a:solidFill>
                <a:effectLst/>
              </a:rPr>
              <a:t>Longman</a:t>
            </a:r>
            <a:r>
              <a:rPr lang="en-GB" sz="1200" b="0" i="0" u="none" strike="noStrike" dirty="0">
                <a:solidFill>
                  <a:srgbClr val="000000"/>
                </a:solidFill>
                <a:effectLst/>
              </a:rPr>
              <a:t> </a:t>
            </a:r>
            <a:r>
              <a:rPr lang="en-GB" sz="1200" b="0" i="0" u="none" strike="noStrike" dirty="0" err="1">
                <a:solidFill>
                  <a:srgbClr val="000000"/>
                </a:solidFill>
                <a:effectLst/>
              </a:rPr>
              <a:t>Jakuback</a:t>
            </a:r>
            <a:r>
              <a:rPr lang="en-GB" sz="1200" b="0" i="0" u="none" strike="noStrike" dirty="0">
                <a:solidFill>
                  <a:srgbClr val="000000"/>
                </a:solidFill>
                <a:effectLst/>
              </a:rPr>
              <a:t>. Available at: https://</a:t>
            </a:r>
            <a:r>
              <a:rPr lang="en-GB" sz="1200" b="0" i="0" u="none" strike="noStrike" dirty="0" err="1">
                <a:solidFill>
                  <a:srgbClr val="000000"/>
                </a:solidFill>
                <a:effectLst/>
              </a:rPr>
              <a:t>www.ljlaw.org</a:t>
            </a:r>
            <a:r>
              <a:rPr lang="en-GB" sz="1200" b="0" i="0" u="none" strike="noStrike" dirty="0">
                <a:solidFill>
                  <a:srgbClr val="000000"/>
                </a:solidFill>
                <a:effectLst/>
              </a:rPr>
              <a:t>/blog/the-advantages-and-disadvantages-of-an-insanity-plea/.</a:t>
            </a:r>
            <a:r>
              <a:rPr lang="en-GB" sz="1200" dirty="0">
                <a:effectLst/>
              </a:rPr>
              <a:t>(Slide 9 and</a:t>
            </a:r>
            <a:endParaRPr lang="en-GB" sz="1200" b="0" i="0" dirty="0">
              <a:effectLst/>
            </a:endParaRPr>
          </a:p>
          <a:p>
            <a:pPr marL="342900" indent="-342900">
              <a:buFont typeface="Arial" panose="020B0604020202020204" pitchFamily="34" charset="0"/>
              <a:buChar char="•"/>
            </a:pPr>
            <a:endParaRPr lang="en-GB" sz="1200" dirty="0">
              <a:effectLst/>
            </a:endParaRPr>
          </a:p>
        </p:txBody>
      </p:sp>
    </p:spTree>
    <p:extLst>
      <p:ext uri="{BB962C8B-B14F-4D97-AF65-F5344CB8AC3E}">
        <p14:creationId xmlns:p14="http://schemas.microsoft.com/office/powerpoint/2010/main" val="442031954"/>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E7E67F-E0B9-EB23-D844-9ECEBAD72A0E}"/>
              </a:ext>
            </a:extLst>
          </p:cNvPr>
          <p:cNvSpPr>
            <a:spLocks noGrp="1"/>
          </p:cNvSpPr>
          <p:nvPr>
            <p:ph type="ctrTitle"/>
          </p:nvPr>
        </p:nvSpPr>
        <p:spPr>
          <a:xfrm>
            <a:off x="352797" y="0"/>
            <a:ext cx="10058400" cy="642427"/>
          </a:xfrm>
        </p:spPr>
        <p:txBody>
          <a:bodyPr>
            <a:normAutofit/>
          </a:bodyPr>
          <a:lstStyle/>
          <a:p>
            <a:r>
              <a:rPr lang="en-GB" sz="3000" dirty="0"/>
              <a:t>Reference List Continued - </a:t>
            </a:r>
            <a:endParaRPr lang="en-US" sz="3000" dirty="0"/>
          </a:p>
        </p:txBody>
      </p:sp>
      <p:sp>
        <p:nvSpPr>
          <p:cNvPr id="3" name="Subtitle 2">
            <a:extLst>
              <a:ext uri="{FF2B5EF4-FFF2-40B4-BE49-F238E27FC236}">
                <a16:creationId xmlns:a16="http://schemas.microsoft.com/office/drawing/2014/main" id="{30D09E9A-FF23-583C-017B-C0003C4DA247}"/>
              </a:ext>
            </a:extLst>
          </p:cNvPr>
          <p:cNvSpPr>
            <a:spLocks noGrp="1"/>
          </p:cNvSpPr>
          <p:nvPr>
            <p:ph type="subTitle" idx="1"/>
          </p:nvPr>
        </p:nvSpPr>
        <p:spPr>
          <a:xfrm>
            <a:off x="1100051" y="810171"/>
            <a:ext cx="10058400" cy="5517931"/>
          </a:xfrm>
        </p:spPr>
        <p:txBody>
          <a:bodyPr>
            <a:noAutofit/>
          </a:bodyPr>
          <a:lstStyle/>
          <a:p>
            <a:pPr marL="171450" indent="-171450">
              <a:buFont typeface="Arial" panose="020B0604020202020204" pitchFamily="34" charset="0"/>
              <a:buChar char="•"/>
            </a:pPr>
            <a:r>
              <a:rPr lang="en-GB" sz="1200" b="0" i="0" u="none" strike="noStrike" dirty="0">
                <a:solidFill>
                  <a:srgbClr val="000000"/>
                </a:solidFill>
                <a:effectLst/>
              </a:rPr>
              <a:t>Payne-James, J. and Al, E. (2005). </a:t>
            </a:r>
            <a:r>
              <a:rPr lang="en-GB" sz="1200" b="0" i="1" u="none" strike="noStrike" dirty="0" err="1">
                <a:solidFill>
                  <a:srgbClr val="000000"/>
                </a:solidFill>
                <a:effectLst/>
              </a:rPr>
              <a:t>Encyclopedia</a:t>
            </a:r>
            <a:r>
              <a:rPr lang="en-GB" sz="1200" b="0" i="1" u="none" strike="noStrike" dirty="0">
                <a:solidFill>
                  <a:srgbClr val="000000"/>
                </a:solidFill>
                <a:effectLst/>
              </a:rPr>
              <a:t> of forensic and legal medicine. Vol. 1, [A-Co]</a:t>
            </a:r>
            <a:r>
              <a:rPr lang="en-GB" sz="1200" b="0" i="0" u="none" strike="noStrike" dirty="0">
                <a:solidFill>
                  <a:srgbClr val="000000"/>
                </a:solidFill>
                <a:effectLst/>
              </a:rPr>
              <a:t>. Amsterdam: Elsevier Academic Press.</a:t>
            </a:r>
            <a:r>
              <a:rPr lang="en-GB" sz="1200" dirty="0">
                <a:effectLst/>
              </a:rPr>
              <a:t> </a:t>
            </a:r>
            <a:r>
              <a:rPr lang="en-GB" sz="1200" dirty="0"/>
              <a:t>(Slide 11 and 12)</a:t>
            </a:r>
          </a:p>
          <a:p>
            <a:pPr marL="171450" indent="-171450">
              <a:buFont typeface="Arial" panose="020B0604020202020204" pitchFamily="34" charset="0"/>
              <a:buChar char="•"/>
            </a:pPr>
            <a:r>
              <a:rPr lang="en-GB" sz="1200" b="0" i="0" u="none" strike="noStrike" dirty="0" err="1">
                <a:solidFill>
                  <a:srgbClr val="000000"/>
                </a:solidFill>
                <a:effectLst/>
              </a:rPr>
              <a:t>Rolnick</a:t>
            </a:r>
            <a:r>
              <a:rPr lang="en-GB" sz="1200" b="0" i="0" u="none" strike="noStrike" dirty="0">
                <a:solidFill>
                  <a:srgbClr val="000000"/>
                </a:solidFill>
                <a:effectLst/>
              </a:rPr>
              <a:t>, J. and </a:t>
            </a:r>
            <a:r>
              <a:rPr lang="en-GB" sz="1200" b="0" i="0" u="none" strike="noStrike" dirty="0" err="1">
                <a:solidFill>
                  <a:srgbClr val="000000"/>
                </a:solidFill>
                <a:effectLst/>
              </a:rPr>
              <a:t>Parvizi</a:t>
            </a:r>
            <a:r>
              <a:rPr lang="en-GB" sz="1200" b="0" i="0" u="none" strike="noStrike" dirty="0">
                <a:solidFill>
                  <a:srgbClr val="000000"/>
                </a:solidFill>
                <a:effectLst/>
              </a:rPr>
              <a:t>, J. (2011). Automatisms: Bridging clinical neurology with criminal law. </a:t>
            </a:r>
            <a:r>
              <a:rPr lang="en-GB" sz="1200" b="0" i="1" u="none" strike="noStrike" dirty="0">
                <a:solidFill>
                  <a:srgbClr val="000000"/>
                </a:solidFill>
                <a:effectLst/>
              </a:rPr>
              <a:t>Epilepsy &amp; </a:t>
            </a:r>
            <a:r>
              <a:rPr lang="en-GB" sz="1200" b="0" i="1" u="none" strike="noStrike" dirty="0" err="1">
                <a:solidFill>
                  <a:srgbClr val="000000"/>
                </a:solidFill>
                <a:effectLst/>
              </a:rPr>
              <a:t>Behavior</a:t>
            </a:r>
            <a:r>
              <a:rPr lang="en-GB" sz="1200" b="0" i="0" u="none" strike="noStrike" dirty="0">
                <a:solidFill>
                  <a:srgbClr val="000000"/>
                </a:solidFill>
                <a:effectLst/>
              </a:rPr>
              <a:t>, 20(3), pp.423–427. </a:t>
            </a:r>
            <a:r>
              <a:rPr lang="en-GB" sz="1200" b="0" i="0" u="none" strike="noStrike" dirty="0" err="1">
                <a:solidFill>
                  <a:srgbClr val="000000"/>
                </a:solidFill>
                <a:effectLst/>
              </a:rPr>
              <a:t>doi:https</a:t>
            </a:r>
            <a:r>
              <a:rPr lang="en-GB" sz="1200" b="0" i="0" u="none" strike="noStrike" dirty="0">
                <a:solidFill>
                  <a:srgbClr val="000000"/>
                </a:solidFill>
                <a:effectLst/>
              </a:rPr>
              <a:t>://</a:t>
            </a:r>
            <a:r>
              <a:rPr lang="en-GB" sz="1200" b="0" i="0" u="none" strike="noStrike" dirty="0" err="1">
                <a:solidFill>
                  <a:srgbClr val="000000"/>
                </a:solidFill>
                <a:effectLst/>
              </a:rPr>
              <a:t>doi.org</a:t>
            </a:r>
            <a:r>
              <a:rPr lang="en-GB" sz="1200" b="0" i="0" u="none" strike="noStrike" dirty="0">
                <a:solidFill>
                  <a:srgbClr val="000000"/>
                </a:solidFill>
                <a:effectLst/>
              </a:rPr>
              <a:t>/10.1016/</a:t>
            </a:r>
            <a:r>
              <a:rPr lang="en-GB" sz="1200" b="0" i="0" u="none" strike="noStrike" dirty="0" err="1">
                <a:solidFill>
                  <a:srgbClr val="000000"/>
                </a:solidFill>
                <a:effectLst/>
              </a:rPr>
              <a:t>j.yebeh.2010.09.033</a:t>
            </a:r>
            <a:r>
              <a:rPr lang="en-GB" sz="1200" b="0" i="0" u="none" strike="noStrike" dirty="0">
                <a:solidFill>
                  <a:srgbClr val="000000"/>
                </a:solidFill>
                <a:effectLst/>
              </a:rPr>
              <a:t>. (Slide 12)</a:t>
            </a:r>
          </a:p>
          <a:p>
            <a:pPr marL="171450" indent="-171450">
              <a:buFont typeface="Arial" panose="020B0604020202020204" pitchFamily="34" charset="0"/>
              <a:buChar char="•"/>
            </a:pPr>
            <a:r>
              <a:rPr lang="en-GB" sz="1200" b="0" i="0" u="none" strike="noStrike" dirty="0">
                <a:solidFill>
                  <a:srgbClr val="000000"/>
                </a:solidFill>
                <a:effectLst/>
              </a:rPr>
              <a:t>StudySmarter UK. (n.d.). </a:t>
            </a:r>
            <a:r>
              <a:rPr lang="en-GB" sz="1200" b="0" i="1" u="none" strike="noStrike" dirty="0">
                <a:solidFill>
                  <a:srgbClr val="000000"/>
                </a:solidFill>
                <a:effectLst/>
              </a:rPr>
              <a:t>Automatism Defence: Cases, Criticism, Examples | StudySmarter</a:t>
            </a:r>
            <a:r>
              <a:rPr lang="en-GB" sz="1200" b="0" i="0" u="none" strike="noStrike" dirty="0">
                <a:solidFill>
                  <a:srgbClr val="000000"/>
                </a:solidFill>
                <a:effectLst/>
              </a:rPr>
              <a:t>. [online] Available at: https://</a:t>
            </a:r>
            <a:r>
              <a:rPr lang="en-GB" sz="1200" b="0" i="0" u="none" strike="noStrike" dirty="0" err="1">
                <a:solidFill>
                  <a:srgbClr val="000000"/>
                </a:solidFill>
                <a:effectLst/>
              </a:rPr>
              <a:t>www.studysmarter.co.uk</a:t>
            </a:r>
            <a:r>
              <a:rPr lang="en-GB" sz="1200" b="0" i="0" u="none" strike="noStrike" dirty="0">
                <a:solidFill>
                  <a:srgbClr val="000000"/>
                </a:solidFill>
                <a:effectLst/>
              </a:rPr>
              <a:t>/explanations/law/uk-criminal-law/automatism-defence/.</a:t>
            </a:r>
            <a:r>
              <a:rPr lang="en-GB" sz="1200" b="0" i="0" dirty="0"/>
              <a:t> (slide 8)</a:t>
            </a:r>
            <a:endParaRPr lang="en-GB" sz="1200" b="0" i="0" u="none" strike="noStrike" dirty="0">
              <a:solidFill>
                <a:srgbClr val="000000"/>
              </a:solidFill>
              <a:effectLst/>
            </a:endParaRPr>
          </a:p>
          <a:p>
            <a:pPr marL="171450" indent="-171450">
              <a:buFont typeface="Arial" panose="020B0604020202020204" pitchFamily="34" charset="0"/>
              <a:buChar char="•"/>
            </a:pPr>
            <a:r>
              <a:rPr lang="en-GB" sz="1200" b="0" i="0" u="none" strike="noStrike" dirty="0">
                <a:solidFill>
                  <a:srgbClr val="000000"/>
                </a:solidFill>
                <a:effectLst/>
              </a:rPr>
              <a:t>Team, L. (2021). </a:t>
            </a:r>
            <a:r>
              <a:rPr lang="en-GB" sz="1200" b="0" i="1" u="none" strike="noStrike" dirty="0" err="1">
                <a:solidFill>
                  <a:srgbClr val="000000"/>
                </a:solidFill>
                <a:effectLst/>
              </a:rPr>
              <a:t>M’Naghten’s</a:t>
            </a:r>
            <a:r>
              <a:rPr lang="en-GB" sz="1200" b="0" i="1" u="none" strike="noStrike" dirty="0">
                <a:solidFill>
                  <a:srgbClr val="000000"/>
                </a:solidFill>
                <a:effectLst/>
              </a:rPr>
              <a:t> case (1843) 10 Cl &amp; Fin 200</a:t>
            </a:r>
            <a:r>
              <a:rPr lang="en-GB" sz="1200" b="0" i="0" u="none" strike="noStrike" dirty="0">
                <a:solidFill>
                  <a:srgbClr val="000000"/>
                </a:solidFill>
                <a:effectLst/>
              </a:rPr>
              <a:t>. [online] </a:t>
            </a:r>
            <a:r>
              <a:rPr lang="en-GB" sz="1200" b="0" i="0" u="none" strike="noStrike" dirty="0" err="1">
                <a:solidFill>
                  <a:srgbClr val="000000"/>
                </a:solidFill>
                <a:effectLst/>
              </a:rPr>
              <a:t>lawprof.co</a:t>
            </a:r>
            <a:r>
              <a:rPr lang="en-GB" sz="1200" b="0" i="0" u="none" strike="noStrike" dirty="0">
                <a:solidFill>
                  <a:srgbClr val="000000"/>
                </a:solidFill>
                <a:effectLst/>
              </a:rPr>
              <a:t>. Available at: https://</a:t>
            </a:r>
            <a:r>
              <a:rPr lang="en-GB" sz="1200" b="0" i="0" u="none" strike="noStrike" dirty="0" err="1">
                <a:solidFill>
                  <a:srgbClr val="000000"/>
                </a:solidFill>
                <a:effectLst/>
              </a:rPr>
              <a:t>lawprof.co</a:t>
            </a:r>
            <a:r>
              <a:rPr lang="en-GB" sz="1200" b="0" i="0" u="none" strike="noStrike" dirty="0">
                <a:solidFill>
                  <a:srgbClr val="000000"/>
                </a:solidFill>
                <a:effectLst/>
              </a:rPr>
              <a:t>/criminal-law/incapacity-cases/</a:t>
            </a:r>
            <a:r>
              <a:rPr lang="en-GB" sz="1200" b="0" i="0" u="none" strike="noStrike" dirty="0" err="1">
                <a:solidFill>
                  <a:srgbClr val="000000"/>
                </a:solidFill>
                <a:effectLst/>
              </a:rPr>
              <a:t>mnaghtens-case-1843-10</a:t>
            </a:r>
            <a:r>
              <a:rPr lang="en-GB" sz="1200" b="0" i="0" u="none" strike="noStrike" dirty="0">
                <a:solidFill>
                  <a:srgbClr val="000000"/>
                </a:solidFill>
                <a:effectLst/>
              </a:rPr>
              <a:t>-</a:t>
            </a:r>
            <a:r>
              <a:rPr lang="en-GB" sz="1200" b="0" i="0" u="none" strike="noStrike" dirty="0" err="1">
                <a:solidFill>
                  <a:srgbClr val="000000"/>
                </a:solidFill>
                <a:effectLst/>
              </a:rPr>
              <a:t>cl-fin-200</a:t>
            </a:r>
            <a:r>
              <a:rPr lang="en-GB" sz="1200" b="0" i="0" u="none" strike="noStrike" dirty="0">
                <a:solidFill>
                  <a:srgbClr val="000000"/>
                </a:solidFill>
                <a:effectLst/>
              </a:rPr>
              <a:t>/ [Accessed 7 Nov. 2024].</a:t>
            </a:r>
            <a:r>
              <a:rPr lang="en-GB" sz="1200" dirty="0">
                <a:effectLst/>
              </a:rPr>
              <a:t> (slide 4)</a:t>
            </a:r>
          </a:p>
          <a:p>
            <a:pPr marL="171450" indent="-171450">
              <a:buFont typeface="Arial" panose="020B0604020202020204" pitchFamily="34" charset="0"/>
              <a:buChar char="•"/>
            </a:pPr>
            <a:r>
              <a:rPr lang="en-GB" sz="1200" b="0" i="0" u="none" strike="noStrike" dirty="0">
                <a:solidFill>
                  <a:srgbClr val="000000"/>
                </a:solidFill>
                <a:effectLst/>
              </a:rPr>
              <a:t>VHS Fletchers Solicitors. (2019). </a:t>
            </a:r>
            <a:r>
              <a:rPr lang="en-GB" sz="1200" b="0" i="1" u="none" strike="noStrike" dirty="0">
                <a:solidFill>
                  <a:srgbClr val="000000"/>
                </a:solidFill>
                <a:effectLst/>
              </a:rPr>
              <a:t>Sleepwalking and the defence of automatism</a:t>
            </a:r>
            <a:r>
              <a:rPr lang="en-GB" sz="1200" b="0" i="0" u="none" strike="noStrike" dirty="0">
                <a:solidFill>
                  <a:srgbClr val="000000"/>
                </a:solidFill>
                <a:effectLst/>
              </a:rPr>
              <a:t>. [online] Available at: https://</a:t>
            </a:r>
            <a:r>
              <a:rPr lang="en-GB" sz="1200" b="0" i="0" u="none" strike="noStrike" dirty="0" err="1">
                <a:solidFill>
                  <a:srgbClr val="000000"/>
                </a:solidFill>
                <a:effectLst/>
              </a:rPr>
              <a:t>vhsfletchers.co.uk</a:t>
            </a:r>
            <a:r>
              <a:rPr lang="en-GB" sz="1200" b="0" i="0" u="none" strike="noStrike" dirty="0">
                <a:solidFill>
                  <a:srgbClr val="000000"/>
                </a:solidFill>
                <a:effectLst/>
              </a:rPr>
              <a:t>/sleepwalking-automatism-defence/.</a:t>
            </a:r>
            <a:r>
              <a:rPr lang="en-GB" sz="1200" dirty="0"/>
              <a:t> (Slide 11)</a:t>
            </a:r>
          </a:p>
          <a:p>
            <a:pPr marL="171450" indent="-171450">
              <a:buFont typeface="Arial" panose="020B0604020202020204" pitchFamily="34" charset="0"/>
              <a:buChar char="•"/>
            </a:pPr>
            <a:r>
              <a:rPr lang="en-GB" sz="1200" b="0" i="0" u="none" strike="noStrike" dirty="0">
                <a:solidFill>
                  <a:srgbClr val="000000"/>
                </a:solidFill>
                <a:effectLst/>
              </a:rPr>
              <a:t>www.draycottbrowne.co.uk. (n.d.). </a:t>
            </a:r>
            <a:r>
              <a:rPr lang="en-GB" sz="1200" b="0" i="1" u="none" strike="noStrike" dirty="0">
                <a:solidFill>
                  <a:srgbClr val="000000"/>
                </a:solidFill>
                <a:effectLst/>
              </a:rPr>
              <a:t>Types of Defence in Criminal Law UK | General Criminal Defences</a:t>
            </a:r>
            <a:r>
              <a:rPr lang="en-GB" sz="1200" b="0" i="0" u="none" strike="noStrike" dirty="0">
                <a:solidFill>
                  <a:srgbClr val="000000"/>
                </a:solidFill>
                <a:effectLst/>
              </a:rPr>
              <a:t>. [online] Available at: https://</a:t>
            </a:r>
            <a:r>
              <a:rPr lang="en-GB" sz="1200" b="0" i="0" u="none" strike="noStrike" dirty="0" err="1">
                <a:solidFill>
                  <a:srgbClr val="000000"/>
                </a:solidFill>
                <a:effectLst/>
              </a:rPr>
              <a:t>www.draycottbrowne.co.uk</a:t>
            </a:r>
            <a:r>
              <a:rPr lang="en-GB" sz="1200" b="0" i="0" u="none" strike="noStrike" dirty="0">
                <a:solidFill>
                  <a:srgbClr val="000000"/>
                </a:solidFill>
                <a:effectLst/>
              </a:rPr>
              <a:t>/investigations/types-defence.</a:t>
            </a:r>
            <a:r>
              <a:rPr lang="en-GB" sz="1200" b="0" i="0" dirty="0">
                <a:effectLst/>
              </a:rPr>
              <a:t>(slide 7) </a:t>
            </a:r>
          </a:p>
          <a:p>
            <a:pPr marL="171450" indent="-171450">
              <a:buFont typeface="Arial" panose="020B0604020202020204" pitchFamily="34" charset="0"/>
              <a:buChar char="•"/>
            </a:pPr>
            <a:r>
              <a:rPr lang="en-GB" sz="1200" b="0" i="0" u="none" strike="noStrike" dirty="0" err="1">
                <a:solidFill>
                  <a:srgbClr val="000000"/>
                </a:solidFill>
                <a:effectLst/>
              </a:rPr>
              <a:t>www.lexisnexis.co.uk</a:t>
            </a:r>
            <a:r>
              <a:rPr lang="en-GB" sz="1200" b="0" i="0" u="none" strike="noStrike" dirty="0">
                <a:solidFill>
                  <a:srgbClr val="000000"/>
                </a:solidFill>
                <a:effectLst/>
              </a:rPr>
              <a:t>. (n.d.). </a:t>
            </a:r>
            <a:r>
              <a:rPr lang="en-GB" sz="1200" b="0" i="1" u="none" strike="noStrike" dirty="0">
                <a:solidFill>
                  <a:srgbClr val="000000"/>
                </a:solidFill>
                <a:effectLst/>
              </a:rPr>
              <a:t>Automatism Definition | Legal Glossary | </a:t>
            </a:r>
            <a:r>
              <a:rPr lang="en-GB" sz="1200" b="0" i="1" u="none" strike="noStrike" dirty="0" err="1">
                <a:solidFill>
                  <a:srgbClr val="000000"/>
                </a:solidFill>
                <a:effectLst/>
              </a:rPr>
              <a:t>LexisNexis</a:t>
            </a:r>
            <a:r>
              <a:rPr lang="en-GB" sz="1200" b="0" i="0" u="none" strike="noStrike" dirty="0">
                <a:solidFill>
                  <a:srgbClr val="000000"/>
                </a:solidFill>
                <a:effectLst/>
              </a:rPr>
              <a:t>. [online] Available at: https://</a:t>
            </a:r>
            <a:r>
              <a:rPr lang="en-GB" sz="1200" b="0" i="0" u="none" strike="noStrike" dirty="0" err="1">
                <a:solidFill>
                  <a:srgbClr val="000000"/>
                </a:solidFill>
                <a:effectLst/>
              </a:rPr>
              <a:t>www.lexisnexis.co.uk</a:t>
            </a:r>
            <a:r>
              <a:rPr lang="en-GB" sz="1200" b="0" i="0" u="none" strike="noStrike" dirty="0">
                <a:solidFill>
                  <a:srgbClr val="000000"/>
                </a:solidFill>
                <a:effectLst/>
              </a:rPr>
              <a:t>/legal/glossary/automatism.</a:t>
            </a:r>
            <a:r>
              <a:rPr lang="en-GB" sz="1200" b="0" i="0" dirty="0">
                <a:effectLst/>
              </a:rPr>
              <a:t> (slide 6)</a:t>
            </a:r>
            <a:endParaRPr lang="en-GB" sz="1200" dirty="0">
              <a:effectLst/>
            </a:endParaRPr>
          </a:p>
          <a:p>
            <a:pPr marL="171450" indent="-171450">
              <a:buFont typeface="Arial" panose="020B0604020202020204" pitchFamily="34" charset="0"/>
              <a:buChar char="•"/>
            </a:pPr>
            <a:r>
              <a:rPr lang="en-GB" sz="1200" b="0" i="0" u="none" strike="noStrike" dirty="0" err="1">
                <a:solidFill>
                  <a:srgbClr val="000000"/>
                </a:solidFill>
                <a:effectLst/>
              </a:rPr>
              <a:t>www.lexisnexis.co.uk</a:t>
            </a:r>
            <a:r>
              <a:rPr lang="en-GB" sz="1200" b="0" i="0" u="none" strike="noStrike" dirty="0">
                <a:solidFill>
                  <a:srgbClr val="000000"/>
                </a:solidFill>
                <a:effectLst/>
              </a:rPr>
              <a:t>. (2023). </a:t>
            </a:r>
            <a:r>
              <a:rPr lang="en-GB" sz="1200" b="0" i="1" u="none" strike="noStrike" dirty="0">
                <a:solidFill>
                  <a:srgbClr val="000000"/>
                </a:solidFill>
                <a:effectLst/>
              </a:rPr>
              <a:t>Automatism | Legal Guidance | </a:t>
            </a:r>
            <a:r>
              <a:rPr lang="en-GB" sz="1200" b="0" i="1" u="none" strike="noStrike" dirty="0" err="1">
                <a:solidFill>
                  <a:srgbClr val="000000"/>
                </a:solidFill>
                <a:effectLst/>
              </a:rPr>
              <a:t>LexisNexis</a:t>
            </a:r>
            <a:r>
              <a:rPr lang="en-GB" sz="1200" b="0" i="0" u="none" strike="noStrike" dirty="0">
                <a:solidFill>
                  <a:srgbClr val="000000"/>
                </a:solidFill>
                <a:effectLst/>
              </a:rPr>
              <a:t>. [online] Available at: https://</a:t>
            </a:r>
            <a:r>
              <a:rPr lang="en-GB" sz="1200" b="0" i="0" u="none" strike="noStrike" dirty="0" err="1">
                <a:solidFill>
                  <a:srgbClr val="000000"/>
                </a:solidFill>
                <a:effectLst/>
              </a:rPr>
              <a:t>www.lexisnexis.co.uk</a:t>
            </a:r>
            <a:r>
              <a:rPr lang="en-GB" sz="1200" b="0" i="0" u="none" strike="noStrike" dirty="0">
                <a:solidFill>
                  <a:srgbClr val="000000"/>
                </a:solidFill>
                <a:effectLst/>
              </a:rPr>
              <a:t>/legal/guidance/automatism.</a:t>
            </a:r>
            <a:r>
              <a:rPr lang="en-GB" sz="1200" dirty="0"/>
              <a:t>(Slide 14) </a:t>
            </a:r>
          </a:p>
          <a:p>
            <a:pPr marL="171450" indent="-171450">
              <a:buFont typeface="Arial" panose="020B0604020202020204" pitchFamily="34" charset="0"/>
              <a:buChar char="•"/>
            </a:pPr>
            <a:endParaRPr lang="en-GB" sz="1200" dirty="0">
              <a:effectLst/>
            </a:endParaRPr>
          </a:p>
          <a:p>
            <a:pPr marL="171450" indent="-171450">
              <a:buFont typeface="Arial" panose="020B0604020202020204" pitchFamily="34" charset="0"/>
              <a:buChar char="•"/>
            </a:pPr>
            <a:endParaRPr lang="en-GB" sz="1200" b="0" i="0" u="none" strike="noStrike" dirty="0">
              <a:solidFill>
                <a:srgbClr val="000000"/>
              </a:solidFill>
              <a:effectLst/>
            </a:endParaRPr>
          </a:p>
          <a:p>
            <a:r>
              <a:rPr lang="en-GB" sz="1200" b="0" i="0" u="none" strike="noStrike" dirty="0">
                <a:solidFill>
                  <a:srgbClr val="000000"/>
                </a:solidFill>
                <a:effectLst/>
              </a:rPr>
              <a:t>‌</a:t>
            </a:r>
          </a:p>
          <a:p>
            <a:pPr marL="171450" indent="-171450">
              <a:buFont typeface="Arial" panose="020B0604020202020204" pitchFamily="34" charset="0"/>
              <a:buChar char="•"/>
            </a:pPr>
            <a:endParaRPr lang="en-US" sz="1200" dirty="0"/>
          </a:p>
        </p:txBody>
      </p:sp>
    </p:spTree>
    <p:extLst>
      <p:ext uri="{BB962C8B-B14F-4D97-AF65-F5344CB8AC3E}">
        <p14:creationId xmlns:p14="http://schemas.microsoft.com/office/powerpoint/2010/main" val="2575267482"/>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7076E1-1559-31E9-25CD-DC69EE1C7D94}"/>
              </a:ext>
            </a:extLst>
          </p:cNvPr>
          <p:cNvSpPr>
            <a:spLocks noGrp="1"/>
          </p:cNvSpPr>
          <p:nvPr>
            <p:ph type="ctrTitle"/>
          </p:nvPr>
        </p:nvSpPr>
        <p:spPr>
          <a:xfrm>
            <a:off x="451517" y="498348"/>
            <a:ext cx="10058400" cy="1143000"/>
          </a:xfrm>
        </p:spPr>
        <p:txBody>
          <a:bodyPr>
            <a:normAutofit/>
          </a:bodyPr>
          <a:lstStyle/>
          <a:p>
            <a:r>
              <a:rPr lang="en-GB" sz="4000" dirty="0"/>
              <a:t>Summary - </a:t>
            </a:r>
            <a:endParaRPr lang="en-US" sz="4000" dirty="0"/>
          </a:p>
        </p:txBody>
      </p:sp>
      <p:sp>
        <p:nvSpPr>
          <p:cNvPr id="3" name="Subtitle 2">
            <a:extLst>
              <a:ext uri="{FF2B5EF4-FFF2-40B4-BE49-F238E27FC236}">
                <a16:creationId xmlns:a16="http://schemas.microsoft.com/office/drawing/2014/main" id="{6BEA9709-FAF8-6030-5FB4-999CB026C6D3}"/>
              </a:ext>
            </a:extLst>
          </p:cNvPr>
          <p:cNvSpPr>
            <a:spLocks noGrp="1"/>
          </p:cNvSpPr>
          <p:nvPr>
            <p:ph type="subTitle" idx="1"/>
          </p:nvPr>
        </p:nvSpPr>
        <p:spPr>
          <a:xfrm>
            <a:off x="1831561" y="1753000"/>
            <a:ext cx="10058400" cy="2715241"/>
          </a:xfrm>
        </p:spPr>
        <p:txBody>
          <a:bodyPr>
            <a:normAutofit lnSpcReduction="10000"/>
          </a:bodyPr>
          <a:lstStyle/>
          <a:p>
            <a:pPr marL="342900" indent="-342900">
              <a:buFont typeface="Arial" panose="020B0604020202020204" pitchFamily="34" charset="0"/>
              <a:buChar char="•"/>
            </a:pPr>
            <a:r>
              <a:rPr lang="en-GB" dirty="0"/>
              <a:t>Automatism and Insanity defences are in immediate need of attention</a:t>
            </a:r>
          </a:p>
          <a:p>
            <a:pPr marL="342900" indent="-342900">
              <a:buFont typeface="Arial" panose="020B0604020202020204" pitchFamily="34" charset="0"/>
              <a:buChar char="•"/>
            </a:pPr>
            <a:r>
              <a:rPr lang="en-GB" dirty="0"/>
              <a:t>Both defences are both positive in terms of defences however do need tweaking and clarifying </a:t>
            </a:r>
          </a:p>
          <a:p>
            <a:pPr marL="342900" indent="-342900">
              <a:buFont typeface="Arial" panose="020B0604020202020204" pitchFamily="34" charset="0"/>
              <a:buChar char="•"/>
            </a:pPr>
            <a:r>
              <a:rPr lang="en-GB" dirty="0"/>
              <a:t>They are sufficient and beneficial if/when used correctly </a:t>
            </a:r>
            <a:endParaRPr lang="en-US" dirty="0"/>
          </a:p>
        </p:txBody>
      </p:sp>
      <p:pic>
        <p:nvPicPr>
          <p:cNvPr id="4" name="Graphic 3" descr="Right Brain outline">
            <a:extLst>
              <a:ext uri="{FF2B5EF4-FFF2-40B4-BE49-F238E27FC236}">
                <a16:creationId xmlns:a16="http://schemas.microsoft.com/office/drawing/2014/main" id="{7A1D6F6C-4A65-B78C-B67E-9D2713911C73}"/>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98151" y="2492791"/>
            <a:ext cx="831629" cy="831629"/>
          </a:xfrm>
          <a:prstGeom prst="rect">
            <a:avLst/>
          </a:prstGeom>
        </p:spPr>
      </p:pic>
      <p:pic>
        <p:nvPicPr>
          <p:cNvPr id="5" name="Graphic 4" descr="Magnifying glass with solid fill">
            <a:extLst>
              <a:ext uri="{FF2B5EF4-FFF2-40B4-BE49-F238E27FC236}">
                <a16:creationId xmlns:a16="http://schemas.microsoft.com/office/drawing/2014/main" id="{6B07AB36-FFC6-734B-E467-D0D7B131736E}"/>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067255" y="3429000"/>
            <a:ext cx="764306" cy="764306"/>
          </a:xfrm>
          <a:prstGeom prst="rect">
            <a:avLst/>
          </a:prstGeom>
        </p:spPr>
      </p:pic>
      <p:pic>
        <p:nvPicPr>
          <p:cNvPr id="6" name="Graphic 5" descr="Bank outline">
            <a:extLst>
              <a:ext uri="{FF2B5EF4-FFF2-40B4-BE49-F238E27FC236}">
                <a16:creationId xmlns:a16="http://schemas.microsoft.com/office/drawing/2014/main" id="{1947AE9F-2071-EAE1-9D74-0B103CD86F6D}"/>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98151" y="1697174"/>
            <a:ext cx="833409" cy="833409"/>
          </a:xfrm>
          <a:prstGeom prst="rect">
            <a:avLst/>
          </a:prstGeom>
        </p:spPr>
      </p:pic>
    </p:spTree>
    <p:extLst>
      <p:ext uri="{BB962C8B-B14F-4D97-AF65-F5344CB8AC3E}">
        <p14:creationId xmlns:p14="http://schemas.microsoft.com/office/powerpoint/2010/main" val="2918572898"/>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tint val="90000"/>
            <a:shade val="97000"/>
            <a:satMod val="130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3B3B6C5-748F-437C-AE76-DB11FEA99E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197CEB5D-9BB2-475C-BA8D-AC88BB8C97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58724" y="457200"/>
            <a:ext cx="11274552" cy="59436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EB92C0-AC8E-1C22-DDC2-9F1731B778CC}"/>
              </a:ext>
            </a:extLst>
          </p:cNvPr>
          <p:cNvSpPr>
            <a:spLocks noGrp="1"/>
          </p:cNvSpPr>
          <p:nvPr>
            <p:ph type="ctrTitle"/>
          </p:nvPr>
        </p:nvSpPr>
        <p:spPr>
          <a:xfrm>
            <a:off x="4380588" y="965199"/>
            <a:ext cx="6766078" cy="4927601"/>
          </a:xfrm>
        </p:spPr>
        <p:txBody>
          <a:bodyPr anchor="ctr">
            <a:normAutofit/>
          </a:bodyPr>
          <a:lstStyle/>
          <a:p>
            <a:r>
              <a:rPr lang="en-GB" sz="6000"/>
              <a:t>Thank you! </a:t>
            </a:r>
            <a:endParaRPr lang="en-US" sz="6000"/>
          </a:p>
        </p:txBody>
      </p:sp>
      <p:sp>
        <p:nvSpPr>
          <p:cNvPr id="3" name="Subtitle 2">
            <a:extLst>
              <a:ext uri="{FF2B5EF4-FFF2-40B4-BE49-F238E27FC236}">
                <a16:creationId xmlns:a16="http://schemas.microsoft.com/office/drawing/2014/main" id="{E1C583C6-CE4B-10FE-2C3D-54086C1E85C2}"/>
              </a:ext>
            </a:extLst>
          </p:cNvPr>
          <p:cNvSpPr>
            <a:spLocks noGrp="1"/>
          </p:cNvSpPr>
          <p:nvPr>
            <p:ph type="subTitle" idx="1"/>
          </p:nvPr>
        </p:nvSpPr>
        <p:spPr>
          <a:xfrm>
            <a:off x="1023257" y="965198"/>
            <a:ext cx="2707937" cy="4927602"/>
          </a:xfrm>
        </p:spPr>
        <p:txBody>
          <a:bodyPr anchor="ctr">
            <a:normAutofit/>
          </a:bodyPr>
          <a:lstStyle/>
          <a:p>
            <a:pPr algn="r"/>
            <a:r>
              <a:rPr lang="en-GB" sz="2000" dirty="0"/>
              <a:t>Hollie-Marie Barfoot</a:t>
            </a:r>
          </a:p>
          <a:p>
            <a:pPr algn="r"/>
            <a:r>
              <a:rPr lang="en-GB" sz="2000" dirty="0"/>
              <a:t>2405227</a:t>
            </a:r>
          </a:p>
          <a:p>
            <a:pPr algn="r"/>
            <a:r>
              <a:rPr lang="en-GB" sz="2000" dirty="0"/>
              <a:t>BMLW4010</a:t>
            </a:r>
            <a:endParaRPr lang="en-US" sz="2000" dirty="0"/>
          </a:p>
        </p:txBody>
      </p:sp>
      <p:cxnSp>
        <p:nvCxnSpPr>
          <p:cNvPr id="12" name="Straight Connector 11">
            <a:extLst>
              <a:ext uri="{FF2B5EF4-FFF2-40B4-BE49-F238E27FC236}">
                <a16:creationId xmlns:a16="http://schemas.microsoft.com/office/drawing/2014/main" id="{BB14AD1F-ADD5-46E7-966F-4C0290232FF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55891" y="2057399"/>
            <a:ext cx="0" cy="274320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99008060"/>
      </p:ext>
    </p:extLst>
  </p:cSld>
  <p:clrMapOvr>
    <a:masterClrMapping/>
  </p:clrMapOvr>
  <p:transition spd="slow">
    <p:wip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32EC10AE-BD9C-ED19-53F6-A83618CAEEBC}"/>
              </a:ext>
            </a:extLst>
          </p:cNvPr>
          <p:cNvSpPr>
            <a:spLocks noGrp="1"/>
          </p:cNvSpPr>
          <p:nvPr>
            <p:ph type="subTitle" idx="1"/>
          </p:nvPr>
        </p:nvSpPr>
        <p:spPr>
          <a:xfrm>
            <a:off x="171245" y="0"/>
            <a:ext cx="10058400" cy="606567"/>
          </a:xfrm>
        </p:spPr>
        <p:txBody>
          <a:bodyPr/>
          <a:lstStyle/>
          <a:p>
            <a:r>
              <a:rPr lang="en-GB" dirty="0"/>
              <a:t>Notes - </a:t>
            </a:r>
            <a:endParaRPr lang="en-US" dirty="0"/>
          </a:p>
        </p:txBody>
      </p:sp>
      <p:pic>
        <p:nvPicPr>
          <p:cNvPr id="16" name="Picture 15">
            <a:extLst>
              <a:ext uri="{FF2B5EF4-FFF2-40B4-BE49-F238E27FC236}">
                <a16:creationId xmlns:a16="http://schemas.microsoft.com/office/drawing/2014/main" id="{3B895942-1CD7-7FDD-74F2-052211391F0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8216" y="716999"/>
            <a:ext cx="2026447" cy="1324028"/>
          </a:xfrm>
          <a:prstGeom prst="rect">
            <a:avLst/>
          </a:prstGeom>
        </p:spPr>
      </p:pic>
      <p:pic>
        <p:nvPicPr>
          <p:cNvPr id="17" name="Picture 16">
            <a:extLst>
              <a:ext uri="{FF2B5EF4-FFF2-40B4-BE49-F238E27FC236}">
                <a16:creationId xmlns:a16="http://schemas.microsoft.com/office/drawing/2014/main" id="{710623C5-8462-C790-36DE-8F6EF3D8D48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31164" y="408878"/>
            <a:ext cx="2279840" cy="1887006"/>
          </a:xfrm>
          <a:prstGeom prst="rect">
            <a:avLst/>
          </a:prstGeom>
        </p:spPr>
      </p:pic>
      <p:pic>
        <p:nvPicPr>
          <p:cNvPr id="18" name="Picture 17">
            <a:extLst>
              <a:ext uri="{FF2B5EF4-FFF2-40B4-BE49-F238E27FC236}">
                <a16:creationId xmlns:a16="http://schemas.microsoft.com/office/drawing/2014/main" id="{977DAE4A-101B-E10C-5885-0FE5228FEF8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540090" y="403712"/>
            <a:ext cx="2686564" cy="2095027"/>
          </a:xfrm>
          <a:prstGeom prst="rect">
            <a:avLst/>
          </a:prstGeom>
        </p:spPr>
      </p:pic>
      <p:pic>
        <p:nvPicPr>
          <p:cNvPr id="19" name="Picture 18">
            <a:extLst>
              <a:ext uri="{FF2B5EF4-FFF2-40B4-BE49-F238E27FC236}">
                <a16:creationId xmlns:a16="http://schemas.microsoft.com/office/drawing/2014/main" id="{D53FCE7F-BEF9-C6CF-F13A-C8799CCF909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255740" y="396323"/>
            <a:ext cx="2791597" cy="1926117"/>
          </a:xfrm>
          <a:prstGeom prst="rect">
            <a:avLst/>
          </a:prstGeom>
        </p:spPr>
      </p:pic>
      <p:pic>
        <p:nvPicPr>
          <p:cNvPr id="20" name="Picture 19">
            <a:extLst>
              <a:ext uri="{FF2B5EF4-FFF2-40B4-BE49-F238E27FC236}">
                <a16:creationId xmlns:a16="http://schemas.microsoft.com/office/drawing/2014/main" id="{ACF70241-A463-DAD1-429A-0D62A094B86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076423" y="375727"/>
            <a:ext cx="2067739" cy="1725230"/>
          </a:xfrm>
          <a:prstGeom prst="rect">
            <a:avLst/>
          </a:prstGeom>
        </p:spPr>
      </p:pic>
      <p:pic>
        <p:nvPicPr>
          <p:cNvPr id="21" name="Picture 20">
            <a:extLst>
              <a:ext uri="{FF2B5EF4-FFF2-40B4-BE49-F238E27FC236}">
                <a16:creationId xmlns:a16="http://schemas.microsoft.com/office/drawing/2014/main" id="{621FDEE0-247D-769C-D753-FA6CC6E27E32}"/>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168606" y="2322440"/>
            <a:ext cx="2325214" cy="1512449"/>
          </a:xfrm>
          <a:prstGeom prst="rect">
            <a:avLst/>
          </a:prstGeom>
        </p:spPr>
      </p:pic>
      <p:pic>
        <p:nvPicPr>
          <p:cNvPr id="22" name="Picture 21">
            <a:extLst>
              <a:ext uri="{FF2B5EF4-FFF2-40B4-BE49-F238E27FC236}">
                <a16:creationId xmlns:a16="http://schemas.microsoft.com/office/drawing/2014/main" id="{DAD9DF35-01FC-64BF-D628-F791A5207D09}"/>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4511004" y="2442009"/>
            <a:ext cx="2274333" cy="3090186"/>
          </a:xfrm>
          <a:prstGeom prst="rect">
            <a:avLst/>
          </a:prstGeom>
        </p:spPr>
      </p:pic>
      <p:pic>
        <p:nvPicPr>
          <p:cNvPr id="23" name="Picture 22">
            <a:extLst>
              <a:ext uri="{FF2B5EF4-FFF2-40B4-BE49-F238E27FC236}">
                <a16:creationId xmlns:a16="http://schemas.microsoft.com/office/drawing/2014/main" id="{F2930F0E-2D00-D06A-01A2-7B97CCED8C1D}"/>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42159" y="2623162"/>
            <a:ext cx="2053122" cy="3203646"/>
          </a:xfrm>
          <a:prstGeom prst="rect">
            <a:avLst/>
          </a:prstGeom>
        </p:spPr>
      </p:pic>
      <p:pic>
        <p:nvPicPr>
          <p:cNvPr id="25" name="Picture 24">
            <a:extLst>
              <a:ext uri="{FF2B5EF4-FFF2-40B4-BE49-F238E27FC236}">
                <a16:creationId xmlns:a16="http://schemas.microsoft.com/office/drawing/2014/main" id="{0DC7E0CA-9A15-E376-7803-59C9FE706E99}"/>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6696117" y="2233066"/>
            <a:ext cx="2074416" cy="3203646"/>
          </a:xfrm>
          <a:prstGeom prst="rect">
            <a:avLst/>
          </a:prstGeom>
        </p:spPr>
      </p:pic>
      <p:pic>
        <p:nvPicPr>
          <p:cNvPr id="26" name="Picture 25">
            <a:extLst>
              <a:ext uri="{FF2B5EF4-FFF2-40B4-BE49-F238E27FC236}">
                <a16:creationId xmlns:a16="http://schemas.microsoft.com/office/drawing/2014/main" id="{B39D4F98-8639-2F23-DBD4-8BBBFA4F3735}"/>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8824768" y="2239275"/>
            <a:ext cx="1853100" cy="2337756"/>
          </a:xfrm>
          <a:prstGeom prst="rect">
            <a:avLst/>
          </a:prstGeom>
        </p:spPr>
      </p:pic>
      <p:pic>
        <p:nvPicPr>
          <p:cNvPr id="27" name="Picture 26">
            <a:extLst>
              <a:ext uri="{FF2B5EF4-FFF2-40B4-BE49-F238E27FC236}">
                <a16:creationId xmlns:a16="http://schemas.microsoft.com/office/drawing/2014/main" id="{B2A15F74-17CB-C772-8795-DF5BA31D1115}"/>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2326144" y="3861445"/>
            <a:ext cx="1967659" cy="2587677"/>
          </a:xfrm>
          <a:prstGeom prst="rect">
            <a:avLst/>
          </a:prstGeom>
        </p:spPr>
      </p:pic>
      <p:pic>
        <p:nvPicPr>
          <p:cNvPr id="28" name="Picture 27">
            <a:extLst>
              <a:ext uri="{FF2B5EF4-FFF2-40B4-BE49-F238E27FC236}">
                <a16:creationId xmlns:a16="http://schemas.microsoft.com/office/drawing/2014/main" id="{97ABC981-B9F4-0EBB-44E8-F598DF8F3F30}"/>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0265898" y="4384434"/>
            <a:ext cx="1806602" cy="1905677"/>
          </a:xfrm>
          <a:prstGeom prst="rect">
            <a:avLst/>
          </a:prstGeom>
        </p:spPr>
      </p:pic>
    </p:spTree>
    <p:extLst>
      <p:ext uri="{BB962C8B-B14F-4D97-AF65-F5344CB8AC3E}">
        <p14:creationId xmlns:p14="http://schemas.microsoft.com/office/powerpoint/2010/main" val="800549845"/>
      </p:ext>
    </p:extLst>
  </p:cSld>
  <p:clrMapOvr>
    <a:masterClrMapping/>
  </p:clrMapOvr>
</p:sld>
</file>

<file path=ppt/theme/theme1.xml><?xml version="1.0" encoding="utf-8"?>
<a:theme xmlns:a="http://schemas.openxmlformats.org/drawingml/2006/main" name="RetrospectVTI">
  <a:themeElements>
    <a:clrScheme name="AnalogousFromLightSeedRightStep">
      <a:dk1>
        <a:srgbClr val="000000"/>
      </a:dk1>
      <a:lt1>
        <a:srgbClr val="FFFFFF"/>
      </a:lt1>
      <a:dk2>
        <a:srgbClr val="243341"/>
      </a:dk2>
      <a:lt2>
        <a:srgbClr val="E8E2E7"/>
      </a:lt2>
      <a:accent1>
        <a:srgbClr val="7DAD88"/>
      </a:accent1>
      <a:accent2>
        <a:srgbClr val="6FAC96"/>
      </a:accent2>
      <a:accent3>
        <a:srgbClr val="7DA9AC"/>
      </a:accent3>
      <a:accent4>
        <a:srgbClr val="7B9EBE"/>
      </a:accent4>
      <a:accent5>
        <a:srgbClr val="9399CA"/>
      </a:accent5>
      <a:accent6>
        <a:srgbClr val="8F7BBE"/>
      </a:accent6>
      <a:hlink>
        <a:srgbClr val="AE699F"/>
      </a:hlink>
      <a:folHlink>
        <a:srgbClr val="7F7F7F"/>
      </a:folHlink>
    </a:clrScheme>
    <a:fontScheme name="Retrospect">
      <a:majorFont>
        <a:latin typeface="Georgia Pro Cond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Speak Pro"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21</Slides>
  <Notes>15</Notes>
  <HiddenSlides>0</HiddenSlide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RetrospectVTI</vt:lpstr>
      <vt:lpstr>Insanity and Automatism</vt:lpstr>
      <vt:lpstr>“Both the test for unfitness to plead and the insanity defence are founded on nineteenth century legal concepts which have not kept pace with developments in medicine, psychiatry and psychology” (Law Commission, 2013)  </vt:lpstr>
      <vt:lpstr>PowerPoint Presentation</vt:lpstr>
      <vt:lpstr>Key case law for Insanity : </vt:lpstr>
      <vt:lpstr>How is this defence proven? </vt:lpstr>
      <vt:lpstr>What is Automatism? </vt:lpstr>
      <vt:lpstr>Key Case for Automatism </vt:lpstr>
      <vt:lpstr>How is this defence proven? </vt:lpstr>
      <vt:lpstr>Advantages of Insanity - </vt:lpstr>
      <vt:lpstr>Issues with Insanity -</vt:lpstr>
      <vt:lpstr>Advantages of Automatism - </vt:lpstr>
      <vt:lpstr>Issues with Automatism -  </vt:lpstr>
      <vt:lpstr>Reform suggestions for insanity - </vt:lpstr>
      <vt:lpstr>Reform suggestions for Automatism - </vt:lpstr>
      <vt:lpstr>Research timeline - </vt:lpstr>
      <vt:lpstr>PowerPoint Presentation</vt:lpstr>
      <vt:lpstr>Reference List - </vt:lpstr>
      <vt:lpstr>Reference List Continued - </vt:lpstr>
      <vt:lpstr>Summary - </vt:lpstr>
      <vt:lpstr>Thank you!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Insanity and Automatism</dc:title>
  <dc:creator>Hollie-Marie Barfoot (2405227)</dc:creator>
  <cp:lastModifiedBy>Hollie-Marie Barfoot (2405227)</cp:lastModifiedBy>
  <cp:revision>9</cp:revision>
  <dcterms:created xsi:type="dcterms:W3CDTF">2024-10-28T09:56:09Z</dcterms:created>
  <dcterms:modified xsi:type="dcterms:W3CDTF">2024-11-07T13:18:50Z</dcterms:modified>
</cp:coreProperties>
</file>