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0B6C74-D9EF-4493-AB7B-B910C00EE83F}" v="62" dt="2025-12-07T14:47:06.7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>
        <p:scale>
          <a:sx n="69" d="100"/>
          <a:sy n="69" d="100"/>
        </p:scale>
        <p:origin x="1074" y="7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hail Burla (2424887)" userId="3a727ec2-64cd-48a5-9f94-c0754595a3ba" providerId="ADAL" clId="{DF0B6C74-D9EF-4493-AB7B-B910C00EE83F}"/>
    <pc:docChg chg="undo redo custSel addSld modSld">
      <pc:chgData name="Mikhail Burla (2424887)" userId="3a727ec2-64cd-48a5-9f94-c0754595a3ba" providerId="ADAL" clId="{DF0B6C74-D9EF-4493-AB7B-B910C00EE83F}" dt="2025-12-07T14:47:06.710" v="746" actId="1076"/>
      <pc:docMkLst>
        <pc:docMk/>
      </pc:docMkLst>
      <pc:sldChg chg="addSp delSp modSp mod modClrScheme chgLayout">
        <pc:chgData name="Mikhail Burla (2424887)" userId="3a727ec2-64cd-48a5-9f94-c0754595a3ba" providerId="ADAL" clId="{DF0B6C74-D9EF-4493-AB7B-B910C00EE83F}" dt="2025-12-07T14:23:03.722" v="277" actId="255"/>
        <pc:sldMkLst>
          <pc:docMk/>
          <pc:sldMk cId="669971601" sldId="256"/>
        </pc:sldMkLst>
        <pc:spChg chg="del mod ord">
          <ac:chgData name="Mikhail Burla (2424887)" userId="3a727ec2-64cd-48a5-9f94-c0754595a3ba" providerId="ADAL" clId="{DF0B6C74-D9EF-4493-AB7B-B910C00EE83F}" dt="2025-12-07T14:15:42.277" v="24" actId="700"/>
          <ac:spMkLst>
            <pc:docMk/>
            <pc:sldMk cId="669971601" sldId="256"/>
            <ac:spMk id="2" creationId="{78DB3C64-0AD3-40F4-BE10-AD733F8897CE}"/>
          </ac:spMkLst>
        </pc:spChg>
        <pc:spChg chg="add del mod">
          <ac:chgData name="Mikhail Burla (2424887)" userId="3a727ec2-64cd-48a5-9f94-c0754595a3ba" providerId="ADAL" clId="{DF0B6C74-D9EF-4493-AB7B-B910C00EE83F}" dt="2025-12-07T14:15:42.277" v="24" actId="700"/>
          <ac:spMkLst>
            <pc:docMk/>
            <pc:sldMk cId="669971601" sldId="256"/>
            <ac:spMk id="3" creationId="{5067B62F-E1B0-701B-F181-BC552AF2D954}"/>
          </ac:spMkLst>
        </pc:spChg>
        <pc:spChg chg="add mod">
          <ac:chgData name="Mikhail Burla (2424887)" userId="3a727ec2-64cd-48a5-9f94-c0754595a3ba" providerId="ADAL" clId="{DF0B6C74-D9EF-4493-AB7B-B910C00EE83F}" dt="2025-12-07T14:15:34.758" v="23"/>
          <ac:spMkLst>
            <pc:docMk/>
            <pc:sldMk cId="669971601" sldId="256"/>
            <ac:spMk id="4" creationId="{A8F7E9CE-AFD4-AF98-7852-22A82A0CCF04}"/>
          </ac:spMkLst>
        </pc:spChg>
        <pc:spChg chg="add del mod ord">
          <ac:chgData name="Mikhail Burla (2424887)" userId="3a727ec2-64cd-48a5-9f94-c0754595a3ba" providerId="ADAL" clId="{DF0B6C74-D9EF-4493-AB7B-B910C00EE83F}" dt="2025-12-07T14:16:07.329" v="27"/>
          <ac:spMkLst>
            <pc:docMk/>
            <pc:sldMk cId="669971601" sldId="256"/>
            <ac:spMk id="5" creationId="{086BE600-F087-BC36-4384-698F1F00D4F6}"/>
          </ac:spMkLst>
        </pc:spChg>
        <pc:spChg chg="add mod">
          <ac:chgData name="Mikhail Burla (2424887)" userId="3a727ec2-64cd-48a5-9f94-c0754595a3ba" providerId="ADAL" clId="{DF0B6C74-D9EF-4493-AB7B-B910C00EE83F}" dt="2025-12-07T14:23:03.722" v="277" actId="255"/>
          <ac:spMkLst>
            <pc:docMk/>
            <pc:sldMk cId="669971601" sldId="256"/>
            <ac:spMk id="6" creationId="{265600B3-FAC5-B961-12F6-06537917CB05}"/>
          </ac:spMkLst>
        </pc:spChg>
      </pc:sldChg>
      <pc:sldChg chg="addSp delSp modSp add mod setBg">
        <pc:chgData name="Mikhail Burla (2424887)" userId="3a727ec2-64cd-48a5-9f94-c0754595a3ba" providerId="ADAL" clId="{DF0B6C74-D9EF-4493-AB7B-B910C00EE83F}" dt="2025-12-07T14:25:21.629" v="291" actId="26606"/>
        <pc:sldMkLst>
          <pc:docMk/>
          <pc:sldMk cId="1135030120" sldId="257"/>
        </pc:sldMkLst>
        <pc:spChg chg="mod">
          <ac:chgData name="Mikhail Burla (2424887)" userId="3a727ec2-64cd-48a5-9f94-c0754595a3ba" providerId="ADAL" clId="{DF0B6C74-D9EF-4493-AB7B-B910C00EE83F}" dt="2025-12-07T14:25:21.629" v="291" actId="26606"/>
          <ac:spMkLst>
            <pc:docMk/>
            <pc:sldMk cId="1135030120" sldId="257"/>
            <ac:spMk id="2" creationId="{78DB3C64-0AD3-40F4-BE10-AD733F8897CE}"/>
          </ac:spMkLst>
        </pc:spChg>
        <pc:spChg chg="del mod">
          <ac:chgData name="Mikhail Burla (2424887)" userId="3a727ec2-64cd-48a5-9f94-c0754595a3ba" providerId="ADAL" clId="{DF0B6C74-D9EF-4493-AB7B-B910C00EE83F}" dt="2025-12-07T14:23:53.901" v="281"/>
          <ac:spMkLst>
            <pc:docMk/>
            <pc:sldMk cId="1135030120" sldId="257"/>
            <ac:spMk id="3" creationId="{5067B62F-E1B0-701B-F181-BC552AF2D954}"/>
          </ac:spMkLst>
        </pc:spChg>
        <pc:spChg chg="add mod">
          <ac:chgData name="Mikhail Burla (2424887)" userId="3a727ec2-64cd-48a5-9f94-c0754595a3ba" providerId="ADAL" clId="{DF0B6C74-D9EF-4493-AB7B-B910C00EE83F}" dt="2025-12-07T14:25:21.629" v="291" actId="26606"/>
          <ac:spMkLst>
            <pc:docMk/>
            <pc:sldMk cId="1135030120" sldId="257"/>
            <ac:spMk id="4" creationId="{31D23B3D-7EC3-D604-4899-ED5BEAFE3845}"/>
          </ac:spMkLst>
        </pc:spChg>
        <pc:spChg chg="add">
          <ac:chgData name="Mikhail Burla (2424887)" userId="3a727ec2-64cd-48a5-9f94-c0754595a3ba" providerId="ADAL" clId="{DF0B6C74-D9EF-4493-AB7B-B910C00EE83F}" dt="2025-12-07T14:25:21.629" v="291" actId="26606"/>
          <ac:spMkLst>
            <pc:docMk/>
            <pc:sldMk cId="1135030120" sldId="257"/>
            <ac:spMk id="13" creationId="{4FA533C5-33E3-4611-AF9F-72811D8B26A6}"/>
          </ac:spMkLst>
        </pc:spChg>
        <pc:spChg chg="add">
          <ac:chgData name="Mikhail Burla (2424887)" userId="3a727ec2-64cd-48a5-9f94-c0754595a3ba" providerId="ADAL" clId="{DF0B6C74-D9EF-4493-AB7B-B910C00EE83F}" dt="2025-12-07T14:25:21.629" v="291" actId="26606"/>
          <ac:spMkLst>
            <pc:docMk/>
            <pc:sldMk cId="1135030120" sldId="257"/>
            <ac:spMk id="19" creationId="{87F0FDC4-AD8C-47D9-9131-623C98ADB0AE}"/>
          </ac:spMkLst>
        </pc:spChg>
        <pc:spChg chg="add">
          <ac:chgData name="Mikhail Burla (2424887)" userId="3a727ec2-64cd-48a5-9f94-c0754595a3ba" providerId="ADAL" clId="{DF0B6C74-D9EF-4493-AB7B-B910C00EE83F}" dt="2025-12-07T14:25:21.629" v="291" actId="26606"/>
          <ac:spMkLst>
            <pc:docMk/>
            <pc:sldMk cId="1135030120" sldId="257"/>
            <ac:spMk id="21" creationId="{923E8915-D2AA-4327-A45A-972C3CA9574B}"/>
          </ac:spMkLst>
        </pc:spChg>
        <pc:spChg chg="add">
          <ac:chgData name="Mikhail Burla (2424887)" userId="3a727ec2-64cd-48a5-9f94-c0754595a3ba" providerId="ADAL" clId="{DF0B6C74-D9EF-4493-AB7B-B910C00EE83F}" dt="2025-12-07T14:25:21.629" v="291" actId="26606"/>
          <ac:spMkLst>
            <pc:docMk/>
            <pc:sldMk cId="1135030120" sldId="257"/>
            <ac:spMk id="23" creationId="{8302FC3C-9804-4950-B721-5FD704BA6065}"/>
          </ac:spMkLst>
        </pc:spChg>
        <pc:spChg chg="add">
          <ac:chgData name="Mikhail Burla (2424887)" userId="3a727ec2-64cd-48a5-9f94-c0754595a3ba" providerId="ADAL" clId="{DF0B6C74-D9EF-4493-AB7B-B910C00EE83F}" dt="2025-12-07T14:25:21.629" v="291" actId="26606"/>
          <ac:spMkLst>
            <pc:docMk/>
            <pc:sldMk cId="1135030120" sldId="257"/>
            <ac:spMk id="29" creationId="{F3798573-F27B-47EB-8EA4-7EE34954C2D6}"/>
          </ac:spMkLst>
        </pc:spChg>
        <pc:picChg chg="add">
          <ac:chgData name="Mikhail Burla (2424887)" userId="3a727ec2-64cd-48a5-9f94-c0754595a3ba" providerId="ADAL" clId="{DF0B6C74-D9EF-4493-AB7B-B910C00EE83F}" dt="2025-12-07T14:25:21.629" v="291" actId="26606"/>
          <ac:picMkLst>
            <pc:docMk/>
            <pc:sldMk cId="1135030120" sldId="257"/>
            <ac:picMk id="9" creationId="{91B28F63-CF00-448F-B141-FE33C33B1891}"/>
          </ac:picMkLst>
        </pc:picChg>
        <pc:picChg chg="add">
          <ac:chgData name="Mikhail Burla (2424887)" userId="3a727ec2-64cd-48a5-9f94-c0754595a3ba" providerId="ADAL" clId="{DF0B6C74-D9EF-4493-AB7B-B910C00EE83F}" dt="2025-12-07T14:25:21.629" v="291" actId="26606"/>
          <ac:picMkLst>
            <pc:docMk/>
            <pc:sldMk cId="1135030120" sldId="257"/>
            <ac:picMk id="11" creationId="{2AE609E2-8522-44E4-9077-980E5BCF3E14}"/>
          </ac:picMkLst>
        </pc:picChg>
        <pc:picChg chg="add">
          <ac:chgData name="Mikhail Burla (2424887)" userId="3a727ec2-64cd-48a5-9f94-c0754595a3ba" providerId="ADAL" clId="{DF0B6C74-D9EF-4493-AB7B-B910C00EE83F}" dt="2025-12-07T14:25:21.629" v="291" actId="26606"/>
          <ac:picMkLst>
            <pc:docMk/>
            <pc:sldMk cId="1135030120" sldId="257"/>
            <ac:picMk id="15" creationId="{8949AD42-25FD-4C3D-9EEE-B7FEC5809988}"/>
          </ac:picMkLst>
        </pc:picChg>
        <pc:picChg chg="add">
          <ac:chgData name="Mikhail Burla (2424887)" userId="3a727ec2-64cd-48a5-9f94-c0754595a3ba" providerId="ADAL" clId="{DF0B6C74-D9EF-4493-AB7B-B910C00EE83F}" dt="2025-12-07T14:25:21.629" v="291" actId="26606"/>
          <ac:picMkLst>
            <pc:docMk/>
            <pc:sldMk cId="1135030120" sldId="257"/>
            <ac:picMk id="17" creationId="{6AC7D913-60B7-4603-881B-831DA5D3A940}"/>
          </ac:picMkLst>
        </pc:picChg>
        <pc:picChg chg="add">
          <ac:chgData name="Mikhail Burla (2424887)" userId="3a727ec2-64cd-48a5-9f94-c0754595a3ba" providerId="ADAL" clId="{DF0B6C74-D9EF-4493-AB7B-B910C00EE83F}" dt="2025-12-07T14:25:21.629" v="291" actId="26606"/>
          <ac:picMkLst>
            <pc:docMk/>
            <pc:sldMk cId="1135030120" sldId="257"/>
            <ac:picMk id="27" creationId="{3BC6EBB2-9BDC-4075-BA6B-43A9FBF9C86C}"/>
          </ac:picMkLst>
        </pc:picChg>
        <pc:cxnChg chg="add">
          <ac:chgData name="Mikhail Burla (2424887)" userId="3a727ec2-64cd-48a5-9f94-c0754595a3ba" providerId="ADAL" clId="{DF0B6C74-D9EF-4493-AB7B-B910C00EE83F}" dt="2025-12-07T14:25:21.629" v="291" actId="26606"/>
          <ac:cxnSpMkLst>
            <pc:docMk/>
            <pc:sldMk cId="1135030120" sldId="257"/>
            <ac:cxnSpMk id="25" creationId="{6B9695BD-ECF6-49CA-8877-8C493193C65D}"/>
          </ac:cxnSpMkLst>
        </pc:cxnChg>
      </pc:sldChg>
      <pc:sldChg chg="addSp delSp modSp add mod setBg setClrOvrMap">
        <pc:chgData name="Mikhail Burla (2424887)" userId="3a727ec2-64cd-48a5-9f94-c0754595a3ba" providerId="ADAL" clId="{DF0B6C74-D9EF-4493-AB7B-B910C00EE83F}" dt="2025-12-07T14:27:44.485" v="306" actId="113"/>
        <pc:sldMkLst>
          <pc:docMk/>
          <pc:sldMk cId="947165632" sldId="258"/>
        </pc:sldMkLst>
        <pc:spChg chg="mod">
          <ac:chgData name="Mikhail Burla (2424887)" userId="3a727ec2-64cd-48a5-9f94-c0754595a3ba" providerId="ADAL" clId="{DF0B6C74-D9EF-4493-AB7B-B910C00EE83F}" dt="2025-12-07T14:27:24.885" v="304" actId="26606"/>
          <ac:spMkLst>
            <pc:docMk/>
            <pc:sldMk cId="947165632" sldId="258"/>
            <ac:spMk id="2" creationId="{78DB3C64-0AD3-40F4-BE10-AD733F8897CE}"/>
          </ac:spMkLst>
        </pc:spChg>
        <pc:spChg chg="del mod">
          <ac:chgData name="Mikhail Burla (2424887)" userId="3a727ec2-64cd-48a5-9f94-c0754595a3ba" providerId="ADAL" clId="{DF0B6C74-D9EF-4493-AB7B-B910C00EE83F}" dt="2025-12-07T14:26:31.261" v="295"/>
          <ac:spMkLst>
            <pc:docMk/>
            <pc:sldMk cId="947165632" sldId="258"/>
            <ac:spMk id="3" creationId="{5067B62F-E1B0-701B-F181-BC552AF2D954}"/>
          </ac:spMkLst>
        </pc:spChg>
        <pc:spChg chg="add mod">
          <ac:chgData name="Mikhail Burla (2424887)" userId="3a727ec2-64cd-48a5-9f94-c0754595a3ba" providerId="ADAL" clId="{DF0B6C74-D9EF-4493-AB7B-B910C00EE83F}" dt="2025-12-07T14:27:44.485" v="306" actId="113"/>
          <ac:spMkLst>
            <pc:docMk/>
            <pc:sldMk cId="947165632" sldId="258"/>
            <ac:spMk id="4" creationId="{6E4951C3-9FA7-6FDE-620F-D1069853F63E}"/>
          </ac:spMkLst>
        </pc:spChg>
        <pc:spChg chg="add del">
          <ac:chgData name="Mikhail Burla (2424887)" userId="3a727ec2-64cd-48a5-9f94-c0754595a3ba" providerId="ADAL" clId="{DF0B6C74-D9EF-4493-AB7B-B910C00EE83F}" dt="2025-12-07T14:27:20.293" v="301" actId="26606"/>
          <ac:spMkLst>
            <pc:docMk/>
            <pc:sldMk cId="947165632" sldId="258"/>
            <ac:spMk id="13" creationId="{4FA533C5-33E3-4611-AF9F-72811D8B26A6}"/>
          </ac:spMkLst>
        </pc:spChg>
        <pc:spChg chg="add del">
          <ac:chgData name="Mikhail Burla (2424887)" userId="3a727ec2-64cd-48a5-9f94-c0754595a3ba" providerId="ADAL" clId="{DF0B6C74-D9EF-4493-AB7B-B910C00EE83F}" dt="2025-12-07T14:26:59.669" v="299" actId="26606"/>
          <ac:spMkLst>
            <pc:docMk/>
            <pc:sldMk cId="947165632" sldId="258"/>
            <ac:spMk id="14" creationId="{989BE678-777B-482A-A616-FEDC47B162E5}"/>
          </ac:spMkLst>
        </pc:spChg>
        <pc:spChg chg="add del">
          <ac:chgData name="Mikhail Burla (2424887)" userId="3a727ec2-64cd-48a5-9f94-c0754595a3ba" providerId="ADAL" clId="{DF0B6C74-D9EF-4493-AB7B-B910C00EE83F}" dt="2025-12-07T14:27:20.293" v="301" actId="26606"/>
          <ac:spMkLst>
            <pc:docMk/>
            <pc:sldMk cId="947165632" sldId="258"/>
            <ac:spMk id="19" creationId="{87F0FDC4-AD8C-47D9-9131-623C98ADB0AE}"/>
          </ac:spMkLst>
        </pc:spChg>
        <pc:spChg chg="add del">
          <ac:chgData name="Mikhail Burla (2424887)" userId="3a727ec2-64cd-48a5-9f94-c0754595a3ba" providerId="ADAL" clId="{DF0B6C74-D9EF-4493-AB7B-B910C00EE83F}" dt="2025-12-07T14:26:59.669" v="299" actId="26606"/>
          <ac:spMkLst>
            <pc:docMk/>
            <pc:sldMk cId="947165632" sldId="258"/>
            <ac:spMk id="20" creationId="{D28BE0C3-2102-4820-B88B-A448B1840D14}"/>
          </ac:spMkLst>
        </pc:spChg>
        <pc:spChg chg="add del">
          <ac:chgData name="Mikhail Burla (2424887)" userId="3a727ec2-64cd-48a5-9f94-c0754595a3ba" providerId="ADAL" clId="{DF0B6C74-D9EF-4493-AB7B-B910C00EE83F}" dt="2025-12-07T14:27:20.293" v="301" actId="26606"/>
          <ac:spMkLst>
            <pc:docMk/>
            <pc:sldMk cId="947165632" sldId="258"/>
            <ac:spMk id="21" creationId="{052BEFF1-896C-45B1-B02C-96A6A1BC389A}"/>
          </ac:spMkLst>
        </pc:spChg>
        <pc:spChg chg="add del">
          <ac:chgData name="Mikhail Burla (2424887)" userId="3a727ec2-64cd-48a5-9f94-c0754595a3ba" providerId="ADAL" clId="{DF0B6C74-D9EF-4493-AB7B-B910C00EE83F}" dt="2025-12-07T14:26:59.669" v="299" actId="26606"/>
          <ac:spMkLst>
            <pc:docMk/>
            <pc:sldMk cId="947165632" sldId="258"/>
            <ac:spMk id="22" creationId="{0D187C4E-14B9-4504-B200-5127823FA78C}"/>
          </ac:spMkLst>
        </pc:spChg>
        <pc:spChg chg="add del">
          <ac:chgData name="Mikhail Burla (2424887)" userId="3a727ec2-64cd-48a5-9f94-c0754595a3ba" providerId="ADAL" clId="{DF0B6C74-D9EF-4493-AB7B-B910C00EE83F}" dt="2025-12-07T14:27:20.293" v="301" actId="26606"/>
          <ac:spMkLst>
            <pc:docMk/>
            <pc:sldMk cId="947165632" sldId="258"/>
            <ac:spMk id="23" creationId="{BB237A14-61B1-4C00-A670-5D8D68A8668E}"/>
          </ac:spMkLst>
        </pc:spChg>
        <pc:spChg chg="add del">
          <ac:chgData name="Mikhail Burla (2424887)" userId="3a727ec2-64cd-48a5-9f94-c0754595a3ba" providerId="ADAL" clId="{DF0B6C74-D9EF-4493-AB7B-B910C00EE83F}" dt="2025-12-07T14:27:20.293" v="301" actId="26606"/>
          <ac:spMkLst>
            <pc:docMk/>
            <pc:sldMk cId="947165632" sldId="258"/>
            <ac:spMk id="25" creationId="{8598F259-6F54-47A3-8D13-1603D786A328}"/>
          </ac:spMkLst>
        </pc:spChg>
        <pc:spChg chg="add del">
          <ac:chgData name="Mikhail Burla (2424887)" userId="3a727ec2-64cd-48a5-9f94-c0754595a3ba" providerId="ADAL" clId="{DF0B6C74-D9EF-4493-AB7B-B910C00EE83F}" dt="2025-12-07T14:27:20.293" v="301" actId="26606"/>
          <ac:spMkLst>
            <pc:docMk/>
            <pc:sldMk cId="947165632" sldId="258"/>
            <ac:spMk id="27" creationId="{0BA768A8-4FED-4ED8-9E46-6BE72188ECD2}"/>
          </ac:spMkLst>
        </pc:spChg>
        <pc:spChg chg="add del">
          <ac:chgData name="Mikhail Burla (2424887)" userId="3a727ec2-64cd-48a5-9f94-c0754595a3ba" providerId="ADAL" clId="{DF0B6C74-D9EF-4493-AB7B-B910C00EE83F}" dt="2025-12-07T14:27:24.801" v="303" actId="26606"/>
          <ac:spMkLst>
            <pc:docMk/>
            <pc:sldMk cId="947165632" sldId="258"/>
            <ac:spMk id="31" creationId="{4FA533C5-33E3-4611-AF9F-72811D8B26A6}"/>
          </ac:spMkLst>
        </pc:spChg>
        <pc:spChg chg="add del">
          <ac:chgData name="Mikhail Burla (2424887)" userId="3a727ec2-64cd-48a5-9f94-c0754595a3ba" providerId="ADAL" clId="{DF0B6C74-D9EF-4493-AB7B-B910C00EE83F}" dt="2025-12-07T14:27:24.801" v="303" actId="26606"/>
          <ac:spMkLst>
            <pc:docMk/>
            <pc:sldMk cId="947165632" sldId="258"/>
            <ac:spMk id="34" creationId="{87F0FDC4-AD8C-47D9-9131-623C98ADB0AE}"/>
          </ac:spMkLst>
        </pc:spChg>
        <pc:spChg chg="add del">
          <ac:chgData name="Mikhail Burla (2424887)" userId="3a727ec2-64cd-48a5-9f94-c0754595a3ba" providerId="ADAL" clId="{DF0B6C74-D9EF-4493-AB7B-B910C00EE83F}" dt="2025-12-07T14:27:24.801" v="303" actId="26606"/>
          <ac:spMkLst>
            <pc:docMk/>
            <pc:sldMk cId="947165632" sldId="258"/>
            <ac:spMk id="35" creationId="{052BEFF1-896C-45B1-B02C-96A6A1BC389A}"/>
          </ac:spMkLst>
        </pc:spChg>
        <pc:spChg chg="add del">
          <ac:chgData name="Mikhail Burla (2424887)" userId="3a727ec2-64cd-48a5-9f94-c0754595a3ba" providerId="ADAL" clId="{DF0B6C74-D9EF-4493-AB7B-B910C00EE83F}" dt="2025-12-07T14:27:24.801" v="303" actId="26606"/>
          <ac:spMkLst>
            <pc:docMk/>
            <pc:sldMk cId="947165632" sldId="258"/>
            <ac:spMk id="36" creationId="{BB237A14-61B1-4C00-A670-5D8D68A8668E}"/>
          </ac:spMkLst>
        </pc:spChg>
        <pc:spChg chg="add del">
          <ac:chgData name="Mikhail Burla (2424887)" userId="3a727ec2-64cd-48a5-9f94-c0754595a3ba" providerId="ADAL" clId="{DF0B6C74-D9EF-4493-AB7B-B910C00EE83F}" dt="2025-12-07T14:27:24.801" v="303" actId="26606"/>
          <ac:spMkLst>
            <pc:docMk/>
            <pc:sldMk cId="947165632" sldId="258"/>
            <ac:spMk id="37" creationId="{8598F259-6F54-47A3-8D13-1603D786A328}"/>
          </ac:spMkLst>
        </pc:spChg>
        <pc:spChg chg="add del">
          <ac:chgData name="Mikhail Burla (2424887)" userId="3a727ec2-64cd-48a5-9f94-c0754595a3ba" providerId="ADAL" clId="{DF0B6C74-D9EF-4493-AB7B-B910C00EE83F}" dt="2025-12-07T14:27:24.801" v="303" actId="26606"/>
          <ac:spMkLst>
            <pc:docMk/>
            <pc:sldMk cId="947165632" sldId="258"/>
            <ac:spMk id="38" creationId="{0BA768A8-4FED-4ED8-9E46-6BE72188ECD2}"/>
          </ac:spMkLst>
        </pc:spChg>
        <pc:spChg chg="add">
          <ac:chgData name="Mikhail Burla (2424887)" userId="3a727ec2-64cd-48a5-9f94-c0754595a3ba" providerId="ADAL" clId="{DF0B6C74-D9EF-4493-AB7B-B910C00EE83F}" dt="2025-12-07T14:27:24.885" v="304" actId="26606"/>
          <ac:spMkLst>
            <pc:docMk/>
            <pc:sldMk cId="947165632" sldId="258"/>
            <ac:spMk id="42" creationId="{4FA533C5-33E3-4611-AF9F-72811D8B26A6}"/>
          </ac:spMkLst>
        </pc:spChg>
        <pc:spChg chg="add">
          <ac:chgData name="Mikhail Burla (2424887)" userId="3a727ec2-64cd-48a5-9f94-c0754595a3ba" providerId="ADAL" clId="{DF0B6C74-D9EF-4493-AB7B-B910C00EE83F}" dt="2025-12-07T14:27:24.885" v="304" actId="26606"/>
          <ac:spMkLst>
            <pc:docMk/>
            <pc:sldMk cId="947165632" sldId="258"/>
            <ac:spMk id="45" creationId="{87F0FDC4-AD8C-47D9-9131-623C98ADB0AE}"/>
          </ac:spMkLst>
        </pc:spChg>
        <pc:spChg chg="add">
          <ac:chgData name="Mikhail Burla (2424887)" userId="3a727ec2-64cd-48a5-9f94-c0754595a3ba" providerId="ADAL" clId="{DF0B6C74-D9EF-4493-AB7B-B910C00EE83F}" dt="2025-12-07T14:27:24.885" v="304" actId="26606"/>
          <ac:spMkLst>
            <pc:docMk/>
            <pc:sldMk cId="947165632" sldId="258"/>
            <ac:spMk id="46" creationId="{20331F6A-DA09-422D-8CED-00C0B458583E}"/>
          </ac:spMkLst>
        </pc:spChg>
        <pc:spChg chg="add">
          <ac:chgData name="Mikhail Burla (2424887)" userId="3a727ec2-64cd-48a5-9f94-c0754595a3ba" providerId="ADAL" clId="{DF0B6C74-D9EF-4493-AB7B-B910C00EE83F}" dt="2025-12-07T14:27:24.885" v="304" actId="26606"/>
          <ac:spMkLst>
            <pc:docMk/>
            <pc:sldMk cId="947165632" sldId="258"/>
            <ac:spMk id="47" creationId="{107C2F65-00C4-451C-8BFA-E765DEC17168}"/>
          </ac:spMkLst>
        </pc:spChg>
        <pc:spChg chg="add">
          <ac:chgData name="Mikhail Burla (2424887)" userId="3a727ec2-64cd-48a5-9f94-c0754595a3ba" providerId="ADAL" clId="{DF0B6C74-D9EF-4493-AB7B-B910C00EE83F}" dt="2025-12-07T14:27:24.885" v="304" actId="26606"/>
          <ac:spMkLst>
            <pc:docMk/>
            <pc:sldMk cId="947165632" sldId="258"/>
            <ac:spMk id="48" creationId="{50DDF752-B2A6-49DC-B474-8E1F71AFF1DF}"/>
          </ac:spMkLst>
        </pc:spChg>
        <pc:picChg chg="add del">
          <ac:chgData name="Mikhail Burla (2424887)" userId="3a727ec2-64cd-48a5-9f94-c0754595a3ba" providerId="ADAL" clId="{DF0B6C74-D9EF-4493-AB7B-B910C00EE83F}" dt="2025-12-07T14:26:59.669" v="299" actId="26606"/>
          <ac:picMkLst>
            <pc:docMk/>
            <pc:sldMk cId="947165632" sldId="258"/>
            <ac:picMk id="6" creationId="{2F61AE38-2C9F-AA52-EC00-1C55F3C664F3}"/>
          </ac:picMkLst>
        </pc:picChg>
        <pc:picChg chg="add del">
          <ac:chgData name="Mikhail Burla (2424887)" userId="3a727ec2-64cd-48a5-9f94-c0754595a3ba" providerId="ADAL" clId="{DF0B6C74-D9EF-4493-AB7B-B910C00EE83F}" dt="2025-12-07T14:27:20.293" v="301" actId="26606"/>
          <ac:picMkLst>
            <pc:docMk/>
            <pc:sldMk cId="947165632" sldId="258"/>
            <ac:picMk id="9" creationId="{91B28F63-CF00-448F-B141-FE33C33B1891}"/>
          </ac:picMkLst>
        </pc:picChg>
        <pc:picChg chg="add del">
          <ac:chgData name="Mikhail Burla (2424887)" userId="3a727ec2-64cd-48a5-9f94-c0754595a3ba" providerId="ADAL" clId="{DF0B6C74-D9EF-4493-AB7B-B910C00EE83F}" dt="2025-12-07T14:26:59.669" v="299" actId="26606"/>
          <ac:picMkLst>
            <pc:docMk/>
            <pc:sldMk cId="947165632" sldId="258"/>
            <ac:picMk id="10" creationId="{DF19BAF3-7E20-4B9D-B544-BABAEEA1FA75}"/>
          </ac:picMkLst>
        </pc:picChg>
        <pc:picChg chg="add del">
          <ac:chgData name="Mikhail Burla (2424887)" userId="3a727ec2-64cd-48a5-9f94-c0754595a3ba" providerId="ADAL" clId="{DF0B6C74-D9EF-4493-AB7B-B910C00EE83F}" dt="2025-12-07T14:27:20.293" v="301" actId="26606"/>
          <ac:picMkLst>
            <pc:docMk/>
            <pc:sldMk cId="947165632" sldId="258"/>
            <ac:picMk id="11" creationId="{2AE609E2-8522-44E4-9077-980E5BCF3E14}"/>
          </ac:picMkLst>
        </pc:picChg>
        <pc:picChg chg="add del">
          <ac:chgData name="Mikhail Burla (2424887)" userId="3a727ec2-64cd-48a5-9f94-c0754595a3ba" providerId="ADAL" clId="{DF0B6C74-D9EF-4493-AB7B-B910C00EE83F}" dt="2025-12-07T14:26:59.669" v="299" actId="26606"/>
          <ac:picMkLst>
            <pc:docMk/>
            <pc:sldMk cId="947165632" sldId="258"/>
            <ac:picMk id="12" creationId="{950648F4-ABCD-4DF0-8641-76CFB2354721}"/>
          </ac:picMkLst>
        </pc:picChg>
        <pc:picChg chg="add del">
          <ac:chgData name="Mikhail Burla (2424887)" userId="3a727ec2-64cd-48a5-9f94-c0754595a3ba" providerId="ADAL" clId="{DF0B6C74-D9EF-4493-AB7B-B910C00EE83F}" dt="2025-12-07T14:27:20.293" v="301" actId="26606"/>
          <ac:picMkLst>
            <pc:docMk/>
            <pc:sldMk cId="947165632" sldId="258"/>
            <ac:picMk id="15" creationId="{8949AD42-25FD-4C3D-9EEE-B7FEC5809988}"/>
          </ac:picMkLst>
        </pc:picChg>
        <pc:picChg chg="add del">
          <ac:chgData name="Mikhail Burla (2424887)" userId="3a727ec2-64cd-48a5-9f94-c0754595a3ba" providerId="ADAL" clId="{DF0B6C74-D9EF-4493-AB7B-B910C00EE83F}" dt="2025-12-07T14:26:59.669" v="299" actId="26606"/>
          <ac:picMkLst>
            <pc:docMk/>
            <pc:sldMk cId="947165632" sldId="258"/>
            <ac:picMk id="16" creationId="{CF1EB4BD-9C7E-4AA3-9681-C7EB0DA6250B}"/>
          </ac:picMkLst>
        </pc:picChg>
        <pc:picChg chg="add del">
          <ac:chgData name="Mikhail Burla (2424887)" userId="3a727ec2-64cd-48a5-9f94-c0754595a3ba" providerId="ADAL" clId="{DF0B6C74-D9EF-4493-AB7B-B910C00EE83F}" dt="2025-12-07T14:27:20.293" v="301" actId="26606"/>
          <ac:picMkLst>
            <pc:docMk/>
            <pc:sldMk cId="947165632" sldId="258"/>
            <ac:picMk id="17" creationId="{6AC7D913-60B7-4603-881B-831DA5D3A940}"/>
          </ac:picMkLst>
        </pc:picChg>
        <pc:picChg chg="add del">
          <ac:chgData name="Mikhail Burla (2424887)" userId="3a727ec2-64cd-48a5-9f94-c0754595a3ba" providerId="ADAL" clId="{DF0B6C74-D9EF-4493-AB7B-B910C00EE83F}" dt="2025-12-07T14:26:59.669" v="299" actId="26606"/>
          <ac:picMkLst>
            <pc:docMk/>
            <pc:sldMk cId="947165632" sldId="258"/>
            <ac:picMk id="18" creationId="{94AAE3AA-3759-4D28-B0EF-575F25A5146C}"/>
          </ac:picMkLst>
        </pc:picChg>
        <pc:picChg chg="add del">
          <ac:chgData name="Mikhail Burla (2424887)" userId="3a727ec2-64cd-48a5-9f94-c0754595a3ba" providerId="ADAL" clId="{DF0B6C74-D9EF-4493-AB7B-B910C00EE83F}" dt="2025-12-07T14:27:24.801" v="303" actId="26606"/>
          <ac:picMkLst>
            <pc:docMk/>
            <pc:sldMk cId="947165632" sldId="258"/>
            <ac:picMk id="29" creationId="{91B28F63-CF00-448F-B141-FE33C33B1891}"/>
          </ac:picMkLst>
        </pc:picChg>
        <pc:picChg chg="add del">
          <ac:chgData name="Mikhail Burla (2424887)" userId="3a727ec2-64cd-48a5-9f94-c0754595a3ba" providerId="ADAL" clId="{DF0B6C74-D9EF-4493-AB7B-B910C00EE83F}" dt="2025-12-07T14:27:24.801" v="303" actId="26606"/>
          <ac:picMkLst>
            <pc:docMk/>
            <pc:sldMk cId="947165632" sldId="258"/>
            <ac:picMk id="30" creationId="{2AE609E2-8522-44E4-9077-980E5BCF3E14}"/>
          </ac:picMkLst>
        </pc:picChg>
        <pc:picChg chg="add del">
          <ac:chgData name="Mikhail Burla (2424887)" userId="3a727ec2-64cd-48a5-9f94-c0754595a3ba" providerId="ADAL" clId="{DF0B6C74-D9EF-4493-AB7B-B910C00EE83F}" dt="2025-12-07T14:27:24.801" v="303" actId="26606"/>
          <ac:picMkLst>
            <pc:docMk/>
            <pc:sldMk cId="947165632" sldId="258"/>
            <ac:picMk id="32" creationId="{8949AD42-25FD-4C3D-9EEE-B7FEC5809988}"/>
          </ac:picMkLst>
        </pc:picChg>
        <pc:picChg chg="add del">
          <ac:chgData name="Mikhail Burla (2424887)" userId="3a727ec2-64cd-48a5-9f94-c0754595a3ba" providerId="ADAL" clId="{DF0B6C74-D9EF-4493-AB7B-B910C00EE83F}" dt="2025-12-07T14:27:24.801" v="303" actId="26606"/>
          <ac:picMkLst>
            <pc:docMk/>
            <pc:sldMk cId="947165632" sldId="258"/>
            <ac:picMk id="33" creationId="{6AC7D913-60B7-4603-881B-831DA5D3A940}"/>
          </ac:picMkLst>
        </pc:picChg>
        <pc:picChg chg="add">
          <ac:chgData name="Mikhail Burla (2424887)" userId="3a727ec2-64cd-48a5-9f94-c0754595a3ba" providerId="ADAL" clId="{DF0B6C74-D9EF-4493-AB7B-B910C00EE83F}" dt="2025-12-07T14:27:24.885" v="304" actId="26606"/>
          <ac:picMkLst>
            <pc:docMk/>
            <pc:sldMk cId="947165632" sldId="258"/>
            <ac:picMk id="40" creationId="{91B28F63-CF00-448F-B141-FE33C33B1891}"/>
          </ac:picMkLst>
        </pc:picChg>
        <pc:picChg chg="add">
          <ac:chgData name="Mikhail Burla (2424887)" userId="3a727ec2-64cd-48a5-9f94-c0754595a3ba" providerId="ADAL" clId="{DF0B6C74-D9EF-4493-AB7B-B910C00EE83F}" dt="2025-12-07T14:27:24.885" v="304" actId="26606"/>
          <ac:picMkLst>
            <pc:docMk/>
            <pc:sldMk cId="947165632" sldId="258"/>
            <ac:picMk id="41" creationId="{2AE609E2-8522-44E4-9077-980E5BCF3E14}"/>
          </ac:picMkLst>
        </pc:picChg>
        <pc:picChg chg="add">
          <ac:chgData name="Mikhail Burla (2424887)" userId="3a727ec2-64cd-48a5-9f94-c0754595a3ba" providerId="ADAL" clId="{DF0B6C74-D9EF-4493-AB7B-B910C00EE83F}" dt="2025-12-07T14:27:24.885" v="304" actId="26606"/>
          <ac:picMkLst>
            <pc:docMk/>
            <pc:sldMk cId="947165632" sldId="258"/>
            <ac:picMk id="43" creationId="{8949AD42-25FD-4C3D-9EEE-B7FEC5809988}"/>
          </ac:picMkLst>
        </pc:picChg>
        <pc:picChg chg="add">
          <ac:chgData name="Mikhail Burla (2424887)" userId="3a727ec2-64cd-48a5-9f94-c0754595a3ba" providerId="ADAL" clId="{DF0B6C74-D9EF-4493-AB7B-B910C00EE83F}" dt="2025-12-07T14:27:24.885" v="304" actId="26606"/>
          <ac:picMkLst>
            <pc:docMk/>
            <pc:sldMk cId="947165632" sldId="258"/>
            <ac:picMk id="44" creationId="{6AC7D913-60B7-4603-881B-831DA5D3A940}"/>
          </ac:picMkLst>
        </pc:picChg>
      </pc:sldChg>
      <pc:sldChg chg="addSp delSp modSp add mod setBg setClrOvrMap">
        <pc:chgData name="Mikhail Burla (2424887)" userId="3a727ec2-64cd-48a5-9f94-c0754595a3ba" providerId="ADAL" clId="{DF0B6C74-D9EF-4493-AB7B-B910C00EE83F}" dt="2025-12-07T14:29:01.866" v="316" actId="26606"/>
        <pc:sldMkLst>
          <pc:docMk/>
          <pc:sldMk cId="2206213776" sldId="259"/>
        </pc:sldMkLst>
        <pc:spChg chg="mod">
          <ac:chgData name="Mikhail Burla (2424887)" userId="3a727ec2-64cd-48a5-9f94-c0754595a3ba" providerId="ADAL" clId="{DF0B6C74-D9EF-4493-AB7B-B910C00EE83F}" dt="2025-12-07T14:29:01.866" v="316" actId="26606"/>
          <ac:spMkLst>
            <pc:docMk/>
            <pc:sldMk cId="2206213776" sldId="259"/>
            <ac:spMk id="2" creationId="{78DB3C64-0AD3-40F4-BE10-AD733F8897CE}"/>
          </ac:spMkLst>
        </pc:spChg>
        <pc:spChg chg="del">
          <ac:chgData name="Mikhail Burla (2424887)" userId="3a727ec2-64cd-48a5-9f94-c0754595a3ba" providerId="ADAL" clId="{DF0B6C74-D9EF-4493-AB7B-B910C00EE83F}" dt="2025-12-07T14:28:28.883" v="309"/>
          <ac:spMkLst>
            <pc:docMk/>
            <pc:sldMk cId="2206213776" sldId="259"/>
            <ac:spMk id="3" creationId="{5067B62F-E1B0-701B-F181-BC552AF2D954}"/>
          </ac:spMkLst>
        </pc:spChg>
        <pc:spChg chg="add mod">
          <ac:chgData name="Mikhail Burla (2424887)" userId="3a727ec2-64cd-48a5-9f94-c0754595a3ba" providerId="ADAL" clId="{DF0B6C74-D9EF-4493-AB7B-B910C00EE83F}" dt="2025-12-07T14:29:01.866" v="316" actId="26606"/>
          <ac:spMkLst>
            <pc:docMk/>
            <pc:sldMk cId="2206213776" sldId="259"/>
            <ac:spMk id="4" creationId="{AE2981B5-1FDE-D464-40A6-44675EDDAD4F}"/>
          </ac:spMkLst>
        </pc:spChg>
        <pc:spChg chg="add del">
          <ac:chgData name="Mikhail Burla (2424887)" userId="3a727ec2-64cd-48a5-9f94-c0754595a3ba" providerId="ADAL" clId="{DF0B6C74-D9EF-4493-AB7B-B910C00EE83F}" dt="2025-12-07T14:28:54.388" v="313" actId="26606"/>
          <ac:spMkLst>
            <pc:docMk/>
            <pc:sldMk cId="2206213776" sldId="259"/>
            <ac:spMk id="13" creationId="{4FA533C5-33E3-4611-AF9F-72811D8B26A6}"/>
          </ac:spMkLst>
        </pc:spChg>
        <pc:spChg chg="add">
          <ac:chgData name="Mikhail Burla (2424887)" userId="3a727ec2-64cd-48a5-9f94-c0754595a3ba" providerId="ADAL" clId="{DF0B6C74-D9EF-4493-AB7B-B910C00EE83F}" dt="2025-12-07T14:29:01.866" v="316" actId="26606"/>
          <ac:spMkLst>
            <pc:docMk/>
            <pc:sldMk cId="2206213776" sldId="259"/>
            <ac:spMk id="14" creationId="{989BE678-777B-482A-A616-FEDC47B162E5}"/>
          </ac:spMkLst>
        </pc:spChg>
        <pc:spChg chg="add del">
          <ac:chgData name="Mikhail Burla (2424887)" userId="3a727ec2-64cd-48a5-9f94-c0754595a3ba" providerId="ADAL" clId="{DF0B6C74-D9EF-4493-AB7B-B910C00EE83F}" dt="2025-12-07T14:28:54.388" v="313" actId="26606"/>
          <ac:spMkLst>
            <pc:docMk/>
            <pc:sldMk cId="2206213776" sldId="259"/>
            <ac:spMk id="19" creationId="{87F0FDC4-AD8C-47D9-9131-623C98ADB0AE}"/>
          </ac:spMkLst>
        </pc:spChg>
        <pc:spChg chg="add">
          <ac:chgData name="Mikhail Burla (2424887)" userId="3a727ec2-64cd-48a5-9f94-c0754595a3ba" providerId="ADAL" clId="{DF0B6C74-D9EF-4493-AB7B-B910C00EE83F}" dt="2025-12-07T14:29:01.866" v="316" actId="26606"/>
          <ac:spMkLst>
            <pc:docMk/>
            <pc:sldMk cId="2206213776" sldId="259"/>
            <ac:spMk id="20" creationId="{D28BE0C3-2102-4820-B88B-A448B1840D14}"/>
          </ac:spMkLst>
        </pc:spChg>
        <pc:spChg chg="add del">
          <ac:chgData name="Mikhail Burla (2424887)" userId="3a727ec2-64cd-48a5-9f94-c0754595a3ba" providerId="ADAL" clId="{DF0B6C74-D9EF-4493-AB7B-B910C00EE83F}" dt="2025-12-07T14:28:54.388" v="313" actId="26606"/>
          <ac:spMkLst>
            <pc:docMk/>
            <pc:sldMk cId="2206213776" sldId="259"/>
            <ac:spMk id="21" creationId="{74CD14DB-BB81-479F-A1FC-1C75640E9F84}"/>
          </ac:spMkLst>
        </pc:spChg>
        <pc:spChg chg="add">
          <ac:chgData name="Mikhail Burla (2424887)" userId="3a727ec2-64cd-48a5-9f94-c0754595a3ba" providerId="ADAL" clId="{DF0B6C74-D9EF-4493-AB7B-B910C00EE83F}" dt="2025-12-07T14:29:01.866" v="316" actId="26606"/>
          <ac:spMkLst>
            <pc:docMk/>
            <pc:sldMk cId="2206213776" sldId="259"/>
            <ac:spMk id="22" creationId="{0D187C4E-14B9-4504-B200-5127823FA78C}"/>
          </ac:spMkLst>
        </pc:spChg>
        <pc:spChg chg="add del">
          <ac:chgData name="Mikhail Burla (2424887)" userId="3a727ec2-64cd-48a5-9f94-c0754595a3ba" providerId="ADAL" clId="{DF0B6C74-D9EF-4493-AB7B-B910C00EE83F}" dt="2025-12-07T14:28:54.388" v="313" actId="26606"/>
          <ac:spMkLst>
            <pc:docMk/>
            <pc:sldMk cId="2206213776" sldId="259"/>
            <ac:spMk id="23" creationId="{C943A91B-7CA7-4592-A975-73B1BF8C4C74}"/>
          </ac:spMkLst>
        </pc:spChg>
        <pc:spChg chg="add del">
          <ac:chgData name="Mikhail Burla (2424887)" userId="3a727ec2-64cd-48a5-9f94-c0754595a3ba" providerId="ADAL" clId="{DF0B6C74-D9EF-4493-AB7B-B910C00EE83F}" dt="2025-12-07T14:28:54.388" v="313" actId="26606"/>
          <ac:spMkLst>
            <pc:docMk/>
            <pc:sldMk cId="2206213776" sldId="259"/>
            <ac:spMk id="25" creationId="{EC471314-E46A-414B-8D91-74880E84F187}"/>
          </ac:spMkLst>
        </pc:spChg>
        <pc:spChg chg="add del">
          <ac:chgData name="Mikhail Burla (2424887)" userId="3a727ec2-64cd-48a5-9f94-c0754595a3ba" providerId="ADAL" clId="{DF0B6C74-D9EF-4493-AB7B-B910C00EE83F}" dt="2025-12-07T14:28:54.388" v="313" actId="26606"/>
          <ac:spMkLst>
            <pc:docMk/>
            <pc:sldMk cId="2206213776" sldId="259"/>
            <ac:spMk id="27" creationId="{6A681326-1C9D-44A3-A627-3871BDAE4127}"/>
          </ac:spMkLst>
        </pc:spChg>
        <pc:spChg chg="add del">
          <ac:chgData name="Mikhail Burla (2424887)" userId="3a727ec2-64cd-48a5-9f94-c0754595a3ba" providerId="ADAL" clId="{DF0B6C74-D9EF-4493-AB7B-B910C00EE83F}" dt="2025-12-07T14:29:01.833" v="315" actId="26606"/>
          <ac:spMkLst>
            <pc:docMk/>
            <pc:sldMk cId="2206213776" sldId="259"/>
            <ac:spMk id="29" creationId="{F3798573-F27B-47EB-8EA4-7EE34954C2D6}"/>
          </ac:spMkLst>
        </pc:spChg>
        <pc:spChg chg="add del">
          <ac:chgData name="Mikhail Burla (2424887)" userId="3a727ec2-64cd-48a5-9f94-c0754595a3ba" providerId="ADAL" clId="{DF0B6C74-D9EF-4493-AB7B-B910C00EE83F}" dt="2025-12-07T14:29:01.833" v="315" actId="26606"/>
          <ac:spMkLst>
            <pc:docMk/>
            <pc:sldMk cId="2206213776" sldId="259"/>
            <ac:spMk id="32" creationId="{4FA533C5-33E3-4611-AF9F-72811D8B26A6}"/>
          </ac:spMkLst>
        </pc:spChg>
        <pc:spChg chg="add del">
          <ac:chgData name="Mikhail Burla (2424887)" userId="3a727ec2-64cd-48a5-9f94-c0754595a3ba" providerId="ADAL" clId="{DF0B6C74-D9EF-4493-AB7B-B910C00EE83F}" dt="2025-12-07T14:29:01.833" v="315" actId="26606"/>
          <ac:spMkLst>
            <pc:docMk/>
            <pc:sldMk cId="2206213776" sldId="259"/>
            <ac:spMk id="35" creationId="{87F0FDC4-AD8C-47D9-9131-623C98ADB0AE}"/>
          </ac:spMkLst>
        </pc:spChg>
        <pc:spChg chg="add del">
          <ac:chgData name="Mikhail Burla (2424887)" userId="3a727ec2-64cd-48a5-9f94-c0754595a3ba" providerId="ADAL" clId="{DF0B6C74-D9EF-4493-AB7B-B910C00EE83F}" dt="2025-12-07T14:29:01.833" v="315" actId="26606"/>
          <ac:spMkLst>
            <pc:docMk/>
            <pc:sldMk cId="2206213776" sldId="259"/>
            <ac:spMk id="36" creationId="{923E8915-D2AA-4327-A45A-972C3CA9574B}"/>
          </ac:spMkLst>
        </pc:spChg>
        <pc:spChg chg="add del">
          <ac:chgData name="Mikhail Burla (2424887)" userId="3a727ec2-64cd-48a5-9f94-c0754595a3ba" providerId="ADAL" clId="{DF0B6C74-D9EF-4493-AB7B-B910C00EE83F}" dt="2025-12-07T14:29:01.833" v="315" actId="26606"/>
          <ac:spMkLst>
            <pc:docMk/>
            <pc:sldMk cId="2206213776" sldId="259"/>
            <ac:spMk id="37" creationId="{8302FC3C-9804-4950-B721-5FD704BA6065}"/>
          </ac:spMkLst>
        </pc:spChg>
        <pc:picChg chg="add">
          <ac:chgData name="Mikhail Burla (2424887)" userId="3a727ec2-64cd-48a5-9f94-c0754595a3ba" providerId="ADAL" clId="{DF0B6C74-D9EF-4493-AB7B-B910C00EE83F}" dt="2025-12-07T14:29:01.866" v="316" actId="26606"/>
          <ac:picMkLst>
            <pc:docMk/>
            <pc:sldMk cId="2206213776" sldId="259"/>
            <ac:picMk id="6" creationId="{CF4D1A02-FAAB-7485-16F2-84EC78F0A86C}"/>
          </ac:picMkLst>
        </pc:picChg>
        <pc:picChg chg="add del">
          <ac:chgData name="Mikhail Burla (2424887)" userId="3a727ec2-64cd-48a5-9f94-c0754595a3ba" providerId="ADAL" clId="{DF0B6C74-D9EF-4493-AB7B-B910C00EE83F}" dt="2025-12-07T14:28:54.388" v="313" actId="26606"/>
          <ac:picMkLst>
            <pc:docMk/>
            <pc:sldMk cId="2206213776" sldId="259"/>
            <ac:picMk id="9" creationId="{91B28F63-CF00-448F-B141-FE33C33B1891}"/>
          </ac:picMkLst>
        </pc:picChg>
        <pc:picChg chg="add">
          <ac:chgData name="Mikhail Burla (2424887)" userId="3a727ec2-64cd-48a5-9f94-c0754595a3ba" providerId="ADAL" clId="{DF0B6C74-D9EF-4493-AB7B-B910C00EE83F}" dt="2025-12-07T14:29:01.866" v="316" actId="26606"/>
          <ac:picMkLst>
            <pc:docMk/>
            <pc:sldMk cId="2206213776" sldId="259"/>
            <ac:picMk id="10" creationId="{DF19BAF3-7E20-4B9D-B544-BABAEEA1FA75}"/>
          </ac:picMkLst>
        </pc:picChg>
        <pc:picChg chg="add del">
          <ac:chgData name="Mikhail Burla (2424887)" userId="3a727ec2-64cd-48a5-9f94-c0754595a3ba" providerId="ADAL" clId="{DF0B6C74-D9EF-4493-AB7B-B910C00EE83F}" dt="2025-12-07T14:28:54.388" v="313" actId="26606"/>
          <ac:picMkLst>
            <pc:docMk/>
            <pc:sldMk cId="2206213776" sldId="259"/>
            <ac:picMk id="11" creationId="{2AE609E2-8522-44E4-9077-980E5BCF3E14}"/>
          </ac:picMkLst>
        </pc:picChg>
        <pc:picChg chg="add">
          <ac:chgData name="Mikhail Burla (2424887)" userId="3a727ec2-64cd-48a5-9f94-c0754595a3ba" providerId="ADAL" clId="{DF0B6C74-D9EF-4493-AB7B-B910C00EE83F}" dt="2025-12-07T14:29:01.866" v="316" actId="26606"/>
          <ac:picMkLst>
            <pc:docMk/>
            <pc:sldMk cId="2206213776" sldId="259"/>
            <ac:picMk id="12" creationId="{950648F4-ABCD-4DF0-8641-76CFB2354721}"/>
          </ac:picMkLst>
        </pc:picChg>
        <pc:picChg chg="add del">
          <ac:chgData name="Mikhail Burla (2424887)" userId="3a727ec2-64cd-48a5-9f94-c0754595a3ba" providerId="ADAL" clId="{DF0B6C74-D9EF-4493-AB7B-B910C00EE83F}" dt="2025-12-07T14:28:54.388" v="313" actId="26606"/>
          <ac:picMkLst>
            <pc:docMk/>
            <pc:sldMk cId="2206213776" sldId="259"/>
            <ac:picMk id="15" creationId="{8949AD42-25FD-4C3D-9EEE-B7FEC5809988}"/>
          </ac:picMkLst>
        </pc:picChg>
        <pc:picChg chg="add">
          <ac:chgData name="Mikhail Burla (2424887)" userId="3a727ec2-64cd-48a5-9f94-c0754595a3ba" providerId="ADAL" clId="{DF0B6C74-D9EF-4493-AB7B-B910C00EE83F}" dt="2025-12-07T14:29:01.866" v="316" actId="26606"/>
          <ac:picMkLst>
            <pc:docMk/>
            <pc:sldMk cId="2206213776" sldId="259"/>
            <ac:picMk id="16" creationId="{CF1EB4BD-9C7E-4AA3-9681-C7EB0DA6250B}"/>
          </ac:picMkLst>
        </pc:picChg>
        <pc:picChg chg="add del">
          <ac:chgData name="Mikhail Burla (2424887)" userId="3a727ec2-64cd-48a5-9f94-c0754595a3ba" providerId="ADAL" clId="{DF0B6C74-D9EF-4493-AB7B-B910C00EE83F}" dt="2025-12-07T14:28:54.388" v="313" actId="26606"/>
          <ac:picMkLst>
            <pc:docMk/>
            <pc:sldMk cId="2206213776" sldId="259"/>
            <ac:picMk id="17" creationId="{6AC7D913-60B7-4603-881B-831DA5D3A940}"/>
          </ac:picMkLst>
        </pc:picChg>
        <pc:picChg chg="add">
          <ac:chgData name="Mikhail Burla (2424887)" userId="3a727ec2-64cd-48a5-9f94-c0754595a3ba" providerId="ADAL" clId="{DF0B6C74-D9EF-4493-AB7B-B910C00EE83F}" dt="2025-12-07T14:29:01.866" v="316" actId="26606"/>
          <ac:picMkLst>
            <pc:docMk/>
            <pc:sldMk cId="2206213776" sldId="259"/>
            <ac:picMk id="18" creationId="{94AAE3AA-3759-4D28-B0EF-575F25A5146C}"/>
          </ac:picMkLst>
        </pc:picChg>
        <pc:picChg chg="add del">
          <ac:chgData name="Mikhail Burla (2424887)" userId="3a727ec2-64cd-48a5-9f94-c0754595a3ba" providerId="ADAL" clId="{DF0B6C74-D9EF-4493-AB7B-B910C00EE83F}" dt="2025-12-07T14:29:01.833" v="315" actId="26606"/>
          <ac:picMkLst>
            <pc:docMk/>
            <pc:sldMk cId="2206213776" sldId="259"/>
            <ac:picMk id="30" creationId="{91B28F63-CF00-448F-B141-FE33C33B1891}"/>
          </ac:picMkLst>
        </pc:picChg>
        <pc:picChg chg="add del">
          <ac:chgData name="Mikhail Burla (2424887)" userId="3a727ec2-64cd-48a5-9f94-c0754595a3ba" providerId="ADAL" clId="{DF0B6C74-D9EF-4493-AB7B-B910C00EE83F}" dt="2025-12-07T14:29:01.833" v="315" actId="26606"/>
          <ac:picMkLst>
            <pc:docMk/>
            <pc:sldMk cId="2206213776" sldId="259"/>
            <ac:picMk id="31" creationId="{2AE609E2-8522-44E4-9077-980E5BCF3E14}"/>
          </ac:picMkLst>
        </pc:picChg>
        <pc:picChg chg="add del">
          <ac:chgData name="Mikhail Burla (2424887)" userId="3a727ec2-64cd-48a5-9f94-c0754595a3ba" providerId="ADAL" clId="{DF0B6C74-D9EF-4493-AB7B-B910C00EE83F}" dt="2025-12-07T14:29:01.833" v="315" actId="26606"/>
          <ac:picMkLst>
            <pc:docMk/>
            <pc:sldMk cId="2206213776" sldId="259"/>
            <ac:picMk id="33" creationId="{8949AD42-25FD-4C3D-9EEE-B7FEC5809988}"/>
          </ac:picMkLst>
        </pc:picChg>
        <pc:picChg chg="add del">
          <ac:chgData name="Mikhail Burla (2424887)" userId="3a727ec2-64cd-48a5-9f94-c0754595a3ba" providerId="ADAL" clId="{DF0B6C74-D9EF-4493-AB7B-B910C00EE83F}" dt="2025-12-07T14:29:01.833" v="315" actId="26606"/>
          <ac:picMkLst>
            <pc:docMk/>
            <pc:sldMk cId="2206213776" sldId="259"/>
            <ac:picMk id="34" creationId="{6AC7D913-60B7-4603-881B-831DA5D3A940}"/>
          </ac:picMkLst>
        </pc:picChg>
        <pc:picChg chg="add del">
          <ac:chgData name="Mikhail Burla (2424887)" userId="3a727ec2-64cd-48a5-9f94-c0754595a3ba" providerId="ADAL" clId="{DF0B6C74-D9EF-4493-AB7B-B910C00EE83F}" dt="2025-12-07T14:29:01.833" v="315" actId="26606"/>
          <ac:picMkLst>
            <pc:docMk/>
            <pc:sldMk cId="2206213776" sldId="259"/>
            <ac:picMk id="39" creationId="{3BC6EBB2-9BDC-4075-BA6B-43A9FBF9C86C}"/>
          </ac:picMkLst>
        </pc:picChg>
        <pc:cxnChg chg="add del">
          <ac:chgData name="Mikhail Burla (2424887)" userId="3a727ec2-64cd-48a5-9f94-c0754595a3ba" providerId="ADAL" clId="{DF0B6C74-D9EF-4493-AB7B-B910C00EE83F}" dt="2025-12-07T14:29:01.833" v="315" actId="26606"/>
          <ac:cxnSpMkLst>
            <pc:docMk/>
            <pc:sldMk cId="2206213776" sldId="259"/>
            <ac:cxnSpMk id="38" creationId="{6B9695BD-ECF6-49CA-8877-8C493193C65D}"/>
          </ac:cxnSpMkLst>
        </pc:cxnChg>
      </pc:sldChg>
      <pc:sldChg chg="addSp delSp modSp add mod setBg">
        <pc:chgData name="Mikhail Burla (2424887)" userId="3a727ec2-64cd-48a5-9f94-c0754595a3ba" providerId="ADAL" clId="{DF0B6C74-D9EF-4493-AB7B-B910C00EE83F}" dt="2025-12-07T14:31:29.393" v="372" actId="113"/>
        <pc:sldMkLst>
          <pc:docMk/>
          <pc:sldMk cId="2247031794" sldId="260"/>
        </pc:sldMkLst>
        <pc:spChg chg="mod">
          <ac:chgData name="Mikhail Burla (2424887)" userId="3a727ec2-64cd-48a5-9f94-c0754595a3ba" providerId="ADAL" clId="{DF0B6C74-D9EF-4493-AB7B-B910C00EE83F}" dt="2025-12-07T14:30:49.407" v="366" actId="26606"/>
          <ac:spMkLst>
            <pc:docMk/>
            <pc:sldMk cId="2247031794" sldId="260"/>
            <ac:spMk id="2" creationId="{78DB3C64-0AD3-40F4-BE10-AD733F8897CE}"/>
          </ac:spMkLst>
        </pc:spChg>
        <pc:spChg chg="del">
          <ac:chgData name="Mikhail Burla (2424887)" userId="3a727ec2-64cd-48a5-9f94-c0754595a3ba" providerId="ADAL" clId="{DF0B6C74-D9EF-4493-AB7B-B910C00EE83F}" dt="2025-12-07T14:29:45.423" v="319"/>
          <ac:spMkLst>
            <pc:docMk/>
            <pc:sldMk cId="2247031794" sldId="260"/>
            <ac:spMk id="3" creationId="{5067B62F-E1B0-701B-F181-BC552AF2D954}"/>
          </ac:spMkLst>
        </pc:spChg>
        <pc:spChg chg="add mod">
          <ac:chgData name="Mikhail Burla (2424887)" userId="3a727ec2-64cd-48a5-9f94-c0754595a3ba" providerId="ADAL" clId="{DF0B6C74-D9EF-4493-AB7B-B910C00EE83F}" dt="2025-12-07T14:31:29.393" v="372" actId="113"/>
          <ac:spMkLst>
            <pc:docMk/>
            <pc:sldMk cId="2247031794" sldId="260"/>
            <ac:spMk id="4" creationId="{280F35CD-0DB0-5D10-5D6C-629AC1B8B2CE}"/>
          </ac:spMkLst>
        </pc:spChg>
        <pc:spChg chg="add">
          <ac:chgData name="Mikhail Burla (2424887)" userId="3a727ec2-64cd-48a5-9f94-c0754595a3ba" providerId="ADAL" clId="{DF0B6C74-D9EF-4493-AB7B-B910C00EE83F}" dt="2025-12-07T14:30:49.407" v="366" actId="26606"/>
          <ac:spMkLst>
            <pc:docMk/>
            <pc:sldMk cId="2247031794" sldId="260"/>
            <ac:spMk id="13" creationId="{4FA533C5-33E3-4611-AF9F-72811D8B26A6}"/>
          </ac:spMkLst>
        </pc:spChg>
        <pc:spChg chg="add">
          <ac:chgData name="Mikhail Burla (2424887)" userId="3a727ec2-64cd-48a5-9f94-c0754595a3ba" providerId="ADAL" clId="{DF0B6C74-D9EF-4493-AB7B-B910C00EE83F}" dt="2025-12-07T14:30:49.407" v="366" actId="26606"/>
          <ac:spMkLst>
            <pc:docMk/>
            <pc:sldMk cId="2247031794" sldId="260"/>
            <ac:spMk id="19" creationId="{87F0FDC4-AD8C-47D9-9131-623C98ADB0AE}"/>
          </ac:spMkLst>
        </pc:spChg>
        <pc:spChg chg="add">
          <ac:chgData name="Mikhail Burla (2424887)" userId="3a727ec2-64cd-48a5-9f94-c0754595a3ba" providerId="ADAL" clId="{DF0B6C74-D9EF-4493-AB7B-B910C00EE83F}" dt="2025-12-07T14:30:49.407" v="366" actId="26606"/>
          <ac:spMkLst>
            <pc:docMk/>
            <pc:sldMk cId="2247031794" sldId="260"/>
            <ac:spMk id="21" creationId="{923E8915-D2AA-4327-A45A-972C3CA9574B}"/>
          </ac:spMkLst>
        </pc:spChg>
        <pc:spChg chg="add">
          <ac:chgData name="Mikhail Burla (2424887)" userId="3a727ec2-64cd-48a5-9f94-c0754595a3ba" providerId="ADAL" clId="{DF0B6C74-D9EF-4493-AB7B-B910C00EE83F}" dt="2025-12-07T14:30:49.407" v="366" actId="26606"/>
          <ac:spMkLst>
            <pc:docMk/>
            <pc:sldMk cId="2247031794" sldId="260"/>
            <ac:spMk id="23" creationId="{8302FC3C-9804-4950-B721-5FD704BA6065}"/>
          </ac:spMkLst>
        </pc:spChg>
        <pc:spChg chg="add">
          <ac:chgData name="Mikhail Burla (2424887)" userId="3a727ec2-64cd-48a5-9f94-c0754595a3ba" providerId="ADAL" clId="{DF0B6C74-D9EF-4493-AB7B-B910C00EE83F}" dt="2025-12-07T14:30:49.407" v="366" actId="26606"/>
          <ac:spMkLst>
            <pc:docMk/>
            <pc:sldMk cId="2247031794" sldId="260"/>
            <ac:spMk id="29" creationId="{F3798573-F27B-47EB-8EA4-7EE34954C2D6}"/>
          </ac:spMkLst>
        </pc:spChg>
        <pc:picChg chg="add">
          <ac:chgData name="Mikhail Burla (2424887)" userId="3a727ec2-64cd-48a5-9f94-c0754595a3ba" providerId="ADAL" clId="{DF0B6C74-D9EF-4493-AB7B-B910C00EE83F}" dt="2025-12-07T14:30:49.407" v="366" actId="26606"/>
          <ac:picMkLst>
            <pc:docMk/>
            <pc:sldMk cId="2247031794" sldId="260"/>
            <ac:picMk id="9" creationId="{91B28F63-CF00-448F-B141-FE33C33B1891}"/>
          </ac:picMkLst>
        </pc:picChg>
        <pc:picChg chg="add">
          <ac:chgData name="Mikhail Burla (2424887)" userId="3a727ec2-64cd-48a5-9f94-c0754595a3ba" providerId="ADAL" clId="{DF0B6C74-D9EF-4493-AB7B-B910C00EE83F}" dt="2025-12-07T14:30:49.407" v="366" actId="26606"/>
          <ac:picMkLst>
            <pc:docMk/>
            <pc:sldMk cId="2247031794" sldId="260"/>
            <ac:picMk id="11" creationId="{2AE609E2-8522-44E4-9077-980E5BCF3E14}"/>
          </ac:picMkLst>
        </pc:picChg>
        <pc:picChg chg="add">
          <ac:chgData name="Mikhail Burla (2424887)" userId="3a727ec2-64cd-48a5-9f94-c0754595a3ba" providerId="ADAL" clId="{DF0B6C74-D9EF-4493-AB7B-B910C00EE83F}" dt="2025-12-07T14:30:49.407" v="366" actId="26606"/>
          <ac:picMkLst>
            <pc:docMk/>
            <pc:sldMk cId="2247031794" sldId="260"/>
            <ac:picMk id="15" creationId="{8949AD42-25FD-4C3D-9EEE-B7FEC5809988}"/>
          </ac:picMkLst>
        </pc:picChg>
        <pc:picChg chg="add">
          <ac:chgData name="Mikhail Burla (2424887)" userId="3a727ec2-64cd-48a5-9f94-c0754595a3ba" providerId="ADAL" clId="{DF0B6C74-D9EF-4493-AB7B-B910C00EE83F}" dt="2025-12-07T14:30:49.407" v="366" actId="26606"/>
          <ac:picMkLst>
            <pc:docMk/>
            <pc:sldMk cId="2247031794" sldId="260"/>
            <ac:picMk id="17" creationId="{6AC7D913-60B7-4603-881B-831DA5D3A940}"/>
          </ac:picMkLst>
        </pc:picChg>
        <pc:picChg chg="add">
          <ac:chgData name="Mikhail Burla (2424887)" userId="3a727ec2-64cd-48a5-9f94-c0754595a3ba" providerId="ADAL" clId="{DF0B6C74-D9EF-4493-AB7B-B910C00EE83F}" dt="2025-12-07T14:30:49.407" v="366" actId="26606"/>
          <ac:picMkLst>
            <pc:docMk/>
            <pc:sldMk cId="2247031794" sldId="260"/>
            <ac:picMk id="27" creationId="{3BC6EBB2-9BDC-4075-BA6B-43A9FBF9C86C}"/>
          </ac:picMkLst>
        </pc:picChg>
        <pc:cxnChg chg="add">
          <ac:chgData name="Mikhail Burla (2424887)" userId="3a727ec2-64cd-48a5-9f94-c0754595a3ba" providerId="ADAL" clId="{DF0B6C74-D9EF-4493-AB7B-B910C00EE83F}" dt="2025-12-07T14:30:49.407" v="366" actId="26606"/>
          <ac:cxnSpMkLst>
            <pc:docMk/>
            <pc:sldMk cId="2247031794" sldId="260"/>
            <ac:cxnSpMk id="25" creationId="{6B9695BD-ECF6-49CA-8877-8C493193C65D}"/>
          </ac:cxnSpMkLst>
        </pc:cxnChg>
      </pc:sldChg>
      <pc:sldChg chg="addSp modSp add mod setBg">
        <pc:chgData name="Mikhail Burla (2424887)" userId="3a727ec2-64cd-48a5-9f94-c0754595a3ba" providerId="ADAL" clId="{DF0B6C74-D9EF-4493-AB7B-B910C00EE83F}" dt="2025-12-07T14:32:55.927" v="380" actId="26606"/>
        <pc:sldMkLst>
          <pc:docMk/>
          <pc:sldMk cId="715779555" sldId="261"/>
        </pc:sldMkLst>
        <pc:spChg chg="mod">
          <ac:chgData name="Mikhail Burla (2424887)" userId="3a727ec2-64cd-48a5-9f94-c0754595a3ba" providerId="ADAL" clId="{DF0B6C74-D9EF-4493-AB7B-B910C00EE83F}" dt="2025-12-07T14:32:55.927" v="380" actId="26606"/>
          <ac:spMkLst>
            <pc:docMk/>
            <pc:sldMk cId="715779555" sldId="261"/>
            <ac:spMk id="2" creationId="{78DB3C64-0AD3-40F4-BE10-AD733F8897CE}"/>
          </ac:spMkLst>
        </pc:spChg>
        <pc:spChg chg="mod">
          <ac:chgData name="Mikhail Burla (2424887)" userId="3a727ec2-64cd-48a5-9f94-c0754595a3ba" providerId="ADAL" clId="{DF0B6C74-D9EF-4493-AB7B-B910C00EE83F}" dt="2025-12-07T14:32:55.927" v="380" actId="26606"/>
          <ac:spMkLst>
            <pc:docMk/>
            <pc:sldMk cId="715779555" sldId="261"/>
            <ac:spMk id="3" creationId="{5067B62F-E1B0-701B-F181-BC552AF2D954}"/>
          </ac:spMkLst>
        </pc:spChg>
        <pc:spChg chg="add">
          <ac:chgData name="Mikhail Burla (2424887)" userId="3a727ec2-64cd-48a5-9f94-c0754595a3ba" providerId="ADAL" clId="{DF0B6C74-D9EF-4493-AB7B-B910C00EE83F}" dt="2025-12-07T14:32:55.927" v="380" actId="26606"/>
          <ac:spMkLst>
            <pc:docMk/>
            <pc:sldMk cId="715779555" sldId="261"/>
            <ac:spMk id="13" creationId="{989BE678-777B-482A-A616-FEDC47B162E5}"/>
          </ac:spMkLst>
        </pc:spChg>
        <pc:spChg chg="add">
          <ac:chgData name="Mikhail Burla (2424887)" userId="3a727ec2-64cd-48a5-9f94-c0754595a3ba" providerId="ADAL" clId="{DF0B6C74-D9EF-4493-AB7B-B910C00EE83F}" dt="2025-12-07T14:32:55.927" v="380" actId="26606"/>
          <ac:spMkLst>
            <pc:docMk/>
            <pc:sldMk cId="715779555" sldId="261"/>
            <ac:spMk id="19" creationId="{D28BE0C3-2102-4820-B88B-A448B1840D14}"/>
          </ac:spMkLst>
        </pc:spChg>
        <pc:spChg chg="add">
          <ac:chgData name="Mikhail Burla (2424887)" userId="3a727ec2-64cd-48a5-9f94-c0754595a3ba" providerId="ADAL" clId="{DF0B6C74-D9EF-4493-AB7B-B910C00EE83F}" dt="2025-12-07T14:32:55.927" v="380" actId="26606"/>
          <ac:spMkLst>
            <pc:docMk/>
            <pc:sldMk cId="715779555" sldId="261"/>
            <ac:spMk id="21" creationId="{0D187C4E-14B9-4504-B200-5127823FA78C}"/>
          </ac:spMkLst>
        </pc:spChg>
        <pc:picChg chg="add">
          <ac:chgData name="Mikhail Burla (2424887)" userId="3a727ec2-64cd-48a5-9f94-c0754595a3ba" providerId="ADAL" clId="{DF0B6C74-D9EF-4493-AB7B-B910C00EE83F}" dt="2025-12-07T14:32:55.927" v="380" actId="26606"/>
          <ac:picMkLst>
            <pc:docMk/>
            <pc:sldMk cId="715779555" sldId="261"/>
            <ac:picMk id="5" creationId="{E0B1E004-05F6-DB9F-4620-F37D83910333}"/>
          </ac:picMkLst>
        </pc:picChg>
        <pc:picChg chg="add">
          <ac:chgData name="Mikhail Burla (2424887)" userId="3a727ec2-64cd-48a5-9f94-c0754595a3ba" providerId="ADAL" clId="{DF0B6C74-D9EF-4493-AB7B-B910C00EE83F}" dt="2025-12-07T14:32:55.927" v="380" actId="26606"/>
          <ac:picMkLst>
            <pc:docMk/>
            <pc:sldMk cId="715779555" sldId="261"/>
            <ac:picMk id="9" creationId="{DF19BAF3-7E20-4B9D-B544-BABAEEA1FA75}"/>
          </ac:picMkLst>
        </pc:picChg>
        <pc:picChg chg="add">
          <ac:chgData name="Mikhail Burla (2424887)" userId="3a727ec2-64cd-48a5-9f94-c0754595a3ba" providerId="ADAL" clId="{DF0B6C74-D9EF-4493-AB7B-B910C00EE83F}" dt="2025-12-07T14:32:55.927" v="380" actId="26606"/>
          <ac:picMkLst>
            <pc:docMk/>
            <pc:sldMk cId="715779555" sldId="261"/>
            <ac:picMk id="11" creationId="{950648F4-ABCD-4DF0-8641-76CFB2354721}"/>
          </ac:picMkLst>
        </pc:picChg>
        <pc:picChg chg="add">
          <ac:chgData name="Mikhail Burla (2424887)" userId="3a727ec2-64cd-48a5-9f94-c0754595a3ba" providerId="ADAL" clId="{DF0B6C74-D9EF-4493-AB7B-B910C00EE83F}" dt="2025-12-07T14:32:55.927" v="380" actId="26606"/>
          <ac:picMkLst>
            <pc:docMk/>
            <pc:sldMk cId="715779555" sldId="261"/>
            <ac:picMk id="15" creationId="{CF1EB4BD-9C7E-4AA3-9681-C7EB0DA6250B}"/>
          </ac:picMkLst>
        </pc:picChg>
        <pc:picChg chg="add">
          <ac:chgData name="Mikhail Burla (2424887)" userId="3a727ec2-64cd-48a5-9f94-c0754595a3ba" providerId="ADAL" clId="{DF0B6C74-D9EF-4493-AB7B-B910C00EE83F}" dt="2025-12-07T14:32:55.927" v="380" actId="26606"/>
          <ac:picMkLst>
            <pc:docMk/>
            <pc:sldMk cId="715779555" sldId="261"/>
            <ac:picMk id="17" creationId="{94AAE3AA-3759-4D28-B0EF-575F25A5146C}"/>
          </ac:picMkLst>
        </pc:picChg>
      </pc:sldChg>
      <pc:sldChg chg="addSp modSp add mod setBg">
        <pc:chgData name="Mikhail Burla (2424887)" userId="3a727ec2-64cd-48a5-9f94-c0754595a3ba" providerId="ADAL" clId="{DF0B6C74-D9EF-4493-AB7B-B910C00EE83F}" dt="2025-12-07T14:34:18.629" v="387" actId="27636"/>
        <pc:sldMkLst>
          <pc:docMk/>
          <pc:sldMk cId="952621059" sldId="262"/>
        </pc:sldMkLst>
        <pc:spChg chg="mod">
          <ac:chgData name="Mikhail Burla (2424887)" userId="3a727ec2-64cd-48a5-9f94-c0754595a3ba" providerId="ADAL" clId="{DF0B6C74-D9EF-4493-AB7B-B910C00EE83F}" dt="2025-12-07T14:33:54.034" v="385" actId="26606"/>
          <ac:spMkLst>
            <pc:docMk/>
            <pc:sldMk cId="952621059" sldId="262"/>
            <ac:spMk id="2" creationId="{78DB3C64-0AD3-40F4-BE10-AD733F8897CE}"/>
          </ac:spMkLst>
        </pc:spChg>
        <pc:spChg chg="mod">
          <ac:chgData name="Mikhail Burla (2424887)" userId="3a727ec2-64cd-48a5-9f94-c0754595a3ba" providerId="ADAL" clId="{DF0B6C74-D9EF-4493-AB7B-B910C00EE83F}" dt="2025-12-07T14:34:18.629" v="387" actId="27636"/>
          <ac:spMkLst>
            <pc:docMk/>
            <pc:sldMk cId="952621059" sldId="262"/>
            <ac:spMk id="3" creationId="{5067B62F-E1B0-701B-F181-BC552AF2D954}"/>
          </ac:spMkLst>
        </pc:spChg>
        <pc:spChg chg="add">
          <ac:chgData name="Mikhail Burla (2424887)" userId="3a727ec2-64cd-48a5-9f94-c0754595a3ba" providerId="ADAL" clId="{DF0B6C74-D9EF-4493-AB7B-B910C00EE83F}" dt="2025-12-07T14:33:54.034" v="385" actId="26606"/>
          <ac:spMkLst>
            <pc:docMk/>
            <pc:sldMk cId="952621059" sldId="262"/>
            <ac:spMk id="12" creationId="{4FA533C5-33E3-4611-AF9F-72811D8B26A6}"/>
          </ac:spMkLst>
        </pc:spChg>
        <pc:spChg chg="add">
          <ac:chgData name="Mikhail Burla (2424887)" userId="3a727ec2-64cd-48a5-9f94-c0754595a3ba" providerId="ADAL" clId="{DF0B6C74-D9EF-4493-AB7B-B910C00EE83F}" dt="2025-12-07T14:33:54.034" v="385" actId="26606"/>
          <ac:spMkLst>
            <pc:docMk/>
            <pc:sldMk cId="952621059" sldId="262"/>
            <ac:spMk id="18" creationId="{87F0FDC4-AD8C-47D9-9131-623C98ADB0AE}"/>
          </ac:spMkLst>
        </pc:spChg>
        <pc:spChg chg="add">
          <ac:chgData name="Mikhail Burla (2424887)" userId="3a727ec2-64cd-48a5-9f94-c0754595a3ba" providerId="ADAL" clId="{DF0B6C74-D9EF-4493-AB7B-B910C00EE83F}" dt="2025-12-07T14:33:54.034" v="385" actId="26606"/>
          <ac:spMkLst>
            <pc:docMk/>
            <pc:sldMk cId="952621059" sldId="262"/>
            <ac:spMk id="20" creationId="{923E8915-D2AA-4327-A45A-972C3CA9574B}"/>
          </ac:spMkLst>
        </pc:spChg>
        <pc:spChg chg="add">
          <ac:chgData name="Mikhail Burla (2424887)" userId="3a727ec2-64cd-48a5-9f94-c0754595a3ba" providerId="ADAL" clId="{DF0B6C74-D9EF-4493-AB7B-B910C00EE83F}" dt="2025-12-07T14:33:54.034" v="385" actId="26606"/>
          <ac:spMkLst>
            <pc:docMk/>
            <pc:sldMk cId="952621059" sldId="262"/>
            <ac:spMk id="22" creationId="{8302FC3C-9804-4950-B721-5FD704BA6065}"/>
          </ac:spMkLst>
        </pc:spChg>
        <pc:spChg chg="add">
          <ac:chgData name="Mikhail Burla (2424887)" userId="3a727ec2-64cd-48a5-9f94-c0754595a3ba" providerId="ADAL" clId="{DF0B6C74-D9EF-4493-AB7B-B910C00EE83F}" dt="2025-12-07T14:33:54.034" v="385" actId="26606"/>
          <ac:spMkLst>
            <pc:docMk/>
            <pc:sldMk cId="952621059" sldId="262"/>
            <ac:spMk id="28" creationId="{F3798573-F27B-47EB-8EA4-7EE34954C2D6}"/>
          </ac:spMkLst>
        </pc:spChg>
        <pc:picChg chg="add">
          <ac:chgData name="Mikhail Burla (2424887)" userId="3a727ec2-64cd-48a5-9f94-c0754595a3ba" providerId="ADAL" clId="{DF0B6C74-D9EF-4493-AB7B-B910C00EE83F}" dt="2025-12-07T14:33:54.034" v="385" actId="26606"/>
          <ac:picMkLst>
            <pc:docMk/>
            <pc:sldMk cId="952621059" sldId="262"/>
            <ac:picMk id="8" creationId="{91B28F63-CF00-448F-B141-FE33C33B1891}"/>
          </ac:picMkLst>
        </pc:picChg>
        <pc:picChg chg="add">
          <ac:chgData name="Mikhail Burla (2424887)" userId="3a727ec2-64cd-48a5-9f94-c0754595a3ba" providerId="ADAL" clId="{DF0B6C74-D9EF-4493-AB7B-B910C00EE83F}" dt="2025-12-07T14:33:54.034" v="385" actId="26606"/>
          <ac:picMkLst>
            <pc:docMk/>
            <pc:sldMk cId="952621059" sldId="262"/>
            <ac:picMk id="10" creationId="{2AE609E2-8522-44E4-9077-980E5BCF3E14}"/>
          </ac:picMkLst>
        </pc:picChg>
        <pc:picChg chg="add">
          <ac:chgData name="Mikhail Burla (2424887)" userId="3a727ec2-64cd-48a5-9f94-c0754595a3ba" providerId="ADAL" clId="{DF0B6C74-D9EF-4493-AB7B-B910C00EE83F}" dt="2025-12-07T14:33:54.034" v="385" actId="26606"/>
          <ac:picMkLst>
            <pc:docMk/>
            <pc:sldMk cId="952621059" sldId="262"/>
            <ac:picMk id="14" creationId="{8949AD42-25FD-4C3D-9EEE-B7FEC5809988}"/>
          </ac:picMkLst>
        </pc:picChg>
        <pc:picChg chg="add">
          <ac:chgData name="Mikhail Burla (2424887)" userId="3a727ec2-64cd-48a5-9f94-c0754595a3ba" providerId="ADAL" clId="{DF0B6C74-D9EF-4493-AB7B-B910C00EE83F}" dt="2025-12-07T14:33:54.034" v="385" actId="26606"/>
          <ac:picMkLst>
            <pc:docMk/>
            <pc:sldMk cId="952621059" sldId="262"/>
            <ac:picMk id="16" creationId="{6AC7D913-60B7-4603-881B-831DA5D3A940}"/>
          </ac:picMkLst>
        </pc:picChg>
        <pc:picChg chg="add">
          <ac:chgData name="Mikhail Burla (2424887)" userId="3a727ec2-64cd-48a5-9f94-c0754595a3ba" providerId="ADAL" clId="{DF0B6C74-D9EF-4493-AB7B-B910C00EE83F}" dt="2025-12-07T14:33:54.034" v="385" actId="26606"/>
          <ac:picMkLst>
            <pc:docMk/>
            <pc:sldMk cId="952621059" sldId="262"/>
            <ac:picMk id="26" creationId="{3BC6EBB2-9BDC-4075-BA6B-43A9FBF9C86C}"/>
          </ac:picMkLst>
        </pc:picChg>
        <pc:cxnChg chg="add">
          <ac:chgData name="Mikhail Burla (2424887)" userId="3a727ec2-64cd-48a5-9f94-c0754595a3ba" providerId="ADAL" clId="{DF0B6C74-D9EF-4493-AB7B-B910C00EE83F}" dt="2025-12-07T14:33:54.034" v="385" actId="26606"/>
          <ac:cxnSpMkLst>
            <pc:docMk/>
            <pc:sldMk cId="952621059" sldId="262"/>
            <ac:cxnSpMk id="24" creationId="{6B9695BD-ECF6-49CA-8877-8C493193C65D}"/>
          </ac:cxnSpMkLst>
        </pc:cxnChg>
      </pc:sldChg>
      <pc:sldChg chg="modSp add mod">
        <pc:chgData name="Mikhail Burla (2424887)" userId="3a727ec2-64cd-48a5-9f94-c0754595a3ba" providerId="ADAL" clId="{DF0B6C74-D9EF-4493-AB7B-B910C00EE83F}" dt="2025-12-07T14:35:00.647" v="391" actId="27636"/>
        <pc:sldMkLst>
          <pc:docMk/>
          <pc:sldMk cId="2662122723" sldId="263"/>
        </pc:sldMkLst>
        <pc:spChg chg="mod">
          <ac:chgData name="Mikhail Burla (2424887)" userId="3a727ec2-64cd-48a5-9f94-c0754595a3ba" providerId="ADAL" clId="{DF0B6C74-D9EF-4493-AB7B-B910C00EE83F}" dt="2025-12-07T14:34:46.274" v="389" actId="255"/>
          <ac:spMkLst>
            <pc:docMk/>
            <pc:sldMk cId="2662122723" sldId="263"/>
            <ac:spMk id="2" creationId="{78DB3C64-0AD3-40F4-BE10-AD733F8897CE}"/>
          </ac:spMkLst>
        </pc:spChg>
        <pc:spChg chg="mod">
          <ac:chgData name="Mikhail Burla (2424887)" userId="3a727ec2-64cd-48a5-9f94-c0754595a3ba" providerId="ADAL" clId="{DF0B6C74-D9EF-4493-AB7B-B910C00EE83F}" dt="2025-12-07T14:35:00.647" v="391" actId="27636"/>
          <ac:spMkLst>
            <pc:docMk/>
            <pc:sldMk cId="2662122723" sldId="263"/>
            <ac:spMk id="3" creationId="{5067B62F-E1B0-701B-F181-BC552AF2D954}"/>
          </ac:spMkLst>
        </pc:spChg>
      </pc:sldChg>
      <pc:sldChg chg="addSp delSp modSp add mod setBg setClrOvrMap">
        <pc:chgData name="Mikhail Burla (2424887)" userId="3a727ec2-64cd-48a5-9f94-c0754595a3ba" providerId="ADAL" clId="{DF0B6C74-D9EF-4493-AB7B-B910C00EE83F}" dt="2025-12-07T14:36:23.615" v="405" actId="113"/>
        <pc:sldMkLst>
          <pc:docMk/>
          <pc:sldMk cId="3914667538" sldId="264"/>
        </pc:sldMkLst>
        <pc:spChg chg="mod">
          <ac:chgData name="Mikhail Burla (2424887)" userId="3a727ec2-64cd-48a5-9f94-c0754595a3ba" providerId="ADAL" clId="{DF0B6C74-D9EF-4493-AB7B-B910C00EE83F}" dt="2025-12-07T14:36:07.587" v="402" actId="26606"/>
          <ac:spMkLst>
            <pc:docMk/>
            <pc:sldMk cId="3914667538" sldId="264"/>
            <ac:spMk id="2" creationId="{78DB3C64-0AD3-40F4-BE10-AD733F8897CE}"/>
          </ac:spMkLst>
        </pc:spChg>
        <pc:spChg chg="del mod">
          <ac:chgData name="Mikhail Burla (2424887)" userId="3a727ec2-64cd-48a5-9f94-c0754595a3ba" providerId="ADAL" clId="{DF0B6C74-D9EF-4493-AB7B-B910C00EE83F}" dt="2025-12-07T14:35:50.920" v="396"/>
          <ac:spMkLst>
            <pc:docMk/>
            <pc:sldMk cId="3914667538" sldId="264"/>
            <ac:spMk id="3" creationId="{5067B62F-E1B0-701B-F181-BC552AF2D954}"/>
          </ac:spMkLst>
        </pc:spChg>
        <pc:spChg chg="add mod">
          <ac:chgData name="Mikhail Burla (2424887)" userId="3a727ec2-64cd-48a5-9f94-c0754595a3ba" providerId="ADAL" clId="{DF0B6C74-D9EF-4493-AB7B-B910C00EE83F}" dt="2025-12-07T14:36:23.615" v="405" actId="113"/>
          <ac:spMkLst>
            <pc:docMk/>
            <pc:sldMk cId="3914667538" sldId="264"/>
            <ac:spMk id="4" creationId="{48152FAD-CFB6-45AB-778E-4A3C2F55DE63}"/>
          </ac:spMkLst>
        </pc:spChg>
        <pc:spChg chg="add del">
          <ac:chgData name="Mikhail Burla (2424887)" userId="3a727ec2-64cd-48a5-9f94-c0754595a3ba" providerId="ADAL" clId="{DF0B6C74-D9EF-4493-AB7B-B910C00EE83F}" dt="2025-12-07T14:36:07.555" v="401" actId="26606"/>
          <ac:spMkLst>
            <pc:docMk/>
            <pc:sldMk cId="3914667538" sldId="264"/>
            <ac:spMk id="13" creationId="{4FA533C5-33E3-4611-AF9F-72811D8B26A6}"/>
          </ac:spMkLst>
        </pc:spChg>
        <pc:spChg chg="add del">
          <ac:chgData name="Mikhail Burla (2424887)" userId="3a727ec2-64cd-48a5-9f94-c0754595a3ba" providerId="ADAL" clId="{DF0B6C74-D9EF-4493-AB7B-B910C00EE83F}" dt="2025-12-07T14:36:07.555" v="401" actId="26606"/>
          <ac:spMkLst>
            <pc:docMk/>
            <pc:sldMk cId="3914667538" sldId="264"/>
            <ac:spMk id="19" creationId="{87F0FDC4-AD8C-47D9-9131-623C98ADB0AE}"/>
          </ac:spMkLst>
        </pc:spChg>
        <pc:spChg chg="add del">
          <ac:chgData name="Mikhail Burla (2424887)" userId="3a727ec2-64cd-48a5-9f94-c0754595a3ba" providerId="ADAL" clId="{DF0B6C74-D9EF-4493-AB7B-B910C00EE83F}" dt="2025-12-07T14:36:07.555" v="401" actId="26606"/>
          <ac:spMkLst>
            <pc:docMk/>
            <pc:sldMk cId="3914667538" sldId="264"/>
            <ac:spMk id="21" creationId="{0D9B8FD4-CDEB-4EB4-B4DE-C89E11938958}"/>
          </ac:spMkLst>
        </pc:spChg>
        <pc:spChg chg="add del">
          <ac:chgData name="Mikhail Burla (2424887)" userId="3a727ec2-64cd-48a5-9f94-c0754595a3ba" providerId="ADAL" clId="{DF0B6C74-D9EF-4493-AB7B-B910C00EE83F}" dt="2025-12-07T14:36:07.555" v="401" actId="26606"/>
          <ac:spMkLst>
            <pc:docMk/>
            <pc:sldMk cId="3914667538" sldId="264"/>
            <ac:spMk id="23" creationId="{5A2E3D1D-9E9F-4739-BA14-D4D7FA9FBDD1}"/>
          </ac:spMkLst>
        </pc:spChg>
        <pc:spChg chg="add del">
          <ac:chgData name="Mikhail Burla (2424887)" userId="3a727ec2-64cd-48a5-9f94-c0754595a3ba" providerId="ADAL" clId="{DF0B6C74-D9EF-4493-AB7B-B910C00EE83F}" dt="2025-12-07T14:36:07.555" v="401" actId="26606"/>
          <ac:spMkLst>
            <pc:docMk/>
            <pc:sldMk cId="3914667538" sldId="264"/>
            <ac:spMk id="25" creationId="{1FFB365B-E9DC-4859-B8AB-CB83EEBE4E28}"/>
          </ac:spMkLst>
        </pc:spChg>
        <pc:spChg chg="add del">
          <ac:chgData name="Mikhail Burla (2424887)" userId="3a727ec2-64cd-48a5-9f94-c0754595a3ba" providerId="ADAL" clId="{DF0B6C74-D9EF-4493-AB7B-B910C00EE83F}" dt="2025-12-07T14:36:07.555" v="401" actId="26606"/>
          <ac:spMkLst>
            <pc:docMk/>
            <pc:sldMk cId="3914667538" sldId="264"/>
            <ac:spMk id="27" creationId="{8ADAB9C8-EB37-4914-A699-C716FC8FE4FE}"/>
          </ac:spMkLst>
        </pc:spChg>
        <pc:spChg chg="add">
          <ac:chgData name="Mikhail Burla (2424887)" userId="3a727ec2-64cd-48a5-9f94-c0754595a3ba" providerId="ADAL" clId="{DF0B6C74-D9EF-4493-AB7B-B910C00EE83F}" dt="2025-12-07T14:36:07.587" v="402" actId="26606"/>
          <ac:spMkLst>
            <pc:docMk/>
            <pc:sldMk cId="3914667538" sldId="264"/>
            <ac:spMk id="31" creationId="{4FA533C5-33E3-4611-AF9F-72811D8B26A6}"/>
          </ac:spMkLst>
        </pc:spChg>
        <pc:spChg chg="add">
          <ac:chgData name="Mikhail Burla (2424887)" userId="3a727ec2-64cd-48a5-9f94-c0754595a3ba" providerId="ADAL" clId="{DF0B6C74-D9EF-4493-AB7B-B910C00EE83F}" dt="2025-12-07T14:36:07.587" v="402" actId="26606"/>
          <ac:spMkLst>
            <pc:docMk/>
            <pc:sldMk cId="3914667538" sldId="264"/>
            <ac:spMk id="34" creationId="{87F0FDC4-AD8C-47D9-9131-623C98ADB0AE}"/>
          </ac:spMkLst>
        </pc:spChg>
        <pc:spChg chg="add">
          <ac:chgData name="Mikhail Burla (2424887)" userId="3a727ec2-64cd-48a5-9f94-c0754595a3ba" providerId="ADAL" clId="{DF0B6C74-D9EF-4493-AB7B-B910C00EE83F}" dt="2025-12-07T14:36:07.587" v="402" actId="26606"/>
          <ac:spMkLst>
            <pc:docMk/>
            <pc:sldMk cId="3914667538" sldId="264"/>
            <ac:spMk id="35" creationId="{74CD14DB-BB81-479F-A1FC-1C75640E9F84}"/>
          </ac:spMkLst>
        </pc:spChg>
        <pc:spChg chg="add">
          <ac:chgData name="Mikhail Burla (2424887)" userId="3a727ec2-64cd-48a5-9f94-c0754595a3ba" providerId="ADAL" clId="{DF0B6C74-D9EF-4493-AB7B-B910C00EE83F}" dt="2025-12-07T14:36:07.587" v="402" actId="26606"/>
          <ac:spMkLst>
            <pc:docMk/>
            <pc:sldMk cId="3914667538" sldId="264"/>
            <ac:spMk id="36" creationId="{C943A91B-7CA7-4592-A975-73B1BF8C4C74}"/>
          </ac:spMkLst>
        </pc:spChg>
        <pc:spChg chg="add">
          <ac:chgData name="Mikhail Burla (2424887)" userId="3a727ec2-64cd-48a5-9f94-c0754595a3ba" providerId="ADAL" clId="{DF0B6C74-D9EF-4493-AB7B-B910C00EE83F}" dt="2025-12-07T14:36:07.587" v="402" actId="26606"/>
          <ac:spMkLst>
            <pc:docMk/>
            <pc:sldMk cId="3914667538" sldId="264"/>
            <ac:spMk id="37" creationId="{EC471314-E46A-414B-8D91-74880E84F187}"/>
          </ac:spMkLst>
        </pc:spChg>
        <pc:spChg chg="add">
          <ac:chgData name="Mikhail Burla (2424887)" userId="3a727ec2-64cd-48a5-9f94-c0754595a3ba" providerId="ADAL" clId="{DF0B6C74-D9EF-4493-AB7B-B910C00EE83F}" dt="2025-12-07T14:36:07.587" v="402" actId="26606"/>
          <ac:spMkLst>
            <pc:docMk/>
            <pc:sldMk cId="3914667538" sldId="264"/>
            <ac:spMk id="38" creationId="{6A681326-1C9D-44A3-A627-3871BDAE4127}"/>
          </ac:spMkLst>
        </pc:spChg>
        <pc:picChg chg="add del">
          <ac:chgData name="Mikhail Burla (2424887)" userId="3a727ec2-64cd-48a5-9f94-c0754595a3ba" providerId="ADAL" clId="{DF0B6C74-D9EF-4493-AB7B-B910C00EE83F}" dt="2025-12-07T14:36:07.555" v="401" actId="26606"/>
          <ac:picMkLst>
            <pc:docMk/>
            <pc:sldMk cId="3914667538" sldId="264"/>
            <ac:picMk id="9" creationId="{91B28F63-CF00-448F-B141-FE33C33B1891}"/>
          </ac:picMkLst>
        </pc:picChg>
        <pc:picChg chg="add del">
          <ac:chgData name="Mikhail Burla (2424887)" userId="3a727ec2-64cd-48a5-9f94-c0754595a3ba" providerId="ADAL" clId="{DF0B6C74-D9EF-4493-AB7B-B910C00EE83F}" dt="2025-12-07T14:36:07.555" v="401" actId="26606"/>
          <ac:picMkLst>
            <pc:docMk/>
            <pc:sldMk cId="3914667538" sldId="264"/>
            <ac:picMk id="11" creationId="{2AE609E2-8522-44E4-9077-980E5BCF3E14}"/>
          </ac:picMkLst>
        </pc:picChg>
        <pc:picChg chg="add del">
          <ac:chgData name="Mikhail Burla (2424887)" userId="3a727ec2-64cd-48a5-9f94-c0754595a3ba" providerId="ADAL" clId="{DF0B6C74-D9EF-4493-AB7B-B910C00EE83F}" dt="2025-12-07T14:36:07.555" v="401" actId="26606"/>
          <ac:picMkLst>
            <pc:docMk/>
            <pc:sldMk cId="3914667538" sldId="264"/>
            <ac:picMk id="15" creationId="{8949AD42-25FD-4C3D-9EEE-B7FEC5809988}"/>
          </ac:picMkLst>
        </pc:picChg>
        <pc:picChg chg="add del">
          <ac:chgData name="Mikhail Burla (2424887)" userId="3a727ec2-64cd-48a5-9f94-c0754595a3ba" providerId="ADAL" clId="{DF0B6C74-D9EF-4493-AB7B-B910C00EE83F}" dt="2025-12-07T14:36:07.555" v="401" actId="26606"/>
          <ac:picMkLst>
            <pc:docMk/>
            <pc:sldMk cId="3914667538" sldId="264"/>
            <ac:picMk id="17" creationId="{6AC7D913-60B7-4603-881B-831DA5D3A940}"/>
          </ac:picMkLst>
        </pc:picChg>
        <pc:picChg chg="add">
          <ac:chgData name="Mikhail Burla (2424887)" userId="3a727ec2-64cd-48a5-9f94-c0754595a3ba" providerId="ADAL" clId="{DF0B6C74-D9EF-4493-AB7B-B910C00EE83F}" dt="2025-12-07T14:36:07.587" v="402" actId="26606"/>
          <ac:picMkLst>
            <pc:docMk/>
            <pc:sldMk cId="3914667538" sldId="264"/>
            <ac:picMk id="29" creationId="{91B28F63-CF00-448F-B141-FE33C33B1891}"/>
          </ac:picMkLst>
        </pc:picChg>
        <pc:picChg chg="add">
          <ac:chgData name="Mikhail Burla (2424887)" userId="3a727ec2-64cd-48a5-9f94-c0754595a3ba" providerId="ADAL" clId="{DF0B6C74-D9EF-4493-AB7B-B910C00EE83F}" dt="2025-12-07T14:36:07.587" v="402" actId="26606"/>
          <ac:picMkLst>
            <pc:docMk/>
            <pc:sldMk cId="3914667538" sldId="264"/>
            <ac:picMk id="30" creationId="{2AE609E2-8522-44E4-9077-980E5BCF3E14}"/>
          </ac:picMkLst>
        </pc:picChg>
        <pc:picChg chg="add">
          <ac:chgData name="Mikhail Burla (2424887)" userId="3a727ec2-64cd-48a5-9f94-c0754595a3ba" providerId="ADAL" clId="{DF0B6C74-D9EF-4493-AB7B-B910C00EE83F}" dt="2025-12-07T14:36:07.587" v="402" actId="26606"/>
          <ac:picMkLst>
            <pc:docMk/>
            <pc:sldMk cId="3914667538" sldId="264"/>
            <ac:picMk id="32" creationId="{8949AD42-25FD-4C3D-9EEE-B7FEC5809988}"/>
          </ac:picMkLst>
        </pc:picChg>
        <pc:picChg chg="add">
          <ac:chgData name="Mikhail Burla (2424887)" userId="3a727ec2-64cd-48a5-9f94-c0754595a3ba" providerId="ADAL" clId="{DF0B6C74-D9EF-4493-AB7B-B910C00EE83F}" dt="2025-12-07T14:36:07.587" v="402" actId="26606"/>
          <ac:picMkLst>
            <pc:docMk/>
            <pc:sldMk cId="3914667538" sldId="264"/>
            <ac:picMk id="33" creationId="{6AC7D913-60B7-4603-881B-831DA5D3A940}"/>
          </ac:picMkLst>
        </pc:picChg>
      </pc:sldChg>
      <pc:sldChg chg="addSp delSp modSp add mod setBg setClrOvrMap">
        <pc:chgData name="Mikhail Burla (2424887)" userId="3a727ec2-64cd-48a5-9f94-c0754595a3ba" providerId="ADAL" clId="{DF0B6C74-D9EF-4493-AB7B-B910C00EE83F}" dt="2025-12-07T14:38:23.291" v="429" actId="26606"/>
        <pc:sldMkLst>
          <pc:docMk/>
          <pc:sldMk cId="2905339317" sldId="265"/>
        </pc:sldMkLst>
        <pc:spChg chg="mod">
          <ac:chgData name="Mikhail Burla (2424887)" userId="3a727ec2-64cd-48a5-9f94-c0754595a3ba" providerId="ADAL" clId="{DF0B6C74-D9EF-4493-AB7B-B910C00EE83F}" dt="2025-12-07T14:38:23.291" v="429" actId="26606"/>
          <ac:spMkLst>
            <pc:docMk/>
            <pc:sldMk cId="2905339317" sldId="265"/>
            <ac:spMk id="2" creationId="{78DB3C64-0AD3-40F4-BE10-AD733F8897CE}"/>
          </ac:spMkLst>
        </pc:spChg>
        <pc:spChg chg="mod">
          <ac:chgData name="Mikhail Burla (2424887)" userId="3a727ec2-64cd-48a5-9f94-c0754595a3ba" providerId="ADAL" clId="{DF0B6C74-D9EF-4493-AB7B-B910C00EE83F}" dt="2025-12-07T14:38:23.291" v="429" actId="26606"/>
          <ac:spMkLst>
            <pc:docMk/>
            <pc:sldMk cId="2905339317" sldId="265"/>
            <ac:spMk id="3" creationId="{5067B62F-E1B0-701B-F181-BC552AF2D954}"/>
          </ac:spMkLst>
        </pc:spChg>
        <pc:spChg chg="add del">
          <ac:chgData name="Mikhail Burla (2424887)" userId="3a727ec2-64cd-48a5-9f94-c0754595a3ba" providerId="ADAL" clId="{DF0B6C74-D9EF-4493-AB7B-B910C00EE83F}" dt="2025-12-07T14:38:23.291" v="429" actId="26606"/>
          <ac:spMkLst>
            <pc:docMk/>
            <pc:sldMk cId="2905339317" sldId="265"/>
            <ac:spMk id="13" creationId="{989BE678-777B-482A-A616-FEDC47B162E5}"/>
          </ac:spMkLst>
        </pc:spChg>
        <pc:spChg chg="add del">
          <ac:chgData name="Mikhail Burla (2424887)" userId="3a727ec2-64cd-48a5-9f94-c0754595a3ba" providerId="ADAL" clId="{DF0B6C74-D9EF-4493-AB7B-B910C00EE83F}" dt="2025-12-07T14:37:17.121" v="411" actId="26606"/>
          <ac:spMkLst>
            <pc:docMk/>
            <pc:sldMk cId="2905339317" sldId="265"/>
            <ac:spMk id="14" creationId="{4AC0CD9D-7610-4620-93B4-798CCD9AB581}"/>
          </ac:spMkLst>
        </pc:spChg>
        <pc:spChg chg="add del">
          <ac:chgData name="Mikhail Burla (2424887)" userId="3a727ec2-64cd-48a5-9f94-c0754595a3ba" providerId="ADAL" clId="{DF0B6C74-D9EF-4493-AB7B-B910C00EE83F}" dt="2025-12-07T14:38:23.291" v="429" actId="26606"/>
          <ac:spMkLst>
            <pc:docMk/>
            <pc:sldMk cId="2905339317" sldId="265"/>
            <ac:spMk id="19" creationId="{D28BE0C3-2102-4820-B88B-A448B1840D14}"/>
          </ac:spMkLst>
        </pc:spChg>
        <pc:spChg chg="add del">
          <ac:chgData name="Mikhail Burla (2424887)" userId="3a727ec2-64cd-48a5-9f94-c0754595a3ba" providerId="ADAL" clId="{DF0B6C74-D9EF-4493-AB7B-B910C00EE83F}" dt="2025-12-07T14:37:17.121" v="411" actId="26606"/>
          <ac:spMkLst>
            <pc:docMk/>
            <pc:sldMk cId="2905339317" sldId="265"/>
            <ac:spMk id="20" creationId="{DE4D62F9-188E-4530-84C2-24BDEE4BEB82}"/>
          </ac:spMkLst>
        </pc:spChg>
        <pc:spChg chg="add del">
          <ac:chgData name="Mikhail Burla (2424887)" userId="3a727ec2-64cd-48a5-9f94-c0754595a3ba" providerId="ADAL" clId="{DF0B6C74-D9EF-4493-AB7B-B910C00EE83F}" dt="2025-12-07T14:38:23.291" v="429" actId="26606"/>
          <ac:spMkLst>
            <pc:docMk/>
            <pc:sldMk cId="2905339317" sldId="265"/>
            <ac:spMk id="21" creationId="{0D187C4E-14B9-4504-B200-5127823FA78C}"/>
          </ac:spMkLst>
        </pc:spChg>
        <pc:spChg chg="add del">
          <ac:chgData name="Mikhail Burla (2424887)" userId="3a727ec2-64cd-48a5-9f94-c0754595a3ba" providerId="ADAL" clId="{DF0B6C74-D9EF-4493-AB7B-B910C00EE83F}" dt="2025-12-07T14:37:17.121" v="411" actId="26606"/>
          <ac:spMkLst>
            <pc:docMk/>
            <pc:sldMk cId="2905339317" sldId="265"/>
            <ac:spMk id="22" creationId="{14A2F755-5219-4C4E-9378-2C80BB08DF8E}"/>
          </ac:spMkLst>
        </pc:spChg>
        <pc:spChg chg="add del">
          <ac:chgData name="Mikhail Burla (2424887)" userId="3a727ec2-64cd-48a5-9f94-c0754595a3ba" providerId="ADAL" clId="{DF0B6C74-D9EF-4493-AB7B-B910C00EE83F}" dt="2025-12-07T14:37:17.121" v="411" actId="26606"/>
          <ac:spMkLst>
            <pc:docMk/>
            <pc:sldMk cId="2905339317" sldId="265"/>
            <ac:spMk id="24" creationId="{BA042B41-CFBF-4E11-965F-B1906826A847}"/>
          </ac:spMkLst>
        </pc:spChg>
        <pc:spChg chg="add del">
          <ac:chgData name="Mikhail Burla (2424887)" userId="3a727ec2-64cd-48a5-9f94-c0754595a3ba" providerId="ADAL" clId="{DF0B6C74-D9EF-4493-AB7B-B910C00EE83F}" dt="2025-12-07T14:37:17.121" v="411" actId="26606"/>
          <ac:spMkLst>
            <pc:docMk/>
            <pc:sldMk cId="2905339317" sldId="265"/>
            <ac:spMk id="26" creationId="{ED9FFD70-7E69-43F7-BAFF-08A75B3AE097}"/>
          </ac:spMkLst>
        </pc:spChg>
        <pc:spChg chg="add del">
          <ac:chgData name="Mikhail Burla (2424887)" userId="3a727ec2-64cd-48a5-9f94-c0754595a3ba" providerId="ADAL" clId="{DF0B6C74-D9EF-4493-AB7B-B910C00EE83F}" dt="2025-12-07T14:37:17.121" v="411" actId="26606"/>
          <ac:spMkLst>
            <pc:docMk/>
            <pc:sldMk cId="2905339317" sldId="265"/>
            <ac:spMk id="28" creationId="{9A87AD7E-457F-4836-8DDE-FFE0F009388A}"/>
          </ac:spMkLst>
        </pc:spChg>
        <pc:spChg chg="add">
          <ac:chgData name="Mikhail Burla (2424887)" userId="3a727ec2-64cd-48a5-9f94-c0754595a3ba" providerId="ADAL" clId="{DF0B6C74-D9EF-4493-AB7B-B910C00EE83F}" dt="2025-12-07T14:38:23.291" v="429" actId="26606"/>
          <ac:spMkLst>
            <pc:docMk/>
            <pc:sldMk cId="2905339317" sldId="265"/>
            <ac:spMk id="30" creationId="{989BE678-777B-482A-A616-FEDC47B162E5}"/>
          </ac:spMkLst>
        </pc:spChg>
        <pc:spChg chg="add">
          <ac:chgData name="Mikhail Burla (2424887)" userId="3a727ec2-64cd-48a5-9f94-c0754595a3ba" providerId="ADAL" clId="{DF0B6C74-D9EF-4493-AB7B-B910C00EE83F}" dt="2025-12-07T14:38:23.291" v="429" actId="26606"/>
          <ac:spMkLst>
            <pc:docMk/>
            <pc:sldMk cId="2905339317" sldId="265"/>
            <ac:spMk id="36" creationId="{D28BE0C3-2102-4820-B88B-A448B1840D14}"/>
          </ac:spMkLst>
        </pc:spChg>
        <pc:picChg chg="add mod ord">
          <ac:chgData name="Mikhail Burla (2424887)" userId="3a727ec2-64cd-48a5-9f94-c0754595a3ba" providerId="ADAL" clId="{DF0B6C74-D9EF-4493-AB7B-B910C00EE83F}" dt="2025-12-07T14:38:23.291" v="429" actId="26606"/>
          <ac:picMkLst>
            <pc:docMk/>
            <pc:sldMk cId="2905339317" sldId="265"/>
            <ac:picMk id="5" creationId="{27971230-08CE-0410-EF40-98F453C40842}"/>
          </ac:picMkLst>
        </pc:picChg>
        <pc:picChg chg="add del">
          <ac:chgData name="Mikhail Burla (2424887)" userId="3a727ec2-64cd-48a5-9f94-c0754595a3ba" providerId="ADAL" clId="{DF0B6C74-D9EF-4493-AB7B-B910C00EE83F}" dt="2025-12-07T14:37:17.121" v="411" actId="26606"/>
          <ac:picMkLst>
            <pc:docMk/>
            <pc:sldMk cId="2905339317" sldId="265"/>
            <ac:picMk id="7" creationId="{57150567-DF71-3FA1-8611-1E2277EFC5CA}"/>
          </ac:picMkLst>
        </pc:picChg>
        <pc:picChg chg="add del">
          <ac:chgData name="Mikhail Burla (2424887)" userId="3a727ec2-64cd-48a5-9f94-c0754595a3ba" providerId="ADAL" clId="{DF0B6C74-D9EF-4493-AB7B-B910C00EE83F}" dt="2025-12-07T14:38:23.291" v="429" actId="26606"/>
          <ac:picMkLst>
            <pc:docMk/>
            <pc:sldMk cId="2905339317" sldId="265"/>
            <ac:picMk id="9" creationId="{DF19BAF3-7E20-4B9D-B544-BABAEEA1FA75}"/>
          </ac:picMkLst>
        </pc:picChg>
        <pc:picChg chg="add del">
          <ac:chgData name="Mikhail Burla (2424887)" userId="3a727ec2-64cd-48a5-9f94-c0754595a3ba" providerId="ADAL" clId="{DF0B6C74-D9EF-4493-AB7B-B910C00EE83F}" dt="2025-12-07T14:37:17.121" v="411" actId="26606"/>
          <ac:picMkLst>
            <pc:docMk/>
            <pc:sldMk cId="2905339317" sldId="265"/>
            <ac:picMk id="10" creationId="{41B68C77-138E-4BF7-A276-BD0C78A4219F}"/>
          </ac:picMkLst>
        </pc:picChg>
        <pc:picChg chg="add del">
          <ac:chgData name="Mikhail Burla (2424887)" userId="3a727ec2-64cd-48a5-9f94-c0754595a3ba" providerId="ADAL" clId="{DF0B6C74-D9EF-4493-AB7B-B910C00EE83F}" dt="2025-12-07T14:38:23.291" v="429" actId="26606"/>
          <ac:picMkLst>
            <pc:docMk/>
            <pc:sldMk cId="2905339317" sldId="265"/>
            <ac:picMk id="11" creationId="{950648F4-ABCD-4DF0-8641-76CFB2354721}"/>
          </ac:picMkLst>
        </pc:picChg>
        <pc:picChg chg="add del">
          <ac:chgData name="Mikhail Burla (2424887)" userId="3a727ec2-64cd-48a5-9f94-c0754595a3ba" providerId="ADAL" clId="{DF0B6C74-D9EF-4493-AB7B-B910C00EE83F}" dt="2025-12-07T14:37:17.121" v="411" actId="26606"/>
          <ac:picMkLst>
            <pc:docMk/>
            <pc:sldMk cId="2905339317" sldId="265"/>
            <ac:picMk id="12" creationId="{7C268552-D473-46ED-B1B8-422042C4DEF1}"/>
          </ac:picMkLst>
        </pc:picChg>
        <pc:picChg chg="add del">
          <ac:chgData name="Mikhail Burla (2424887)" userId="3a727ec2-64cd-48a5-9f94-c0754595a3ba" providerId="ADAL" clId="{DF0B6C74-D9EF-4493-AB7B-B910C00EE83F}" dt="2025-12-07T14:38:23.291" v="429" actId="26606"/>
          <ac:picMkLst>
            <pc:docMk/>
            <pc:sldMk cId="2905339317" sldId="265"/>
            <ac:picMk id="15" creationId="{CF1EB4BD-9C7E-4AA3-9681-C7EB0DA6250B}"/>
          </ac:picMkLst>
        </pc:picChg>
        <pc:picChg chg="add del">
          <ac:chgData name="Mikhail Burla (2424887)" userId="3a727ec2-64cd-48a5-9f94-c0754595a3ba" providerId="ADAL" clId="{DF0B6C74-D9EF-4493-AB7B-B910C00EE83F}" dt="2025-12-07T14:37:17.121" v="411" actId="26606"/>
          <ac:picMkLst>
            <pc:docMk/>
            <pc:sldMk cId="2905339317" sldId="265"/>
            <ac:picMk id="16" creationId="{B9238B3E-24AA-439A-B527-6C5DF6D72145}"/>
          </ac:picMkLst>
        </pc:picChg>
        <pc:picChg chg="add del">
          <ac:chgData name="Mikhail Burla (2424887)" userId="3a727ec2-64cd-48a5-9f94-c0754595a3ba" providerId="ADAL" clId="{DF0B6C74-D9EF-4493-AB7B-B910C00EE83F}" dt="2025-12-07T14:38:23.291" v="429" actId="26606"/>
          <ac:picMkLst>
            <pc:docMk/>
            <pc:sldMk cId="2905339317" sldId="265"/>
            <ac:picMk id="17" creationId="{94AAE3AA-3759-4D28-B0EF-575F25A5146C}"/>
          </ac:picMkLst>
        </pc:picChg>
        <pc:picChg chg="add del">
          <ac:chgData name="Mikhail Burla (2424887)" userId="3a727ec2-64cd-48a5-9f94-c0754595a3ba" providerId="ADAL" clId="{DF0B6C74-D9EF-4493-AB7B-B910C00EE83F}" dt="2025-12-07T14:37:17.121" v="411" actId="26606"/>
          <ac:picMkLst>
            <pc:docMk/>
            <pc:sldMk cId="2905339317" sldId="265"/>
            <ac:picMk id="18" creationId="{69F01145-BEA3-4CBF-AA21-10077B948CA8}"/>
          </ac:picMkLst>
        </pc:picChg>
        <pc:picChg chg="add">
          <ac:chgData name="Mikhail Burla (2424887)" userId="3a727ec2-64cd-48a5-9f94-c0754595a3ba" providerId="ADAL" clId="{DF0B6C74-D9EF-4493-AB7B-B910C00EE83F}" dt="2025-12-07T14:38:23.291" v="429" actId="26606"/>
          <ac:picMkLst>
            <pc:docMk/>
            <pc:sldMk cId="2905339317" sldId="265"/>
            <ac:picMk id="23" creationId="{DF19BAF3-7E20-4B9D-B544-BABAEEA1FA75}"/>
          </ac:picMkLst>
        </pc:picChg>
        <pc:picChg chg="add">
          <ac:chgData name="Mikhail Burla (2424887)" userId="3a727ec2-64cd-48a5-9f94-c0754595a3ba" providerId="ADAL" clId="{DF0B6C74-D9EF-4493-AB7B-B910C00EE83F}" dt="2025-12-07T14:38:23.291" v="429" actId="26606"/>
          <ac:picMkLst>
            <pc:docMk/>
            <pc:sldMk cId="2905339317" sldId="265"/>
            <ac:picMk id="25" creationId="{950648F4-ABCD-4DF0-8641-76CFB2354721}"/>
          </ac:picMkLst>
        </pc:picChg>
        <pc:picChg chg="add">
          <ac:chgData name="Mikhail Burla (2424887)" userId="3a727ec2-64cd-48a5-9f94-c0754595a3ba" providerId="ADAL" clId="{DF0B6C74-D9EF-4493-AB7B-B910C00EE83F}" dt="2025-12-07T14:38:23.291" v="429" actId="26606"/>
          <ac:picMkLst>
            <pc:docMk/>
            <pc:sldMk cId="2905339317" sldId="265"/>
            <ac:picMk id="32" creationId="{CF1EB4BD-9C7E-4AA3-9681-C7EB0DA6250B}"/>
          </ac:picMkLst>
        </pc:picChg>
        <pc:picChg chg="add">
          <ac:chgData name="Mikhail Burla (2424887)" userId="3a727ec2-64cd-48a5-9f94-c0754595a3ba" providerId="ADAL" clId="{DF0B6C74-D9EF-4493-AB7B-B910C00EE83F}" dt="2025-12-07T14:38:23.291" v="429" actId="26606"/>
          <ac:picMkLst>
            <pc:docMk/>
            <pc:sldMk cId="2905339317" sldId="265"/>
            <ac:picMk id="34" creationId="{94AAE3AA-3759-4D28-B0EF-575F25A5146C}"/>
          </ac:picMkLst>
        </pc:picChg>
      </pc:sldChg>
      <pc:sldChg chg="addSp modSp add mod setBg">
        <pc:chgData name="Mikhail Burla (2424887)" userId="3a727ec2-64cd-48a5-9f94-c0754595a3ba" providerId="ADAL" clId="{DF0B6C74-D9EF-4493-AB7B-B910C00EE83F}" dt="2025-12-07T14:40:22.771" v="447" actId="113"/>
        <pc:sldMkLst>
          <pc:docMk/>
          <pc:sldMk cId="2958725205" sldId="266"/>
        </pc:sldMkLst>
        <pc:spChg chg="mod">
          <ac:chgData name="Mikhail Burla (2424887)" userId="3a727ec2-64cd-48a5-9f94-c0754595a3ba" providerId="ADAL" clId="{DF0B6C74-D9EF-4493-AB7B-B910C00EE83F}" dt="2025-12-07T14:39:48.502" v="444" actId="26606"/>
          <ac:spMkLst>
            <pc:docMk/>
            <pc:sldMk cId="2958725205" sldId="266"/>
            <ac:spMk id="2" creationId="{78DB3C64-0AD3-40F4-BE10-AD733F8897CE}"/>
          </ac:spMkLst>
        </pc:spChg>
        <pc:spChg chg="mod">
          <ac:chgData name="Mikhail Burla (2424887)" userId="3a727ec2-64cd-48a5-9f94-c0754595a3ba" providerId="ADAL" clId="{DF0B6C74-D9EF-4493-AB7B-B910C00EE83F}" dt="2025-12-07T14:40:22.771" v="447" actId="113"/>
          <ac:spMkLst>
            <pc:docMk/>
            <pc:sldMk cId="2958725205" sldId="266"/>
            <ac:spMk id="3" creationId="{5067B62F-E1B0-701B-F181-BC552AF2D954}"/>
          </ac:spMkLst>
        </pc:spChg>
        <pc:spChg chg="add">
          <ac:chgData name="Mikhail Burla (2424887)" userId="3a727ec2-64cd-48a5-9f94-c0754595a3ba" providerId="ADAL" clId="{DF0B6C74-D9EF-4493-AB7B-B910C00EE83F}" dt="2025-12-07T14:39:48.502" v="444" actId="26606"/>
          <ac:spMkLst>
            <pc:docMk/>
            <pc:sldMk cId="2958725205" sldId="266"/>
            <ac:spMk id="13" creationId="{989BE678-777B-482A-A616-FEDC47B162E5}"/>
          </ac:spMkLst>
        </pc:spChg>
        <pc:spChg chg="add">
          <ac:chgData name="Mikhail Burla (2424887)" userId="3a727ec2-64cd-48a5-9f94-c0754595a3ba" providerId="ADAL" clId="{DF0B6C74-D9EF-4493-AB7B-B910C00EE83F}" dt="2025-12-07T14:39:48.502" v="444" actId="26606"/>
          <ac:spMkLst>
            <pc:docMk/>
            <pc:sldMk cId="2958725205" sldId="266"/>
            <ac:spMk id="19" creationId="{D28BE0C3-2102-4820-B88B-A448B1840D14}"/>
          </ac:spMkLst>
        </pc:spChg>
        <pc:spChg chg="add">
          <ac:chgData name="Mikhail Burla (2424887)" userId="3a727ec2-64cd-48a5-9f94-c0754595a3ba" providerId="ADAL" clId="{DF0B6C74-D9EF-4493-AB7B-B910C00EE83F}" dt="2025-12-07T14:39:48.502" v="444" actId="26606"/>
          <ac:spMkLst>
            <pc:docMk/>
            <pc:sldMk cId="2958725205" sldId="266"/>
            <ac:spMk id="21" creationId="{29787B81-C7DF-412B-A405-EF4454012DEE}"/>
          </ac:spMkLst>
        </pc:spChg>
        <pc:picChg chg="add">
          <ac:chgData name="Mikhail Burla (2424887)" userId="3a727ec2-64cd-48a5-9f94-c0754595a3ba" providerId="ADAL" clId="{DF0B6C74-D9EF-4493-AB7B-B910C00EE83F}" dt="2025-12-07T14:39:48.502" v="444" actId="26606"/>
          <ac:picMkLst>
            <pc:docMk/>
            <pc:sldMk cId="2958725205" sldId="266"/>
            <ac:picMk id="5" creationId="{429454C4-4223-3378-7138-826673D99987}"/>
          </ac:picMkLst>
        </pc:picChg>
        <pc:picChg chg="add">
          <ac:chgData name="Mikhail Burla (2424887)" userId="3a727ec2-64cd-48a5-9f94-c0754595a3ba" providerId="ADAL" clId="{DF0B6C74-D9EF-4493-AB7B-B910C00EE83F}" dt="2025-12-07T14:39:48.502" v="444" actId="26606"/>
          <ac:picMkLst>
            <pc:docMk/>
            <pc:sldMk cId="2958725205" sldId="266"/>
            <ac:picMk id="9" creationId="{DF19BAF3-7E20-4B9D-B544-BABAEEA1FA75}"/>
          </ac:picMkLst>
        </pc:picChg>
        <pc:picChg chg="add">
          <ac:chgData name="Mikhail Burla (2424887)" userId="3a727ec2-64cd-48a5-9f94-c0754595a3ba" providerId="ADAL" clId="{DF0B6C74-D9EF-4493-AB7B-B910C00EE83F}" dt="2025-12-07T14:39:48.502" v="444" actId="26606"/>
          <ac:picMkLst>
            <pc:docMk/>
            <pc:sldMk cId="2958725205" sldId="266"/>
            <ac:picMk id="11" creationId="{950648F4-ABCD-4DF0-8641-76CFB2354721}"/>
          </ac:picMkLst>
        </pc:picChg>
        <pc:picChg chg="add">
          <ac:chgData name="Mikhail Burla (2424887)" userId="3a727ec2-64cd-48a5-9f94-c0754595a3ba" providerId="ADAL" clId="{DF0B6C74-D9EF-4493-AB7B-B910C00EE83F}" dt="2025-12-07T14:39:48.502" v="444" actId="26606"/>
          <ac:picMkLst>
            <pc:docMk/>
            <pc:sldMk cId="2958725205" sldId="266"/>
            <ac:picMk id="15" creationId="{CF1EB4BD-9C7E-4AA3-9681-C7EB0DA6250B}"/>
          </ac:picMkLst>
        </pc:picChg>
        <pc:picChg chg="add">
          <ac:chgData name="Mikhail Burla (2424887)" userId="3a727ec2-64cd-48a5-9f94-c0754595a3ba" providerId="ADAL" clId="{DF0B6C74-D9EF-4493-AB7B-B910C00EE83F}" dt="2025-12-07T14:39:48.502" v="444" actId="26606"/>
          <ac:picMkLst>
            <pc:docMk/>
            <pc:sldMk cId="2958725205" sldId="266"/>
            <ac:picMk id="17" creationId="{94AAE3AA-3759-4D28-B0EF-575F25A5146C}"/>
          </ac:picMkLst>
        </pc:picChg>
      </pc:sldChg>
      <pc:sldChg chg="addSp delSp modSp new mod setBg setClrOvrMap">
        <pc:chgData name="Mikhail Burla (2424887)" userId="3a727ec2-64cd-48a5-9f94-c0754595a3ba" providerId="ADAL" clId="{DF0B6C74-D9EF-4493-AB7B-B910C00EE83F}" dt="2025-12-07T14:47:06.710" v="746" actId="1076"/>
        <pc:sldMkLst>
          <pc:docMk/>
          <pc:sldMk cId="1771642441" sldId="267"/>
        </pc:sldMkLst>
        <pc:spChg chg="mod">
          <ac:chgData name="Mikhail Burla (2424887)" userId="3a727ec2-64cd-48a5-9f94-c0754595a3ba" providerId="ADAL" clId="{DF0B6C74-D9EF-4493-AB7B-B910C00EE83F}" dt="2025-12-07T14:43:40.577" v="495" actId="26606"/>
          <ac:spMkLst>
            <pc:docMk/>
            <pc:sldMk cId="1771642441" sldId="267"/>
            <ac:spMk id="2" creationId="{FD806DC9-2622-F283-1AB4-B1F77FD6D554}"/>
          </ac:spMkLst>
        </pc:spChg>
        <pc:spChg chg="del mod">
          <ac:chgData name="Mikhail Burla (2424887)" userId="3a727ec2-64cd-48a5-9f94-c0754595a3ba" providerId="ADAL" clId="{DF0B6C74-D9EF-4493-AB7B-B910C00EE83F}" dt="2025-12-07T14:42:04.292" v="471"/>
          <ac:spMkLst>
            <pc:docMk/>
            <pc:sldMk cId="1771642441" sldId="267"/>
            <ac:spMk id="3" creationId="{A492EB94-764A-A7CC-5520-86EAD088CB26}"/>
          </ac:spMkLst>
        </pc:spChg>
        <pc:spChg chg="add del mod">
          <ac:chgData name="Mikhail Burla (2424887)" userId="3a727ec2-64cd-48a5-9f94-c0754595a3ba" providerId="ADAL" clId="{DF0B6C74-D9EF-4493-AB7B-B910C00EE83F}" dt="2025-12-07T14:46:58.012" v="744"/>
          <ac:spMkLst>
            <pc:docMk/>
            <pc:sldMk cId="1771642441" sldId="267"/>
            <ac:spMk id="4" creationId="{D1FF3720-60AD-FEAD-067E-17179E7CE9B9}"/>
          </ac:spMkLst>
        </pc:spChg>
        <pc:spChg chg="add mod">
          <ac:chgData name="Mikhail Burla (2424887)" userId="3a727ec2-64cd-48a5-9f94-c0754595a3ba" providerId="ADAL" clId="{DF0B6C74-D9EF-4493-AB7B-B910C00EE83F}" dt="2025-12-07T14:47:06.710" v="746" actId="1076"/>
          <ac:spMkLst>
            <pc:docMk/>
            <pc:sldMk cId="1771642441" sldId="267"/>
            <ac:spMk id="5" creationId="{1120C393-98D3-9271-9EF4-E524653EDD6D}"/>
          </ac:spMkLst>
        </pc:spChg>
        <pc:spChg chg="add del">
          <ac:chgData name="Mikhail Burla (2424887)" userId="3a727ec2-64cd-48a5-9f94-c0754595a3ba" providerId="ADAL" clId="{DF0B6C74-D9EF-4493-AB7B-B910C00EE83F}" dt="2025-12-07T14:43:40.577" v="495" actId="26606"/>
          <ac:spMkLst>
            <pc:docMk/>
            <pc:sldMk cId="1771642441" sldId="267"/>
            <ac:spMk id="13" creationId="{4FA533C5-33E3-4611-AF9F-72811D8B26A6}"/>
          </ac:spMkLst>
        </pc:spChg>
        <pc:spChg chg="add del">
          <ac:chgData name="Mikhail Burla (2424887)" userId="3a727ec2-64cd-48a5-9f94-c0754595a3ba" providerId="ADAL" clId="{DF0B6C74-D9EF-4493-AB7B-B910C00EE83F}" dt="2025-12-07T14:43:40.577" v="495" actId="26606"/>
          <ac:spMkLst>
            <pc:docMk/>
            <pc:sldMk cId="1771642441" sldId="267"/>
            <ac:spMk id="19" creationId="{87F0FDC4-AD8C-47D9-9131-623C98ADB0AE}"/>
          </ac:spMkLst>
        </pc:spChg>
        <pc:spChg chg="add del">
          <ac:chgData name="Mikhail Burla (2424887)" userId="3a727ec2-64cd-48a5-9f94-c0754595a3ba" providerId="ADAL" clId="{DF0B6C74-D9EF-4493-AB7B-B910C00EE83F}" dt="2025-12-07T14:43:40.577" v="495" actId="26606"/>
          <ac:spMkLst>
            <pc:docMk/>
            <pc:sldMk cId="1771642441" sldId="267"/>
            <ac:spMk id="21" creationId="{923E8915-D2AA-4327-A45A-972C3CA9574B}"/>
          </ac:spMkLst>
        </pc:spChg>
        <pc:spChg chg="add del">
          <ac:chgData name="Mikhail Burla (2424887)" userId="3a727ec2-64cd-48a5-9f94-c0754595a3ba" providerId="ADAL" clId="{DF0B6C74-D9EF-4493-AB7B-B910C00EE83F}" dt="2025-12-07T14:43:40.577" v="495" actId="26606"/>
          <ac:spMkLst>
            <pc:docMk/>
            <pc:sldMk cId="1771642441" sldId="267"/>
            <ac:spMk id="23" creationId="{8302FC3C-9804-4950-B721-5FD704BA6065}"/>
          </ac:spMkLst>
        </pc:spChg>
        <pc:spChg chg="add del">
          <ac:chgData name="Mikhail Burla (2424887)" userId="3a727ec2-64cd-48a5-9f94-c0754595a3ba" providerId="ADAL" clId="{DF0B6C74-D9EF-4493-AB7B-B910C00EE83F}" dt="2025-12-07T14:43:40.577" v="495" actId="26606"/>
          <ac:spMkLst>
            <pc:docMk/>
            <pc:sldMk cId="1771642441" sldId="267"/>
            <ac:spMk id="29" creationId="{F3798573-F27B-47EB-8EA4-7EE34954C2D6}"/>
          </ac:spMkLst>
        </pc:spChg>
        <pc:spChg chg="add del">
          <ac:chgData name="Mikhail Burla (2424887)" userId="3a727ec2-64cd-48a5-9f94-c0754595a3ba" providerId="ADAL" clId="{DF0B6C74-D9EF-4493-AB7B-B910C00EE83F}" dt="2025-12-07T14:43:36.230" v="491"/>
          <ac:spMkLst>
            <pc:docMk/>
            <pc:sldMk cId="1771642441" sldId="267"/>
            <ac:spMk id="40" creationId="{4AC0CD9D-7610-4620-93B4-798CCD9AB581}"/>
          </ac:spMkLst>
        </pc:spChg>
        <pc:spChg chg="add del">
          <ac:chgData name="Mikhail Burla (2424887)" userId="3a727ec2-64cd-48a5-9f94-c0754595a3ba" providerId="ADAL" clId="{DF0B6C74-D9EF-4493-AB7B-B910C00EE83F}" dt="2025-12-07T14:43:36.230" v="491"/>
          <ac:spMkLst>
            <pc:docMk/>
            <pc:sldMk cId="1771642441" sldId="267"/>
            <ac:spMk id="46" creationId="{DE4D62F9-188E-4530-84C2-24BDEE4BEB82}"/>
          </ac:spMkLst>
        </pc:spChg>
        <pc:spChg chg="add del">
          <ac:chgData name="Mikhail Burla (2424887)" userId="3a727ec2-64cd-48a5-9f94-c0754595a3ba" providerId="ADAL" clId="{DF0B6C74-D9EF-4493-AB7B-B910C00EE83F}" dt="2025-12-07T14:43:36.230" v="491"/>
          <ac:spMkLst>
            <pc:docMk/>
            <pc:sldMk cId="1771642441" sldId="267"/>
            <ac:spMk id="48" creationId="{C8A3C342-1D03-412F-8DD3-BF519E8E0AE9}"/>
          </ac:spMkLst>
        </pc:spChg>
        <pc:spChg chg="add del">
          <ac:chgData name="Mikhail Burla (2424887)" userId="3a727ec2-64cd-48a5-9f94-c0754595a3ba" providerId="ADAL" clId="{DF0B6C74-D9EF-4493-AB7B-B910C00EE83F}" dt="2025-12-07T14:43:36.230" v="491"/>
          <ac:spMkLst>
            <pc:docMk/>
            <pc:sldMk cId="1771642441" sldId="267"/>
            <ac:spMk id="50" creationId="{81CC9B02-E087-4350-AEBD-2C3CF001AF01}"/>
          </ac:spMkLst>
        </pc:spChg>
        <pc:spChg chg="add del">
          <ac:chgData name="Mikhail Burla (2424887)" userId="3a727ec2-64cd-48a5-9f94-c0754595a3ba" providerId="ADAL" clId="{DF0B6C74-D9EF-4493-AB7B-B910C00EE83F}" dt="2025-12-07T14:43:36.230" v="491"/>
          <ac:spMkLst>
            <pc:docMk/>
            <pc:sldMk cId="1771642441" sldId="267"/>
            <ac:spMk id="52" creationId="{AC3BF0FA-36FA-4CE9-840E-F7C3A8F168B5}"/>
          </ac:spMkLst>
        </pc:spChg>
        <pc:spChg chg="add del">
          <ac:chgData name="Mikhail Burla (2424887)" userId="3a727ec2-64cd-48a5-9f94-c0754595a3ba" providerId="ADAL" clId="{DF0B6C74-D9EF-4493-AB7B-B910C00EE83F}" dt="2025-12-07T14:43:36.230" v="491"/>
          <ac:spMkLst>
            <pc:docMk/>
            <pc:sldMk cId="1771642441" sldId="267"/>
            <ac:spMk id="54" creationId="{D6F18ACE-6E82-4ADC-8A2F-A1771B309B16}"/>
          </ac:spMkLst>
        </pc:spChg>
        <pc:spChg chg="add del">
          <ac:chgData name="Mikhail Burla (2424887)" userId="3a727ec2-64cd-48a5-9f94-c0754595a3ba" providerId="ADAL" clId="{DF0B6C74-D9EF-4493-AB7B-B910C00EE83F}" dt="2025-12-07T14:43:33.756" v="485" actId="26606"/>
          <ac:spMkLst>
            <pc:docMk/>
            <pc:sldMk cId="1771642441" sldId="267"/>
            <ac:spMk id="63" creationId="{4AC0CD9D-7610-4620-93B4-798CCD9AB581}"/>
          </ac:spMkLst>
        </pc:spChg>
        <pc:spChg chg="add del">
          <ac:chgData name="Mikhail Burla (2424887)" userId="3a727ec2-64cd-48a5-9f94-c0754595a3ba" providerId="ADAL" clId="{DF0B6C74-D9EF-4493-AB7B-B910C00EE83F}" dt="2025-12-07T14:43:33.756" v="485" actId="26606"/>
          <ac:spMkLst>
            <pc:docMk/>
            <pc:sldMk cId="1771642441" sldId="267"/>
            <ac:spMk id="69" creationId="{DE4D62F9-188E-4530-84C2-24BDEE4BEB82}"/>
          </ac:spMkLst>
        </pc:spChg>
        <pc:picChg chg="add del">
          <ac:chgData name="Mikhail Burla (2424887)" userId="3a727ec2-64cd-48a5-9f94-c0754595a3ba" providerId="ADAL" clId="{DF0B6C74-D9EF-4493-AB7B-B910C00EE83F}" dt="2025-12-07T14:43:40.577" v="495" actId="26606"/>
          <ac:picMkLst>
            <pc:docMk/>
            <pc:sldMk cId="1771642441" sldId="267"/>
            <ac:picMk id="9" creationId="{91B28F63-CF00-448F-B141-FE33C33B1891}"/>
          </ac:picMkLst>
        </pc:picChg>
        <pc:picChg chg="add del">
          <ac:chgData name="Mikhail Burla (2424887)" userId="3a727ec2-64cd-48a5-9f94-c0754595a3ba" providerId="ADAL" clId="{DF0B6C74-D9EF-4493-AB7B-B910C00EE83F}" dt="2025-12-07T14:43:40.577" v="495" actId="26606"/>
          <ac:picMkLst>
            <pc:docMk/>
            <pc:sldMk cId="1771642441" sldId="267"/>
            <ac:picMk id="11" creationId="{2AE609E2-8522-44E4-9077-980E5BCF3E14}"/>
          </ac:picMkLst>
        </pc:picChg>
        <pc:picChg chg="add del">
          <ac:chgData name="Mikhail Burla (2424887)" userId="3a727ec2-64cd-48a5-9f94-c0754595a3ba" providerId="ADAL" clId="{DF0B6C74-D9EF-4493-AB7B-B910C00EE83F}" dt="2025-12-07T14:43:40.577" v="495" actId="26606"/>
          <ac:picMkLst>
            <pc:docMk/>
            <pc:sldMk cId="1771642441" sldId="267"/>
            <ac:picMk id="15" creationId="{8949AD42-25FD-4C3D-9EEE-B7FEC5809988}"/>
          </ac:picMkLst>
        </pc:picChg>
        <pc:picChg chg="add del">
          <ac:chgData name="Mikhail Burla (2424887)" userId="3a727ec2-64cd-48a5-9f94-c0754595a3ba" providerId="ADAL" clId="{DF0B6C74-D9EF-4493-AB7B-B910C00EE83F}" dt="2025-12-07T14:43:40.577" v="495" actId="26606"/>
          <ac:picMkLst>
            <pc:docMk/>
            <pc:sldMk cId="1771642441" sldId="267"/>
            <ac:picMk id="17" creationId="{6AC7D913-60B7-4603-881B-831DA5D3A940}"/>
          </ac:picMkLst>
        </pc:picChg>
        <pc:picChg chg="add del">
          <ac:chgData name="Mikhail Burla (2424887)" userId="3a727ec2-64cd-48a5-9f94-c0754595a3ba" providerId="ADAL" clId="{DF0B6C74-D9EF-4493-AB7B-B910C00EE83F}" dt="2025-12-07T14:43:40.577" v="495" actId="26606"/>
          <ac:picMkLst>
            <pc:docMk/>
            <pc:sldMk cId="1771642441" sldId="267"/>
            <ac:picMk id="27" creationId="{3BC6EBB2-9BDC-4075-BA6B-43A9FBF9C86C}"/>
          </ac:picMkLst>
        </pc:picChg>
        <pc:picChg chg="add del mod">
          <ac:chgData name="Mikhail Burla (2424887)" userId="3a727ec2-64cd-48a5-9f94-c0754595a3ba" providerId="ADAL" clId="{DF0B6C74-D9EF-4493-AB7B-B910C00EE83F}" dt="2025-12-07T14:43:36.230" v="491"/>
          <ac:picMkLst>
            <pc:docMk/>
            <pc:sldMk cId="1771642441" sldId="267"/>
            <ac:picMk id="33" creationId="{79AD7F78-75D3-4698-E3E4-84D2575FA389}"/>
          </ac:picMkLst>
        </pc:picChg>
        <pc:picChg chg="add del">
          <ac:chgData name="Mikhail Burla (2424887)" userId="3a727ec2-64cd-48a5-9f94-c0754595a3ba" providerId="ADAL" clId="{DF0B6C74-D9EF-4493-AB7B-B910C00EE83F}" dt="2025-12-07T14:43:36.230" v="491"/>
          <ac:picMkLst>
            <pc:docMk/>
            <pc:sldMk cId="1771642441" sldId="267"/>
            <ac:picMk id="36" creationId="{41B68C77-138E-4BF7-A276-BD0C78A4219F}"/>
          </ac:picMkLst>
        </pc:picChg>
        <pc:picChg chg="add del">
          <ac:chgData name="Mikhail Burla (2424887)" userId="3a727ec2-64cd-48a5-9f94-c0754595a3ba" providerId="ADAL" clId="{DF0B6C74-D9EF-4493-AB7B-B910C00EE83F}" dt="2025-12-07T14:43:36.230" v="491"/>
          <ac:picMkLst>
            <pc:docMk/>
            <pc:sldMk cId="1771642441" sldId="267"/>
            <ac:picMk id="38" creationId="{7C268552-D473-46ED-B1B8-422042C4DEF1}"/>
          </ac:picMkLst>
        </pc:picChg>
        <pc:picChg chg="add del">
          <ac:chgData name="Mikhail Burla (2424887)" userId="3a727ec2-64cd-48a5-9f94-c0754595a3ba" providerId="ADAL" clId="{DF0B6C74-D9EF-4493-AB7B-B910C00EE83F}" dt="2025-12-07T14:43:36.230" v="491"/>
          <ac:picMkLst>
            <pc:docMk/>
            <pc:sldMk cId="1771642441" sldId="267"/>
            <ac:picMk id="42" creationId="{B9238B3E-24AA-439A-B527-6C5DF6D72145}"/>
          </ac:picMkLst>
        </pc:picChg>
        <pc:picChg chg="add del">
          <ac:chgData name="Mikhail Burla (2424887)" userId="3a727ec2-64cd-48a5-9f94-c0754595a3ba" providerId="ADAL" clId="{DF0B6C74-D9EF-4493-AB7B-B910C00EE83F}" dt="2025-12-07T14:43:36.230" v="491"/>
          <ac:picMkLst>
            <pc:docMk/>
            <pc:sldMk cId="1771642441" sldId="267"/>
            <ac:picMk id="44" creationId="{69F01145-BEA3-4CBF-AA21-10077B948CA8}"/>
          </ac:picMkLst>
        </pc:picChg>
        <pc:picChg chg="add del">
          <ac:chgData name="Mikhail Burla (2424887)" userId="3a727ec2-64cd-48a5-9f94-c0754595a3ba" providerId="ADAL" clId="{DF0B6C74-D9EF-4493-AB7B-B910C00EE83F}" dt="2025-12-07T14:43:33.756" v="485" actId="26606"/>
          <ac:picMkLst>
            <pc:docMk/>
            <pc:sldMk cId="1771642441" sldId="267"/>
            <ac:picMk id="59" creationId="{41B68C77-138E-4BF7-A276-BD0C78A4219F}"/>
          </ac:picMkLst>
        </pc:picChg>
        <pc:picChg chg="add del">
          <ac:chgData name="Mikhail Burla (2424887)" userId="3a727ec2-64cd-48a5-9f94-c0754595a3ba" providerId="ADAL" clId="{DF0B6C74-D9EF-4493-AB7B-B910C00EE83F}" dt="2025-12-07T14:43:33.756" v="485" actId="26606"/>
          <ac:picMkLst>
            <pc:docMk/>
            <pc:sldMk cId="1771642441" sldId="267"/>
            <ac:picMk id="61" creationId="{7C268552-D473-46ED-B1B8-422042C4DEF1}"/>
          </ac:picMkLst>
        </pc:picChg>
        <pc:picChg chg="add del">
          <ac:chgData name="Mikhail Burla (2424887)" userId="3a727ec2-64cd-48a5-9f94-c0754595a3ba" providerId="ADAL" clId="{DF0B6C74-D9EF-4493-AB7B-B910C00EE83F}" dt="2025-12-07T14:43:33.756" v="485" actId="26606"/>
          <ac:picMkLst>
            <pc:docMk/>
            <pc:sldMk cId="1771642441" sldId="267"/>
            <ac:picMk id="65" creationId="{B9238B3E-24AA-439A-B527-6C5DF6D72145}"/>
          </ac:picMkLst>
        </pc:picChg>
        <pc:picChg chg="add del">
          <ac:chgData name="Mikhail Burla (2424887)" userId="3a727ec2-64cd-48a5-9f94-c0754595a3ba" providerId="ADAL" clId="{DF0B6C74-D9EF-4493-AB7B-B910C00EE83F}" dt="2025-12-07T14:43:33.756" v="485" actId="26606"/>
          <ac:picMkLst>
            <pc:docMk/>
            <pc:sldMk cId="1771642441" sldId="267"/>
            <ac:picMk id="67" creationId="{69F01145-BEA3-4CBF-AA21-10077B948CA8}"/>
          </ac:picMkLst>
        </pc:picChg>
        <pc:cxnChg chg="add del">
          <ac:chgData name="Mikhail Burla (2424887)" userId="3a727ec2-64cd-48a5-9f94-c0754595a3ba" providerId="ADAL" clId="{DF0B6C74-D9EF-4493-AB7B-B910C00EE83F}" dt="2025-12-07T14:43:40.577" v="495" actId="26606"/>
          <ac:cxnSpMkLst>
            <pc:docMk/>
            <pc:sldMk cId="1771642441" sldId="267"/>
            <ac:cxnSpMk id="25" creationId="{6B9695BD-ECF6-49CA-8877-8C493193C65D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F4C0F-D975-4E38-B83E-CD236C6AD00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18D2F-B611-498E-ADF8-50DF31D74B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0488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F4C0F-D975-4E38-B83E-CD236C6AD00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18D2F-B611-498E-ADF8-50DF31D74B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2859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F4C0F-D975-4E38-B83E-CD236C6AD00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18D2F-B611-498E-ADF8-50DF31D74B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8706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F4C0F-D975-4E38-B83E-CD236C6AD00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18D2F-B611-498E-ADF8-50DF31D74B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432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F4C0F-D975-4E38-B83E-CD236C6AD00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18D2F-B611-498E-ADF8-50DF31D74B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860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F4C0F-D975-4E38-B83E-CD236C6AD00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18D2F-B611-498E-ADF8-50DF31D74B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056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F4C0F-D975-4E38-B83E-CD236C6AD00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18D2F-B611-498E-ADF8-50DF31D74B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428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F4C0F-D975-4E38-B83E-CD236C6AD00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18D2F-B611-498E-ADF8-50DF31D74B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642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F4C0F-D975-4E38-B83E-CD236C6AD00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18D2F-B611-498E-ADF8-50DF31D74B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710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F4C0F-D975-4E38-B83E-CD236C6AD00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18D2F-B611-498E-ADF8-50DF31D74B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640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F4C0F-D975-4E38-B83E-CD236C6AD00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18D2F-B611-498E-ADF8-50DF31D74B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4043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F4C0F-D975-4E38-B83E-CD236C6AD00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18D2F-B611-498E-ADF8-50DF31D74BD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330673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F4C0F-D975-4E38-B83E-CD236C6AD00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18D2F-B611-498E-ADF8-50DF31D74B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3451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F4C0F-D975-4E38-B83E-CD236C6AD00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18D2F-B611-498E-ADF8-50DF31D74B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6152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F4C0F-D975-4E38-B83E-CD236C6AD00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18D2F-B611-498E-ADF8-50DF31D74B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5403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F4C0F-D975-4E38-B83E-CD236C6AD00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18D2F-B611-498E-ADF8-50DF31D74B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9689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8F4C0F-D975-4E38-B83E-CD236C6AD00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C18D2F-B611-498E-ADF8-50DF31D74B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120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A98F4C0F-D975-4E38-B83E-CD236C6AD00F}" type="datetimeFigureOut">
              <a:rPr lang="en-GB" smtClean="0"/>
              <a:t>07/12/2025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C18D2F-B611-498E-ADF8-50DF31D74B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79057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e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ore.org/" TargetMode="External"/><Relationship Id="rId2" Type="http://schemas.openxmlformats.org/officeDocument/2006/relationships/hyperlink" Target="https://www.sba.gov/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pestleanalysis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265600B3-FAC5-B961-12F6-06537917CB0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121920" y="402273"/>
            <a:ext cx="11663679" cy="258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Program of Study: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dirty="0"/>
              <a:t>Certificate in Higher Education Business Skills for the Workplace</a:t>
            </a:r>
            <a:br>
              <a:rPr lang="en-GB" sz="900" dirty="0"/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Module Name and Code:</a:t>
            </a:r>
            <a:r>
              <a:rPr lang="en-GB" sz="1800" dirty="0"/>
              <a:t>Enterprise and Entrepreneurship, LCLM4006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Assignment Title: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Business Plan for "Taste of Ukraine" Restaurant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Lecturer's Name: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1800" dirty="0" err="1"/>
              <a:t>Balendran</a:t>
            </a:r>
            <a:r>
              <a:rPr lang="en-GB" sz="1800" dirty="0"/>
              <a:t> Kandasamy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Student Name </a:t>
            </a:r>
            <a:r>
              <a:rPr kumimoji="0" lang="en-US" altLang="en-US" sz="1800" i="0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Mikhail Burla</a:t>
            </a:r>
          </a:p>
        </p:txBody>
      </p:sp>
    </p:spTree>
    <p:extLst>
      <p:ext uri="{BB962C8B-B14F-4D97-AF65-F5344CB8AC3E}">
        <p14:creationId xmlns:p14="http://schemas.microsoft.com/office/powerpoint/2010/main" val="6699716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Picture 26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29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B3C64-0AD3-40F4-BE10-AD733F8897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6195" y="804672"/>
            <a:ext cx="3521359" cy="524865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2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Business Overview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1D23B3D-7EC3-D604-4899-ED5BEAFE3845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4975861" y="804671"/>
            <a:ext cx="6399930" cy="524865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70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Business Name: Taste of Ukraine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endParaRPr kumimoji="0" lang="en-US" altLang="en-US" sz="170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70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Concept: A Ukrainian restaurant offering authentic dishes such as borscht, pierogi, holubtsi, and varenyky.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endParaRPr kumimoji="0" lang="en-US" altLang="en-US" sz="170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70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Mission Statement: To bring the rich, vibrant culture and cuisine of Ukraine to the local community through an immersive dining experience.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endParaRPr kumimoji="0" lang="en-US" altLang="en-US" sz="170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70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Vision Statement: To be the leading Ukrainian restaurant known for its authenticity, hospitality, and cultural experience.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endParaRPr kumimoji="0" lang="en-US" altLang="en-US" sz="170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70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Core Values: Authenticity, Tradition, Hospitality, Community, Sustainability.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endParaRPr kumimoji="0" lang="en-US" altLang="en-US" sz="170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135030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39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2" name="Oval 41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45" name="Rectangle 44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20331F6A-DA09-422D-8CED-00C0B4585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107C2F65-00C4-451C-8BFA-E765DEC17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0733" y="0"/>
            <a:ext cx="321564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B3C64-0AD3-40F4-BE10-AD733F8897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25169" y="1447799"/>
            <a:ext cx="2731458" cy="476673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0" i="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Product &amp; Service Offering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50DDF752-B2A6-49DC-B474-8E1F71AFF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64859" y="0"/>
            <a:ext cx="1438656" cy="685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E4951C3-9FA7-6FDE-620F-D1069853F63E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643467" y="1447798"/>
            <a:ext cx="6282984" cy="476673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9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Food Menu</a:t>
            </a:r>
            <a:r>
              <a:rPr kumimoji="0" lang="en-US" altLang="en-US" sz="19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endParaRPr kumimoji="0" lang="en-US" altLang="en-US" sz="19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9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Traditional Ukrainian dishes: borscht, pierogi, </a:t>
            </a:r>
            <a:r>
              <a:rPr kumimoji="0" lang="en-US" altLang="en-US" sz="190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holubtsi</a:t>
            </a:r>
            <a:r>
              <a:rPr kumimoji="0" lang="en-US" altLang="en-US" sz="19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</a:t>
            </a:r>
            <a:r>
              <a:rPr kumimoji="0" lang="en-US" altLang="en-US" sz="190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varenyky</a:t>
            </a:r>
            <a:r>
              <a:rPr kumimoji="0" lang="en-US" altLang="en-US" sz="19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and more.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9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Specialties: Homemade pastries, Ukrainian honey cake, and authentic beverages like </a:t>
            </a:r>
            <a:r>
              <a:rPr kumimoji="0" lang="en-US" altLang="en-US" sz="190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horilka</a:t>
            </a:r>
            <a:r>
              <a:rPr kumimoji="0" lang="en-US" altLang="en-US" sz="19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9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Service Offering: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endParaRPr kumimoji="0" lang="en-US" altLang="en-US" sz="19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9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Dine-in experience with cultural décor and ambiance.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9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Takeout and delivery options, including a specialty "Taste of Ukraine" meal kit.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9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Catering services for Ukrainian-themed events and festivals.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endParaRPr kumimoji="0" lang="en-US" altLang="en-US" sz="19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9471656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6" name="Picture 5" descr="A wall painted with an arrow and a dartboard">
            <a:extLst>
              <a:ext uri="{FF2B5EF4-FFF2-40B4-BE49-F238E27FC236}">
                <a16:creationId xmlns:a16="http://schemas.microsoft.com/office/drawing/2014/main" id="{CF4D1A02-FAAB-7485-16F2-84EC78F0A86C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35000"/>
          </a:blip>
          <a:srcRect t="10273" b="11055"/>
          <a:stretch>
            <a:fillRect/>
          </a:stretch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DB3C64-0AD3-40F4-BE10-AD733F8897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/>
              <a:t>Target Market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E2981B5-1FDE-D464-40A6-44675EDDAD4F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103312" y="2052918"/>
            <a:ext cx="8946541" cy="419548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Primary Audience: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Food enthusiasts interested in ethnic cuisines.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Ukrainians living abroad looking for a taste of home.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Tourists seeking authentic cultural experiences.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Secondary Audience: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Families, young professionals, and people interested in trying new cultural experiences.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Event planners and organizers of cultural festivals.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Market Research: High demand for ethnic and multicultural food in the local dining scene, particularly Ukrainian cuisine, which is underrepresented.</a:t>
            </a:r>
          </a:p>
        </p:txBody>
      </p:sp>
    </p:spTree>
    <p:extLst>
      <p:ext uri="{BB962C8B-B14F-4D97-AF65-F5344CB8AC3E}">
        <p14:creationId xmlns:p14="http://schemas.microsoft.com/office/powerpoint/2010/main" val="22062137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Picture 26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29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B3C64-0AD3-40F4-BE10-AD733F8897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6195" y="804672"/>
            <a:ext cx="3521359" cy="524865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Management Structure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80F35CD-0DB0-5D10-5D6C-629AC1B8B2CE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4975861" y="804671"/>
            <a:ext cx="6399930" cy="524865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7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Owner/Founder</a:t>
            </a:r>
            <a:r>
              <a:rPr kumimoji="0" lang="en-US" altLang="en-US" sz="17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 </a:t>
            </a:r>
            <a:r>
              <a:rPr lang="en-US" altLang="en-US" sz="1700" cap="none" dirty="0">
                <a:solidFill>
                  <a:schemeClr val="tx1"/>
                </a:solidFill>
              </a:rPr>
              <a:t>Mikhail </a:t>
            </a:r>
            <a:r>
              <a:rPr kumimoji="0" lang="en-US" altLang="en-US" sz="17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– Founder with a passion for Ukrainian culture and cuisine.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endParaRPr kumimoji="0" lang="en-US" altLang="en-US" sz="17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endParaRPr kumimoji="0" lang="en-US" altLang="en-US" sz="17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7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Head Chef</a:t>
            </a:r>
            <a:r>
              <a:rPr kumimoji="0" lang="en-US" altLang="en-US" sz="17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 Specializes in traditional Ukrainian cooking, sourcing authentic ingredients from Ukraine and</a:t>
            </a:r>
          </a:p>
          <a:p>
            <a:pPr marL="0" marR="0" lvl="0" indent="0" fontAlgn="base">
              <a:lnSpc>
                <a:spcPct val="90000"/>
              </a:lnSpc>
              <a:tabLst/>
            </a:pPr>
            <a:r>
              <a:rPr kumimoji="0" lang="en-US" altLang="en-US" sz="17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local farmers.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endParaRPr kumimoji="0" lang="en-US" altLang="en-US" sz="17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7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Restaurant Manager</a:t>
            </a:r>
            <a:r>
              <a:rPr kumimoji="0" lang="en-US" altLang="en-US" sz="17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 Responsible for managing daily operations, customer service, and employee coordination.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endParaRPr kumimoji="0" lang="en-US" altLang="en-US" sz="17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7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Marketing Manager</a:t>
            </a:r>
            <a:r>
              <a:rPr kumimoji="0" lang="en-US" altLang="en-US" sz="17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: Oversees branding, online presence, social media marketing, and public relations.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endParaRPr kumimoji="0" lang="en-US" altLang="en-US" sz="17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7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Staffing: </a:t>
            </a:r>
            <a:r>
              <a:rPr kumimoji="0" lang="en-US" altLang="en-US" sz="17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Waitstaff, kitchen assistants, and cleaners.</a:t>
            </a:r>
          </a:p>
        </p:txBody>
      </p:sp>
    </p:spTree>
    <p:extLst>
      <p:ext uri="{BB962C8B-B14F-4D97-AF65-F5344CB8AC3E}">
        <p14:creationId xmlns:p14="http://schemas.microsoft.com/office/powerpoint/2010/main" val="22470317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 descr="Stone pillars">
            <a:extLst>
              <a:ext uri="{FF2B5EF4-FFF2-40B4-BE49-F238E27FC236}">
                <a16:creationId xmlns:a16="http://schemas.microsoft.com/office/drawing/2014/main" id="{E0B1E004-05F6-DB9F-4620-F37D83910333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35000"/>
          </a:blip>
          <a:srcRect t="1764" b="12030"/>
          <a:stretch>
            <a:fillRect/>
          </a:stretch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DB3C64-0AD3-40F4-BE10-AD733F8897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/>
              <a:t>Legal Structure and Licensing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D187C4E-14B9-4504-B200-5127823FA7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67B62F-E1B0-701B-F181-BC552AF2D9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3312" y="2052918"/>
            <a:ext cx="8946541" cy="419548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Legal Structure:</a:t>
            </a:r>
          </a:p>
          <a:p>
            <a:pPr lvl="1" algn="l"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LLC (Limited Liability Company) – Provides legal protection for personal assets and tax flexibility.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Licensing:</a:t>
            </a:r>
          </a:p>
          <a:p>
            <a:pPr marL="742950" lvl="1" indent="-285750" algn="l"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Food and beverage licenses.</a:t>
            </a:r>
          </a:p>
          <a:p>
            <a:pPr marL="742950" lvl="1" indent="-285750" algn="l"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Health and safety inspections.</a:t>
            </a:r>
          </a:p>
          <a:p>
            <a:pPr marL="742950" lvl="1" indent="-285750" algn="l"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Alcohol license (if serving drinks).</a:t>
            </a:r>
          </a:p>
          <a:p>
            <a:pPr marL="742950" lvl="1" indent="-285750" algn="l"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Employment and payroll registration.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Compliance: Adherence to local and national regulations regarding food safety, employment, and public health.</a:t>
            </a:r>
          </a:p>
          <a:p>
            <a:pPr>
              <a:buFont typeface="Wingdings 3" charset="2"/>
              <a:buChar char=""/>
            </a:pP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57795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2" name="Oval 11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" name="Picture 25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28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B3C64-0AD3-40F4-BE10-AD733F8897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6195" y="804672"/>
            <a:ext cx="3521359" cy="524865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Environmental Analysis (PESTEL)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67B62F-E1B0-701B-F181-BC552AF2D9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5861" y="804671"/>
            <a:ext cx="6399930" cy="5248657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200" dirty="0">
                <a:solidFill>
                  <a:schemeClr val="tx1"/>
                </a:solidFill>
              </a:rPr>
              <a:t>Political: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200" dirty="0">
                <a:solidFill>
                  <a:schemeClr val="tx1"/>
                </a:solidFill>
              </a:rPr>
              <a:t>Stability of local government and trade regulations impacting imported ingredients.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200" dirty="0">
                <a:solidFill>
                  <a:schemeClr val="tx1"/>
                </a:solidFill>
              </a:rPr>
              <a:t>Possible government support for cultural heritage businesses.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200" dirty="0">
                <a:solidFill>
                  <a:schemeClr val="tx1"/>
                </a:solidFill>
              </a:rPr>
              <a:t>Economic: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200" dirty="0">
                <a:solidFill>
                  <a:schemeClr val="tx1"/>
                </a:solidFill>
              </a:rPr>
              <a:t>Impact of local economy on dining habits.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200" dirty="0">
                <a:solidFill>
                  <a:schemeClr val="tx1"/>
                </a:solidFill>
              </a:rPr>
              <a:t>Growing trend for ethnic foods even during economic downturns.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200" dirty="0">
                <a:solidFill>
                  <a:schemeClr val="tx1"/>
                </a:solidFill>
              </a:rPr>
              <a:t>Social: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200" dirty="0">
                <a:solidFill>
                  <a:schemeClr val="tx1"/>
                </a:solidFill>
              </a:rPr>
              <a:t>Rising interest in Ukrainian culture, especially among immigrants and tourists.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200" dirty="0">
                <a:solidFill>
                  <a:schemeClr val="tx1"/>
                </a:solidFill>
              </a:rPr>
              <a:t>Increasing demand for diverse food options.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200" dirty="0">
                <a:solidFill>
                  <a:schemeClr val="tx1"/>
                </a:solidFill>
              </a:rPr>
              <a:t>Technological: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200" dirty="0">
                <a:solidFill>
                  <a:schemeClr val="tx1"/>
                </a:solidFill>
              </a:rPr>
              <a:t>Online ordering and reservation systems.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200" dirty="0">
                <a:solidFill>
                  <a:schemeClr val="tx1"/>
                </a:solidFill>
              </a:rPr>
              <a:t>Social media for marketing and customer engagement.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200" dirty="0">
                <a:solidFill>
                  <a:schemeClr val="tx1"/>
                </a:solidFill>
              </a:rPr>
              <a:t>Environmental: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200" dirty="0">
                <a:solidFill>
                  <a:schemeClr val="tx1"/>
                </a:solidFill>
              </a:rPr>
              <a:t>Sustainability through ethical sourcing of ingredients.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200" dirty="0">
                <a:solidFill>
                  <a:schemeClr val="tx1"/>
                </a:solidFill>
              </a:rPr>
              <a:t>Green building practices and waste management systems.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200" dirty="0">
                <a:solidFill>
                  <a:schemeClr val="tx1"/>
                </a:solidFill>
              </a:rPr>
              <a:t>Legal: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200" dirty="0">
                <a:solidFill>
                  <a:schemeClr val="tx1"/>
                </a:solidFill>
              </a:rPr>
              <a:t>Compliance with health and safety laws, labor laws, and intellectual property laws.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26210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B3C64-0AD3-40F4-BE10-AD733F8897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1855" y="254000"/>
            <a:ext cx="7595345" cy="965200"/>
          </a:xfrm>
        </p:spPr>
        <p:txBody>
          <a:bodyPr/>
          <a:lstStyle/>
          <a:p>
            <a:r>
              <a:rPr lang="en-GB" sz="3200" dirty="0"/>
              <a:t>Marketing Strategies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67B62F-E1B0-701B-F181-BC552AF2D9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1000" y="1409700"/>
            <a:ext cx="9599613" cy="4229100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Branding and Positioning: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Use Ukrainian cultural elements in the décor, logo, and branding (e.g., </a:t>
            </a:r>
            <a:r>
              <a:rPr lang="en-GB" dirty="0" err="1"/>
              <a:t>vyshyvanka</a:t>
            </a:r>
            <a:r>
              <a:rPr lang="en-GB" dirty="0"/>
              <a:t> patterns, tridents).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Digital Marketing: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Social media campaigns on platforms like Instagram, Facebook, and TikTok.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Partnerships with local food influencers for reviews and promotions.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Local Engagement: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Sponsor local Ukrainian festivals and cultural events.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Offer discounts or special deals on Ukrainian holidays (e.g., Ukrainian Independence Day, Christmas).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Customer Loyalty Program:</a:t>
            </a:r>
            <a:endParaRPr lang="en-GB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 "Taste of Ukraine Points" system for frequent diners, offering discounts or free items.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21227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8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1" name="Oval 30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7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38" name="Freeform: Shape 37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B3C64-0AD3-40F4-BE10-AD733F8897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3312" y="452718"/>
            <a:ext cx="8947522" cy="140053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200" b="0" i="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Competitive Analysis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8152FAD-CFB6-45AB-778E-4A3C2F55DE6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1103312" y="2763520"/>
            <a:ext cx="8946541" cy="348487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7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Local Competition: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7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Overview of other ethnic restaurants in the area, especially those offering Eastern European or Slavic cuisines.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7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Competitive Advantage: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7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Authentic Ukrainian food with traditional recipes.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7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Unique dining experience with Ukrainian culture and décor.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7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Strong community connections through cultural events and festivals.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7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Differentiators: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7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 true cultural experience with Ukrainian décor, music, and community events.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r>
              <a:rPr kumimoji="0" lang="en-US" altLang="en-US" sz="17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Focus on high-quality ingredients, many sourced directly from Ukraine.</a:t>
            </a:r>
          </a:p>
          <a:p>
            <a:pPr marL="0" marR="0" lvl="0" indent="0" fontAlgn="base">
              <a:lnSpc>
                <a:spcPct val="90000"/>
              </a:lnSpc>
              <a:buFont typeface="Wingdings 3" charset="2"/>
              <a:buChar char=""/>
              <a:tabLst/>
            </a:pPr>
            <a:endParaRPr kumimoji="0" lang="en-US" altLang="en-US" sz="17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1466753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30" name="Oval 29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DB3C64-0AD3-40F4-BE10-AD733F8897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930" y="629266"/>
            <a:ext cx="9252154" cy="12239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/>
              <a:t>Funding Required &amp; Allocation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67B62F-E1B0-701B-F181-BC552AF2D9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3311" y="2052214"/>
            <a:ext cx="5803129" cy="4196185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500" dirty="0">
                <a:solidFill>
                  <a:schemeClr val="tx1"/>
                </a:solidFill>
              </a:rPr>
              <a:t>Total Funding Needed: $150,000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500" dirty="0">
                <a:solidFill>
                  <a:schemeClr val="tx1"/>
                </a:solidFill>
              </a:rPr>
              <a:t>Renovation and Interior Design: $40,000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500" dirty="0">
                <a:solidFill>
                  <a:schemeClr val="tx1"/>
                </a:solidFill>
              </a:rPr>
              <a:t>Kitchen Equipment &amp; Supplies: $30,000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500" dirty="0">
                <a:solidFill>
                  <a:schemeClr val="tx1"/>
                </a:solidFill>
              </a:rPr>
              <a:t>Staffing (First 6 Months): $25,000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500" dirty="0">
                <a:solidFill>
                  <a:schemeClr val="tx1"/>
                </a:solidFill>
              </a:rPr>
              <a:t>Marketing &amp; Branding: $10,000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500" dirty="0">
                <a:solidFill>
                  <a:schemeClr val="tx1"/>
                </a:solidFill>
              </a:rPr>
              <a:t>Licenses, Permits &amp; Legal Fees: $5,000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500" dirty="0">
                <a:solidFill>
                  <a:schemeClr val="tx1"/>
                </a:solidFill>
              </a:rPr>
              <a:t>Initial Inventory (Ingredients): $15,000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500" dirty="0">
                <a:solidFill>
                  <a:schemeClr val="tx1"/>
                </a:solidFill>
              </a:rPr>
              <a:t>Miscellaneous Costs (Furniture, POS Systems): $25,000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500" dirty="0">
                <a:solidFill>
                  <a:schemeClr val="tx1"/>
                </a:solidFill>
              </a:rPr>
              <a:t>Funding Sources:</a:t>
            </a:r>
          </a:p>
          <a:p>
            <a:pPr marL="742950" lvl="1" indent="-285750" algn="l">
              <a:lnSpc>
                <a:spcPct val="90000"/>
              </a:lnSpc>
              <a:buFont typeface="Wingdings 3" charset="2"/>
              <a:buChar char=""/>
            </a:pPr>
            <a:r>
              <a:rPr lang="en-US" sz="1500" dirty="0">
                <a:solidFill>
                  <a:schemeClr val="tx1"/>
                </a:solidFill>
              </a:rPr>
              <a:t>Owner’s personal investment: $50,000</a:t>
            </a:r>
          </a:p>
          <a:p>
            <a:pPr marL="742950" lvl="1" indent="-285750" algn="l">
              <a:lnSpc>
                <a:spcPct val="90000"/>
              </a:lnSpc>
              <a:buFont typeface="Wingdings 3" charset="2"/>
              <a:buChar char=""/>
            </a:pPr>
            <a:r>
              <a:rPr lang="en-US" sz="1500" dirty="0">
                <a:solidFill>
                  <a:schemeClr val="tx1"/>
                </a:solidFill>
              </a:rPr>
              <a:t>Bank loan or investor funds: $100,000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500" dirty="0">
              <a:solidFill>
                <a:schemeClr val="tx1"/>
              </a:solidFill>
            </a:endParaRPr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27971230-08CE-0410-EF40-98F453C4084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3054" r="19631" b="3"/>
          <a:stretch>
            <a:fillRect/>
          </a:stretch>
        </p:blipFill>
        <p:spPr>
          <a:xfrm>
            <a:off x="7551643" y="2052213"/>
            <a:ext cx="3991900" cy="41961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053393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9787B81-C7DF-412B-A405-EF4454012D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429454C4-4223-3378-7138-826673D99987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35000"/>
          </a:blip>
          <a:srcRect b="15730"/>
          <a:stretch>
            <a:fillRect/>
          </a:stretch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DB3C64-0AD3-40F4-BE10-AD733F8897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6111" y="452718"/>
            <a:ext cx="9404723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200"/>
              <a:t>Conclusion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67B62F-E1B0-701B-F181-BC552AF2D95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3312" y="2052918"/>
            <a:ext cx="8946541" cy="4195481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300" b="1" dirty="0">
                <a:solidFill>
                  <a:schemeClr val="tx1"/>
                </a:solidFill>
              </a:rPr>
              <a:t>Summary of the Business</a:t>
            </a:r>
            <a:r>
              <a:rPr lang="en-US" sz="1300" dirty="0">
                <a:solidFill>
                  <a:schemeClr val="tx1"/>
                </a:solidFill>
              </a:rPr>
              <a:t>: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300" dirty="0">
                <a:solidFill>
                  <a:schemeClr val="tx1"/>
                </a:solidFill>
              </a:rPr>
              <a:t>"Taste of Ukraine" will bring the rich flavors and traditions of Ukrainian cuisine to the local community, offering an authentic dining experience with traditional dishes, cultural décor, and hospitality.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300" dirty="0">
                <a:solidFill>
                  <a:schemeClr val="tx1"/>
                </a:solidFill>
              </a:rPr>
              <a:t>The restaurant will differentiate itself by focusing on authentic Ukrainian recipes, a welcoming environment, and a strong cultural connection through events and community engagement.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300" b="1" dirty="0">
                <a:solidFill>
                  <a:schemeClr val="tx1"/>
                </a:solidFill>
              </a:rPr>
              <a:t>Next Steps</a:t>
            </a:r>
            <a:r>
              <a:rPr lang="en-US" sz="1300" dirty="0">
                <a:solidFill>
                  <a:schemeClr val="tx1"/>
                </a:solidFill>
              </a:rPr>
              <a:t>: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300" dirty="0">
                <a:solidFill>
                  <a:schemeClr val="tx1"/>
                </a:solidFill>
              </a:rPr>
              <a:t>Secure the necessary funding and finalize the restaurant location.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300" dirty="0">
                <a:solidFill>
                  <a:schemeClr val="tx1"/>
                </a:solidFill>
              </a:rPr>
              <a:t>Begin the renovation of the space and purchase essential kitchen equipment.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300" dirty="0">
                <a:solidFill>
                  <a:schemeClr val="tx1"/>
                </a:solidFill>
              </a:rPr>
              <a:t>Develop and execute a pre-launch marketing campaign to generate excitement and build anticipation.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300" dirty="0">
                <a:solidFill>
                  <a:schemeClr val="tx1"/>
                </a:solidFill>
              </a:rPr>
              <a:t>Hire key staff members, including chefs and customer-facing team members.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300" b="1" dirty="0">
                <a:solidFill>
                  <a:schemeClr val="tx1"/>
                </a:solidFill>
              </a:rPr>
              <a:t>Call to Action: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r>
              <a:rPr lang="en-US" sz="1300" dirty="0">
                <a:solidFill>
                  <a:schemeClr val="tx1"/>
                </a:solidFill>
              </a:rPr>
              <a:t>Questions or feedback are welcome! Looking forward to your thoughts on how we can make this business plan even stronger.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3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87252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06DC9-2622-F283-1AB4-B1F77FD6D5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0556" y="256309"/>
            <a:ext cx="2461080" cy="602673"/>
          </a:xfrm>
        </p:spPr>
        <p:txBody>
          <a:bodyPr/>
          <a:lstStyle/>
          <a:p>
            <a:r>
              <a:rPr lang="en-GB" sz="3200"/>
              <a:t>Reference</a:t>
            </a:r>
            <a:endParaRPr lang="en-GB" sz="3200" dirty="0"/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1120C393-98D3-9271-9EF4-E524653EDD6D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360218" y="1201814"/>
            <a:ext cx="11110768" cy="4801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Restaurant Startup &amp; Management: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U.S. Small Business Administration (SBA). (2023).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How to Start a Restaurant Business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Retrieved from 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https://www.sba.gov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Business Planning and Strategy: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Score.org. (2023).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How to Write a Business Plan for a Restaurant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Retrieved from 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3"/>
              </a:rPr>
              <a:t>https://www.score.org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Marketing Strategy: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Kotler, P., &amp; Keller, K. L. (2016).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Marketing Management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(15th ed.). Pearson Education.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PESTEL Analysis: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PESTLE Analysis. (2023).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PESTLE Analysis for Restaurant Business Strategy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Retrieved from 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https://www.pestleanalysis.com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Funding and Financial Planning: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U.S. Small Business Administration (SBA). (2023).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Funding Your Restaurant Business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Retrieved from 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https://www.sba.gov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Social Media &amp; Digital Marketing: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Kimbell, L. (2022). </a:t>
            </a:r>
            <a:r>
              <a:rPr kumimoji="0" lang="en-US" altLang="en-US" sz="18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Social Media Marketing for Small Businesses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Journal of Marketing and Consumer Research, 30(2), 45-55.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164244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9C4DBF88080B948BDB8376217054C6E" ma:contentTypeVersion="5" ma:contentTypeDescription="Create a new document." ma:contentTypeScope="" ma:versionID="9c3fe9f87cd0ba61433c9c901f888239">
  <xsd:schema xmlns:xsd="http://www.w3.org/2001/XMLSchema" xmlns:xs="http://www.w3.org/2001/XMLSchema" xmlns:p="http://schemas.microsoft.com/office/2006/metadata/properties" xmlns:ns3="dd86abe3-ec21-467e-8687-9d211c569818" targetNamespace="http://schemas.microsoft.com/office/2006/metadata/properties" ma:root="true" ma:fieldsID="2d5f8dc543c606db4980abea532cc41a" ns3:_="">
    <xsd:import namespace="dd86abe3-ec21-467e-8687-9d211c56981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86abe3-ec21-467e-8687-9d211c56981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d86abe3-ec21-467e-8687-9d211c569818" xsi:nil="true"/>
  </documentManagement>
</p:properties>
</file>

<file path=customXml/itemProps1.xml><?xml version="1.0" encoding="utf-8"?>
<ds:datastoreItem xmlns:ds="http://schemas.openxmlformats.org/officeDocument/2006/customXml" ds:itemID="{928E8FA9-E38B-46B8-9B49-0C1CA2DD93E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d86abe3-ec21-467e-8687-9d211c56981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12F52EA-6600-426B-90E2-E2EDEDB0EF2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011B7C0-CC09-4897-AF8A-F02281ED9A75}">
  <ds:schemaRefs>
    <ds:schemaRef ds:uri="http://purl.org/dc/elements/1.1/"/>
    <ds:schemaRef ds:uri="http://purl.org/dc/dcmitype/"/>
    <ds:schemaRef ds:uri="dd86abe3-ec21-467e-8687-9d211c569818"/>
    <ds:schemaRef ds:uri="http://purl.org/dc/terms/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40</TotalTime>
  <Words>1135</Words>
  <Application>Microsoft Office PowerPoint</Application>
  <PresentationFormat>Widescreen</PresentationFormat>
  <Paragraphs>129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Gothic</vt:lpstr>
      <vt:lpstr>Wingdings 3</vt:lpstr>
      <vt:lpstr>Ion</vt:lpstr>
      <vt:lpstr>Program of Study: Certificate in Higher Education Business Skills for the Workplace  Module Name and Code:Enterprise and Entrepreneurship, LCLM4006  Assignment Title: Business Plan for "Taste of Ukraine" Restaurant  Lecturer's Name: Balendran Kandasamy  Student Name : Mikhail Burla</vt:lpstr>
      <vt:lpstr>Business Overview</vt:lpstr>
      <vt:lpstr>Product &amp; Service Offering</vt:lpstr>
      <vt:lpstr>Target Market</vt:lpstr>
      <vt:lpstr>Management Structure</vt:lpstr>
      <vt:lpstr>Legal Structure and Licensing</vt:lpstr>
      <vt:lpstr>Environmental Analysis (PESTEL)</vt:lpstr>
      <vt:lpstr>Marketing Strategies</vt:lpstr>
      <vt:lpstr>Competitive Analysis</vt:lpstr>
      <vt:lpstr>Funding Required &amp; Allocation</vt:lpstr>
      <vt:lpstr>Conclusion</vt:lpstr>
      <vt:lpstr>Reference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Mikhail Burla (2424887)</dc:creator>
  <cp:lastModifiedBy>Mikhail Burla (2424887)</cp:lastModifiedBy>
  <cp:revision>1</cp:revision>
  <dcterms:created xsi:type="dcterms:W3CDTF">2025-12-07T14:07:06Z</dcterms:created>
  <dcterms:modified xsi:type="dcterms:W3CDTF">2025-12-07T14:47:08Z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0x01010059C4DBF88080B948BDB8376217054C6E</vt:lpwstr>
  </property>
</Properties>
</file>