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633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747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89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418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431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34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6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039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26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181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51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2CE6F-5433-4A91-BC01-01473BB05EEB}" type="datetimeFigureOut">
              <a:rPr lang="en-GB" smtClean="0"/>
              <a:t>25/01/2020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5ADD7-A8B7-4C31-B606-6D550ECE0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77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est-practice.middletownautism.com/approaches-of-intervention/attention-autism/" TargetMode="External"/><Relationship Id="rId2" Type="http://schemas.openxmlformats.org/officeDocument/2006/relationships/hyperlink" Target="https://www.mathunion.org/icmi/role-mathematics-overall-curriculu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eachthought.com/learning/pedagogy-john-dewey-summary/" TargetMode="External"/><Relationship Id="rId4" Type="http://schemas.openxmlformats.org/officeDocument/2006/relationships/hyperlink" Target="https://www.simplypsychology.org/piag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teaching number background&quot;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2679"/>
            <a:ext cx="9144000" cy="615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761347" y="596421"/>
            <a:ext cx="3871573" cy="61555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(Rao, 2006, p.26) ‘</a:t>
            </a:r>
            <a:r>
              <a:rPr lang="en-US" sz="1100" b="1" cap="none" spc="0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is a life long,</a:t>
            </a:r>
          </a:p>
          <a:p>
            <a:pPr algn="ctr"/>
            <a:r>
              <a:rPr lang="en-US" sz="1100" b="1" cap="none" spc="0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 development disorder that causes </a:t>
            </a:r>
          </a:p>
          <a:p>
            <a:pPr algn="ctr"/>
            <a:r>
              <a:rPr lang="en-US" sz="1100" b="1" cap="none" spc="0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impairment in the way individuals </a:t>
            </a:r>
            <a:r>
              <a:rPr lang="en-US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information</a:t>
            </a:r>
            <a:r>
              <a:rPr lang="en-US" sz="1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endParaRPr lang="en-US" sz="1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8690" y="1405225"/>
            <a:ext cx="4424608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b="1" dirty="0" err="1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</a:t>
            </a:r>
            <a:r>
              <a:rPr lang="en-US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2018) explains Piaget preoperational stage (2-7 years).</a:t>
            </a:r>
          </a:p>
          <a:p>
            <a:pPr algn="ctr"/>
            <a:r>
              <a:rPr lang="en-US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‘During this stage, young children can think about things </a:t>
            </a:r>
          </a:p>
          <a:p>
            <a:pPr algn="ctr"/>
            <a:r>
              <a:rPr lang="en-US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symbolically. This is the ability to make one thing</a:t>
            </a:r>
          </a:p>
          <a:p>
            <a:pPr algn="ctr"/>
            <a:r>
              <a:rPr lang="en-US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 word or an object – stand for something other than itself’</a:t>
            </a:r>
            <a:endParaRPr lang="en-GB" sz="1100" dirty="0"/>
          </a:p>
          <a:p>
            <a:pPr algn="ctr"/>
            <a:endParaRPr lang="en-US" sz="1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355975" y="2154049"/>
            <a:ext cx="4682316" cy="11233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(Middle Town Autism, 2020) refers to attention autism as a</a:t>
            </a:r>
          </a:p>
          <a:p>
            <a:pPr algn="ctr"/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‘intervention model designed by Gina Davies, a specialist speech and language therapist. It aims to develop natural communication with subjects through the use of visually based and highly motivating activities’</a:t>
            </a:r>
            <a:endParaRPr lang="en-GB" sz="1100" dirty="0"/>
          </a:p>
          <a:p>
            <a:pPr algn="ctr"/>
            <a:endParaRPr lang="en-US" sz="1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9837" y="3068960"/>
            <a:ext cx="468231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(Buckingham, 2014) ‘The attention autism programme progresses through a series of stages, building on each skill level. Each new stage is introduced when the group is ready to expand attention skills’</a:t>
            </a:r>
            <a:endParaRPr lang="en-GB" sz="1100" dirty="0"/>
          </a:p>
          <a:p>
            <a:pPr algn="ctr"/>
            <a:endParaRPr lang="en-US" sz="1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9837" y="278511"/>
            <a:ext cx="468231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(Buckingham, 2014) ‘Autism is diagnosed on the basis of abnormal social development, abnormal communication development, and the presence of narrow, restricted interests and repetitive activity along with limited imaginative ability’</a:t>
            </a:r>
            <a:endParaRPr lang="en-GB" sz="1100" dirty="0" smtClean="0"/>
          </a:p>
          <a:p>
            <a:pPr algn="ctr"/>
            <a:endParaRPr lang="en-US" sz="1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4355976" y="4022350"/>
            <a:ext cx="468231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(Kruger, 2020) ’Mathematics provides an effective way of building mental discipline and encourages logical reasoning. In addition, mathematical knowledge plays a crucial role in understanding the contents of other school subjects’</a:t>
            </a:r>
            <a:endParaRPr lang="en-GB" sz="1100" dirty="0"/>
          </a:p>
        </p:txBody>
      </p:sp>
      <p:sp>
        <p:nvSpPr>
          <p:cNvPr id="10" name="Rectangle 9"/>
          <p:cNvSpPr/>
          <p:nvPr/>
        </p:nvSpPr>
        <p:spPr>
          <a:xfrm>
            <a:off x="374771" y="4869160"/>
            <a:ext cx="4032447" cy="60016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(Teach Thought, 2019) ’Children learn best when they interact with their environments and </a:t>
            </a:r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actively involved with the school </a:t>
            </a:r>
            <a:r>
              <a:rPr lang="en-GB" sz="1100" b="1" dirty="0" smtClean="0">
                <a:ln w="12700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curriculum’</a:t>
            </a:r>
            <a:endParaRPr lang="en-GB" sz="1100" b="1" dirty="0" smtClean="0">
              <a:ln w="12700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583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References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Buckingham, K. (2014) </a:t>
            </a:r>
            <a:r>
              <a:rPr lang="en-GB" sz="1100" i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The impact of the Attention Autism approach on joint attention skills in a Key Stage One class in a special school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. P.6.</a:t>
            </a:r>
          </a:p>
          <a:p>
            <a:pPr>
              <a:buFont typeface="+mj-lt"/>
              <a:buAutoNum type="arabicPeriod"/>
            </a:pPr>
            <a:r>
              <a:rPr lang="en-GB" sz="1100" dirty="0" err="1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Krüger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, J. (2020) </a:t>
            </a:r>
            <a:r>
              <a:rPr lang="en-GB" sz="1100" i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The role of mathematics in the overall curriculum. 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Available at: 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hlinkClick r:id="rId2"/>
              </a:rPr>
              <a:t>https://www.mathunion.org/icmi/role-mathematics-overall-curriculum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 (Accessed on: 06.01.20)</a:t>
            </a:r>
            <a:endParaRPr lang="en-GB" sz="1100" i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  <a:p>
            <a:pPr>
              <a:buFont typeface="+mj-lt"/>
              <a:buAutoNum type="arabicPeriod"/>
            </a:pP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Middle Town Autism. (2020) </a:t>
            </a:r>
            <a:r>
              <a:rPr lang="en-GB" sz="1100" i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Attention Autism. 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Available at: 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hlinkClick r:id="rId3"/>
              </a:rPr>
              <a:t>https://best-practice.middletownautism.com/approaches-of-intervention/attention-autism/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 (Accessed on: 03.01.2020) </a:t>
            </a:r>
          </a:p>
          <a:p>
            <a:pPr>
              <a:buFont typeface="+mj-lt"/>
              <a:buAutoNum type="arabicPeriod"/>
            </a:pPr>
            <a:r>
              <a:rPr lang="en-GB" sz="1100" dirty="0" err="1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Mcleod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, S. (2018) </a:t>
            </a:r>
            <a:r>
              <a:rPr lang="en-GB" sz="1100" i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Jean Piaget's Theory of Cognitive Development. 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Available at: 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hlinkClick r:id="rId4"/>
              </a:rPr>
              <a:t>https://www.simplypsychology.org/piaget.html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 (Accessed on: 05.01.20)</a:t>
            </a:r>
            <a:endParaRPr lang="en-GB" sz="1100" i="1" dirty="0" smtClean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  <a:p>
            <a:pPr>
              <a:buFont typeface="+mj-lt"/>
              <a:buAutoNum type="arabicPeriod"/>
            </a:pP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Rao. S. (2016) ‘learning through seeing and doing’ </a:t>
            </a:r>
            <a:r>
              <a:rPr lang="en-GB" sz="1100" i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Visual support for Children With Autism. 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38(6) p. 26.</a:t>
            </a:r>
          </a:p>
          <a:p>
            <a:pPr>
              <a:buFont typeface="+mj-lt"/>
              <a:buAutoNum type="arabicPeriod"/>
            </a:pP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Teach 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Thought (2019).</a:t>
            </a:r>
            <a:r>
              <a:rPr lang="en-GB" sz="1100" i="1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 The Pedagogy Of John Dewey: A Summary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. Available at: 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hlinkClick r:id="rId5"/>
              </a:rPr>
              <a:t>https://www.teachthought.com/learning/pedagogy-john-dewey-summary/</a:t>
            </a:r>
            <a:r>
              <a:rPr lang="en-GB" sz="11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 (Accessed on: 05.01.20</a:t>
            </a:r>
            <a:r>
              <a:rPr lang="en-GB" sz="11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51149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423</Words>
  <Application>Microsoft Office PowerPoint</Application>
  <PresentationFormat>On-screen Show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20</cp:revision>
  <dcterms:created xsi:type="dcterms:W3CDTF">2020-01-19T18:34:43Z</dcterms:created>
  <dcterms:modified xsi:type="dcterms:W3CDTF">2020-01-25T09:03:01Z</dcterms:modified>
</cp:coreProperties>
</file>