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7" r:id="rId5"/>
    <p:sldMasterId id="2147483689" r:id="rId6"/>
  </p:sldMasterIdLst>
  <p:notesMasterIdLst>
    <p:notesMasterId r:id="rId36"/>
  </p:notesMasterIdLst>
  <p:handoutMasterIdLst>
    <p:handoutMasterId r:id="rId37"/>
  </p:handoutMasterIdLst>
  <p:sldIdLst>
    <p:sldId id="317" r:id="rId7"/>
    <p:sldId id="256" r:id="rId8"/>
    <p:sldId id="320" r:id="rId9"/>
    <p:sldId id="321" r:id="rId10"/>
    <p:sldId id="314" r:id="rId11"/>
    <p:sldId id="257" r:id="rId12"/>
    <p:sldId id="258" r:id="rId13"/>
    <p:sldId id="290" r:id="rId14"/>
    <p:sldId id="311" r:id="rId15"/>
    <p:sldId id="259" r:id="rId16"/>
    <p:sldId id="260" r:id="rId17"/>
    <p:sldId id="261" r:id="rId18"/>
    <p:sldId id="262" r:id="rId19"/>
    <p:sldId id="315" r:id="rId20"/>
    <p:sldId id="292" r:id="rId21"/>
    <p:sldId id="293" r:id="rId22"/>
    <p:sldId id="291" r:id="rId23"/>
    <p:sldId id="295" r:id="rId24"/>
    <p:sldId id="296" r:id="rId25"/>
    <p:sldId id="294" r:id="rId26"/>
    <p:sldId id="312" r:id="rId27"/>
    <p:sldId id="267" r:id="rId28"/>
    <p:sldId id="264" r:id="rId29"/>
    <p:sldId id="266" r:id="rId30"/>
    <p:sldId id="265" r:id="rId31"/>
    <p:sldId id="277" r:id="rId32"/>
    <p:sldId id="273" r:id="rId33"/>
    <p:sldId id="274" r:id="rId34"/>
    <p:sldId id="313" r:id="rId35"/>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handoutMaster" Target="handoutMasters/handoutMaster1.xml"/><Relationship Id="rId40" Type="http://schemas.openxmlformats.org/officeDocument/2006/relationships/theme" Target="theme/theme1.xml"/><Relationship Id="rId66"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1DB30D-75E2-47CA-A790-5554AA9AD950}"/>
    <pc:docChg chg="undo custSel addSld delSld modSld">
      <pc:chgData name="Paul Tinkler" userId="bcebf29c-73c2-433d-80d2-6bad896374bf" providerId="ADAL" clId="{161DB30D-75E2-47CA-A790-5554AA9AD950}" dt="2017-09-03T21:41:09.296" v="3230"/>
      <pc:docMkLst>
        <pc:docMk/>
      </pc:docMkLst>
      <pc:sldChg chg="modSp">
        <pc:chgData name="Paul Tinkler" userId="bcebf29c-73c2-433d-80d2-6bad896374bf" providerId="ADAL" clId="{161DB30D-75E2-47CA-A790-5554AA9AD950}" dt="2017-08-31T12:09:26.892" v="46" actId="20577"/>
        <pc:sldMkLst>
          <pc:docMk/>
          <pc:sldMk cId="3408955283" sldId="256"/>
        </pc:sldMkLst>
        <pc:spChg chg="mod">
          <ac:chgData name="Paul Tinkler" userId="bcebf29c-73c2-433d-80d2-6bad896374bf" providerId="ADAL" clId="{161DB30D-75E2-47CA-A790-5554AA9AD950}" dt="2017-08-31T12:08:00.145" v="2" actId="20577"/>
          <ac:spMkLst>
            <pc:docMk/>
            <pc:sldMk cId="3408955283" sldId="256"/>
            <ac:spMk id="2" creationId="{00000000-0000-0000-0000-000000000000}"/>
          </ac:spMkLst>
        </pc:spChg>
        <pc:spChg chg="mod">
          <ac:chgData name="Paul Tinkler" userId="bcebf29c-73c2-433d-80d2-6bad896374bf" providerId="ADAL" clId="{161DB30D-75E2-47CA-A790-5554AA9AD950}" dt="2017-08-31T12:09:26.892" v="46" actId="20577"/>
          <ac:spMkLst>
            <pc:docMk/>
            <pc:sldMk cId="3408955283" sldId="256"/>
            <ac:spMk id="3" creationId="{00000000-0000-0000-0000-000000000000}"/>
          </ac:spMkLst>
        </pc:spChg>
      </pc:sldChg>
      <pc:sldChg chg="modSp">
        <pc:chgData name="Paul Tinkler" userId="bcebf29c-73c2-433d-80d2-6bad896374bf" providerId="ADAL" clId="{161DB30D-75E2-47CA-A790-5554AA9AD950}" dt="2017-08-31T17:04:10.627" v="1390" actId="20577"/>
        <pc:sldMkLst>
          <pc:docMk/>
          <pc:sldMk cId="1947463288" sldId="257"/>
        </pc:sldMkLst>
        <pc:spChg chg="mod">
          <ac:chgData name="Paul Tinkler" userId="bcebf29c-73c2-433d-80d2-6bad896374bf" providerId="ADAL" clId="{161DB30D-75E2-47CA-A790-5554AA9AD950}" dt="2017-08-31T12:12:10.943" v="98" actId="20577"/>
          <ac:spMkLst>
            <pc:docMk/>
            <pc:sldMk cId="1947463288" sldId="257"/>
            <ac:spMk id="2" creationId="{00000000-0000-0000-0000-000000000000}"/>
          </ac:spMkLst>
        </pc:spChg>
        <pc:spChg chg="mod">
          <ac:chgData name="Paul Tinkler" userId="bcebf29c-73c2-433d-80d2-6bad896374bf" providerId="ADAL" clId="{161DB30D-75E2-47CA-A790-5554AA9AD950}" dt="2017-08-31T17:04:10.627" v="1390" actId="20577"/>
          <ac:spMkLst>
            <pc:docMk/>
            <pc:sldMk cId="1947463288" sldId="257"/>
            <ac:spMk id="3" creationId="{00000000-0000-0000-0000-000000000000}"/>
          </ac:spMkLst>
        </pc:spChg>
      </pc:sldChg>
      <pc:sldChg chg="modSp add">
        <pc:chgData name="Paul Tinkler" userId="bcebf29c-73c2-433d-80d2-6bad896374bf" providerId="ADAL" clId="{161DB30D-75E2-47CA-A790-5554AA9AD950}" dt="2017-08-31T12:19:24.015" v="630" actId="20577"/>
        <pc:sldMkLst>
          <pc:docMk/>
          <pc:sldMk cId="1315376997" sldId="258"/>
        </pc:sldMkLst>
        <pc:spChg chg="mod">
          <ac:chgData name="Paul Tinkler" userId="bcebf29c-73c2-433d-80d2-6bad896374bf" providerId="ADAL" clId="{161DB30D-75E2-47CA-A790-5554AA9AD950}" dt="2017-08-31T12:17:20.198" v="294" actId="27636"/>
          <ac:spMkLst>
            <pc:docMk/>
            <pc:sldMk cId="1315376997" sldId="258"/>
            <ac:spMk id="2" creationId="{EEBF5288-FA86-4A78-99F6-E0AAF828F586}"/>
          </ac:spMkLst>
        </pc:spChg>
        <pc:spChg chg="mod">
          <ac:chgData name="Paul Tinkler" userId="bcebf29c-73c2-433d-80d2-6bad896374bf" providerId="ADAL" clId="{161DB30D-75E2-47CA-A790-5554AA9AD950}" dt="2017-08-31T12:19:24.015" v="630" actId="20577"/>
          <ac:spMkLst>
            <pc:docMk/>
            <pc:sldMk cId="1315376997" sldId="258"/>
            <ac:spMk id="3" creationId="{B546272F-38FB-40F0-9432-A3573F058685}"/>
          </ac:spMkLst>
        </pc:spChg>
      </pc:sldChg>
      <pc:sldChg chg="modSp add">
        <pc:chgData name="Paul Tinkler" userId="bcebf29c-73c2-433d-80d2-6bad896374bf" providerId="ADAL" clId="{161DB30D-75E2-47CA-A790-5554AA9AD950}" dt="2017-08-31T12:29:20.144" v="661" actId="20577"/>
        <pc:sldMkLst>
          <pc:docMk/>
          <pc:sldMk cId="1944438744" sldId="259"/>
        </pc:sldMkLst>
        <pc:spChg chg="mod">
          <ac:chgData name="Paul Tinkler" userId="bcebf29c-73c2-433d-80d2-6bad896374bf" providerId="ADAL" clId="{161DB30D-75E2-47CA-A790-5554AA9AD950}" dt="2017-08-31T12:28:15.056" v="631" actId="20577"/>
          <ac:spMkLst>
            <pc:docMk/>
            <pc:sldMk cId="1944438744" sldId="259"/>
            <ac:spMk id="2" creationId="{37FCEAF7-0C03-44A9-813B-5FFDEA175E30}"/>
          </ac:spMkLst>
        </pc:spChg>
        <pc:spChg chg="mod">
          <ac:chgData name="Paul Tinkler" userId="bcebf29c-73c2-433d-80d2-6bad896374bf" providerId="ADAL" clId="{161DB30D-75E2-47CA-A790-5554AA9AD950}" dt="2017-08-31T12:29:20.144" v="661" actId="20577"/>
          <ac:spMkLst>
            <pc:docMk/>
            <pc:sldMk cId="1944438744" sldId="259"/>
            <ac:spMk id="3" creationId="{F1013714-B63F-4276-8EDB-DA3144FE18D4}"/>
          </ac:spMkLst>
        </pc:spChg>
      </pc:sldChg>
      <pc:sldChg chg="modSp add">
        <pc:chgData name="Paul Tinkler" userId="bcebf29c-73c2-433d-80d2-6bad896374bf" providerId="ADAL" clId="{161DB30D-75E2-47CA-A790-5554AA9AD950}" dt="2017-09-03T21:37:47.433" v="2751" actId="6549"/>
        <pc:sldMkLst>
          <pc:docMk/>
          <pc:sldMk cId="3776944875" sldId="260"/>
        </pc:sldMkLst>
        <pc:spChg chg="mod">
          <ac:chgData name="Paul Tinkler" userId="bcebf29c-73c2-433d-80d2-6bad896374bf" providerId="ADAL" clId="{161DB30D-75E2-47CA-A790-5554AA9AD950}" dt="2017-08-31T12:30:44.527" v="662" actId="27636"/>
          <ac:spMkLst>
            <pc:docMk/>
            <pc:sldMk cId="3776944875" sldId="260"/>
            <ac:spMk id="2" creationId="{14BF4254-7AD7-4E1D-9814-FD48DC76C757}"/>
          </ac:spMkLst>
        </pc:spChg>
        <pc:spChg chg="mod">
          <ac:chgData name="Paul Tinkler" userId="bcebf29c-73c2-433d-80d2-6bad896374bf" providerId="ADAL" clId="{161DB30D-75E2-47CA-A790-5554AA9AD950}" dt="2017-09-03T21:37:47.433" v="2751" actId="6549"/>
          <ac:spMkLst>
            <pc:docMk/>
            <pc:sldMk cId="3776944875" sldId="260"/>
            <ac:spMk id="3" creationId="{F47E3C9D-239B-413D-BBB2-BDC31414CAB4}"/>
          </ac:spMkLst>
        </pc:spChg>
      </pc:sldChg>
      <pc:sldChg chg="modSp add">
        <pc:chgData name="Paul Tinkler" userId="bcebf29c-73c2-433d-80d2-6bad896374bf" providerId="ADAL" clId="{161DB30D-75E2-47CA-A790-5554AA9AD950}" dt="2017-08-31T17:12:22.920" v="1417" actId="27636"/>
        <pc:sldMkLst>
          <pc:docMk/>
          <pc:sldMk cId="1644802126" sldId="261"/>
        </pc:sldMkLst>
        <pc:spChg chg="mod">
          <ac:chgData name="Paul Tinkler" userId="bcebf29c-73c2-433d-80d2-6bad896374bf" providerId="ADAL" clId="{161DB30D-75E2-47CA-A790-5554AA9AD950}" dt="2017-08-31T12:32:27.128" v="677" actId="27636"/>
          <ac:spMkLst>
            <pc:docMk/>
            <pc:sldMk cId="1644802126" sldId="261"/>
            <ac:spMk id="2" creationId="{7F39E93B-3FE8-4C19-A5EC-37F4C3484916}"/>
          </ac:spMkLst>
        </pc:spChg>
        <pc:spChg chg="mod">
          <ac:chgData name="Paul Tinkler" userId="bcebf29c-73c2-433d-80d2-6bad896374bf" providerId="ADAL" clId="{161DB30D-75E2-47CA-A790-5554AA9AD950}" dt="2017-08-31T17:12:22.920" v="1417" actId="27636"/>
          <ac:spMkLst>
            <pc:docMk/>
            <pc:sldMk cId="1644802126" sldId="261"/>
            <ac:spMk id="3" creationId="{7484384D-2039-4393-A933-DC667CA4E336}"/>
          </ac:spMkLst>
        </pc:spChg>
      </pc:sldChg>
      <pc:sldChg chg="modSp add">
        <pc:chgData name="Paul Tinkler" userId="bcebf29c-73c2-433d-80d2-6bad896374bf" providerId="ADAL" clId="{161DB30D-75E2-47CA-A790-5554AA9AD950}" dt="2017-08-31T17:17:58.578" v="1450" actId="20577"/>
        <pc:sldMkLst>
          <pc:docMk/>
          <pc:sldMk cId="590022305" sldId="262"/>
        </pc:sldMkLst>
        <pc:spChg chg="mod">
          <ac:chgData name="Paul Tinkler" userId="bcebf29c-73c2-433d-80d2-6bad896374bf" providerId="ADAL" clId="{161DB30D-75E2-47CA-A790-5554AA9AD950}" dt="2017-08-31T12:34:47.396" v="689" actId="20577"/>
          <ac:spMkLst>
            <pc:docMk/>
            <pc:sldMk cId="590022305" sldId="262"/>
            <ac:spMk id="2" creationId="{39DCBBD5-394B-4320-A5A8-9A4A5A2CDEC1}"/>
          </ac:spMkLst>
        </pc:spChg>
        <pc:spChg chg="mod">
          <ac:chgData name="Paul Tinkler" userId="bcebf29c-73c2-433d-80d2-6bad896374bf" providerId="ADAL" clId="{161DB30D-75E2-47CA-A790-5554AA9AD950}" dt="2017-08-31T17:17:58.578" v="1450" actId="20577"/>
          <ac:spMkLst>
            <pc:docMk/>
            <pc:sldMk cId="590022305" sldId="262"/>
            <ac:spMk id="3" creationId="{6827FA06-1136-455E-B85F-84DB9ED0AC43}"/>
          </ac:spMkLst>
        </pc:spChg>
      </pc:sldChg>
      <pc:sldChg chg="modSp add">
        <pc:chgData name="Paul Tinkler" userId="bcebf29c-73c2-433d-80d2-6bad896374bf" providerId="ADAL" clId="{161DB30D-75E2-47CA-A790-5554AA9AD950}" dt="2017-08-31T18:10:33.061" v="1848" actId="27636"/>
        <pc:sldMkLst>
          <pc:docMk/>
          <pc:sldMk cId="11722466" sldId="263"/>
        </pc:sldMkLst>
        <pc:spChg chg="mod">
          <ac:chgData name="Paul Tinkler" userId="bcebf29c-73c2-433d-80d2-6bad896374bf" providerId="ADAL" clId="{161DB30D-75E2-47CA-A790-5554AA9AD950}" dt="2017-08-31T12:37:15.088" v="694" actId="27636"/>
          <ac:spMkLst>
            <pc:docMk/>
            <pc:sldMk cId="11722466" sldId="263"/>
            <ac:spMk id="2" creationId="{C451B6D1-1E17-4E6A-AD22-961D0DA651D1}"/>
          </ac:spMkLst>
        </pc:spChg>
        <pc:spChg chg="mod">
          <ac:chgData name="Paul Tinkler" userId="bcebf29c-73c2-433d-80d2-6bad896374bf" providerId="ADAL" clId="{161DB30D-75E2-47CA-A790-5554AA9AD950}" dt="2017-08-31T18:10:33.061" v="1848" actId="27636"/>
          <ac:spMkLst>
            <pc:docMk/>
            <pc:sldMk cId="11722466" sldId="263"/>
            <ac:spMk id="3" creationId="{ABAE9BE0-743E-47C0-9243-D95F545A78A0}"/>
          </ac:spMkLst>
        </pc:spChg>
      </pc:sldChg>
      <pc:sldChg chg="addSp modSp add">
        <pc:chgData name="Paul Tinkler" userId="bcebf29c-73c2-433d-80d2-6bad896374bf" providerId="ADAL" clId="{161DB30D-75E2-47CA-A790-5554AA9AD950}" dt="2017-08-31T18:12:20.212" v="1860" actId="1076"/>
        <pc:sldMkLst>
          <pc:docMk/>
          <pc:sldMk cId="2708079539" sldId="264"/>
        </pc:sldMkLst>
        <pc:spChg chg="mod">
          <ac:chgData name="Paul Tinkler" userId="bcebf29c-73c2-433d-80d2-6bad896374bf" providerId="ADAL" clId="{161DB30D-75E2-47CA-A790-5554AA9AD950}" dt="2017-08-31T12:40:26.490" v="724" actId="27636"/>
          <ac:spMkLst>
            <pc:docMk/>
            <pc:sldMk cId="2708079539" sldId="264"/>
            <ac:spMk id="2" creationId="{F6496AA2-305B-4487-86FC-FBF93F810090}"/>
          </ac:spMkLst>
        </pc:spChg>
        <pc:spChg chg="mod">
          <ac:chgData name="Paul Tinkler" userId="bcebf29c-73c2-433d-80d2-6bad896374bf" providerId="ADAL" clId="{161DB30D-75E2-47CA-A790-5554AA9AD950}" dt="2017-08-31T12:41:47.278" v="753" actId="20577"/>
          <ac:spMkLst>
            <pc:docMk/>
            <pc:sldMk cId="2708079539" sldId="264"/>
            <ac:spMk id="3" creationId="{985BDB53-3E4E-4C21-BB49-64DBC620F3EC}"/>
          </ac:spMkLst>
        </pc:spChg>
        <pc:picChg chg="add mod">
          <ac:chgData name="Paul Tinkler" userId="bcebf29c-73c2-433d-80d2-6bad896374bf" providerId="ADAL" clId="{161DB30D-75E2-47CA-A790-5554AA9AD950}" dt="2017-08-31T18:12:20.212" v="1860" actId="1076"/>
          <ac:picMkLst>
            <pc:docMk/>
            <pc:sldMk cId="2708079539" sldId="264"/>
            <ac:picMk id="4" creationId="{C319BE10-0FE1-401A-94F6-DC79DC42D8ED}"/>
          </ac:picMkLst>
        </pc:picChg>
      </pc:sldChg>
      <pc:sldChg chg="modSp add">
        <pc:chgData name="Paul Tinkler" userId="bcebf29c-73c2-433d-80d2-6bad896374bf" providerId="ADAL" clId="{161DB30D-75E2-47CA-A790-5554AA9AD950}" dt="2017-08-31T12:42:11.921" v="755" actId="20577"/>
        <pc:sldMkLst>
          <pc:docMk/>
          <pc:sldMk cId="4137913541" sldId="265"/>
        </pc:sldMkLst>
        <pc:spChg chg="mod">
          <ac:chgData name="Paul Tinkler" userId="bcebf29c-73c2-433d-80d2-6bad896374bf" providerId="ADAL" clId="{161DB30D-75E2-47CA-A790-5554AA9AD950}" dt="2017-08-31T12:42:02.544" v="754" actId="20577"/>
          <ac:spMkLst>
            <pc:docMk/>
            <pc:sldMk cId="4137913541" sldId="265"/>
            <ac:spMk id="2" creationId="{84F97DCE-9A8B-4D06-875F-13355F79BE1F}"/>
          </ac:spMkLst>
        </pc:spChg>
        <pc:spChg chg="mod">
          <ac:chgData name="Paul Tinkler" userId="bcebf29c-73c2-433d-80d2-6bad896374bf" providerId="ADAL" clId="{161DB30D-75E2-47CA-A790-5554AA9AD950}" dt="2017-08-31T12:42:11.921" v="755" actId="20577"/>
          <ac:spMkLst>
            <pc:docMk/>
            <pc:sldMk cId="4137913541" sldId="265"/>
            <ac:spMk id="3" creationId="{57E58225-2C68-4C87-B94A-894249E48B1A}"/>
          </ac:spMkLst>
        </pc:spChg>
      </pc:sldChg>
      <pc:sldChg chg="addSp delSp modSp add">
        <pc:chgData name="Paul Tinkler" userId="bcebf29c-73c2-433d-80d2-6bad896374bf" providerId="ADAL" clId="{161DB30D-75E2-47CA-A790-5554AA9AD950}" dt="2017-08-31T18:15:51.756" v="1887" actId="1076"/>
        <pc:sldMkLst>
          <pc:docMk/>
          <pc:sldMk cId="1525904164" sldId="266"/>
        </pc:sldMkLst>
        <pc:spChg chg="del mod">
          <ac:chgData name="Paul Tinkler" userId="bcebf29c-73c2-433d-80d2-6bad896374bf" providerId="ADAL" clId="{161DB30D-75E2-47CA-A790-5554AA9AD950}" dt="2017-08-31T18:14:32.773" v="1871" actId="478"/>
          <ac:spMkLst>
            <pc:docMk/>
            <pc:sldMk cId="1525904164" sldId="266"/>
            <ac:spMk id="2" creationId="{1CA4B479-641E-46D4-BF90-EF86F50A9017}"/>
          </ac:spMkLst>
        </pc:spChg>
        <pc:spChg chg="mod">
          <ac:chgData name="Paul Tinkler" userId="bcebf29c-73c2-433d-80d2-6bad896374bf" providerId="ADAL" clId="{161DB30D-75E2-47CA-A790-5554AA9AD950}" dt="2017-08-31T18:15:44.404" v="1885" actId="1076"/>
          <ac:spMkLst>
            <pc:docMk/>
            <pc:sldMk cId="1525904164" sldId="266"/>
            <ac:spMk id="3" creationId="{FBF94ED6-51F2-4264-B6BE-04AE6DDE6B4F}"/>
          </ac:spMkLst>
        </pc:spChg>
        <pc:spChg chg="add mod">
          <ac:chgData name="Paul Tinkler" userId="bcebf29c-73c2-433d-80d2-6bad896374bf" providerId="ADAL" clId="{161DB30D-75E2-47CA-A790-5554AA9AD950}" dt="2017-08-31T18:14:39.286" v="1874" actId="20577"/>
          <ac:spMkLst>
            <pc:docMk/>
            <pc:sldMk cId="1525904164" sldId="266"/>
            <ac:spMk id="5" creationId="{C1BD23CC-FBDA-4758-9F97-96F630CDA5E6}"/>
          </ac:spMkLst>
        </pc:spChg>
        <pc:picChg chg="add mod">
          <ac:chgData name="Paul Tinkler" userId="bcebf29c-73c2-433d-80d2-6bad896374bf" providerId="ADAL" clId="{161DB30D-75E2-47CA-A790-5554AA9AD950}" dt="2017-08-31T18:15:51.756" v="1887" actId="1076"/>
          <ac:picMkLst>
            <pc:docMk/>
            <pc:sldMk cId="1525904164" sldId="266"/>
            <ac:picMk id="6" creationId="{518FE4FF-253F-4D57-842B-090C514A78D1}"/>
          </ac:picMkLst>
        </pc:picChg>
      </pc:sldChg>
      <pc:sldChg chg="addSp modSp add">
        <pc:chgData name="Paul Tinkler" userId="bcebf29c-73c2-433d-80d2-6bad896374bf" providerId="ADAL" clId="{161DB30D-75E2-47CA-A790-5554AA9AD950}" dt="2017-08-31T18:17:26.780" v="1893" actId="1076"/>
        <pc:sldMkLst>
          <pc:docMk/>
          <pc:sldMk cId="3068508885" sldId="267"/>
        </pc:sldMkLst>
        <pc:spChg chg="mod">
          <ac:chgData name="Paul Tinkler" userId="bcebf29c-73c2-433d-80d2-6bad896374bf" providerId="ADAL" clId="{161DB30D-75E2-47CA-A790-5554AA9AD950}" dt="2017-08-31T13:09:15.490" v="958" actId="1076"/>
          <ac:spMkLst>
            <pc:docMk/>
            <pc:sldMk cId="3068508885" sldId="267"/>
            <ac:spMk id="2" creationId="{C03C21ED-2EAA-4102-8B23-DD15A6E5BD94}"/>
          </ac:spMkLst>
        </pc:spChg>
        <pc:spChg chg="mod">
          <ac:chgData name="Paul Tinkler" userId="bcebf29c-73c2-433d-80d2-6bad896374bf" providerId="ADAL" clId="{161DB30D-75E2-47CA-A790-5554AA9AD950}" dt="2017-08-31T13:11:51.791" v="973" actId="948"/>
          <ac:spMkLst>
            <pc:docMk/>
            <pc:sldMk cId="3068508885" sldId="267"/>
            <ac:spMk id="3" creationId="{ADC6AF96-8544-4C21-9502-EF0A99FCC928}"/>
          </ac:spMkLst>
        </pc:spChg>
        <pc:spChg chg="add mod">
          <ac:chgData name="Paul Tinkler" userId="bcebf29c-73c2-433d-80d2-6bad896374bf" providerId="ADAL" clId="{161DB30D-75E2-47CA-A790-5554AA9AD950}" dt="2017-08-31T13:12:00.191" v="974" actId="948"/>
          <ac:spMkLst>
            <pc:docMk/>
            <pc:sldMk cId="3068508885" sldId="267"/>
            <ac:spMk id="4" creationId="{B8F76494-7DFB-4293-9A8A-96F3811F8F39}"/>
          </ac:spMkLst>
        </pc:spChg>
        <pc:spChg chg="add mod">
          <ac:chgData name="Paul Tinkler" userId="bcebf29c-73c2-433d-80d2-6bad896374bf" providerId="ADAL" clId="{161DB30D-75E2-47CA-A790-5554AA9AD950}" dt="2017-08-31T18:17:06.993" v="1889" actId="6549"/>
          <ac:spMkLst>
            <pc:docMk/>
            <pc:sldMk cId="3068508885" sldId="267"/>
            <ac:spMk id="7" creationId="{8DBA6CEA-44C5-42E9-9C0F-38597C694654}"/>
          </ac:spMkLst>
        </pc:spChg>
        <pc:picChg chg="add mod">
          <ac:chgData name="Paul Tinkler" userId="bcebf29c-73c2-433d-80d2-6bad896374bf" providerId="ADAL" clId="{161DB30D-75E2-47CA-A790-5554AA9AD950}" dt="2017-08-31T18:17:26.780" v="1893" actId="1076"/>
          <ac:picMkLst>
            <pc:docMk/>
            <pc:sldMk cId="3068508885" sldId="267"/>
            <ac:picMk id="6" creationId="{F523E6AB-01B2-4B3A-BA6D-DB44F2473C3E}"/>
          </ac:picMkLst>
        </pc:picChg>
      </pc:sldChg>
      <pc:sldChg chg="addSp delSp modSp add">
        <pc:chgData name="Paul Tinkler" userId="bcebf29c-73c2-433d-80d2-6bad896374bf" providerId="ADAL" clId="{161DB30D-75E2-47CA-A790-5554AA9AD950}" dt="2017-08-31T13:25:00.086" v="1170" actId="14100"/>
        <pc:sldMkLst>
          <pc:docMk/>
          <pc:sldMk cId="3071533722" sldId="268"/>
        </pc:sldMkLst>
        <pc:spChg chg="mod">
          <ac:chgData name="Paul Tinkler" userId="bcebf29c-73c2-433d-80d2-6bad896374bf" providerId="ADAL" clId="{161DB30D-75E2-47CA-A790-5554AA9AD950}" dt="2017-08-31T13:12:41.997" v="992" actId="20577"/>
          <ac:spMkLst>
            <pc:docMk/>
            <pc:sldMk cId="3071533722" sldId="268"/>
            <ac:spMk id="2" creationId="{A06D28BF-1680-4500-8ACE-DB9D1AB1C936}"/>
          </ac:spMkLst>
        </pc:spChg>
        <pc:spChg chg="del">
          <ac:chgData name="Paul Tinkler" userId="bcebf29c-73c2-433d-80d2-6bad896374bf" providerId="ADAL" clId="{161DB30D-75E2-47CA-A790-5554AA9AD950}" dt="2017-08-31T13:12:46.765" v="993" actId="478"/>
          <ac:spMkLst>
            <pc:docMk/>
            <pc:sldMk cId="3071533722" sldId="268"/>
            <ac:spMk id="3" creationId="{164CFDD1-7C8B-462A-A18B-AC1ADBD72776}"/>
          </ac:spMkLst>
        </pc:spChg>
        <pc:spChg chg="add mod">
          <ac:chgData name="Paul Tinkler" userId="bcebf29c-73c2-433d-80d2-6bad896374bf" providerId="ADAL" clId="{161DB30D-75E2-47CA-A790-5554AA9AD950}" dt="2017-08-31T13:21:30.172" v="1149" actId="14100"/>
          <ac:spMkLst>
            <pc:docMk/>
            <pc:sldMk cId="3071533722" sldId="268"/>
            <ac:spMk id="4" creationId="{FEBEA694-69BF-4A5D-85ED-70638492AF67}"/>
          </ac:spMkLst>
        </pc:spChg>
        <pc:spChg chg="add mod">
          <ac:chgData name="Paul Tinkler" userId="bcebf29c-73c2-433d-80d2-6bad896374bf" providerId="ADAL" clId="{161DB30D-75E2-47CA-A790-5554AA9AD950}" dt="2017-08-31T13:22:14.636" v="1156" actId="20577"/>
          <ac:spMkLst>
            <pc:docMk/>
            <pc:sldMk cId="3071533722" sldId="268"/>
            <ac:spMk id="5" creationId="{CC31FAA2-5367-4E88-A00A-456D526C5113}"/>
          </ac:spMkLst>
        </pc:spChg>
        <pc:spChg chg="add mod">
          <ac:chgData name="Paul Tinkler" userId="bcebf29c-73c2-433d-80d2-6bad896374bf" providerId="ADAL" clId="{161DB30D-75E2-47CA-A790-5554AA9AD950}" dt="2017-08-31T13:21:55.237" v="1151" actId="14100"/>
          <ac:spMkLst>
            <pc:docMk/>
            <pc:sldMk cId="3071533722" sldId="268"/>
            <ac:spMk id="6" creationId="{868C8F87-EB33-4918-85BE-67D66FA74140}"/>
          </ac:spMkLst>
        </pc:spChg>
        <pc:spChg chg="add mod">
          <ac:chgData name="Paul Tinkler" userId="bcebf29c-73c2-433d-80d2-6bad896374bf" providerId="ADAL" clId="{161DB30D-75E2-47CA-A790-5554AA9AD950}" dt="2017-08-31T13:24:48.470" v="1168" actId="1076"/>
          <ac:spMkLst>
            <pc:docMk/>
            <pc:sldMk cId="3071533722" sldId="268"/>
            <ac:spMk id="7" creationId="{DB1CA71E-C6D1-4C26-9AB4-0AC09E7E8E12}"/>
          </ac:spMkLst>
        </pc:spChg>
        <pc:spChg chg="add del mod">
          <ac:chgData name="Paul Tinkler" userId="bcebf29c-73c2-433d-80d2-6bad896374bf" providerId="ADAL" clId="{161DB30D-75E2-47CA-A790-5554AA9AD950}" dt="2017-08-31T13:17:03.228" v="1025" actId="478"/>
          <ac:spMkLst>
            <pc:docMk/>
            <pc:sldMk cId="3071533722" sldId="268"/>
            <ac:spMk id="8" creationId="{B14B462A-940D-42F8-9742-AF1EE70E8A56}"/>
          </ac:spMkLst>
        </pc:spChg>
        <pc:spChg chg="add del mod">
          <ac:chgData name="Paul Tinkler" userId="bcebf29c-73c2-433d-80d2-6bad896374bf" providerId="ADAL" clId="{161DB30D-75E2-47CA-A790-5554AA9AD950}" dt="2017-08-31T13:15:34.698" v="1012" actId="478"/>
          <ac:spMkLst>
            <pc:docMk/>
            <pc:sldMk cId="3071533722" sldId="268"/>
            <ac:spMk id="9" creationId="{BD53CDBD-17B9-493A-A61E-6EFB7FB9771E}"/>
          </ac:spMkLst>
        </pc:spChg>
        <pc:spChg chg="add del mod">
          <ac:chgData name="Paul Tinkler" userId="bcebf29c-73c2-433d-80d2-6bad896374bf" providerId="ADAL" clId="{161DB30D-75E2-47CA-A790-5554AA9AD950}" dt="2017-08-31T13:16:16.397" v="1020" actId="478"/>
          <ac:spMkLst>
            <pc:docMk/>
            <pc:sldMk cId="3071533722" sldId="268"/>
            <ac:spMk id="10" creationId="{14035AC1-EAD5-4D91-A227-26C565DB7274}"/>
          </ac:spMkLst>
        </pc:spChg>
        <pc:spChg chg="add del mod">
          <ac:chgData name="Paul Tinkler" userId="bcebf29c-73c2-433d-80d2-6bad896374bf" providerId="ADAL" clId="{161DB30D-75E2-47CA-A790-5554AA9AD950}" dt="2017-08-31T13:16:30.957" v="1022" actId="478"/>
          <ac:spMkLst>
            <pc:docMk/>
            <pc:sldMk cId="3071533722" sldId="268"/>
            <ac:spMk id="11" creationId="{AE6C7279-7F2C-426B-888D-5C94706A5081}"/>
          </ac:spMkLst>
        </pc:spChg>
        <pc:spChg chg="add del mod">
          <ac:chgData name="Paul Tinkler" userId="bcebf29c-73c2-433d-80d2-6bad896374bf" providerId="ADAL" clId="{161DB30D-75E2-47CA-A790-5554AA9AD950}" dt="2017-08-31T13:17:01.165" v="1024" actId="478"/>
          <ac:spMkLst>
            <pc:docMk/>
            <pc:sldMk cId="3071533722" sldId="268"/>
            <ac:spMk id="12" creationId="{31D920EA-A4A0-4B7F-820F-BC59AA24E243}"/>
          </ac:spMkLst>
        </pc:spChg>
        <pc:cxnChg chg="add mod">
          <ac:chgData name="Paul Tinkler" userId="bcebf29c-73c2-433d-80d2-6bad896374bf" providerId="ADAL" clId="{161DB30D-75E2-47CA-A790-5554AA9AD950}" dt="2017-08-31T13:25:00.086" v="1170" actId="14100"/>
          <ac:cxnSpMkLst>
            <pc:docMk/>
            <pc:sldMk cId="3071533722" sldId="268"/>
            <ac:cxnSpMk id="14" creationId="{B9468C1A-8B93-4022-9A3F-8CA86E04A04E}"/>
          </ac:cxnSpMkLst>
        </pc:cxnChg>
        <pc:cxnChg chg="add mod">
          <ac:chgData name="Paul Tinkler" userId="bcebf29c-73c2-433d-80d2-6bad896374bf" providerId="ADAL" clId="{161DB30D-75E2-47CA-A790-5554AA9AD950}" dt="2017-08-31T13:17:26.078" v="1027" actId="14100"/>
          <ac:cxnSpMkLst>
            <pc:docMk/>
            <pc:sldMk cId="3071533722" sldId="268"/>
            <ac:cxnSpMk id="16" creationId="{A713313A-01A7-4CEE-A356-1E27F84BA9A7}"/>
          </ac:cxnSpMkLst>
        </pc:cxnChg>
        <pc:cxnChg chg="add mod">
          <ac:chgData name="Paul Tinkler" userId="bcebf29c-73c2-433d-80d2-6bad896374bf" providerId="ADAL" clId="{161DB30D-75E2-47CA-A790-5554AA9AD950}" dt="2017-08-31T13:24:52.822" v="1169" actId="14100"/>
          <ac:cxnSpMkLst>
            <pc:docMk/>
            <pc:sldMk cId="3071533722" sldId="268"/>
            <ac:cxnSpMk id="18" creationId="{52AC04FE-55E5-4D9E-BD22-C8E4BDDCAA08}"/>
          </ac:cxnSpMkLst>
        </pc:cxnChg>
        <pc:cxnChg chg="add mod">
          <ac:chgData name="Paul Tinkler" userId="bcebf29c-73c2-433d-80d2-6bad896374bf" providerId="ADAL" clId="{161DB30D-75E2-47CA-A790-5554AA9AD950}" dt="2017-08-31T13:24:37.122" v="1165" actId="14100"/>
          <ac:cxnSpMkLst>
            <pc:docMk/>
            <pc:sldMk cId="3071533722" sldId="268"/>
            <ac:cxnSpMk id="20" creationId="{8DA95D16-8399-4DC4-BBDB-86F962EF3268}"/>
          </ac:cxnSpMkLst>
        </pc:cxnChg>
        <pc:cxnChg chg="add mod">
          <ac:chgData name="Paul Tinkler" userId="bcebf29c-73c2-433d-80d2-6bad896374bf" providerId="ADAL" clId="{161DB30D-75E2-47CA-A790-5554AA9AD950}" dt="2017-08-31T13:24:32.602" v="1164" actId="14100"/>
          <ac:cxnSpMkLst>
            <pc:docMk/>
            <pc:sldMk cId="3071533722" sldId="268"/>
            <ac:cxnSpMk id="23" creationId="{C8982B7E-FBED-49D5-A593-633FE5192937}"/>
          </ac:cxnSpMkLst>
        </pc:cxnChg>
      </pc:sldChg>
      <pc:sldChg chg="modSp add modNotes modNotesTx">
        <pc:chgData name="Paul Tinkler" userId="bcebf29c-73c2-433d-80d2-6bad896374bf" providerId="ADAL" clId="{161DB30D-75E2-47CA-A790-5554AA9AD950}" dt="2017-08-31T13:38:33.549" v="1239" actId="20577"/>
        <pc:sldMkLst>
          <pc:docMk/>
          <pc:sldMk cId="314448273" sldId="269"/>
        </pc:sldMkLst>
        <pc:spChg chg="mod">
          <ac:chgData name="Paul Tinkler" userId="bcebf29c-73c2-433d-80d2-6bad896374bf" providerId="ADAL" clId="{161DB30D-75E2-47CA-A790-5554AA9AD950}" dt="2017-08-31T13:36:26.630" v="1172" actId="255"/>
          <ac:spMkLst>
            <pc:docMk/>
            <pc:sldMk cId="314448273" sldId="269"/>
            <ac:spMk id="2" creationId="{96BF7628-F080-4548-8C78-AD9F5F21CA1E}"/>
          </ac:spMkLst>
        </pc:spChg>
        <pc:spChg chg="mod">
          <ac:chgData name="Paul Tinkler" userId="bcebf29c-73c2-433d-80d2-6bad896374bf" providerId="ADAL" clId="{161DB30D-75E2-47CA-A790-5554AA9AD950}" dt="2017-08-31T13:37:46.557" v="1198" actId="20577"/>
          <ac:spMkLst>
            <pc:docMk/>
            <pc:sldMk cId="314448273" sldId="269"/>
            <ac:spMk id="3" creationId="{2F224315-D21B-4D1F-8BB4-F1161B32C536}"/>
          </ac:spMkLst>
        </pc:spChg>
      </pc:sldChg>
      <pc:sldChg chg="addSp delSp modSp add">
        <pc:chgData name="Paul Tinkler" userId="bcebf29c-73c2-433d-80d2-6bad896374bf" providerId="ADAL" clId="{161DB30D-75E2-47CA-A790-5554AA9AD950}" dt="2017-08-31T13:40:18.465" v="1250" actId="1076"/>
        <pc:sldMkLst>
          <pc:docMk/>
          <pc:sldMk cId="1083138974" sldId="270"/>
        </pc:sldMkLst>
        <pc:spChg chg="mod">
          <ac:chgData name="Paul Tinkler" userId="bcebf29c-73c2-433d-80d2-6bad896374bf" providerId="ADAL" clId="{161DB30D-75E2-47CA-A790-5554AA9AD950}" dt="2017-08-31T13:38:52.185" v="1241" actId="27636"/>
          <ac:spMkLst>
            <pc:docMk/>
            <pc:sldMk cId="1083138974" sldId="270"/>
            <ac:spMk id="2" creationId="{03C97A96-CA16-4B0C-8C51-0847F83420F0}"/>
          </ac:spMkLst>
        </pc:spChg>
        <pc:spChg chg="mod">
          <ac:chgData name="Paul Tinkler" userId="bcebf29c-73c2-433d-80d2-6bad896374bf" providerId="ADAL" clId="{161DB30D-75E2-47CA-A790-5554AA9AD950}" dt="2017-08-31T13:39:27.918" v="1245" actId="5793"/>
          <ac:spMkLst>
            <pc:docMk/>
            <pc:sldMk cId="1083138974" sldId="270"/>
            <ac:spMk id="3" creationId="{A936061B-E091-4C1C-96FE-43513EB29E86}"/>
          </ac:spMkLst>
        </pc:spChg>
        <pc:spChg chg="add del mod">
          <ac:chgData name="Paul Tinkler" userId="bcebf29c-73c2-433d-80d2-6bad896374bf" providerId="ADAL" clId="{161DB30D-75E2-47CA-A790-5554AA9AD950}" dt="2017-08-31T13:39:59.817" v="1247" actId="478"/>
          <ac:spMkLst>
            <pc:docMk/>
            <pc:sldMk cId="1083138974" sldId="270"/>
            <ac:spMk id="6" creationId="{A0CAADD7-A560-4FAE-A274-8D1810CDA24B}"/>
          </ac:spMkLst>
        </pc:spChg>
        <pc:picChg chg="add mod">
          <ac:chgData name="Paul Tinkler" userId="bcebf29c-73c2-433d-80d2-6bad896374bf" providerId="ADAL" clId="{161DB30D-75E2-47CA-A790-5554AA9AD950}" dt="2017-08-31T13:40:18.465" v="1250" actId="1076"/>
          <ac:picMkLst>
            <pc:docMk/>
            <pc:sldMk cId="1083138974" sldId="270"/>
            <ac:picMk id="5" creationId="{12A241FB-ED12-41A6-B71F-D41489EC4133}"/>
          </ac:picMkLst>
        </pc:picChg>
      </pc:sldChg>
      <pc:sldChg chg="modSp add">
        <pc:chgData name="Paul Tinkler" userId="bcebf29c-73c2-433d-80d2-6bad896374bf" providerId="ADAL" clId="{161DB30D-75E2-47CA-A790-5554AA9AD950}" dt="2017-08-31T13:41:25.344" v="1256" actId="20577"/>
        <pc:sldMkLst>
          <pc:docMk/>
          <pc:sldMk cId="1668813420" sldId="271"/>
        </pc:sldMkLst>
        <pc:spChg chg="mod">
          <ac:chgData name="Paul Tinkler" userId="bcebf29c-73c2-433d-80d2-6bad896374bf" providerId="ADAL" clId="{161DB30D-75E2-47CA-A790-5554AA9AD950}" dt="2017-08-31T13:41:09.409" v="1255" actId="14100"/>
          <ac:spMkLst>
            <pc:docMk/>
            <pc:sldMk cId="1668813420" sldId="271"/>
            <ac:spMk id="2" creationId="{E1EB7406-2D31-451B-A7BE-73A7688ACFB3}"/>
          </ac:spMkLst>
        </pc:spChg>
        <pc:spChg chg="mod">
          <ac:chgData name="Paul Tinkler" userId="bcebf29c-73c2-433d-80d2-6bad896374bf" providerId="ADAL" clId="{161DB30D-75E2-47CA-A790-5554AA9AD950}" dt="2017-08-31T13:41:25.344" v="1256" actId="20577"/>
          <ac:spMkLst>
            <pc:docMk/>
            <pc:sldMk cId="1668813420" sldId="271"/>
            <ac:spMk id="3" creationId="{72759BA8-5E29-4BF0-8DF6-8D1BA61797F5}"/>
          </ac:spMkLst>
        </pc:spChg>
      </pc:sldChg>
      <pc:sldChg chg="modSp add">
        <pc:chgData name="Paul Tinkler" userId="bcebf29c-73c2-433d-80d2-6bad896374bf" providerId="ADAL" clId="{161DB30D-75E2-47CA-A790-5554AA9AD950}" dt="2017-08-31T13:43:36.378" v="1261" actId="20577"/>
        <pc:sldMkLst>
          <pc:docMk/>
          <pc:sldMk cId="3277122792" sldId="272"/>
        </pc:sldMkLst>
        <pc:spChg chg="mod">
          <ac:chgData name="Paul Tinkler" userId="bcebf29c-73c2-433d-80d2-6bad896374bf" providerId="ADAL" clId="{161DB30D-75E2-47CA-A790-5554AA9AD950}" dt="2017-08-31T13:43:36.378" v="1261" actId="20577"/>
          <ac:spMkLst>
            <pc:docMk/>
            <pc:sldMk cId="3277122792" sldId="272"/>
            <ac:spMk id="2" creationId="{EB34A275-92F0-42FB-B9C3-384018C8C932}"/>
          </ac:spMkLst>
        </pc:spChg>
        <pc:spChg chg="mod">
          <ac:chgData name="Paul Tinkler" userId="bcebf29c-73c2-433d-80d2-6bad896374bf" providerId="ADAL" clId="{161DB30D-75E2-47CA-A790-5554AA9AD950}" dt="2017-08-31T13:43:27.962" v="1260" actId="27636"/>
          <ac:spMkLst>
            <pc:docMk/>
            <pc:sldMk cId="3277122792" sldId="272"/>
            <ac:spMk id="3" creationId="{E912CE68-D445-41F3-B202-43A0FCF9B004}"/>
          </ac:spMkLst>
        </pc:spChg>
      </pc:sldChg>
      <pc:sldChg chg="modSp add">
        <pc:chgData name="Paul Tinkler" userId="bcebf29c-73c2-433d-80d2-6bad896374bf" providerId="ADAL" clId="{161DB30D-75E2-47CA-A790-5554AA9AD950}" dt="2017-08-31T18:20:40.869" v="1947" actId="113"/>
        <pc:sldMkLst>
          <pc:docMk/>
          <pc:sldMk cId="84966327" sldId="273"/>
        </pc:sldMkLst>
        <pc:spChg chg="mod">
          <ac:chgData name="Paul Tinkler" userId="bcebf29c-73c2-433d-80d2-6bad896374bf" providerId="ADAL" clId="{161DB30D-75E2-47CA-A790-5554AA9AD950}" dt="2017-08-31T13:44:27.417" v="1274" actId="20577"/>
          <ac:spMkLst>
            <pc:docMk/>
            <pc:sldMk cId="84966327" sldId="273"/>
            <ac:spMk id="2" creationId="{92E2544A-41F6-453C-9138-E0E9E8656260}"/>
          </ac:spMkLst>
        </pc:spChg>
        <pc:spChg chg="mod">
          <ac:chgData name="Paul Tinkler" userId="bcebf29c-73c2-433d-80d2-6bad896374bf" providerId="ADAL" clId="{161DB30D-75E2-47CA-A790-5554AA9AD950}" dt="2017-08-31T18:20:40.869" v="1947" actId="113"/>
          <ac:spMkLst>
            <pc:docMk/>
            <pc:sldMk cId="84966327" sldId="273"/>
            <ac:spMk id="3" creationId="{C37E2939-27E7-45DB-A6A0-7114745F17AF}"/>
          </ac:spMkLst>
        </pc:spChg>
      </pc:sldChg>
      <pc:sldChg chg="addSp delSp modSp add">
        <pc:chgData name="Paul Tinkler" userId="bcebf29c-73c2-433d-80d2-6bad896374bf" providerId="ADAL" clId="{161DB30D-75E2-47CA-A790-5554AA9AD950}" dt="2017-08-31T13:47:52.001" v="1342" actId="14100"/>
        <pc:sldMkLst>
          <pc:docMk/>
          <pc:sldMk cId="2457874841" sldId="274"/>
        </pc:sldMkLst>
        <pc:spChg chg="mod">
          <ac:chgData name="Paul Tinkler" userId="bcebf29c-73c2-433d-80d2-6bad896374bf" providerId="ADAL" clId="{161DB30D-75E2-47CA-A790-5554AA9AD950}" dt="2017-08-31T13:46:43.001" v="1332" actId="1076"/>
          <ac:spMkLst>
            <pc:docMk/>
            <pc:sldMk cId="2457874841" sldId="274"/>
            <ac:spMk id="2" creationId="{CF42C41C-9D25-40B0-BE55-B8BDC3044541}"/>
          </ac:spMkLst>
        </pc:spChg>
        <pc:spChg chg="del">
          <ac:chgData name="Paul Tinkler" userId="bcebf29c-73c2-433d-80d2-6bad896374bf" providerId="ADAL" clId="{161DB30D-75E2-47CA-A790-5554AA9AD950}" dt="2017-08-31T13:46:22.779" v="1329" actId="478"/>
          <ac:spMkLst>
            <pc:docMk/>
            <pc:sldMk cId="2457874841" sldId="274"/>
            <ac:spMk id="3" creationId="{4F956379-DE05-4479-A936-A39A0F354E90}"/>
          </ac:spMkLst>
        </pc:spChg>
        <pc:spChg chg="add mod">
          <ac:chgData name="Paul Tinkler" userId="bcebf29c-73c2-433d-80d2-6bad896374bf" providerId="ADAL" clId="{161DB30D-75E2-47CA-A790-5554AA9AD950}" dt="2017-08-31T13:47:19.429" v="1338" actId="1076"/>
          <ac:spMkLst>
            <pc:docMk/>
            <pc:sldMk cId="2457874841" sldId="274"/>
            <ac:spMk id="4" creationId="{22723CD5-05FD-4B3B-A3A0-2358A1799235}"/>
          </ac:spMkLst>
        </pc:spChg>
        <pc:spChg chg="add mod">
          <ac:chgData name="Paul Tinkler" userId="bcebf29c-73c2-433d-80d2-6bad896374bf" providerId="ADAL" clId="{161DB30D-75E2-47CA-A790-5554AA9AD950}" dt="2017-08-31T13:47:52.001" v="1342" actId="14100"/>
          <ac:spMkLst>
            <pc:docMk/>
            <pc:sldMk cId="2457874841" sldId="274"/>
            <ac:spMk id="5" creationId="{0EC204E6-BDE2-4190-B5BB-2582FB59F550}"/>
          </ac:spMkLst>
        </pc:spChg>
        <pc:spChg chg="add mod">
          <ac:chgData name="Paul Tinkler" userId="bcebf29c-73c2-433d-80d2-6bad896374bf" providerId="ADAL" clId="{161DB30D-75E2-47CA-A790-5554AA9AD950}" dt="2017-08-31T13:46:48.457" v="1333" actId="14100"/>
          <ac:spMkLst>
            <pc:docMk/>
            <pc:sldMk cId="2457874841" sldId="274"/>
            <ac:spMk id="6" creationId="{F6AD03CD-3996-467D-9018-82779418118E}"/>
          </ac:spMkLst>
        </pc:spChg>
        <pc:spChg chg="add mod">
          <ac:chgData name="Paul Tinkler" userId="bcebf29c-73c2-433d-80d2-6bad896374bf" providerId="ADAL" clId="{161DB30D-75E2-47CA-A790-5554AA9AD950}" dt="2017-08-31T13:47:30.657" v="1340" actId="255"/>
          <ac:spMkLst>
            <pc:docMk/>
            <pc:sldMk cId="2457874841" sldId="274"/>
            <ac:spMk id="7" creationId="{0F7AB6F3-C959-49B2-BE03-CC11A399027B}"/>
          </ac:spMkLst>
        </pc:spChg>
        <pc:spChg chg="add mod">
          <ac:chgData name="Paul Tinkler" userId="bcebf29c-73c2-433d-80d2-6bad896374bf" providerId="ADAL" clId="{161DB30D-75E2-47CA-A790-5554AA9AD950}" dt="2017-08-31T13:47:10.073" v="1336" actId="1076"/>
          <ac:spMkLst>
            <pc:docMk/>
            <pc:sldMk cId="2457874841" sldId="274"/>
            <ac:spMk id="8" creationId="{264380A5-2091-4C71-9F81-4709F3E813A0}"/>
          </ac:spMkLst>
        </pc:spChg>
        <pc:spChg chg="add mod">
          <ac:chgData name="Paul Tinkler" userId="bcebf29c-73c2-433d-80d2-6bad896374bf" providerId="ADAL" clId="{161DB30D-75E2-47CA-A790-5554AA9AD950}" dt="2017-08-31T13:47:43.297" v="1341" actId="1076"/>
          <ac:spMkLst>
            <pc:docMk/>
            <pc:sldMk cId="2457874841" sldId="274"/>
            <ac:spMk id="9" creationId="{C92E63F7-D618-40A1-873F-8261E8341BAE}"/>
          </ac:spMkLst>
        </pc:spChg>
      </pc:sldChg>
      <pc:sldChg chg="modSp add">
        <pc:chgData name="Paul Tinkler" userId="bcebf29c-73c2-433d-80d2-6bad896374bf" providerId="ADAL" clId="{161DB30D-75E2-47CA-A790-5554AA9AD950}" dt="2017-08-31T18:21:45.177" v="1949" actId="114"/>
        <pc:sldMkLst>
          <pc:docMk/>
          <pc:sldMk cId="56169809" sldId="275"/>
        </pc:sldMkLst>
        <pc:spChg chg="mod">
          <ac:chgData name="Paul Tinkler" userId="bcebf29c-73c2-433d-80d2-6bad896374bf" providerId="ADAL" clId="{161DB30D-75E2-47CA-A790-5554AA9AD950}" dt="2017-08-31T13:48:30.343" v="1347" actId="27636"/>
          <ac:spMkLst>
            <pc:docMk/>
            <pc:sldMk cId="56169809" sldId="275"/>
            <ac:spMk id="2" creationId="{247419BD-2D64-476F-9C9C-F87153FFC150}"/>
          </ac:spMkLst>
        </pc:spChg>
        <pc:spChg chg="mod">
          <ac:chgData name="Paul Tinkler" userId="bcebf29c-73c2-433d-80d2-6bad896374bf" providerId="ADAL" clId="{161DB30D-75E2-47CA-A790-5554AA9AD950}" dt="2017-08-31T18:21:45.177" v="1949" actId="114"/>
          <ac:spMkLst>
            <pc:docMk/>
            <pc:sldMk cId="56169809" sldId="275"/>
            <ac:spMk id="3" creationId="{FFA0BCFA-1A86-42D9-ADAA-A38755B55A2D}"/>
          </ac:spMkLst>
        </pc:spChg>
      </pc:sldChg>
      <pc:sldChg chg="modSp add">
        <pc:chgData name="Paul Tinkler" userId="bcebf29c-73c2-433d-80d2-6bad896374bf" providerId="ADAL" clId="{161DB30D-75E2-47CA-A790-5554AA9AD950}" dt="2017-08-31T13:51:31.289" v="1375" actId="20577"/>
        <pc:sldMkLst>
          <pc:docMk/>
          <pc:sldMk cId="167923750" sldId="276"/>
        </pc:sldMkLst>
        <pc:spChg chg="mod">
          <ac:chgData name="Paul Tinkler" userId="bcebf29c-73c2-433d-80d2-6bad896374bf" providerId="ADAL" clId="{161DB30D-75E2-47CA-A790-5554AA9AD950}" dt="2017-08-31T13:50:15.024" v="1361" actId="27636"/>
          <ac:spMkLst>
            <pc:docMk/>
            <pc:sldMk cId="167923750" sldId="276"/>
            <ac:spMk id="2" creationId="{1AF66E9D-331C-42B6-AAB9-F9FC687CBCFC}"/>
          </ac:spMkLst>
        </pc:spChg>
        <pc:spChg chg="mod">
          <ac:chgData name="Paul Tinkler" userId="bcebf29c-73c2-433d-80d2-6bad896374bf" providerId="ADAL" clId="{161DB30D-75E2-47CA-A790-5554AA9AD950}" dt="2017-08-31T13:51:31.289" v="1375" actId="20577"/>
          <ac:spMkLst>
            <pc:docMk/>
            <pc:sldMk cId="167923750" sldId="276"/>
            <ac:spMk id="3" creationId="{996E5284-3BFA-48EF-87C9-A08902D0B32D}"/>
          </ac:spMkLst>
        </pc:spChg>
      </pc:sldChg>
      <pc:sldChg chg="modSp add">
        <pc:chgData name="Paul Tinkler" userId="bcebf29c-73c2-433d-80d2-6bad896374bf" providerId="ADAL" clId="{161DB30D-75E2-47CA-A790-5554AA9AD950}" dt="2017-08-31T18:23:24.827" v="1987" actId="20577"/>
        <pc:sldMkLst>
          <pc:docMk/>
          <pc:sldMk cId="1405922584" sldId="277"/>
        </pc:sldMkLst>
        <pc:spChg chg="mod">
          <ac:chgData name="Paul Tinkler" userId="bcebf29c-73c2-433d-80d2-6bad896374bf" providerId="ADAL" clId="{161DB30D-75E2-47CA-A790-5554AA9AD950}" dt="2017-08-31T18:22:42.739" v="1956" actId="20577"/>
          <ac:spMkLst>
            <pc:docMk/>
            <pc:sldMk cId="1405922584" sldId="277"/>
            <ac:spMk id="2" creationId="{54EC20A3-63FE-495C-B3A5-5648893E31D4}"/>
          </ac:spMkLst>
        </pc:spChg>
        <pc:spChg chg="mod">
          <ac:chgData name="Paul Tinkler" userId="bcebf29c-73c2-433d-80d2-6bad896374bf" providerId="ADAL" clId="{161DB30D-75E2-47CA-A790-5554AA9AD950}" dt="2017-08-31T18:23:24.827" v="1987" actId="20577"/>
          <ac:spMkLst>
            <pc:docMk/>
            <pc:sldMk cId="1405922584" sldId="277"/>
            <ac:spMk id="3" creationId="{22F6280E-5969-42DE-BC1E-B425D92306C7}"/>
          </ac:spMkLst>
        </pc:spChg>
      </pc:sldChg>
      <pc:sldChg chg="modSp add">
        <pc:chgData name="Paul Tinkler" userId="bcebf29c-73c2-433d-80d2-6bad896374bf" providerId="ADAL" clId="{161DB30D-75E2-47CA-A790-5554AA9AD950}" dt="2017-08-31T18:25:17.666" v="2048" actId="115"/>
        <pc:sldMkLst>
          <pc:docMk/>
          <pc:sldMk cId="643749056" sldId="278"/>
        </pc:sldMkLst>
        <pc:spChg chg="mod">
          <ac:chgData name="Paul Tinkler" userId="bcebf29c-73c2-433d-80d2-6bad896374bf" providerId="ADAL" clId="{161DB30D-75E2-47CA-A790-5554AA9AD950}" dt="2017-08-31T18:23:45.385" v="1988" actId="115"/>
          <ac:spMkLst>
            <pc:docMk/>
            <pc:sldMk cId="643749056" sldId="278"/>
            <ac:spMk id="2" creationId="{F7438E02-0E9A-489D-B025-B938847A30FD}"/>
          </ac:spMkLst>
        </pc:spChg>
        <pc:spChg chg="mod">
          <ac:chgData name="Paul Tinkler" userId="bcebf29c-73c2-433d-80d2-6bad896374bf" providerId="ADAL" clId="{161DB30D-75E2-47CA-A790-5554AA9AD950}" dt="2017-08-31T18:25:17.666" v="2048" actId="115"/>
          <ac:spMkLst>
            <pc:docMk/>
            <pc:sldMk cId="643749056" sldId="278"/>
            <ac:spMk id="3" creationId="{392002EF-195C-4F9F-9CAE-9B760A34E516}"/>
          </ac:spMkLst>
        </pc:spChg>
      </pc:sldChg>
      <pc:sldChg chg="add del">
        <pc:chgData name="Paul Tinkler" userId="bcebf29c-73c2-433d-80d2-6bad896374bf" providerId="ADAL" clId="{161DB30D-75E2-47CA-A790-5554AA9AD950}" dt="2017-08-31T18:25:27.031" v="2049" actId="2696"/>
        <pc:sldMkLst>
          <pc:docMk/>
          <pc:sldMk cId="4201602881" sldId="279"/>
        </pc:sldMkLst>
      </pc:sldChg>
      <pc:sldChg chg="add del">
        <pc:chgData name="Paul Tinkler" userId="bcebf29c-73c2-433d-80d2-6bad896374bf" providerId="ADAL" clId="{161DB30D-75E2-47CA-A790-5554AA9AD950}" dt="2017-08-31T18:25:27.914" v="2050" actId="2696"/>
        <pc:sldMkLst>
          <pc:docMk/>
          <pc:sldMk cId="1693694583" sldId="280"/>
        </pc:sldMkLst>
      </pc:sldChg>
      <pc:sldChg chg="add del">
        <pc:chgData name="Paul Tinkler" userId="bcebf29c-73c2-433d-80d2-6bad896374bf" providerId="ADAL" clId="{161DB30D-75E2-47CA-A790-5554AA9AD950}" dt="2017-08-31T18:25:28.489" v="2051" actId="2696"/>
        <pc:sldMkLst>
          <pc:docMk/>
          <pc:sldMk cId="1504171874" sldId="281"/>
        </pc:sldMkLst>
      </pc:sldChg>
      <pc:sldChg chg="add del">
        <pc:chgData name="Paul Tinkler" userId="bcebf29c-73c2-433d-80d2-6bad896374bf" providerId="ADAL" clId="{161DB30D-75E2-47CA-A790-5554AA9AD950}" dt="2017-08-31T18:25:29.033" v="2052" actId="2696"/>
        <pc:sldMkLst>
          <pc:docMk/>
          <pc:sldMk cId="2446723833" sldId="282"/>
        </pc:sldMkLst>
      </pc:sldChg>
      <pc:sldChg chg="add del">
        <pc:chgData name="Paul Tinkler" userId="bcebf29c-73c2-433d-80d2-6bad896374bf" providerId="ADAL" clId="{161DB30D-75E2-47CA-A790-5554AA9AD950}" dt="2017-08-31T18:25:29.577" v="2053" actId="2696"/>
        <pc:sldMkLst>
          <pc:docMk/>
          <pc:sldMk cId="3829161615" sldId="283"/>
        </pc:sldMkLst>
      </pc:sldChg>
      <pc:sldChg chg="add del">
        <pc:chgData name="Paul Tinkler" userId="bcebf29c-73c2-433d-80d2-6bad896374bf" providerId="ADAL" clId="{161DB30D-75E2-47CA-A790-5554AA9AD950}" dt="2017-08-31T18:25:30.219" v="2054" actId="2696"/>
        <pc:sldMkLst>
          <pc:docMk/>
          <pc:sldMk cId="2940305912" sldId="284"/>
        </pc:sldMkLst>
      </pc:sldChg>
      <pc:sldChg chg="add del">
        <pc:chgData name="Paul Tinkler" userId="bcebf29c-73c2-433d-80d2-6bad896374bf" providerId="ADAL" clId="{161DB30D-75E2-47CA-A790-5554AA9AD950}" dt="2017-08-31T18:25:30.744" v="2055" actId="2696"/>
        <pc:sldMkLst>
          <pc:docMk/>
          <pc:sldMk cId="174114243" sldId="285"/>
        </pc:sldMkLst>
      </pc:sldChg>
      <pc:sldChg chg="add del">
        <pc:chgData name="Paul Tinkler" userId="bcebf29c-73c2-433d-80d2-6bad896374bf" providerId="ADAL" clId="{161DB30D-75E2-47CA-A790-5554AA9AD950}" dt="2017-08-31T18:25:31.265" v="2056" actId="2696"/>
        <pc:sldMkLst>
          <pc:docMk/>
          <pc:sldMk cId="2741603502" sldId="286"/>
        </pc:sldMkLst>
      </pc:sldChg>
      <pc:sldChg chg="add del">
        <pc:chgData name="Paul Tinkler" userId="bcebf29c-73c2-433d-80d2-6bad896374bf" providerId="ADAL" clId="{161DB30D-75E2-47CA-A790-5554AA9AD950}" dt="2017-08-31T18:25:31.847" v="2057" actId="2696"/>
        <pc:sldMkLst>
          <pc:docMk/>
          <pc:sldMk cId="2178207125" sldId="287"/>
        </pc:sldMkLst>
      </pc:sldChg>
      <pc:sldChg chg="add del">
        <pc:chgData name="Paul Tinkler" userId="bcebf29c-73c2-433d-80d2-6bad896374bf" providerId="ADAL" clId="{161DB30D-75E2-47CA-A790-5554AA9AD950}" dt="2017-08-31T18:25:32.487" v="2058" actId="2696"/>
        <pc:sldMkLst>
          <pc:docMk/>
          <pc:sldMk cId="269397805" sldId="288"/>
        </pc:sldMkLst>
      </pc:sldChg>
      <pc:sldChg chg="add del">
        <pc:chgData name="Paul Tinkler" userId="bcebf29c-73c2-433d-80d2-6bad896374bf" providerId="ADAL" clId="{161DB30D-75E2-47CA-A790-5554AA9AD950}" dt="2017-08-31T18:25:33.645" v="2059" actId="2696"/>
        <pc:sldMkLst>
          <pc:docMk/>
          <pc:sldMk cId="2344663150" sldId="289"/>
        </pc:sldMkLst>
      </pc:sldChg>
      <pc:sldChg chg="addSp delSp modSp add modNotesTx">
        <pc:chgData name="Paul Tinkler" userId="bcebf29c-73c2-433d-80d2-6bad896374bf" providerId="ADAL" clId="{161DB30D-75E2-47CA-A790-5554AA9AD950}" dt="2017-09-03T21:40:06.678" v="3134" actId="20577"/>
        <pc:sldMkLst>
          <pc:docMk/>
          <pc:sldMk cId="481404182" sldId="290"/>
        </pc:sldMkLst>
        <pc:spChg chg="del">
          <ac:chgData name="Paul Tinkler" userId="bcebf29c-73c2-433d-80d2-6bad896374bf" providerId="ADAL" clId="{161DB30D-75E2-47CA-A790-5554AA9AD950}" dt="2017-08-31T17:05:34.117" v="1392" actId="478"/>
          <ac:spMkLst>
            <pc:docMk/>
            <pc:sldMk cId="481404182" sldId="290"/>
            <ac:spMk id="2" creationId="{42B6D840-496B-40B4-869D-AFEBBE37F30A}"/>
          </ac:spMkLst>
        </pc:spChg>
        <pc:spChg chg="del">
          <ac:chgData name="Paul Tinkler" userId="bcebf29c-73c2-433d-80d2-6bad896374bf" providerId="ADAL" clId="{161DB30D-75E2-47CA-A790-5554AA9AD950}" dt="2017-08-31T17:05:36.582" v="1393" actId="478"/>
          <ac:spMkLst>
            <pc:docMk/>
            <pc:sldMk cId="481404182" sldId="290"/>
            <ac:spMk id="3" creationId="{6B77FBDE-E0FD-4131-BCDE-92FD520F3068}"/>
          </ac:spMkLst>
        </pc:spChg>
        <pc:spChg chg="add del mod">
          <ac:chgData name="Paul Tinkler" userId="bcebf29c-73c2-433d-80d2-6bad896374bf" providerId="ADAL" clId="{161DB30D-75E2-47CA-A790-5554AA9AD950}" dt="2017-08-31T17:06:54.821" v="1400" actId="478"/>
          <ac:spMkLst>
            <pc:docMk/>
            <pc:sldMk cId="481404182" sldId="290"/>
            <ac:spMk id="7" creationId="{9EBD77F6-03B8-4AD0-A257-C8827B738272}"/>
          </ac:spMkLst>
        </pc:spChg>
        <pc:spChg chg="add del mod">
          <ac:chgData name="Paul Tinkler" userId="bcebf29c-73c2-433d-80d2-6bad896374bf" providerId="ADAL" clId="{161DB30D-75E2-47CA-A790-5554AA9AD950}" dt="2017-08-31T17:08:37.652" v="1404" actId="478"/>
          <ac:spMkLst>
            <pc:docMk/>
            <pc:sldMk cId="481404182" sldId="290"/>
            <ac:spMk id="10" creationId="{BB3AC93D-16D5-461F-9F5B-1DD4F98CB96A}"/>
          </ac:spMkLst>
        </pc:spChg>
        <pc:picChg chg="add mod">
          <ac:chgData name="Paul Tinkler" userId="bcebf29c-73c2-433d-80d2-6bad896374bf" providerId="ADAL" clId="{161DB30D-75E2-47CA-A790-5554AA9AD950}" dt="2017-08-31T17:05:58.470" v="1396" actId="1076"/>
          <ac:picMkLst>
            <pc:docMk/>
            <pc:sldMk cId="481404182" sldId="290"/>
            <ac:picMk id="4" creationId="{D0B44681-4F29-4CDC-AB14-58AB411D850A}"/>
          </ac:picMkLst>
        </pc:picChg>
        <pc:picChg chg="add mod">
          <ac:chgData name="Paul Tinkler" userId="bcebf29c-73c2-433d-80d2-6bad896374bf" providerId="ADAL" clId="{161DB30D-75E2-47CA-A790-5554AA9AD950}" dt="2017-08-31T17:06:50.394" v="1399" actId="1076"/>
          <ac:picMkLst>
            <pc:docMk/>
            <pc:sldMk cId="481404182" sldId="290"/>
            <ac:picMk id="6" creationId="{08452556-C559-4C47-8384-BAB13ADE99CF}"/>
          </ac:picMkLst>
        </pc:picChg>
        <pc:picChg chg="add mod">
          <ac:chgData name="Paul Tinkler" userId="bcebf29c-73c2-433d-80d2-6bad896374bf" providerId="ADAL" clId="{161DB30D-75E2-47CA-A790-5554AA9AD950}" dt="2017-08-31T17:08:46.963" v="1406" actId="1076"/>
          <ac:picMkLst>
            <pc:docMk/>
            <pc:sldMk cId="481404182" sldId="290"/>
            <ac:picMk id="9" creationId="{271250A9-BF75-47B2-A575-1CC72B917C81}"/>
          </ac:picMkLst>
        </pc:picChg>
      </pc:sldChg>
      <pc:sldChg chg="modSp add">
        <pc:chgData name="Paul Tinkler" userId="bcebf29c-73c2-433d-80d2-6bad896374bf" providerId="ADAL" clId="{161DB30D-75E2-47CA-A790-5554AA9AD950}" dt="2017-08-31T17:18:30.833" v="1453" actId="113"/>
        <pc:sldMkLst>
          <pc:docMk/>
          <pc:sldMk cId="4088381196" sldId="291"/>
        </pc:sldMkLst>
        <pc:spChg chg="mod">
          <ac:chgData name="Paul Tinkler" userId="bcebf29c-73c2-433d-80d2-6bad896374bf" providerId="ADAL" clId="{161DB30D-75E2-47CA-A790-5554AA9AD950}" dt="2017-08-31T17:15:57.983" v="1430" actId="113"/>
          <ac:spMkLst>
            <pc:docMk/>
            <pc:sldMk cId="4088381196" sldId="291"/>
            <ac:spMk id="2" creationId="{45CD92CB-11B3-4B78-A9ED-1860CA2E9FF7}"/>
          </ac:spMkLst>
        </pc:spChg>
        <pc:spChg chg="mod">
          <ac:chgData name="Paul Tinkler" userId="bcebf29c-73c2-433d-80d2-6bad896374bf" providerId="ADAL" clId="{161DB30D-75E2-47CA-A790-5554AA9AD950}" dt="2017-08-31T17:18:30.833" v="1453" actId="113"/>
          <ac:spMkLst>
            <pc:docMk/>
            <pc:sldMk cId="4088381196" sldId="291"/>
            <ac:spMk id="3" creationId="{6D83749D-EED8-460B-BD12-BE6DD17E257E}"/>
          </ac:spMkLst>
        </pc:spChg>
      </pc:sldChg>
      <pc:sldChg chg="addSp modSp add modNotes">
        <pc:chgData name="Paul Tinkler" userId="bcebf29c-73c2-433d-80d2-6bad896374bf" providerId="ADAL" clId="{161DB30D-75E2-47CA-A790-5554AA9AD950}" dt="2017-08-31T17:32:27.967" v="1544" actId="242"/>
        <pc:sldMkLst>
          <pc:docMk/>
          <pc:sldMk cId="4035941196" sldId="292"/>
        </pc:sldMkLst>
        <pc:spChg chg="mod">
          <ac:chgData name="Paul Tinkler" userId="bcebf29c-73c2-433d-80d2-6bad896374bf" providerId="ADAL" clId="{161DB30D-75E2-47CA-A790-5554AA9AD950}" dt="2017-08-31T17:19:31.427" v="1474" actId="20577"/>
          <ac:spMkLst>
            <pc:docMk/>
            <pc:sldMk cId="4035941196" sldId="292"/>
            <ac:spMk id="2" creationId="{FD599CE2-D211-4DC2-9D37-4BE87C6CDA03}"/>
          </ac:spMkLst>
        </pc:spChg>
        <pc:spChg chg="mod">
          <ac:chgData name="Paul Tinkler" userId="bcebf29c-73c2-433d-80d2-6bad896374bf" providerId="ADAL" clId="{161DB30D-75E2-47CA-A790-5554AA9AD950}" dt="2017-08-31T17:26:36.996" v="1515" actId="2711"/>
          <ac:spMkLst>
            <pc:docMk/>
            <pc:sldMk cId="4035941196" sldId="292"/>
            <ac:spMk id="3" creationId="{F176BE4D-0DDB-4A17-B1B2-8DB924E12449}"/>
          </ac:spMkLst>
        </pc:spChg>
        <pc:spChg chg="add mod">
          <ac:chgData name="Paul Tinkler" userId="bcebf29c-73c2-433d-80d2-6bad896374bf" providerId="ADAL" clId="{161DB30D-75E2-47CA-A790-5554AA9AD950}" dt="2017-08-31T17:32:27.967" v="1544" actId="242"/>
          <ac:spMkLst>
            <pc:docMk/>
            <pc:sldMk cId="4035941196" sldId="292"/>
            <ac:spMk id="4" creationId="{83882EB4-AC84-4D98-84B7-AA723156FF19}"/>
          </ac:spMkLst>
        </pc:spChg>
      </pc:sldChg>
      <pc:sldChg chg="addSp modSp add modNotes">
        <pc:chgData name="Paul Tinkler" userId="bcebf29c-73c2-433d-80d2-6bad896374bf" providerId="ADAL" clId="{161DB30D-75E2-47CA-A790-5554AA9AD950}" dt="2017-08-31T17:32:21.795" v="1543" actId="242"/>
        <pc:sldMkLst>
          <pc:docMk/>
          <pc:sldMk cId="3457646089" sldId="293"/>
        </pc:sldMkLst>
        <pc:spChg chg="mod">
          <ac:chgData name="Paul Tinkler" userId="bcebf29c-73c2-433d-80d2-6bad896374bf" providerId="ADAL" clId="{161DB30D-75E2-47CA-A790-5554AA9AD950}" dt="2017-08-31T17:24:15.073" v="1504" actId="20577"/>
          <ac:spMkLst>
            <pc:docMk/>
            <pc:sldMk cId="3457646089" sldId="293"/>
            <ac:spMk id="2" creationId="{EBA9FCE3-454C-4325-B409-A1CDCB6D49B6}"/>
          </ac:spMkLst>
        </pc:spChg>
        <pc:spChg chg="mod">
          <ac:chgData name="Paul Tinkler" userId="bcebf29c-73c2-433d-80d2-6bad896374bf" providerId="ADAL" clId="{161DB30D-75E2-47CA-A790-5554AA9AD950}" dt="2017-08-31T17:26:54.356" v="1516" actId="255"/>
          <ac:spMkLst>
            <pc:docMk/>
            <pc:sldMk cId="3457646089" sldId="293"/>
            <ac:spMk id="3" creationId="{9247C3F2-9472-43A2-A174-CDF98586C462}"/>
          </ac:spMkLst>
        </pc:spChg>
        <pc:spChg chg="add mod">
          <ac:chgData name="Paul Tinkler" userId="bcebf29c-73c2-433d-80d2-6bad896374bf" providerId="ADAL" clId="{161DB30D-75E2-47CA-A790-5554AA9AD950}" dt="2017-08-31T17:32:21.795" v="1543" actId="242"/>
          <ac:spMkLst>
            <pc:docMk/>
            <pc:sldMk cId="3457646089" sldId="293"/>
            <ac:spMk id="4" creationId="{5EDDE713-26CB-45E7-822B-70FE74FA81BD}"/>
          </ac:spMkLst>
        </pc:spChg>
      </pc:sldChg>
      <pc:sldChg chg="modSp add">
        <pc:chgData name="Paul Tinkler" userId="bcebf29c-73c2-433d-80d2-6bad896374bf" providerId="ADAL" clId="{161DB30D-75E2-47CA-A790-5554AA9AD950}" dt="2017-08-31T17:29:29.919" v="1523" actId="114"/>
        <pc:sldMkLst>
          <pc:docMk/>
          <pc:sldMk cId="2073110996" sldId="294"/>
        </pc:sldMkLst>
        <pc:spChg chg="mod">
          <ac:chgData name="Paul Tinkler" userId="bcebf29c-73c2-433d-80d2-6bad896374bf" providerId="ADAL" clId="{161DB30D-75E2-47CA-A790-5554AA9AD950}" dt="2017-08-31T17:29:02.683" v="1520" actId="113"/>
          <ac:spMkLst>
            <pc:docMk/>
            <pc:sldMk cId="2073110996" sldId="294"/>
            <ac:spMk id="2" creationId="{742A35E2-8F95-4D61-8A58-77A07FB1EE38}"/>
          </ac:spMkLst>
        </pc:spChg>
        <pc:spChg chg="mod">
          <ac:chgData name="Paul Tinkler" userId="bcebf29c-73c2-433d-80d2-6bad896374bf" providerId="ADAL" clId="{161DB30D-75E2-47CA-A790-5554AA9AD950}" dt="2017-08-31T17:29:29.919" v="1523" actId="114"/>
          <ac:spMkLst>
            <pc:docMk/>
            <pc:sldMk cId="2073110996" sldId="294"/>
            <ac:spMk id="3" creationId="{A44BE931-9E57-4909-B156-CB854797018B}"/>
          </ac:spMkLst>
        </pc:spChg>
      </pc:sldChg>
      <pc:sldChg chg="addSp modSp add">
        <pc:chgData name="Paul Tinkler" userId="bcebf29c-73c2-433d-80d2-6bad896374bf" providerId="ADAL" clId="{161DB30D-75E2-47CA-A790-5554AA9AD950}" dt="2017-08-31T17:34:15.314" v="1561" actId="20577"/>
        <pc:sldMkLst>
          <pc:docMk/>
          <pc:sldMk cId="361385449" sldId="295"/>
        </pc:sldMkLst>
        <pc:spChg chg="mod">
          <ac:chgData name="Paul Tinkler" userId="bcebf29c-73c2-433d-80d2-6bad896374bf" providerId="ADAL" clId="{161DB30D-75E2-47CA-A790-5554AA9AD950}" dt="2017-08-31T17:31:09.031" v="1539" actId="113"/>
          <ac:spMkLst>
            <pc:docMk/>
            <pc:sldMk cId="361385449" sldId="295"/>
            <ac:spMk id="2" creationId="{1ED95089-5982-4147-A402-6A077880F960}"/>
          </ac:spMkLst>
        </pc:spChg>
        <pc:spChg chg="mod">
          <ac:chgData name="Paul Tinkler" userId="bcebf29c-73c2-433d-80d2-6bad896374bf" providerId="ADAL" clId="{161DB30D-75E2-47CA-A790-5554AA9AD950}" dt="2017-08-31T17:34:15.314" v="1561" actId="20577"/>
          <ac:spMkLst>
            <pc:docMk/>
            <pc:sldMk cId="361385449" sldId="295"/>
            <ac:spMk id="3" creationId="{04C495FA-4529-426F-B998-5E0C36F3FC1B}"/>
          </ac:spMkLst>
        </pc:spChg>
        <pc:spChg chg="add mod">
          <ac:chgData name="Paul Tinkler" userId="bcebf29c-73c2-433d-80d2-6bad896374bf" providerId="ADAL" clId="{161DB30D-75E2-47CA-A790-5554AA9AD950}" dt="2017-08-31T17:32:09.965" v="1542" actId="255"/>
          <ac:spMkLst>
            <pc:docMk/>
            <pc:sldMk cId="361385449" sldId="295"/>
            <ac:spMk id="4" creationId="{3C7CFAAE-FF79-4874-AAD7-9C08F073315A}"/>
          </ac:spMkLst>
        </pc:spChg>
      </pc:sldChg>
      <pc:sldChg chg="addSp delSp modSp add">
        <pc:chgData name="Paul Tinkler" userId="bcebf29c-73c2-433d-80d2-6bad896374bf" providerId="ADAL" clId="{161DB30D-75E2-47CA-A790-5554AA9AD950}" dt="2017-08-31T17:36:42.762" v="1584" actId="2711"/>
        <pc:sldMkLst>
          <pc:docMk/>
          <pc:sldMk cId="928241287" sldId="296"/>
        </pc:sldMkLst>
        <pc:spChg chg="mod">
          <ac:chgData name="Paul Tinkler" userId="bcebf29c-73c2-433d-80d2-6bad896374bf" providerId="ADAL" clId="{161DB30D-75E2-47CA-A790-5554AA9AD950}" dt="2017-08-31T17:34:56.626" v="1567" actId="2711"/>
          <ac:spMkLst>
            <pc:docMk/>
            <pc:sldMk cId="928241287" sldId="296"/>
            <ac:spMk id="2" creationId="{D753F80F-FC30-4381-85C9-60EB35832E26}"/>
          </ac:spMkLst>
        </pc:spChg>
        <pc:spChg chg="mod">
          <ac:chgData name="Paul Tinkler" userId="bcebf29c-73c2-433d-80d2-6bad896374bf" providerId="ADAL" clId="{161DB30D-75E2-47CA-A790-5554AA9AD950}" dt="2017-08-31T17:36:42.762" v="1584" actId="2711"/>
          <ac:spMkLst>
            <pc:docMk/>
            <pc:sldMk cId="928241287" sldId="296"/>
            <ac:spMk id="3" creationId="{6942DFF4-1816-47AB-841C-7568434EBF9F}"/>
          </ac:spMkLst>
        </pc:spChg>
        <pc:spChg chg="add del">
          <ac:chgData name="Paul Tinkler" userId="bcebf29c-73c2-433d-80d2-6bad896374bf" providerId="ADAL" clId="{161DB30D-75E2-47CA-A790-5554AA9AD950}" dt="2017-08-31T17:34:47.365" v="1563" actId="2711"/>
          <ac:spMkLst>
            <pc:docMk/>
            <pc:sldMk cId="928241287" sldId="296"/>
            <ac:spMk id="4" creationId="{A41D3DFD-5514-440E-93CF-9ADE7E046AD5}"/>
          </ac:spMkLst>
        </pc:spChg>
        <pc:spChg chg="add mod">
          <ac:chgData name="Paul Tinkler" userId="bcebf29c-73c2-433d-80d2-6bad896374bf" providerId="ADAL" clId="{161DB30D-75E2-47CA-A790-5554AA9AD950}" dt="2017-08-31T17:35:54.494" v="1576" actId="208"/>
          <ac:spMkLst>
            <pc:docMk/>
            <pc:sldMk cId="928241287" sldId="296"/>
            <ac:spMk id="5" creationId="{A6B83B90-7A49-490C-ADAA-3ECF303F3186}"/>
          </ac:spMkLst>
        </pc:spChg>
      </pc:sldChg>
      <pc:sldChg chg="addSp modSp add">
        <pc:chgData name="Paul Tinkler" userId="bcebf29c-73c2-433d-80d2-6bad896374bf" providerId="ADAL" clId="{161DB30D-75E2-47CA-A790-5554AA9AD950}" dt="2017-08-31T17:38:42.942" v="1593" actId="1076"/>
        <pc:sldMkLst>
          <pc:docMk/>
          <pc:sldMk cId="3932154386" sldId="297"/>
        </pc:sldMkLst>
        <pc:spChg chg="mod">
          <ac:chgData name="Paul Tinkler" userId="bcebf29c-73c2-433d-80d2-6bad896374bf" providerId="ADAL" clId="{161DB30D-75E2-47CA-A790-5554AA9AD950}" dt="2017-08-31T17:37:58.743" v="1588" actId="1076"/>
          <ac:spMkLst>
            <pc:docMk/>
            <pc:sldMk cId="3932154386" sldId="297"/>
            <ac:spMk id="2" creationId="{BC36B0AD-9BEE-4D2D-BE53-6117CE46517C}"/>
          </ac:spMkLst>
        </pc:spChg>
        <pc:spChg chg="mod">
          <ac:chgData name="Paul Tinkler" userId="bcebf29c-73c2-433d-80d2-6bad896374bf" providerId="ADAL" clId="{161DB30D-75E2-47CA-A790-5554AA9AD950}" dt="2017-08-31T17:38:27.099" v="1591" actId="114"/>
          <ac:spMkLst>
            <pc:docMk/>
            <pc:sldMk cId="3932154386" sldId="297"/>
            <ac:spMk id="3" creationId="{7B68D571-D110-4FFE-8535-08795735D990}"/>
          </ac:spMkLst>
        </pc:spChg>
        <pc:picChg chg="add mod">
          <ac:chgData name="Paul Tinkler" userId="bcebf29c-73c2-433d-80d2-6bad896374bf" providerId="ADAL" clId="{161DB30D-75E2-47CA-A790-5554AA9AD950}" dt="2017-08-31T17:38:42.942" v="1593" actId="1076"/>
          <ac:picMkLst>
            <pc:docMk/>
            <pc:sldMk cId="3932154386" sldId="297"/>
            <ac:picMk id="4" creationId="{D0E3D08A-2967-493A-BF20-DF694F000C01}"/>
          </ac:picMkLst>
        </pc:picChg>
      </pc:sldChg>
      <pc:sldChg chg="addSp modSp add">
        <pc:chgData name="Paul Tinkler" userId="bcebf29c-73c2-433d-80d2-6bad896374bf" providerId="ADAL" clId="{161DB30D-75E2-47CA-A790-5554AA9AD950}" dt="2017-08-31T17:40:47.595" v="1621" actId="114"/>
        <pc:sldMkLst>
          <pc:docMk/>
          <pc:sldMk cId="1524841001" sldId="298"/>
        </pc:sldMkLst>
        <pc:spChg chg="mod">
          <ac:chgData name="Paul Tinkler" userId="bcebf29c-73c2-433d-80d2-6bad896374bf" providerId="ADAL" clId="{161DB30D-75E2-47CA-A790-5554AA9AD950}" dt="2017-08-31T17:39:44.382" v="1606" actId="114"/>
          <ac:spMkLst>
            <pc:docMk/>
            <pc:sldMk cId="1524841001" sldId="298"/>
            <ac:spMk id="2" creationId="{EF168173-15E6-4F89-981C-FEF0B28A75E7}"/>
          </ac:spMkLst>
        </pc:spChg>
        <pc:spChg chg="mod">
          <ac:chgData name="Paul Tinkler" userId="bcebf29c-73c2-433d-80d2-6bad896374bf" providerId="ADAL" clId="{161DB30D-75E2-47CA-A790-5554AA9AD950}" dt="2017-08-31T17:40:47.595" v="1621" actId="114"/>
          <ac:spMkLst>
            <pc:docMk/>
            <pc:sldMk cId="1524841001" sldId="298"/>
            <ac:spMk id="3" creationId="{ED1A3F0A-8912-4F6F-B4FF-BD763EEBCDFA}"/>
          </ac:spMkLst>
        </pc:spChg>
        <pc:picChg chg="add mod">
          <ac:chgData name="Paul Tinkler" userId="bcebf29c-73c2-433d-80d2-6bad896374bf" providerId="ADAL" clId="{161DB30D-75E2-47CA-A790-5554AA9AD950}" dt="2017-08-31T17:40:23.573" v="1619" actId="1076"/>
          <ac:picMkLst>
            <pc:docMk/>
            <pc:sldMk cId="1524841001" sldId="298"/>
            <ac:picMk id="4" creationId="{B3E6A27C-A969-4F94-BACB-2EFBF0DEE882}"/>
          </ac:picMkLst>
        </pc:picChg>
      </pc:sldChg>
      <pc:sldChg chg="addSp delSp modSp add">
        <pc:chgData name="Paul Tinkler" userId="bcebf29c-73c2-433d-80d2-6bad896374bf" providerId="ADAL" clId="{161DB30D-75E2-47CA-A790-5554AA9AD950}" dt="2017-08-31T17:45:12.661" v="1637" actId="14100"/>
        <pc:sldMkLst>
          <pc:docMk/>
          <pc:sldMk cId="3114763151" sldId="299"/>
        </pc:sldMkLst>
        <pc:spChg chg="del">
          <ac:chgData name="Paul Tinkler" userId="bcebf29c-73c2-433d-80d2-6bad896374bf" providerId="ADAL" clId="{161DB30D-75E2-47CA-A790-5554AA9AD950}" dt="2017-08-31T17:41:15.442" v="1622" actId="478"/>
          <ac:spMkLst>
            <pc:docMk/>
            <pc:sldMk cId="3114763151" sldId="299"/>
            <ac:spMk id="2" creationId="{7D0DE6FD-6BEC-49A2-AA9E-4B16B582EEC7}"/>
          </ac:spMkLst>
        </pc:spChg>
        <pc:spChg chg="del">
          <ac:chgData name="Paul Tinkler" userId="bcebf29c-73c2-433d-80d2-6bad896374bf" providerId="ADAL" clId="{161DB30D-75E2-47CA-A790-5554AA9AD950}" dt="2017-08-31T17:41:17.075" v="1623" actId="478"/>
          <ac:spMkLst>
            <pc:docMk/>
            <pc:sldMk cId="3114763151" sldId="299"/>
            <ac:spMk id="3" creationId="{0AFE25EE-7567-4D7E-9B13-FF11E36D3ADD}"/>
          </ac:spMkLst>
        </pc:spChg>
        <pc:spChg chg="add del">
          <ac:chgData name="Paul Tinkler" userId="bcebf29c-73c2-433d-80d2-6bad896374bf" providerId="ADAL" clId="{161DB30D-75E2-47CA-A790-5554AA9AD950}" dt="2017-08-31T17:42:27.603" v="1625" actId="14100"/>
          <ac:spMkLst>
            <pc:docMk/>
            <pc:sldMk cId="3114763151" sldId="299"/>
            <ac:spMk id="4" creationId="{CEDEF006-CC50-42BE-8F8B-4C4A5C950447}"/>
          </ac:spMkLst>
        </pc:spChg>
        <pc:spChg chg="add del">
          <ac:chgData name="Paul Tinkler" userId="bcebf29c-73c2-433d-80d2-6bad896374bf" providerId="ADAL" clId="{161DB30D-75E2-47CA-A790-5554AA9AD950}" dt="2017-08-31T17:42:27.603" v="1625" actId="14100"/>
          <ac:spMkLst>
            <pc:docMk/>
            <pc:sldMk cId="3114763151" sldId="299"/>
            <ac:spMk id="5" creationId="{E0212632-F574-49EE-84CE-AC7B0B9EAF50}"/>
          </ac:spMkLst>
        </pc:spChg>
        <pc:spChg chg="add del">
          <ac:chgData name="Paul Tinkler" userId="bcebf29c-73c2-433d-80d2-6bad896374bf" providerId="ADAL" clId="{161DB30D-75E2-47CA-A790-5554AA9AD950}" dt="2017-08-31T17:42:27.603" v="1625" actId="14100"/>
          <ac:spMkLst>
            <pc:docMk/>
            <pc:sldMk cId="3114763151" sldId="299"/>
            <ac:spMk id="6" creationId="{78C83287-2F64-4108-99EB-0F396CDA9692}"/>
          </ac:spMkLst>
        </pc:spChg>
        <pc:spChg chg="add del">
          <ac:chgData name="Paul Tinkler" userId="bcebf29c-73c2-433d-80d2-6bad896374bf" providerId="ADAL" clId="{161DB30D-75E2-47CA-A790-5554AA9AD950}" dt="2017-08-31T17:42:27.603" v="1625" actId="14100"/>
          <ac:spMkLst>
            <pc:docMk/>
            <pc:sldMk cId="3114763151" sldId="299"/>
            <ac:spMk id="7" creationId="{D6803A6F-65BD-4AD9-927F-9BB62B244168}"/>
          </ac:spMkLst>
        </pc:spChg>
        <pc:spChg chg="add del">
          <ac:chgData name="Paul Tinkler" userId="bcebf29c-73c2-433d-80d2-6bad896374bf" providerId="ADAL" clId="{161DB30D-75E2-47CA-A790-5554AA9AD950}" dt="2017-08-31T17:42:27.603" v="1625" actId="14100"/>
          <ac:spMkLst>
            <pc:docMk/>
            <pc:sldMk cId="3114763151" sldId="299"/>
            <ac:spMk id="8" creationId="{DABA626E-35EC-461E-9470-73E0D06380C4}"/>
          </ac:spMkLst>
        </pc:spChg>
        <pc:spChg chg="add del">
          <ac:chgData name="Paul Tinkler" userId="bcebf29c-73c2-433d-80d2-6bad896374bf" providerId="ADAL" clId="{161DB30D-75E2-47CA-A790-5554AA9AD950}" dt="2017-08-31T17:42:27.603" v="1625" actId="14100"/>
          <ac:spMkLst>
            <pc:docMk/>
            <pc:sldMk cId="3114763151" sldId="299"/>
            <ac:spMk id="9" creationId="{96769EA0-D901-4E16-BD4C-34ACCD356673}"/>
          </ac:spMkLst>
        </pc:spChg>
        <pc:spChg chg="add del">
          <ac:chgData name="Paul Tinkler" userId="bcebf29c-73c2-433d-80d2-6bad896374bf" providerId="ADAL" clId="{161DB30D-75E2-47CA-A790-5554AA9AD950}" dt="2017-08-31T17:42:27.603" v="1625" actId="14100"/>
          <ac:spMkLst>
            <pc:docMk/>
            <pc:sldMk cId="3114763151" sldId="299"/>
            <ac:spMk id="10" creationId="{D6C683A6-3CFD-4256-B62D-A6C675F713E1}"/>
          </ac:spMkLst>
        </pc:spChg>
        <pc:spChg chg="add del">
          <ac:chgData name="Paul Tinkler" userId="bcebf29c-73c2-433d-80d2-6bad896374bf" providerId="ADAL" clId="{161DB30D-75E2-47CA-A790-5554AA9AD950}" dt="2017-08-31T17:42:27.603" v="1625" actId="14100"/>
          <ac:spMkLst>
            <pc:docMk/>
            <pc:sldMk cId="3114763151" sldId="299"/>
            <ac:spMk id="20" creationId="{F37482EC-CCAD-4C9A-94B4-3CBDF59A368E}"/>
          </ac:spMkLst>
        </pc:spChg>
        <pc:spChg chg="add del">
          <ac:chgData name="Paul Tinkler" userId="bcebf29c-73c2-433d-80d2-6bad896374bf" providerId="ADAL" clId="{161DB30D-75E2-47CA-A790-5554AA9AD950}" dt="2017-08-31T17:42:27.603" v="1625" actId="14100"/>
          <ac:spMkLst>
            <pc:docMk/>
            <pc:sldMk cId="3114763151" sldId="299"/>
            <ac:spMk id="21" creationId="{F46625FF-3B3D-498C-8097-E66C209DE551}"/>
          </ac:spMkLst>
        </pc:spChg>
        <pc:spChg chg="add del">
          <ac:chgData name="Paul Tinkler" userId="bcebf29c-73c2-433d-80d2-6bad896374bf" providerId="ADAL" clId="{161DB30D-75E2-47CA-A790-5554AA9AD950}" dt="2017-08-31T17:42:27.603" v="1625" actId="14100"/>
          <ac:spMkLst>
            <pc:docMk/>
            <pc:sldMk cId="3114763151" sldId="299"/>
            <ac:spMk id="22" creationId="{710EB5C2-745A-4F79-97B8-35E01401DA76}"/>
          </ac:spMkLst>
        </pc:spChg>
        <pc:spChg chg="add del">
          <ac:chgData name="Paul Tinkler" userId="bcebf29c-73c2-433d-80d2-6bad896374bf" providerId="ADAL" clId="{161DB30D-75E2-47CA-A790-5554AA9AD950}" dt="2017-08-31T17:42:27.603" v="1625" actId="14100"/>
          <ac:spMkLst>
            <pc:docMk/>
            <pc:sldMk cId="3114763151" sldId="299"/>
            <ac:spMk id="23" creationId="{F7DCA0CB-5297-48AE-B565-5B7DC76A18A0}"/>
          </ac:spMkLst>
        </pc:spChg>
        <pc:spChg chg="add del">
          <ac:chgData name="Paul Tinkler" userId="bcebf29c-73c2-433d-80d2-6bad896374bf" providerId="ADAL" clId="{161DB30D-75E2-47CA-A790-5554AA9AD950}" dt="2017-08-31T17:42:27.603" v="1625" actId="14100"/>
          <ac:spMkLst>
            <pc:docMk/>
            <pc:sldMk cId="3114763151" sldId="299"/>
            <ac:spMk id="24" creationId="{5857CE64-FD50-4C24-BFB3-F5BE80116FDE}"/>
          </ac:spMkLst>
        </pc:spChg>
        <pc:spChg chg="add del">
          <ac:chgData name="Paul Tinkler" userId="bcebf29c-73c2-433d-80d2-6bad896374bf" providerId="ADAL" clId="{161DB30D-75E2-47CA-A790-5554AA9AD950}" dt="2017-08-31T17:42:27.603" v="1625" actId="14100"/>
          <ac:spMkLst>
            <pc:docMk/>
            <pc:sldMk cId="3114763151" sldId="299"/>
            <ac:spMk id="25" creationId="{6114CE0D-9379-48FD-AA43-11458CBD5BCF}"/>
          </ac:spMkLst>
        </pc:spChg>
        <pc:spChg chg="add del">
          <ac:chgData name="Paul Tinkler" userId="bcebf29c-73c2-433d-80d2-6bad896374bf" providerId="ADAL" clId="{161DB30D-75E2-47CA-A790-5554AA9AD950}" dt="2017-08-31T17:42:27.603" v="1625" actId="14100"/>
          <ac:spMkLst>
            <pc:docMk/>
            <pc:sldMk cId="3114763151" sldId="299"/>
            <ac:spMk id="30" creationId="{262238C3-0867-443D-BB9E-794BE17A1406}"/>
          </ac:spMkLst>
        </pc:spChg>
        <pc:spChg chg="add del">
          <ac:chgData name="Paul Tinkler" userId="bcebf29c-73c2-433d-80d2-6bad896374bf" providerId="ADAL" clId="{161DB30D-75E2-47CA-A790-5554AA9AD950}" dt="2017-08-31T17:42:27.603" v="1625" actId="14100"/>
          <ac:spMkLst>
            <pc:docMk/>
            <pc:sldMk cId="3114763151" sldId="299"/>
            <ac:spMk id="31" creationId="{99920F1B-DA07-42EA-8B9C-C8B934C62DC7}"/>
          </ac:spMkLst>
        </pc:spChg>
        <pc:spChg chg="add del">
          <ac:chgData name="Paul Tinkler" userId="bcebf29c-73c2-433d-80d2-6bad896374bf" providerId="ADAL" clId="{161DB30D-75E2-47CA-A790-5554AA9AD950}" dt="2017-08-31T17:42:27.603" v="1625" actId="14100"/>
          <ac:spMkLst>
            <pc:docMk/>
            <pc:sldMk cId="3114763151" sldId="299"/>
            <ac:spMk id="32" creationId="{17C618B2-2DD3-40BD-A246-4AB0BD331165}"/>
          </ac:spMkLst>
        </pc:spChg>
        <pc:spChg chg="add del">
          <ac:chgData name="Paul Tinkler" userId="bcebf29c-73c2-433d-80d2-6bad896374bf" providerId="ADAL" clId="{161DB30D-75E2-47CA-A790-5554AA9AD950}" dt="2017-08-31T17:42:27.603" v="1625" actId="14100"/>
          <ac:spMkLst>
            <pc:docMk/>
            <pc:sldMk cId="3114763151" sldId="299"/>
            <ac:spMk id="33" creationId="{C93A2E86-17D1-4732-AB87-23D8DA7054B2}"/>
          </ac:spMkLst>
        </pc:spChg>
        <pc:spChg chg="add del">
          <ac:chgData name="Paul Tinkler" userId="bcebf29c-73c2-433d-80d2-6bad896374bf" providerId="ADAL" clId="{161DB30D-75E2-47CA-A790-5554AA9AD950}" dt="2017-08-31T17:42:27.603" v="1625" actId="14100"/>
          <ac:spMkLst>
            <pc:docMk/>
            <pc:sldMk cId="3114763151" sldId="299"/>
            <ac:spMk id="34" creationId="{C9C8DB6A-3804-4099-8778-FC6188F4C190}"/>
          </ac:spMkLst>
        </pc:spChg>
        <pc:spChg chg="add del">
          <ac:chgData name="Paul Tinkler" userId="bcebf29c-73c2-433d-80d2-6bad896374bf" providerId="ADAL" clId="{161DB30D-75E2-47CA-A790-5554AA9AD950}" dt="2017-08-31T17:42:27.603" v="1625" actId="14100"/>
          <ac:spMkLst>
            <pc:docMk/>
            <pc:sldMk cId="3114763151" sldId="299"/>
            <ac:spMk id="35" creationId="{53E6BEA0-7EDC-40BC-9268-5BFEADE350E4}"/>
          </ac:spMkLst>
        </pc:spChg>
        <pc:spChg chg="add del">
          <ac:chgData name="Paul Tinkler" userId="bcebf29c-73c2-433d-80d2-6bad896374bf" providerId="ADAL" clId="{161DB30D-75E2-47CA-A790-5554AA9AD950}" dt="2017-08-31T17:42:27.603" v="1625" actId="14100"/>
          <ac:spMkLst>
            <pc:docMk/>
            <pc:sldMk cId="3114763151" sldId="299"/>
            <ac:spMk id="36" creationId="{F39C0A9E-0CE7-41A3-9E1D-168259E34863}"/>
          </ac:spMkLst>
        </pc:spChg>
        <pc:spChg chg="add del">
          <ac:chgData name="Paul Tinkler" userId="bcebf29c-73c2-433d-80d2-6bad896374bf" providerId="ADAL" clId="{161DB30D-75E2-47CA-A790-5554AA9AD950}" dt="2017-08-31T17:42:27.603" v="1625" actId="14100"/>
          <ac:spMkLst>
            <pc:docMk/>
            <pc:sldMk cId="3114763151" sldId="299"/>
            <ac:spMk id="37" creationId="{FC9215C3-0D78-47AF-956D-E0F82AAE1B0B}"/>
          </ac:spMkLst>
        </pc:spChg>
        <pc:spChg chg="add mod">
          <ac:chgData name="Paul Tinkler" userId="bcebf29c-73c2-433d-80d2-6bad896374bf" providerId="ADAL" clId="{161DB30D-75E2-47CA-A790-5554AA9AD950}" dt="2017-08-31T17:43:16.295" v="1627" actId="1076"/>
          <ac:spMkLst>
            <pc:docMk/>
            <pc:sldMk cId="3114763151" sldId="299"/>
            <ac:spMk id="38" creationId="{7D43F2B0-34F8-4DA4-8673-9F0CD21B5F8D}"/>
          </ac:spMkLst>
        </pc:spChg>
        <pc:spChg chg="add mod">
          <ac:chgData name="Paul Tinkler" userId="bcebf29c-73c2-433d-80d2-6bad896374bf" providerId="ADAL" clId="{161DB30D-75E2-47CA-A790-5554AA9AD950}" dt="2017-08-31T17:43:16.295" v="1627" actId="1076"/>
          <ac:spMkLst>
            <pc:docMk/>
            <pc:sldMk cId="3114763151" sldId="299"/>
            <ac:spMk id="39" creationId="{FE624BD2-65A4-42EB-8334-65FEAEF25BF5}"/>
          </ac:spMkLst>
        </pc:spChg>
        <pc:spChg chg="add mod">
          <ac:chgData name="Paul Tinkler" userId="bcebf29c-73c2-433d-80d2-6bad896374bf" providerId="ADAL" clId="{161DB30D-75E2-47CA-A790-5554AA9AD950}" dt="2017-08-31T17:43:16.295" v="1627" actId="1076"/>
          <ac:spMkLst>
            <pc:docMk/>
            <pc:sldMk cId="3114763151" sldId="299"/>
            <ac:spMk id="40" creationId="{D0A2A5B3-BD80-4FC9-8572-D8F6DCD796DD}"/>
          </ac:spMkLst>
        </pc:spChg>
        <pc:spChg chg="add mod">
          <ac:chgData name="Paul Tinkler" userId="bcebf29c-73c2-433d-80d2-6bad896374bf" providerId="ADAL" clId="{161DB30D-75E2-47CA-A790-5554AA9AD950}" dt="2017-08-31T17:43:16.295" v="1627" actId="1076"/>
          <ac:spMkLst>
            <pc:docMk/>
            <pc:sldMk cId="3114763151" sldId="299"/>
            <ac:spMk id="41" creationId="{AAEA3B7B-1D03-4D72-8985-8D4A94527581}"/>
          </ac:spMkLst>
        </pc:spChg>
        <pc:spChg chg="add mod">
          <ac:chgData name="Paul Tinkler" userId="bcebf29c-73c2-433d-80d2-6bad896374bf" providerId="ADAL" clId="{161DB30D-75E2-47CA-A790-5554AA9AD950}" dt="2017-08-31T17:43:16.295" v="1627" actId="1076"/>
          <ac:spMkLst>
            <pc:docMk/>
            <pc:sldMk cId="3114763151" sldId="299"/>
            <ac:spMk id="42" creationId="{875BB59C-E851-4282-B4CB-10EC998226EE}"/>
          </ac:spMkLst>
        </pc:spChg>
        <pc:spChg chg="add mod">
          <ac:chgData name="Paul Tinkler" userId="bcebf29c-73c2-433d-80d2-6bad896374bf" providerId="ADAL" clId="{161DB30D-75E2-47CA-A790-5554AA9AD950}" dt="2017-08-31T17:43:16.295" v="1627" actId="1076"/>
          <ac:spMkLst>
            <pc:docMk/>
            <pc:sldMk cId="3114763151" sldId="299"/>
            <ac:spMk id="43" creationId="{B73BBA42-1F67-454E-9577-CE6916C89855}"/>
          </ac:spMkLst>
        </pc:spChg>
        <pc:spChg chg="add mod">
          <ac:chgData name="Paul Tinkler" userId="bcebf29c-73c2-433d-80d2-6bad896374bf" providerId="ADAL" clId="{161DB30D-75E2-47CA-A790-5554AA9AD950}" dt="2017-08-31T17:43:16.295" v="1627" actId="1076"/>
          <ac:spMkLst>
            <pc:docMk/>
            <pc:sldMk cId="3114763151" sldId="299"/>
            <ac:spMk id="44" creationId="{D6591743-32DE-48D7-B3C6-006C04276100}"/>
          </ac:spMkLst>
        </pc:spChg>
        <pc:spChg chg="add mod">
          <ac:chgData name="Paul Tinkler" userId="bcebf29c-73c2-433d-80d2-6bad896374bf" providerId="ADAL" clId="{161DB30D-75E2-47CA-A790-5554AA9AD950}" dt="2017-08-31T17:43:16.295" v="1627" actId="1076"/>
          <ac:spMkLst>
            <pc:docMk/>
            <pc:sldMk cId="3114763151" sldId="299"/>
            <ac:spMk id="54" creationId="{93EB74E0-13E7-4E9A-8BD2-2053386906DF}"/>
          </ac:spMkLst>
        </pc:spChg>
        <pc:spChg chg="add mod">
          <ac:chgData name="Paul Tinkler" userId="bcebf29c-73c2-433d-80d2-6bad896374bf" providerId="ADAL" clId="{161DB30D-75E2-47CA-A790-5554AA9AD950}" dt="2017-08-31T17:43:16.295" v="1627" actId="1076"/>
          <ac:spMkLst>
            <pc:docMk/>
            <pc:sldMk cId="3114763151" sldId="299"/>
            <ac:spMk id="55" creationId="{7AD2A7D3-61F2-47CB-ADD7-972964E7FF46}"/>
          </ac:spMkLst>
        </pc:spChg>
        <pc:spChg chg="add mod">
          <ac:chgData name="Paul Tinkler" userId="bcebf29c-73c2-433d-80d2-6bad896374bf" providerId="ADAL" clId="{161DB30D-75E2-47CA-A790-5554AA9AD950}" dt="2017-08-31T17:43:16.295" v="1627" actId="1076"/>
          <ac:spMkLst>
            <pc:docMk/>
            <pc:sldMk cId="3114763151" sldId="299"/>
            <ac:spMk id="56" creationId="{022C736D-409D-4D2F-A796-2284F557B49C}"/>
          </ac:spMkLst>
        </pc:spChg>
        <pc:spChg chg="add mod">
          <ac:chgData name="Paul Tinkler" userId="bcebf29c-73c2-433d-80d2-6bad896374bf" providerId="ADAL" clId="{161DB30D-75E2-47CA-A790-5554AA9AD950}" dt="2017-08-31T17:43:16.295" v="1627" actId="1076"/>
          <ac:spMkLst>
            <pc:docMk/>
            <pc:sldMk cId="3114763151" sldId="299"/>
            <ac:spMk id="57" creationId="{658094F9-31FB-4EA3-83BD-FF96C5C7ABBB}"/>
          </ac:spMkLst>
        </pc:spChg>
        <pc:spChg chg="add mod">
          <ac:chgData name="Paul Tinkler" userId="bcebf29c-73c2-433d-80d2-6bad896374bf" providerId="ADAL" clId="{161DB30D-75E2-47CA-A790-5554AA9AD950}" dt="2017-08-31T17:43:16.295" v="1627" actId="1076"/>
          <ac:spMkLst>
            <pc:docMk/>
            <pc:sldMk cId="3114763151" sldId="299"/>
            <ac:spMk id="58" creationId="{86808BCB-0284-42F8-A0D8-982520CC58D0}"/>
          </ac:spMkLst>
        </pc:spChg>
        <pc:spChg chg="add mod">
          <ac:chgData name="Paul Tinkler" userId="bcebf29c-73c2-433d-80d2-6bad896374bf" providerId="ADAL" clId="{161DB30D-75E2-47CA-A790-5554AA9AD950}" dt="2017-08-31T17:43:16.295" v="1627" actId="1076"/>
          <ac:spMkLst>
            <pc:docMk/>
            <pc:sldMk cId="3114763151" sldId="299"/>
            <ac:spMk id="59" creationId="{573990AB-D4E2-4264-A6E7-27550C1EC337}"/>
          </ac:spMkLst>
        </pc:spChg>
        <pc:spChg chg="add mod">
          <ac:chgData name="Paul Tinkler" userId="bcebf29c-73c2-433d-80d2-6bad896374bf" providerId="ADAL" clId="{161DB30D-75E2-47CA-A790-5554AA9AD950}" dt="2017-08-31T17:43:16.295" v="1627" actId="1076"/>
          <ac:spMkLst>
            <pc:docMk/>
            <pc:sldMk cId="3114763151" sldId="299"/>
            <ac:spMk id="64" creationId="{A4D4C972-86C0-4C78-A196-71BC195602C0}"/>
          </ac:spMkLst>
        </pc:spChg>
        <pc:spChg chg="add mod">
          <ac:chgData name="Paul Tinkler" userId="bcebf29c-73c2-433d-80d2-6bad896374bf" providerId="ADAL" clId="{161DB30D-75E2-47CA-A790-5554AA9AD950}" dt="2017-08-31T17:43:16.295" v="1627" actId="1076"/>
          <ac:spMkLst>
            <pc:docMk/>
            <pc:sldMk cId="3114763151" sldId="299"/>
            <ac:spMk id="65" creationId="{3F637514-0EB1-4E09-BBC5-12ECA069B735}"/>
          </ac:spMkLst>
        </pc:spChg>
        <pc:spChg chg="add mod">
          <ac:chgData name="Paul Tinkler" userId="bcebf29c-73c2-433d-80d2-6bad896374bf" providerId="ADAL" clId="{161DB30D-75E2-47CA-A790-5554AA9AD950}" dt="2017-08-31T17:43:16.295" v="1627" actId="1076"/>
          <ac:spMkLst>
            <pc:docMk/>
            <pc:sldMk cId="3114763151" sldId="299"/>
            <ac:spMk id="66" creationId="{F41AAF04-C105-463E-8C10-CA3F540DB91A}"/>
          </ac:spMkLst>
        </pc:spChg>
        <pc:spChg chg="add mod">
          <ac:chgData name="Paul Tinkler" userId="bcebf29c-73c2-433d-80d2-6bad896374bf" providerId="ADAL" clId="{161DB30D-75E2-47CA-A790-5554AA9AD950}" dt="2017-08-31T17:44:22.921" v="1632" actId="1076"/>
          <ac:spMkLst>
            <pc:docMk/>
            <pc:sldMk cId="3114763151" sldId="299"/>
            <ac:spMk id="67" creationId="{7D8A926D-3FC6-4EE2-AFFC-5DA901EB7E24}"/>
          </ac:spMkLst>
        </pc:spChg>
        <pc:spChg chg="add mod">
          <ac:chgData name="Paul Tinkler" userId="bcebf29c-73c2-433d-80d2-6bad896374bf" providerId="ADAL" clId="{161DB30D-75E2-47CA-A790-5554AA9AD950}" dt="2017-08-31T17:43:16.295" v="1627" actId="1076"/>
          <ac:spMkLst>
            <pc:docMk/>
            <pc:sldMk cId="3114763151" sldId="299"/>
            <ac:spMk id="68" creationId="{1F4FFD99-90E6-41EB-A491-7661C99CC489}"/>
          </ac:spMkLst>
        </pc:spChg>
        <pc:spChg chg="add mod">
          <ac:chgData name="Paul Tinkler" userId="bcebf29c-73c2-433d-80d2-6bad896374bf" providerId="ADAL" clId="{161DB30D-75E2-47CA-A790-5554AA9AD950}" dt="2017-08-31T17:43:16.295" v="1627" actId="1076"/>
          <ac:spMkLst>
            <pc:docMk/>
            <pc:sldMk cId="3114763151" sldId="299"/>
            <ac:spMk id="69" creationId="{6C5E40F3-01ED-41ED-9083-27C3AB1F55F1}"/>
          </ac:spMkLst>
        </pc:spChg>
        <pc:spChg chg="add mod">
          <ac:chgData name="Paul Tinkler" userId="bcebf29c-73c2-433d-80d2-6bad896374bf" providerId="ADAL" clId="{161DB30D-75E2-47CA-A790-5554AA9AD950}" dt="2017-08-31T17:44:30.405" v="1633" actId="1076"/>
          <ac:spMkLst>
            <pc:docMk/>
            <pc:sldMk cId="3114763151" sldId="299"/>
            <ac:spMk id="70" creationId="{D85F2856-0841-47A2-8601-6BB8A91551D3}"/>
          </ac:spMkLst>
        </pc:spChg>
        <pc:spChg chg="add mod">
          <ac:chgData name="Paul Tinkler" userId="bcebf29c-73c2-433d-80d2-6bad896374bf" providerId="ADAL" clId="{161DB30D-75E2-47CA-A790-5554AA9AD950}" dt="2017-08-31T17:43:16.295" v="1627" actId="1076"/>
          <ac:spMkLst>
            <pc:docMk/>
            <pc:sldMk cId="3114763151" sldId="299"/>
            <ac:spMk id="71" creationId="{6E73FE12-2B51-4936-9FDD-4D8C20B58DCE}"/>
          </ac:spMkLst>
        </pc:spChg>
        <pc:spChg chg="add mod">
          <ac:chgData name="Paul Tinkler" userId="bcebf29c-73c2-433d-80d2-6bad896374bf" providerId="ADAL" clId="{161DB30D-75E2-47CA-A790-5554AA9AD950}" dt="2017-08-31T17:43:45.560" v="1631" actId="6549"/>
          <ac:spMkLst>
            <pc:docMk/>
            <pc:sldMk cId="3114763151" sldId="299"/>
            <ac:spMk id="72" creationId="{1E6D3CFA-5798-4F9A-93BF-3E89D972FEBD}"/>
          </ac:spMkLst>
        </pc:spChg>
        <pc:cxnChg chg="add del">
          <ac:chgData name="Paul Tinkler" userId="bcebf29c-73c2-433d-80d2-6bad896374bf" providerId="ADAL" clId="{161DB30D-75E2-47CA-A790-5554AA9AD950}" dt="2017-08-31T17:42:27.603" v="1625" actId="14100"/>
          <ac:cxnSpMkLst>
            <pc:docMk/>
            <pc:sldMk cId="3114763151" sldId="299"/>
            <ac:cxnSpMk id="11" creationId="{0DAE0EED-32B8-464C-91F0-A5C19AE9A6F2}"/>
          </ac:cxnSpMkLst>
        </pc:cxnChg>
        <pc:cxnChg chg="add del">
          <ac:chgData name="Paul Tinkler" userId="bcebf29c-73c2-433d-80d2-6bad896374bf" providerId="ADAL" clId="{161DB30D-75E2-47CA-A790-5554AA9AD950}" dt="2017-08-31T17:42:27.603" v="1625" actId="14100"/>
          <ac:cxnSpMkLst>
            <pc:docMk/>
            <pc:sldMk cId="3114763151" sldId="299"/>
            <ac:cxnSpMk id="12" creationId="{7D902CE1-B54F-4D76-B259-B3D6F123AEB7}"/>
          </ac:cxnSpMkLst>
        </pc:cxnChg>
        <pc:cxnChg chg="add del">
          <ac:chgData name="Paul Tinkler" userId="bcebf29c-73c2-433d-80d2-6bad896374bf" providerId="ADAL" clId="{161DB30D-75E2-47CA-A790-5554AA9AD950}" dt="2017-08-31T17:42:27.603" v="1625" actId="14100"/>
          <ac:cxnSpMkLst>
            <pc:docMk/>
            <pc:sldMk cId="3114763151" sldId="299"/>
            <ac:cxnSpMk id="13" creationId="{E8888761-5428-4E32-ACEF-5953D527A7C8}"/>
          </ac:cxnSpMkLst>
        </pc:cxnChg>
        <pc:cxnChg chg="add del">
          <ac:chgData name="Paul Tinkler" userId="bcebf29c-73c2-433d-80d2-6bad896374bf" providerId="ADAL" clId="{161DB30D-75E2-47CA-A790-5554AA9AD950}" dt="2017-08-31T17:42:27.603" v="1625" actId="14100"/>
          <ac:cxnSpMkLst>
            <pc:docMk/>
            <pc:sldMk cId="3114763151" sldId="299"/>
            <ac:cxnSpMk id="14" creationId="{AA38324E-1AEA-42A6-8F51-B7013531BFE0}"/>
          </ac:cxnSpMkLst>
        </pc:cxnChg>
        <pc:cxnChg chg="add del">
          <ac:chgData name="Paul Tinkler" userId="bcebf29c-73c2-433d-80d2-6bad896374bf" providerId="ADAL" clId="{161DB30D-75E2-47CA-A790-5554AA9AD950}" dt="2017-08-31T17:42:27.603" v="1625" actId="14100"/>
          <ac:cxnSpMkLst>
            <pc:docMk/>
            <pc:sldMk cId="3114763151" sldId="299"/>
            <ac:cxnSpMk id="15" creationId="{998AF3D5-14DF-4CC7-BADC-863FD8D23305}"/>
          </ac:cxnSpMkLst>
        </pc:cxnChg>
        <pc:cxnChg chg="add del">
          <ac:chgData name="Paul Tinkler" userId="bcebf29c-73c2-433d-80d2-6bad896374bf" providerId="ADAL" clId="{161DB30D-75E2-47CA-A790-5554AA9AD950}" dt="2017-08-31T17:42:27.603" v="1625" actId="14100"/>
          <ac:cxnSpMkLst>
            <pc:docMk/>
            <pc:sldMk cId="3114763151" sldId="299"/>
            <ac:cxnSpMk id="16" creationId="{C77ECBDB-F893-4DB3-807B-53DAAF7A588D}"/>
          </ac:cxnSpMkLst>
        </pc:cxnChg>
        <pc:cxnChg chg="add del">
          <ac:chgData name="Paul Tinkler" userId="bcebf29c-73c2-433d-80d2-6bad896374bf" providerId="ADAL" clId="{161DB30D-75E2-47CA-A790-5554AA9AD950}" dt="2017-08-31T17:42:27.603" v="1625" actId="14100"/>
          <ac:cxnSpMkLst>
            <pc:docMk/>
            <pc:sldMk cId="3114763151" sldId="299"/>
            <ac:cxnSpMk id="17" creationId="{1E57AA40-D31F-4E86-BB2E-784752B288AC}"/>
          </ac:cxnSpMkLst>
        </pc:cxnChg>
        <pc:cxnChg chg="add del">
          <ac:chgData name="Paul Tinkler" userId="bcebf29c-73c2-433d-80d2-6bad896374bf" providerId="ADAL" clId="{161DB30D-75E2-47CA-A790-5554AA9AD950}" dt="2017-08-31T17:42:27.603" v="1625" actId="14100"/>
          <ac:cxnSpMkLst>
            <pc:docMk/>
            <pc:sldMk cId="3114763151" sldId="299"/>
            <ac:cxnSpMk id="18" creationId="{B1E5D831-E2F1-4888-BFA4-23A796E45900}"/>
          </ac:cxnSpMkLst>
        </pc:cxnChg>
        <pc:cxnChg chg="add del">
          <ac:chgData name="Paul Tinkler" userId="bcebf29c-73c2-433d-80d2-6bad896374bf" providerId="ADAL" clId="{161DB30D-75E2-47CA-A790-5554AA9AD950}" dt="2017-08-31T17:42:27.603" v="1625" actId="14100"/>
          <ac:cxnSpMkLst>
            <pc:docMk/>
            <pc:sldMk cId="3114763151" sldId="299"/>
            <ac:cxnSpMk id="19" creationId="{E878669D-3060-4045-B312-9D532E897A1A}"/>
          </ac:cxnSpMkLst>
        </pc:cxnChg>
        <pc:cxnChg chg="add del">
          <ac:chgData name="Paul Tinkler" userId="bcebf29c-73c2-433d-80d2-6bad896374bf" providerId="ADAL" clId="{161DB30D-75E2-47CA-A790-5554AA9AD950}" dt="2017-08-31T17:42:27.603" v="1625" actId="14100"/>
          <ac:cxnSpMkLst>
            <pc:docMk/>
            <pc:sldMk cId="3114763151" sldId="299"/>
            <ac:cxnSpMk id="26" creationId="{46B70EDE-2A90-4734-A558-6520B93988A7}"/>
          </ac:cxnSpMkLst>
        </pc:cxnChg>
        <pc:cxnChg chg="add del">
          <ac:chgData name="Paul Tinkler" userId="bcebf29c-73c2-433d-80d2-6bad896374bf" providerId="ADAL" clId="{161DB30D-75E2-47CA-A790-5554AA9AD950}" dt="2017-08-31T17:42:27.603" v="1625" actId="14100"/>
          <ac:cxnSpMkLst>
            <pc:docMk/>
            <pc:sldMk cId="3114763151" sldId="299"/>
            <ac:cxnSpMk id="27" creationId="{276E59E8-ACD6-435D-AF5A-2D8C63058320}"/>
          </ac:cxnSpMkLst>
        </pc:cxnChg>
        <pc:cxnChg chg="add del">
          <ac:chgData name="Paul Tinkler" userId="bcebf29c-73c2-433d-80d2-6bad896374bf" providerId="ADAL" clId="{161DB30D-75E2-47CA-A790-5554AA9AD950}" dt="2017-08-31T17:42:27.603" v="1625" actId="14100"/>
          <ac:cxnSpMkLst>
            <pc:docMk/>
            <pc:sldMk cId="3114763151" sldId="299"/>
            <ac:cxnSpMk id="28" creationId="{8A9337AF-9044-455C-8DC3-0BE9995A4E1E}"/>
          </ac:cxnSpMkLst>
        </pc:cxnChg>
        <pc:cxnChg chg="add del">
          <ac:chgData name="Paul Tinkler" userId="bcebf29c-73c2-433d-80d2-6bad896374bf" providerId="ADAL" clId="{161DB30D-75E2-47CA-A790-5554AA9AD950}" dt="2017-08-31T17:42:27.603" v="1625" actId="14100"/>
          <ac:cxnSpMkLst>
            <pc:docMk/>
            <pc:sldMk cId="3114763151" sldId="299"/>
            <ac:cxnSpMk id="29" creationId="{2377BF61-BF66-4DFD-B042-FB3283CA27DA}"/>
          </ac:cxnSpMkLst>
        </pc:cxnChg>
        <pc:cxnChg chg="add mod">
          <ac:chgData name="Paul Tinkler" userId="bcebf29c-73c2-433d-80d2-6bad896374bf" providerId="ADAL" clId="{161DB30D-75E2-47CA-A790-5554AA9AD950}" dt="2017-08-31T17:43:16.295" v="1627" actId="1076"/>
          <ac:cxnSpMkLst>
            <pc:docMk/>
            <pc:sldMk cId="3114763151" sldId="299"/>
            <ac:cxnSpMk id="45" creationId="{3A275DEF-6393-43EB-8066-F7249FC24C13}"/>
          </ac:cxnSpMkLst>
        </pc:cxnChg>
        <pc:cxnChg chg="add mod">
          <ac:chgData name="Paul Tinkler" userId="bcebf29c-73c2-433d-80d2-6bad896374bf" providerId="ADAL" clId="{161DB30D-75E2-47CA-A790-5554AA9AD950}" dt="2017-08-31T17:43:16.295" v="1627" actId="1076"/>
          <ac:cxnSpMkLst>
            <pc:docMk/>
            <pc:sldMk cId="3114763151" sldId="299"/>
            <ac:cxnSpMk id="46" creationId="{6C37469E-9C2B-4D7F-BBDE-9339496C3932}"/>
          </ac:cxnSpMkLst>
        </pc:cxnChg>
        <pc:cxnChg chg="add mod">
          <ac:chgData name="Paul Tinkler" userId="bcebf29c-73c2-433d-80d2-6bad896374bf" providerId="ADAL" clId="{161DB30D-75E2-47CA-A790-5554AA9AD950}" dt="2017-08-31T17:43:16.295" v="1627" actId="1076"/>
          <ac:cxnSpMkLst>
            <pc:docMk/>
            <pc:sldMk cId="3114763151" sldId="299"/>
            <ac:cxnSpMk id="47" creationId="{B3B12591-4074-4696-BF95-00B833DA0C5D}"/>
          </ac:cxnSpMkLst>
        </pc:cxnChg>
        <pc:cxnChg chg="add mod">
          <ac:chgData name="Paul Tinkler" userId="bcebf29c-73c2-433d-80d2-6bad896374bf" providerId="ADAL" clId="{161DB30D-75E2-47CA-A790-5554AA9AD950}" dt="2017-08-31T17:43:16.295" v="1627" actId="1076"/>
          <ac:cxnSpMkLst>
            <pc:docMk/>
            <pc:sldMk cId="3114763151" sldId="299"/>
            <ac:cxnSpMk id="48" creationId="{4BB968F8-3F6E-4000-B212-CC9CC0BB0659}"/>
          </ac:cxnSpMkLst>
        </pc:cxnChg>
        <pc:cxnChg chg="add mod">
          <ac:chgData name="Paul Tinkler" userId="bcebf29c-73c2-433d-80d2-6bad896374bf" providerId="ADAL" clId="{161DB30D-75E2-47CA-A790-5554AA9AD950}" dt="2017-08-31T17:43:16.295" v="1627" actId="1076"/>
          <ac:cxnSpMkLst>
            <pc:docMk/>
            <pc:sldMk cId="3114763151" sldId="299"/>
            <ac:cxnSpMk id="49" creationId="{FF5EC0CD-BE13-4BA5-BD61-E53E291C52E2}"/>
          </ac:cxnSpMkLst>
        </pc:cxnChg>
        <pc:cxnChg chg="add mod">
          <ac:chgData name="Paul Tinkler" userId="bcebf29c-73c2-433d-80d2-6bad896374bf" providerId="ADAL" clId="{161DB30D-75E2-47CA-A790-5554AA9AD950}" dt="2017-08-31T17:44:49.645" v="1634" actId="14100"/>
          <ac:cxnSpMkLst>
            <pc:docMk/>
            <pc:sldMk cId="3114763151" sldId="299"/>
            <ac:cxnSpMk id="50" creationId="{93D6F62C-B6E1-4748-9023-8FADDA04278D}"/>
          </ac:cxnSpMkLst>
        </pc:cxnChg>
        <pc:cxnChg chg="add mod">
          <ac:chgData name="Paul Tinkler" userId="bcebf29c-73c2-433d-80d2-6bad896374bf" providerId="ADAL" clId="{161DB30D-75E2-47CA-A790-5554AA9AD950}" dt="2017-08-31T17:43:16.295" v="1627" actId="1076"/>
          <ac:cxnSpMkLst>
            <pc:docMk/>
            <pc:sldMk cId="3114763151" sldId="299"/>
            <ac:cxnSpMk id="51" creationId="{2853FA7A-FA10-4428-B5BD-A7A420D6613F}"/>
          </ac:cxnSpMkLst>
        </pc:cxnChg>
        <pc:cxnChg chg="add mod">
          <ac:chgData name="Paul Tinkler" userId="bcebf29c-73c2-433d-80d2-6bad896374bf" providerId="ADAL" clId="{161DB30D-75E2-47CA-A790-5554AA9AD950}" dt="2017-08-31T17:43:16.295" v="1627" actId="1076"/>
          <ac:cxnSpMkLst>
            <pc:docMk/>
            <pc:sldMk cId="3114763151" sldId="299"/>
            <ac:cxnSpMk id="52" creationId="{649E1AB8-2215-4D0E-A294-6097CB7B4EBB}"/>
          </ac:cxnSpMkLst>
        </pc:cxnChg>
        <pc:cxnChg chg="add mod">
          <ac:chgData name="Paul Tinkler" userId="bcebf29c-73c2-433d-80d2-6bad896374bf" providerId="ADAL" clId="{161DB30D-75E2-47CA-A790-5554AA9AD950}" dt="2017-08-31T17:43:16.295" v="1627" actId="1076"/>
          <ac:cxnSpMkLst>
            <pc:docMk/>
            <pc:sldMk cId="3114763151" sldId="299"/>
            <ac:cxnSpMk id="53" creationId="{BC6E62AD-1A8B-48C1-9CBC-CDE664F6D584}"/>
          </ac:cxnSpMkLst>
        </pc:cxnChg>
        <pc:cxnChg chg="add mod">
          <ac:chgData name="Paul Tinkler" userId="bcebf29c-73c2-433d-80d2-6bad896374bf" providerId="ADAL" clId="{161DB30D-75E2-47CA-A790-5554AA9AD950}" dt="2017-08-31T17:45:12.661" v="1637" actId="14100"/>
          <ac:cxnSpMkLst>
            <pc:docMk/>
            <pc:sldMk cId="3114763151" sldId="299"/>
            <ac:cxnSpMk id="60" creationId="{01651812-3F82-4B58-9DC8-7529A26B78FC}"/>
          </ac:cxnSpMkLst>
        </pc:cxnChg>
        <pc:cxnChg chg="add mod">
          <ac:chgData name="Paul Tinkler" userId="bcebf29c-73c2-433d-80d2-6bad896374bf" providerId="ADAL" clId="{161DB30D-75E2-47CA-A790-5554AA9AD950}" dt="2017-08-31T17:43:16.295" v="1627" actId="1076"/>
          <ac:cxnSpMkLst>
            <pc:docMk/>
            <pc:sldMk cId="3114763151" sldId="299"/>
            <ac:cxnSpMk id="61" creationId="{7DCF934F-6E76-43B8-8941-54BC98CF297F}"/>
          </ac:cxnSpMkLst>
        </pc:cxnChg>
        <pc:cxnChg chg="add mod">
          <ac:chgData name="Paul Tinkler" userId="bcebf29c-73c2-433d-80d2-6bad896374bf" providerId="ADAL" clId="{161DB30D-75E2-47CA-A790-5554AA9AD950}" dt="2017-08-31T17:43:16.295" v="1627" actId="1076"/>
          <ac:cxnSpMkLst>
            <pc:docMk/>
            <pc:sldMk cId="3114763151" sldId="299"/>
            <ac:cxnSpMk id="62" creationId="{D87EBBF2-6A5A-4A21-A236-4EC3AAA12B11}"/>
          </ac:cxnSpMkLst>
        </pc:cxnChg>
        <pc:cxnChg chg="add mod">
          <ac:chgData name="Paul Tinkler" userId="bcebf29c-73c2-433d-80d2-6bad896374bf" providerId="ADAL" clId="{161DB30D-75E2-47CA-A790-5554AA9AD950}" dt="2017-08-31T17:43:16.295" v="1627" actId="1076"/>
          <ac:cxnSpMkLst>
            <pc:docMk/>
            <pc:sldMk cId="3114763151" sldId="299"/>
            <ac:cxnSpMk id="63" creationId="{7ED011E4-63A7-4F82-8931-717BBB91F100}"/>
          </ac:cxnSpMkLst>
        </pc:cxnChg>
      </pc:sldChg>
      <pc:sldChg chg="modSp add">
        <pc:chgData name="Paul Tinkler" userId="bcebf29c-73c2-433d-80d2-6bad896374bf" providerId="ADAL" clId="{161DB30D-75E2-47CA-A790-5554AA9AD950}" dt="2017-08-31T17:46:30.919" v="1642" actId="114"/>
        <pc:sldMkLst>
          <pc:docMk/>
          <pc:sldMk cId="4072318359" sldId="300"/>
        </pc:sldMkLst>
        <pc:spChg chg="mod">
          <ac:chgData name="Paul Tinkler" userId="bcebf29c-73c2-433d-80d2-6bad896374bf" providerId="ADAL" clId="{161DB30D-75E2-47CA-A790-5554AA9AD950}" dt="2017-08-31T17:45:52.812" v="1638" actId="114"/>
          <ac:spMkLst>
            <pc:docMk/>
            <pc:sldMk cId="4072318359" sldId="300"/>
            <ac:spMk id="2" creationId="{5DB60104-1186-4BAC-95A1-E394B23D4B2F}"/>
          </ac:spMkLst>
        </pc:spChg>
        <pc:spChg chg="mod">
          <ac:chgData name="Paul Tinkler" userId="bcebf29c-73c2-433d-80d2-6bad896374bf" providerId="ADAL" clId="{161DB30D-75E2-47CA-A790-5554AA9AD950}" dt="2017-08-31T17:46:30.919" v="1642" actId="114"/>
          <ac:spMkLst>
            <pc:docMk/>
            <pc:sldMk cId="4072318359" sldId="300"/>
            <ac:spMk id="3" creationId="{5024133E-FDA7-46DC-850B-7FBA2869A3C9}"/>
          </ac:spMkLst>
        </pc:spChg>
      </pc:sldChg>
      <pc:sldChg chg="addSp delSp modSp add modAnim">
        <pc:chgData name="Paul Tinkler" userId="bcebf29c-73c2-433d-80d2-6bad896374bf" providerId="ADAL" clId="{161DB30D-75E2-47CA-A790-5554AA9AD950}" dt="2017-08-31T17:49:41.410" v="1663" actId="20577"/>
        <pc:sldMkLst>
          <pc:docMk/>
          <pc:sldMk cId="235172858" sldId="301"/>
        </pc:sldMkLst>
        <pc:spChg chg="mod">
          <ac:chgData name="Paul Tinkler" userId="bcebf29c-73c2-433d-80d2-6bad896374bf" providerId="ADAL" clId="{161DB30D-75E2-47CA-A790-5554AA9AD950}" dt="2017-08-31T17:47:26.202" v="1651" actId="313"/>
          <ac:spMkLst>
            <pc:docMk/>
            <pc:sldMk cId="235172858" sldId="301"/>
            <ac:spMk id="2" creationId="{EB2CA4FC-DC6A-4DB7-9D88-C40201A760FA}"/>
          </ac:spMkLst>
        </pc:spChg>
        <pc:spChg chg="del">
          <ac:chgData name="Paul Tinkler" userId="bcebf29c-73c2-433d-80d2-6bad896374bf" providerId="ADAL" clId="{161DB30D-75E2-47CA-A790-5554AA9AD950}" dt="2017-08-31T17:47:37.001" v="1652" actId="20577"/>
          <ac:spMkLst>
            <pc:docMk/>
            <pc:sldMk cId="235172858" sldId="301"/>
            <ac:spMk id="3" creationId="{084612B2-62A6-4912-9AAF-CD24EE0921BE}"/>
          </ac:spMkLst>
        </pc:spChg>
        <pc:spChg chg="add mod">
          <ac:chgData name="Paul Tinkler" userId="bcebf29c-73c2-433d-80d2-6bad896374bf" providerId="ADAL" clId="{161DB30D-75E2-47CA-A790-5554AA9AD950}" dt="2017-08-31T17:49:41.410" v="1663" actId="20577"/>
          <ac:spMkLst>
            <pc:docMk/>
            <pc:sldMk cId="235172858" sldId="301"/>
            <ac:spMk id="4" creationId="{5E4C7945-2577-491C-8AD2-D002353E0A4E}"/>
          </ac:spMkLst>
        </pc:spChg>
        <pc:grpChg chg="add mod">
          <ac:chgData name="Paul Tinkler" userId="bcebf29c-73c2-433d-80d2-6bad896374bf" providerId="ADAL" clId="{161DB30D-75E2-47CA-A790-5554AA9AD950}" dt="2017-08-31T17:48:05.605" v="1654" actId="1076"/>
          <ac:grpSpMkLst>
            <pc:docMk/>
            <pc:sldMk cId="235172858" sldId="301"/>
            <ac:grpSpMk id="5" creationId="{6704B124-2AF0-442F-9B4C-A181B108AFD4}"/>
          </ac:grpSpMkLst>
        </pc:grpChg>
      </pc:sldChg>
      <pc:sldChg chg="addSp delSp modSp add modAnim">
        <pc:chgData name="Paul Tinkler" userId="bcebf29c-73c2-433d-80d2-6bad896374bf" providerId="ADAL" clId="{161DB30D-75E2-47CA-A790-5554AA9AD950}" dt="2017-08-31T17:53:32.049" v="1698" actId="1076"/>
        <pc:sldMkLst>
          <pc:docMk/>
          <pc:sldMk cId="1370017396" sldId="302"/>
        </pc:sldMkLst>
        <pc:spChg chg="mod">
          <ac:chgData name="Paul Tinkler" userId="bcebf29c-73c2-433d-80d2-6bad896374bf" providerId="ADAL" clId="{161DB30D-75E2-47CA-A790-5554AA9AD950}" dt="2017-08-31T17:50:21.090" v="1666" actId="113"/>
          <ac:spMkLst>
            <pc:docMk/>
            <pc:sldMk cId="1370017396" sldId="302"/>
            <ac:spMk id="2" creationId="{AE49E77F-1153-44C7-A677-2991BF42D504}"/>
          </ac:spMkLst>
        </pc:spChg>
        <pc:spChg chg="del">
          <ac:chgData name="Paul Tinkler" userId="bcebf29c-73c2-433d-80d2-6bad896374bf" providerId="ADAL" clId="{161DB30D-75E2-47CA-A790-5554AA9AD950}" dt="2017-08-31T17:50:25.700" v="1667" actId="478"/>
          <ac:spMkLst>
            <pc:docMk/>
            <pc:sldMk cId="1370017396" sldId="302"/>
            <ac:spMk id="3" creationId="{23EB7D7E-C490-4FBA-BA4C-959146AA63FA}"/>
          </ac:spMkLst>
        </pc:spChg>
        <pc:spChg chg="add mod">
          <ac:chgData name="Paul Tinkler" userId="bcebf29c-73c2-433d-80d2-6bad896374bf" providerId="ADAL" clId="{161DB30D-75E2-47CA-A790-5554AA9AD950}" dt="2017-08-31T17:52:39.699" v="1692" actId="1076"/>
          <ac:spMkLst>
            <pc:docMk/>
            <pc:sldMk cId="1370017396" sldId="302"/>
            <ac:spMk id="5" creationId="{B1E4E18C-264B-4600-BD4F-31E8C966A8D8}"/>
          </ac:spMkLst>
        </pc:spChg>
        <pc:spChg chg="add del mod">
          <ac:chgData name="Paul Tinkler" userId="bcebf29c-73c2-433d-80d2-6bad896374bf" providerId="ADAL" clId="{161DB30D-75E2-47CA-A790-5554AA9AD950}" dt="2017-08-31T17:53:13.044" v="1694" actId="478"/>
          <ac:spMkLst>
            <pc:docMk/>
            <pc:sldMk cId="1370017396" sldId="302"/>
            <ac:spMk id="8" creationId="{A3767746-1052-4CA0-954A-A6C345AC315F}"/>
          </ac:spMkLst>
        </pc:spChg>
        <pc:graphicFrameChg chg="add mod">
          <ac:chgData name="Paul Tinkler" userId="bcebf29c-73c2-433d-80d2-6bad896374bf" providerId="ADAL" clId="{161DB30D-75E2-47CA-A790-5554AA9AD950}" dt="2017-08-31T17:50:57.431" v="1674" actId="1076"/>
          <ac:graphicFrameMkLst>
            <pc:docMk/>
            <pc:sldMk cId="1370017396" sldId="302"/>
            <ac:graphicFrameMk id="4" creationId="{A7C99196-D027-4094-800D-A9753C682F5B}"/>
          </ac:graphicFrameMkLst>
        </pc:graphicFrameChg>
        <pc:picChg chg="add mod">
          <ac:chgData name="Paul Tinkler" userId="bcebf29c-73c2-433d-80d2-6bad896374bf" providerId="ADAL" clId="{161DB30D-75E2-47CA-A790-5554AA9AD950}" dt="2017-08-31T17:53:32.049" v="1698" actId="1076"/>
          <ac:picMkLst>
            <pc:docMk/>
            <pc:sldMk cId="1370017396" sldId="302"/>
            <ac:picMk id="7" creationId="{0995E921-9197-4EDD-9E5F-58EDB78249FC}"/>
          </ac:picMkLst>
        </pc:picChg>
      </pc:sldChg>
      <pc:sldChg chg="addSp delSp modSp add modAnim">
        <pc:chgData name="Paul Tinkler" userId="bcebf29c-73c2-433d-80d2-6bad896374bf" providerId="ADAL" clId="{161DB30D-75E2-47CA-A790-5554AA9AD950}" dt="2017-08-31T17:57:26.217" v="1732" actId="2711"/>
        <pc:sldMkLst>
          <pc:docMk/>
          <pc:sldMk cId="2919893846" sldId="303"/>
        </pc:sldMkLst>
        <pc:spChg chg="mod">
          <ac:chgData name="Paul Tinkler" userId="bcebf29c-73c2-433d-80d2-6bad896374bf" providerId="ADAL" clId="{161DB30D-75E2-47CA-A790-5554AA9AD950}" dt="2017-08-31T17:57:26.217" v="1732" actId="2711"/>
          <ac:spMkLst>
            <pc:docMk/>
            <pc:sldMk cId="2919893846" sldId="303"/>
            <ac:spMk id="2" creationId="{20143DA4-C244-4FFC-8C4D-B1ACEC3CC4A3}"/>
          </ac:spMkLst>
        </pc:spChg>
        <pc:spChg chg="del">
          <ac:chgData name="Paul Tinkler" userId="bcebf29c-73c2-433d-80d2-6bad896374bf" providerId="ADAL" clId="{161DB30D-75E2-47CA-A790-5554AA9AD950}" dt="2017-08-31T17:54:24.028" v="1702" actId="2711"/>
          <ac:spMkLst>
            <pc:docMk/>
            <pc:sldMk cId="2919893846" sldId="303"/>
            <ac:spMk id="3" creationId="{E970D9D6-761F-4D91-A6DE-E821EC459A94}"/>
          </ac:spMkLst>
        </pc:spChg>
        <pc:spChg chg="add mod">
          <ac:chgData name="Paul Tinkler" userId="bcebf29c-73c2-433d-80d2-6bad896374bf" providerId="ADAL" clId="{161DB30D-75E2-47CA-A790-5554AA9AD950}" dt="2017-08-31T17:57:15.529" v="1731" actId="2711"/>
          <ac:spMkLst>
            <pc:docMk/>
            <pc:sldMk cId="2919893846" sldId="303"/>
            <ac:spMk id="4" creationId="{F538F081-2BD9-41CB-A727-DDE1C81A1913}"/>
          </ac:spMkLst>
        </pc:spChg>
        <pc:picChg chg="add mod">
          <ac:chgData name="Paul Tinkler" userId="bcebf29c-73c2-433d-80d2-6bad896374bf" providerId="ADAL" clId="{161DB30D-75E2-47CA-A790-5554AA9AD950}" dt="2017-08-31T17:56:49.865" v="1728" actId="1076"/>
          <ac:picMkLst>
            <pc:docMk/>
            <pc:sldMk cId="2919893846" sldId="303"/>
            <ac:picMk id="5" creationId="{D6F01555-FA82-467B-BDAC-9A36DA0C7DD7}"/>
          </ac:picMkLst>
        </pc:picChg>
      </pc:sldChg>
      <pc:sldChg chg="addSp delSp modSp add modAnim">
        <pc:chgData name="Paul Tinkler" userId="bcebf29c-73c2-433d-80d2-6bad896374bf" providerId="ADAL" clId="{161DB30D-75E2-47CA-A790-5554AA9AD950}" dt="2017-08-31T18:00:57.717" v="1765" actId="1076"/>
        <pc:sldMkLst>
          <pc:docMk/>
          <pc:sldMk cId="4062372279" sldId="304"/>
        </pc:sldMkLst>
        <pc:spChg chg="mod">
          <ac:chgData name="Paul Tinkler" userId="bcebf29c-73c2-433d-80d2-6bad896374bf" providerId="ADAL" clId="{161DB30D-75E2-47CA-A790-5554AA9AD950}" dt="2017-08-31T17:58:09.956" v="1736" actId="2711"/>
          <ac:spMkLst>
            <pc:docMk/>
            <pc:sldMk cId="4062372279" sldId="304"/>
            <ac:spMk id="2" creationId="{03EADF68-11A6-46AA-9262-CC027DF10057}"/>
          </ac:spMkLst>
        </pc:spChg>
        <pc:spChg chg="del">
          <ac:chgData name="Paul Tinkler" userId="bcebf29c-73c2-433d-80d2-6bad896374bf" providerId="ADAL" clId="{161DB30D-75E2-47CA-A790-5554AA9AD950}" dt="2017-08-31T17:58:29.834" v="1737" actId="1076"/>
          <ac:spMkLst>
            <pc:docMk/>
            <pc:sldMk cId="4062372279" sldId="304"/>
            <ac:spMk id="3" creationId="{54650F97-CA43-4E17-A802-6153FAA188CC}"/>
          </ac:spMkLst>
        </pc:spChg>
        <pc:spChg chg="add mod">
          <ac:chgData name="Paul Tinkler" userId="bcebf29c-73c2-433d-80d2-6bad896374bf" providerId="ADAL" clId="{161DB30D-75E2-47CA-A790-5554AA9AD950}" dt="2017-08-31T17:59:54.420" v="1760" actId="1076"/>
          <ac:spMkLst>
            <pc:docMk/>
            <pc:sldMk cId="4062372279" sldId="304"/>
            <ac:spMk id="4" creationId="{DB79F8FE-0C44-4B81-BA44-DF4FCE71CC25}"/>
          </ac:spMkLst>
        </pc:spChg>
        <pc:spChg chg="mod">
          <ac:chgData name="Paul Tinkler" userId="bcebf29c-73c2-433d-80d2-6bad896374bf" providerId="ADAL" clId="{161DB30D-75E2-47CA-A790-5554AA9AD950}" dt="2017-08-31T18:00:57.717" v="1765" actId="1076"/>
          <ac:spMkLst>
            <pc:docMk/>
            <pc:sldMk cId="4062372279" sldId="304"/>
            <ac:spMk id="10" creationId="{04E42A62-AA43-4A5B-8449-6758F10748D4}"/>
          </ac:spMkLst>
        </pc:spChg>
        <pc:spChg chg="mod">
          <ac:chgData name="Paul Tinkler" userId="bcebf29c-73c2-433d-80d2-6bad896374bf" providerId="ADAL" clId="{161DB30D-75E2-47CA-A790-5554AA9AD950}" dt="2017-08-31T18:00:47.269" v="1763" actId="255"/>
          <ac:spMkLst>
            <pc:docMk/>
            <pc:sldMk cId="4062372279" sldId="304"/>
            <ac:spMk id="12" creationId="{9AEA5E61-D2E5-4E40-802F-60C6E1987E50}"/>
          </ac:spMkLst>
        </pc:spChg>
        <pc:grpChg chg="add mod">
          <ac:chgData name="Paul Tinkler" userId="bcebf29c-73c2-433d-80d2-6bad896374bf" providerId="ADAL" clId="{161DB30D-75E2-47CA-A790-5554AA9AD950}" dt="2017-08-31T18:00:26.825" v="1762" actId="1076"/>
          <ac:grpSpMkLst>
            <pc:docMk/>
            <pc:sldMk cId="4062372279" sldId="304"/>
            <ac:grpSpMk id="5" creationId="{40C72F6C-C887-4AA2-B963-9A66C5943CA0}"/>
          </ac:grpSpMkLst>
        </pc:grpChg>
      </pc:sldChg>
      <pc:sldChg chg="modSp add">
        <pc:chgData name="Paul Tinkler" userId="bcebf29c-73c2-433d-80d2-6bad896374bf" providerId="ADAL" clId="{161DB30D-75E2-47CA-A790-5554AA9AD950}" dt="2017-08-31T18:02:48.149" v="1779" actId="948"/>
        <pc:sldMkLst>
          <pc:docMk/>
          <pc:sldMk cId="47249195" sldId="305"/>
        </pc:sldMkLst>
        <pc:spChg chg="mod">
          <ac:chgData name="Paul Tinkler" userId="bcebf29c-73c2-433d-80d2-6bad896374bf" providerId="ADAL" clId="{161DB30D-75E2-47CA-A790-5554AA9AD950}" dt="2017-08-31T18:01:42.709" v="1769" actId="2711"/>
          <ac:spMkLst>
            <pc:docMk/>
            <pc:sldMk cId="47249195" sldId="305"/>
            <ac:spMk id="2" creationId="{F2E0D296-7C8E-420F-871A-C75218F108B6}"/>
          </ac:spMkLst>
        </pc:spChg>
        <pc:spChg chg="mod">
          <ac:chgData name="Paul Tinkler" userId="bcebf29c-73c2-433d-80d2-6bad896374bf" providerId="ADAL" clId="{161DB30D-75E2-47CA-A790-5554AA9AD950}" dt="2017-08-31T18:02:48.149" v="1779" actId="948"/>
          <ac:spMkLst>
            <pc:docMk/>
            <pc:sldMk cId="47249195" sldId="305"/>
            <ac:spMk id="3" creationId="{9A05C950-468C-45B9-80E1-2DA259726F55}"/>
          </ac:spMkLst>
        </pc:spChg>
      </pc:sldChg>
      <pc:sldChg chg="modSp add">
        <pc:chgData name="Paul Tinkler" userId="bcebf29c-73c2-433d-80d2-6bad896374bf" providerId="ADAL" clId="{161DB30D-75E2-47CA-A790-5554AA9AD950}" dt="2017-08-31T18:04:22.817" v="1791" actId="20577"/>
        <pc:sldMkLst>
          <pc:docMk/>
          <pc:sldMk cId="1567689249" sldId="306"/>
        </pc:sldMkLst>
        <pc:spChg chg="mod">
          <ac:chgData name="Paul Tinkler" userId="bcebf29c-73c2-433d-80d2-6bad896374bf" providerId="ADAL" clId="{161DB30D-75E2-47CA-A790-5554AA9AD950}" dt="2017-08-31T18:03:29.590" v="1783" actId="113"/>
          <ac:spMkLst>
            <pc:docMk/>
            <pc:sldMk cId="1567689249" sldId="306"/>
            <ac:spMk id="2" creationId="{D031EF01-F840-4B09-939D-E57DEBBC0E61}"/>
          </ac:spMkLst>
        </pc:spChg>
        <pc:spChg chg="mod">
          <ac:chgData name="Paul Tinkler" userId="bcebf29c-73c2-433d-80d2-6bad896374bf" providerId="ADAL" clId="{161DB30D-75E2-47CA-A790-5554AA9AD950}" dt="2017-08-31T18:04:22.817" v="1791" actId="20577"/>
          <ac:spMkLst>
            <pc:docMk/>
            <pc:sldMk cId="1567689249" sldId="306"/>
            <ac:spMk id="3" creationId="{114B75EF-1020-421F-9F2C-D512513714B0}"/>
          </ac:spMkLst>
        </pc:spChg>
      </pc:sldChg>
      <pc:sldChg chg="addSp modSp add modAnim">
        <pc:chgData name="Paul Tinkler" userId="bcebf29c-73c2-433d-80d2-6bad896374bf" providerId="ADAL" clId="{161DB30D-75E2-47CA-A790-5554AA9AD950}" dt="2017-08-31T18:05:50.676" v="1803" actId="1076"/>
        <pc:sldMkLst>
          <pc:docMk/>
          <pc:sldMk cId="2746976289" sldId="307"/>
        </pc:sldMkLst>
        <pc:spChg chg="mod">
          <ac:chgData name="Paul Tinkler" userId="bcebf29c-73c2-433d-80d2-6bad896374bf" providerId="ADAL" clId="{161DB30D-75E2-47CA-A790-5554AA9AD950}" dt="2017-08-31T18:04:51.329" v="1795" actId="2711"/>
          <ac:spMkLst>
            <pc:docMk/>
            <pc:sldMk cId="2746976289" sldId="307"/>
            <ac:spMk id="2" creationId="{25364703-C5A4-46C2-83A4-550229466B0D}"/>
          </ac:spMkLst>
        </pc:spChg>
        <pc:spChg chg="mod">
          <ac:chgData name="Paul Tinkler" userId="bcebf29c-73c2-433d-80d2-6bad896374bf" providerId="ADAL" clId="{161DB30D-75E2-47CA-A790-5554AA9AD950}" dt="2017-08-31T18:05:17.396" v="1801" actId="14100"/>
          <ac:spMkLst>
            <pc:docMk/>
            <pc:sldMk cId="2746976289" sldId="307"/>
            <ac:spMk id="3" creationId="{A13C38DC-B1F8-4E9F-B672-D3B546957660}"/>
          </ac:spMkLst>
        </pc:spChg>
        <pc:grpChg chg="add mod">
          <ac:chgData name="Paul Tinkler" userId="bcebf29c-73c2-433d-80d2-6bad896374bf" providerId="ADAL" clId="{161DB30D-75E2-47CA-A790-5554AA9AD950}" dt="2017-08-31T18:05:50.676" v="1803" actId="1076"/>
          <ac:grpSpMkLst>
            <pc:docMk/>
            <pc:sldMk cId="2746976289" sldId="307"/>
            <ac:grpSpMk id="4" creationId="{E5967C33-0ABD-4EE7-AC71-7712AF18F096}"/>
          </ac:grpSpMkLst>
        </pc:grpChg>
      </pc:sldChg>
      <pc:sldChg chg="modSp add">
        <pc:chgData name="Paul Tinkler" userId="bcebf29c-73c2-433d-80d2-6bad896374bf" providerId="ADAL" clId="{161DB30D-75E2-47CA-A790-5554AA9AD950}" dt="2017-08-31T18:07:43.793" v="1828" actId="20577"/>
        <pc:sldMkLst>
          <pc:docMk/>
          <pc:sldMk cId="2546740149" sldId="308"/>
        </pc:sldMkLst>
        <pc:spChg chg="mod">
          <ac:chgData name="Paul Tinkler" userId="bcebf29c-73c2-433d-80d2-6bad896374bf" providerId="ADAL" clId="{161DB30D-75E2-47CA-A790-5554AA9AD950}" dt="2017-08-31T18:06:29.008" v="1807" actId="2711"/>
          <ac:spMkLst>
            <pc:docMk/>
            <pc:sldMk cId="2546740149" sldId="308"/>
            <ac:spMk id="2" creationId="{250A3A3E-9E64-4974-AEFE-A2A8977A9851}"/>
          </ac:spMkLst>
        </pc:spChg>
        <pc:spChg chg="mod">
          <ac:chgData name="Paul Tinkler" userId="bcebf29c-73c2-433d-80d2-6bad896374bf" providerId="ADAL" clId="{161DB30D-75E2-47CA-A790-5554AA9AD950}" dt="2017-08-31T18:07:43.793" v="1828" actId="20577"/>
          <ac:spMkLst>
            <pc:docMk/>
            <pc:sldMk cId="2546740149" sldId="308"/>
            <ac:spMk id="3" creationId="{A0D815B1-5082-4C08-AAF4-ECC4B03730A8}"/>
          </ac:spMkLst>
        </pc:spChg>
      </pc:sldChg>
      <pc:sldChg chg="modSp add">
        <pc:chgData name="Paul Tinkler" userId="bcebf29c-73c2-433d-80d2-6bad896374bf" providerId="ADAL" clId="{161DB30D-75E2-47CA-A790-5554AA9AD950}" dt="2017-08-31T18:08:50.961" v="1839" actId="2711"/>
        <pc:sldMkLst>
          <pc:docMk/>
          <pc:sldMk cId="70654794" sldId="309"/>
        </pc:sldMkLst>
        <pc:spChg chg="mod">
          <ac:chgData name="Paul Tinkler" userId="bcebf29c-73c2-433d-80d2-6bad896374bf" providerId="ADAL" clId="{161DB30D-75E2-47CA-A790-5554AA9AD950}" dt="2017-08-31T18:08:30.924" v="1836" actId="2711"/>
          <ac:spMkLst>
            <pc:docMk/>
            <pc:sldMk cId="70654794" sldId="309"/>
            <ac:spMk id="2" creationId="{926CE346-A512-4E68-BC30-2F3150AB1D8D}"/>
          </ac:spMkLst>
        </pc:spChg>
        <pc:spChg chg="mod">
          <ac:chgData name="Paul Tinkler" userId="bcebf29c-73c2-433d-80d2-6bad896374bf" providerId="ADAL" clId="{161DB30D-75E2-47CA-A790-5554AA9AD950}" dt="2017-08-31T18:08:50.961" v="1839" actId="2711"/>
          <ac:spMkLst>
            <pc:docMk/>
            <pc:sldMk cId="70654794" sldId="309"/>
            <ac:spMk id="3" creationId="{EC2DBA40-CCBB-47C9-8ADF-DC16FAAE515A}"/>
          </ac:spMkLst>
        </pc:spChg>
      </pc:sldChg>
      <pc:sldChg chg="modSp add">
        <pc:chgData name="Paul Tinkler" userId="bcebf29c-73c2-433d-80d2-6bad896374bf" providerId="ADAL" clId="{161DB30D-75E2-47CA-A790-5554AA9AD950}" dt="2017-08-31T18:11:29.651" v="1856" actId="113"/>
        <pc:sldMkLst>
          <pc:docMk/>
          <pc:sldMk cId="609043480" sldId="310"/>
        </pc:sldMkLst>
        <pc:spChg chg="mod">
          <ac:chgData name="Paul Tinkler" userId="bcebf29c-73c2-433d-80d2-6bad896374bf" providerId="ADAL" clId="{161DB30D-75E2-47CA-A790-5554AA9AD950}" dt="2017-08-31T18:10:53.196" v="1851" actId="113"/>
          <ac:spMkLst>
            <pc:docMk/>
            <pc:sldMk cId="609043480" sldId="310"/>
            <ac:spMk id="2" creationId="{66C56469-9516-475D-B475-6CA05C12BE97}"/>
          </ac:spMkLst>
        </pc:spChg>
        <pc:spChg chg="mod">
          <ac:chgData name="Paul Tinkler" userId="bcebf29c-73c2-433d-80d2-6bad896374bf" providerId="ADAL" clId="{161DB30D-75E2-47CA-A790-5554AA9AD950}" dt="2017-08-31T18:11:29.651" v="1856" actId="113"/>
          <ac:spMkLst>
            <pc:docMk/>
            <pc:sldMk cId="609043480" sldId="310"/>
            <ac:spMk id="3" creationId="{25602AE3-5073-4407-988F-B63B3E840582}"/>
          </ac:spMkLst>
        </pc:spChg>
      </pc:sldChg>
      <pc:sldChg chg="add del">
        <pc:chgData name="Paul Tinkler" userId="bcebf29c-73c2-433d-80d2-6bad896374bf" providerId="ADAL" clId="{161DB30D-75E2-47CA-A790-5554AA9AD950}" dt="2017-08-31T18:13:17.490" v="1862" actId="2696"/>
        <pc:sldMkLst>
          <pc:docMk/>
          <pc:sldMk cId="239862566" sldId="311"/>
        </pc:sldMkLst>
      </pc:sldChg>
      <pc:sldChg chg="modSp add">
        <pc:chgData name="Paul Tinkler" userId="bcebf29c-73c2-433d-80d2-6bad896374bf" providerId="ADAL" clId="{161DB30D-75E2-47CA-A790-5554AA9AD950}" dt="2017-09-03T21:41:09.296" v="3230"/>
        <pc:sldMkLst>
          <pc:docMk/>
          <pc:sldMk cId="3351115751" sldId="311"/>
        </pc:sldMkLst>
        <pc:spChg chg="mod">
          <ac:chgData name="Paul Tinkler" userId="bcebf29c-73c2-433d-80d2-6bad896374bf" providerId="ADAL" clId="{161DB30D-75E2-47CA-A790-5554AA9AD950}" dt="2017-08-31T18:29:50.306" v="2074" actId="20577"/>
          <ac:spMkLst>
            <pc:docMk/>
            <pc:sldMk cId="3351115751" sldId="311"/>
            <ac:spMk id="2" creationId="{9DA9A932-6425-4DAF-9622-97C503133B31}"/>
          </ac:spMkLst>
        </pc:spChg>
        <pc:spChg chg="mod">
          <ac:chgData name="Paul Tinkler" userId="bcebf29c-73c2-433d-80d2-6bad896374bf" providerId="ADAL" clId="{161DB30D-75E2-47CA-A790-5554AA9AD950}" dt="2017-09-03T21:41:09.296" v="3230"/>
          <ac:spMkLst>
            <pc:docMk/>
            <pc:sldMk cId="3351115751" sldId="311"/>
            <ac:spMk id="3" creationId="{80BD2DE8-3F38-4CEB-80E5-270D6D5AC7FC}"/>
          </ac:spMkLst>
        </pc:spChg>
      </pc:sldChg>
      <pc:sldChg chg="addSp delSp modSp add modAnim modNotesTx">
        <pc:chgData name="Paul Tinkler" userId="bcebf29c-73c2-433d-80d2-6bad896374bf" providerId="ADAL" clId="{161DB30D-75E2-47CA-A790-5554AA9AD950}" dt="2017-08-31T18:34:55.906" v="2502" actId="20577"/>
        <pc:sldMkLst>
          <pc:docMk/>
          <pc:sldMk cId="1687713100" sldId="312"/>
        </pc:sldMkLst>
        <pc:spChg chg="mod">
          <ac:chgData name="Paul Tinkler" userId="bcebf29c-73c2-433d-80d2-6bad896374bf" providerId="ADAL" clId="{161DB30D-75E2-47CA-A790-5554AA9AD950}" dt="2017-08-31T18:33:08.482" v="2263" actId="20577"/>
          <ac:spMkLst>
            <pc:docMk/>
            <pc:sldMk cId="1687713100" sldId="312"/>
            <ac:spMk id="2" creationId="{9F15F34C-5459-4E6B-9DD7-17A63262FB1E}"/>
          </ac:spMkLst>
        </pc:spChg>
        <pc:spChg chg="del">
          <ac:chgData name="Paul Tinkler" userId="bcebf29c-73c2-433d-80d2-6bad896374bf" providerId="ADAL" clId="{161DB30D-75E2-47CA-A790-5554AA9AD950}" dt="2017-08-31T18:32:44.429" v="2253" actId="20577"/>
          <ac:spMkLst>
            <pc:docMk/>
            <pc:sldMk cId="1687713100" sldId="312"/>
            <ac:spMk id="3" creationId="{2FCFFA2B-75EE-4455-BC29-C75253C6B808}"/>
          </ac:spMkLst>
        </pc:spChg>
        <pc:picChg chg="add mod">
          <ac:chgData name="Paul Tinkler" userId="bcebf29c-73c2-433d-80d2-6bad896374bf" providerId="ADAL" clId="{161DB30D-75E2-47CA-A790-5554AA9AD950}" dt="2017-08-31T18:33:19.687" v="2266" actId="1076"/>
          <ac:picMkLst>
            <pc:docMk/>
            <pc:sldMk cId="1687713100" sldId="312"/>
            <ac:picMk id="4" creationId="{AB56374E-14C3-4A8C-837A-5462C876E8C5}"/>
          </ac:picMkLst>
        </pc:picChg>
      </pc:sldChg>
      <pc:sldChg chg="addSp delSp modSp add">
        <pc:chgData name="Paul Tinkler" userId="bcebf29c-73c2-433d-80d2-6bad896374bf" providerId="ADAL" clId="{161DB30D-75E2-47CA-A790-5554AA9AD950}" dt="2017-09-03T21:34:27.317" v="2744" actId="20577"/>
        <pc:sldMkLst>
          <pc:docMk/>
          <pc:sldMk cId="1221049948" sldId="313"/>
        </pc:sldMkLst>
        <pc:spChg chg="mod">
          <ac:chgData name="Paul Tinkler" userId="bcebf29c-73c2-433d-80d2-6bad896374bf" providerId="ADAL" clId="{161DB30D-75E2-47CA-A790-5554AA9AD950}" dt="2017-09-03T21:34:27.317" v="2744" actId="20577"/>
          <ac:spMkLst>
            <pc:docMk/>
            <pc:sldMk cId="1221049948" sldId="313"/>
            <ac:spMk id="2" creationId="{89100446-BED2-4B66-91E0-C30BE2DDA36E}"/>
          </ac:spMkLst>
        </pc:spChg>
        <pc:spChg chg="mod">
          <ac:chgData name="Paul Tinkler" userId="bcebf29c-73c2-433d-80d2-6bad896374bf" providerId="ADAL" clId="{161DB30D-75E2-47CA-A790-5554AA9AD950}" dt="2017-09-03T21:34:05.095" v="2727" actId="1076"/>
          <ac:spMkLst>
            <pc:docMk/>
            <pc:sldMk cId="1221049948" sldId="313"/>
            <ac:spMk id="3" creationId="{AE01DBF8-E779-4E08-BDF8-9CBDD15DCCA8}"/>
          </ac:spMkLst>
        </pc:spChg>
        <pc:spChg chg="add del mod">
          <ac:chgData name="Paul Tinkler" userId="bcebf29c-73c2-433d-80d2-6bad896374bf" providerId="ADAL" clId="{161DB30D-75E2-47CA-A790-5554AA9AD950}" dt="2017-09-03T21:33:49.331" v="2722" actId="478"/>
          <ac:spMkLst>
            <pc:docMk/>
            <pc:sldMk cId="1221049948" sldId="313"/>
            <ac:spMk id="6" creationId="{619F826C-8E0E-4766-A267-41D46AB2307F}"/>
          </ac:spMkLst>
        </pc:spChg>
        <pc:picChg chg="add mod">
          <ac:chgData name="Paul Tinkler" userId="bcebf29c-73c2-433d-80d2-6bad896374bf" providerId="ADAL" clId="{161DB30D-75E2-47CA-A790-5554AA9AD950}" dt="2017-09-03T21:34:15.527" v="2730" actId="14100"/>
          <ac:picMkLst>
            <pc:docMk/>
            <pc:sldMk cId="1221049948" sldId="313"/>
            <ac:picMk id="5" creationId="{C53BB649-3428-4518-BBA9-6A6FCE61ABE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26/09/2018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B83E7B1-75DB-4008-AED5-C5DD584506E4}" type="datetimeFigureOut">
              <a:rPr lang="en-GB" smtClean="0"/>
              <a:pPr/>
              <a:t>26/09/2018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C982B11-8DC8-48C3-8D4B-6BE3095D6B6D}" type="slidenum">
              <a:rPr lang="en-GB" smtClean="0"/>
              <a:pPr/>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a:t>
            </a:fld>
            <a:endParaRPr lang="en-GB"/>
          </a:p>
        </p:txBody>
      </p:sp>
    </p:spTree>
    <p:extLst>
      <p:ext uri="{BB962C8B-B14F-4D97-AF65-F5344CB8AC3E}">
        <p14:creationId xmlns:p14="http://schemas.microsoft.com/office/powerpoint/2010/main" val="256378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5</a:t>
            </a:fld>
            <a:endParaRPr lang="en-GB"/>
          </a:p>
        </p:txBody>
      </p:sp>
    </p:spTree>
    <p:extLst>
      <p:ext uri="{BB962C8B-B14F-4D97-AF65-F5344CB8AC3E}">
        <p14:creationId xmlns:p14="http://schemas.microsoft.com/office/powerpoint/2010/main" val="3151415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6</a:t>
            </a:fld>
            <a:endParaRPr lang="en-GB"/>
          </a:p>
        </p:txBody>
      </p:sp>
    </p:spTree>
    <p:extLst>
      <p:ext uri="{BB962C8B-B14F-4D97-AF65-F5344CB8AC3E}">
        <p14:creationId xmlns:p14="http://schemas.microsoft.com/office/powerpoint/2010/main" val="2389203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7</a:t>
            </a:fld>
            <a:endParaRPr lang="en-GB"/>
          </a:p>
        </p:txBody>
      </p:sp>
    </p:spTree>
    <p:extLst>
      <p:ext uri="{BB962C8B-B14F-4D97-AF65-F5344CB8AC3E}">
        <p14:creationId xmlns:p14="http://schemas.microsoft.com/office/powerpoint/2010/main" val="4239300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pPr/>
              <a:t>8</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9</a:t>
            </a:fld>
            <a:endParaRPr lang="en-GB"/>
          </a:p>
        </p:txBody>
      </p:sp>
    </p:spTree>
    <p:extLst>
      <p:ext uri="{BB962C8B-B14F-4D97-AF65-F5344CB8AC3E}">
        <p14:creationId xmlns:p14="http://schemas.microsoft.com/office/powerpoint/2010/main" val="2962397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7 HABITS OF HIGHLY EFFECTIVE PEOPLE, authored by Stephen Covey impactful books (first</a:t>
            </a:r>
            <a:r>
              <a:rPr lang="en-GB" baseline="0" dirty="0" smtClean="0"/>
              <a:t> </a:t>
            </a:r>
            <a:r>
              <a:rPr lang="en-GB" baseline="0" smtClean="0"/>
              <a:t>published in 1988)</a:t>
            </a:r>
            <a:r>
              <a:rPr lang="en-GB" smtClean="0"/>
              <a:t> </a:t>
            </a:r>
            <a:r>
              <a:rPr lang="en-GB" dirty="0" smtClean="0"/>
              <a:t>ever written on personal effectiveness, leadership development and change - Habit 1: Be Proactive. People are responsible for their own choices and have the freedom to choose based on principles and values rather than on moods or conditions. They are able to develop and use their four unique human gifts--self-awareness, conscience, imagination and independent will--and take an inside-out approach to creating change. They choose not to be victims, to be reactive or to blame others. </a:t>
            </a:r>
          </a:p>
          <a:p>
            <a:endParaRPr lang="en-GB" dirty="0" smtClean="0"/>
          </a:p>
          <a:p>
            <a:r>
              <a:rPr lang="en-GB" dirty="0" smtClean="0"/>
              <a:t>Habit 2: Begin with the End in Mind. Highly effective people shape their own future by creating a mental vision and purpose for their life, their week or day and for any project, large or small. They don't just live day to day without a clear purpose in mind. </a:t>
            </a:r>
          </a:p>
          <a:p>
            <a:endParaRPr lang="en-GB" dirty="0" smtClean="0"/>
          </a:p>
          <a:p>
            <a:r>
              <a:rPr lang="en-GB" dirty="0" smtClean="0"/>
              <a:t>Habit 3: Put First Things First. Highly effective people live and make decisions with a clear sense of what is most important. They organize and execute around their most important priorities as may be expressed in their personal, family and organizational mission statements. They are driven primarily by purpose, not by the agendas and forces surrounding them. </a:t>
            </a:r>
          </a:p>
          <a:p>
            <a:endParaRPr lang="en-GB" dirty="0" smtClean="0"/>
          </a:p>
          <a:p>
            <a:r>
              <a:rPr lang="en-GB" dirty="0" smtClean="0"/>
              <a:t>Habit 4: Think Win-Win. Highly effective people think in terms of mutual benefit. They foster support and mutual respect. They think interdependently--"we," not "me"--and develop win-win agreements. They don't think selfishly (win-lose) or like a martyr (lose-win). </a:t>
            </a:r>
          </a:p>
          <a:p>
            <a:endParaRPr lang="en-GB" dirty="0" smtClean="0"/>
          </a:p>
          <a:p>
            <a:r>
              <a:rPr lang="en-GB" dirty="0" smtClean="0"/>
              <a:t>Habit 5: Seek First to Understand, Then to Be Understood. Seek first to listen with the intent to understand the thoughts and feelings of others, then seek to effectively communicate your own thoughts and feelings. Through understanding, highly effective people build deep relationships of trust and love. They give helpful feedback. They don't withhold feedback, nor do they seek first to be understood. </a:t>
            </a:r>
          </a:p>
          <a:p>
            <a:endParaRPr lang="en-GB" dirty="0" smtClean="0"/>
          </a:p>
          <a:p>
            <a:r>
              <a:rPr lang="en-GB" dirty="0" smtClean="0"/>
              <a:t>Habit 6: Synergize. Highly effective people focus on their strengths and celebrate and thrive on the strengths of others so that by respecting and valuing others' differences, the whole becomes greater than the sum of the parts. They develop with others third-alternative solutions to problems that are better than what any one person would on their own. They don't go for compromise (1 + 1 = 1 1/2) or merely cooperation (1 + 1 = 2) but creative cooperation (1 + 1 = 3 or more). </a:t>
            </a:r>
          </a:p>
          <a:p>
            <a:endParaRPr lang="en-GB" dirty="0" smtClean="0"/>
          </a:p>
          <a:p>
            <a:r>
              <a:rPr lang="en-GB" dirty="0" smtClean="0"/>
              <a:t>Habit 7: Sharpen the Saw. Highly effective people increase their effectiveness by renewing themselves regularly in the four areas of life: body (physical), mind (mental), heart (social/emotional), and spirit (spiritual--service, meaning and contribution). </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10</a:t>
            </a:fld>
            <a:endParaRPr lang="en-GB"/>
          </a:p>
        </p:txBody>
      </p:sp>
    </p:spTree>
    <p:extLst>
      <p:ext uri="{BB962C8B-B14F-4D97-AF65-F5344CB8AC3E}">
        <p14:creationId xmlns:p14="http://schemas.microsoft.com/office/powerpoint/2010/main" val="3127925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11</a:t>
            </a:fld>
            <a:endParaRPr lang="en-GB"/>
          </a:p>
        </p:txBody>
      </p:sp>
    </p:spTree>
    <p:extLst>
      <p:ext uri="{BB962C8B-B14F-4D97-AF65-F5344CB8AC3E}">
        <p14:creationId xmlns:p14="http://schemas.microsoft.com/office/powerpoint/2010/main" val="3721550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why you have chosen this course?</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12</a:t>
            </a:fld>
            <a:endParaRPr lang="en-GB"/>
          </a:p>
        </p:txBody>
      </p:sp>
    </p:spTree>
    <p:extLst>
      <p:ext uri="{BB962C8B-B14F-4D97-AF65-F5344CB8AC3E}">
        <p14:creationId xmlns:p14="http://schemas.microsoft.com/office/powerpoint/2010/main" val="2510696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does success mean</a:t>
            </a:r>
            <a:r>
              <a:rPr lang="en-GB" baseline="0" dirty="0" smtClean="0"/>
              <a:t> to you </a:t>
            </a:r>
          </a:p>
          <a:p>
            <a:r>
              <a:rPr lang="en-GB" baseline="0" dirty="0" smtClean="0"/>
              <a:t>How does it look?</a:t>
            </a:r>
          </a:p>
          <a:p>
            <a:r>
              <a:rPr lang="en-GB" baseline="0" dirty="0" smtClean="0"/>
              <a:t>What do you need to get there?</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13</a:t>
            </a:fld>
            <a:endParaRPr lang="en-GB"/>
          </a:p>
        </p:txBody>
      </p:sp>
    </p:spTree>
    <p:extLst>
      <p:ext uri="{BB962C8B-B14F-4D97-AF65-F5344CB8AC3E}">
        <p14:creationId xmlns:p14="http://schemas.microsoft.com/office/powerpoint/2010/main" val="59329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is a simple way of analysing your level of readiness for any task. It can take you to the core of the issue very quickly</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14</a:t>
            </a:fld>
            <a:endParaRPr lang="en-GB"/>
          </a:p>
        </p:txBody>
      </p:sp>
    </p:spTree>
    <p:extLst>
      <p:ext uri="{BB962C8B-B14F-4D97-AF65-F5344CB8AC3E}">
        <p14:creationId xmlns:p14="http://schemas.microsoft.com/office/powerpoint/2010/main" val="2438158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smtClean="0"/>
              <a:t>Consider </a:t>
            </a:r>
            <a:r>
              <a:rPr lang="en-GB" altLang="en-US" dirty="0"/>
              <a:t>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a:t>
            </a:r>
            <a:r>
              <a:rPr lang="en-GB" altLang="en-US" dirty="0" smtClean="0"/>
              <a:t>necessity</a:t>
            </a:r>
          </a:p>
          <a:p>
            <a:pPr eaLnBrk="1" hangingPunct="1">
              <a:spcBef>
                <a:spcPct val="0"/>
              </a:spcBef>
            </a:pPr>
            <a:endParaRPr lang="en-GB" altLang="en-US" dirty="0" smtClean="0"/>
          </a:p>
          <a:p>
            <a:pPr eaLnBrk="1" hangingPunct="1">
              <a:spcBef>
                <a:spcPct val="0"/>
              </a:spcBef>
            </a:pPr>
            <a:r>
              <a:rPr lang="en-GB" altLang="en-US" dirty="0" smtClean="0"/>
              <a:t>Examples – Qualifications/ experiences/ Skills – what do people see in you </a:t>
            </a: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15</a:t>
            </a:fld>
            <a:endParaRPr lang="en-GB"/>
          </a:p>
        </p:txBody>
      </p:sp>
    </p:spTree>
    <p:extLst>
      <p:ext uri="{BB962C8B-B14F-4D97-AF65-F5344CB8AC3E}">
        <p14:creationId xmlns:p14="http://schemas.microsoft.com/office/powerpoint/2010/main" val="1715235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r>
              <a:rPr lang="en-GB" altLang="en-US" dirty="0" smtClean="0"/>
              <a:t>.</a:t>
            </a:r>
          </a:p>
          <a:p>
            <a:pPr eaLnBrk="1" hangingPunct="1">
              <a:spcBef>
                <a:spcPct val="0"/>
              </a:spcBef>
            </a:pPr>
            <a:endParaRPr lang="en-GB" altLang="en-US" dirty="0" smtClean="0"/>
          </a:p>
          <a:p>
            <a:pPr eaLnBrk="1" hangingPunct="1">
              <a:spcBef>
                <a:spcPct val="0"/>
              </a:spcBef>
            </a:pPr>
            <a:r>
              <a:rPr lang="en-GB" altLang="en-US" dirty="0" smtClean="0"/>
              <a:t>Johari Window (Developed by Joseph</a:t>
            </a:r>
            <a:r>
              <a:rPr lang="en-GB" altLang="en-US" baseline="0" dirty="0" smtClean="0"/>
              <a:t> </a:t>
            </a:r>
            <a:r>
              <a:rPr lang="en-GB" altLang="en-US" baseline="0" dirty="0" err="1" smtClean="0"/>
              <a:t>Luft</a:t>
            </a:r>
            <a:r>
              <a:rPr lang="en-GB" altLang="en-US" baseline="0" dirty="0" smtClean="0"/>
              <a:t> and Harry </a:t>
            </a:r>
            <a:r>
              <a:rPr lang="en-GB" altLang="en-US" baseline="0" dirty="0" err="1" smtClean="0"/>
              <a:t>Ingam</a:t>
            </a:r>
            <a:r>
              <a:rPr lang="en-GB" altLang="en-US" baseline="0" dirty="0" smtClean="0"/>
              <a:t> (1955) “ what people know about us and what we know about ourselves”</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16</a:t>
            </a:fld>
            <a:endParaRPr lang="en-GB"/>
          </a:p>
        </p:txBody>
      </p:sp>
    </p:spTree>
    <p:extLst>
      <p:ext uri="{BB962C8B-B14F-4D97-AF65-F5344CB8AC3E}">
        <p14:creationId xmlns:p14="http://schemas.microsoft.com/office/powerpoint/2010/main" val="906171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17</a:t>
            </a:fld>
            <a:endParaRPr lang="en-GB"/>
          </a:p>
        </p:txBody>
      </p:sp>
    </p:spTree>
    <p:extLst>
      <p:ext uri="{BB962C8B-B14F-4D97-AF65-F5344CB8AC3E}">
        <p14:creationId xmlns:p14="http://schemas.microsoft.com/office/powerpoint/2010/main" val="2579802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dirty="0" smtClean="0"/>
          </a:p>
          <a:p>
            <a:pPr eaLnBrk="1" hangingPunct="1">
              <a:spcBef>
                <a:spcPct val="0"/>
              </a:spcBef>
            </a:pPr>
            <a:r>
              <a:rPr lang="en-GB" altLang="en-US" dirty="0" smtClean="0"/>
              <a:t>Looking at different sectors</a:t>
            </a:r>
          </a:p>
          <a:p>
            <a:pPr eaLnBrk="1" hangingPunct="1">
              <a:spcBef>
                <a:spcPct val="0"/>
              </a:spcBef>
            </a:pPr>
            <a:r>
              <a:rPr lang="en-GB" altLang="en-US" dirty="0" smtClean="0"/>
              <a:t>Looking at different trends</a:t>
            </a:r>
          </a:p>
          <a:p>
            <a:pPr eaLnBrk="1" hangingPunct="1">
              <a:spcBef>
                <a:spcPct val="0"/>
              </a:spcBef>
            </a:pPr>
            <a:r>
              <a:rPr lang="en-GB" altLang="en-US" dirty="0" smtClean="0"/>
              <a:t>Identifying</a:t>
            </a:r>
            <a:r>
              <a:rPr lang="en-GB" altLang="en-US" baseline="0" dirty="0" smtClean="0"/>
              <a:t> gaps  and demands</a:t>
            </a:r>
            <a:endParaRPr lang="en-GB" altLang="en-US" dirty="0"/>
          </a:p>
          <a:p>
            <a:pPr eaLnBrk="1" hangingPunct="1">
              <a:spcBef>
                <a:spcPct val="0"/>
              </a:spcBef>
            </a:pPr>
            <a:r>
              <a:rPr lang="en-GB" altLang="en-US" dirty="0"/>
              <a:t>THREATS</a:t>
            </a:r>
          </a:p>
          <a:p>
            <a:pPr eaLnBrk="1" hangingPunct="1">
              <a:spcBef>
                <a:spcPct val="0"/>
              </a:spcBef>
            </a:pPr>
            <a:r>
              <a:rPr lang="en-GB" altLang="en-US" dirty="0"/>
              <a:t>Performing this analysis will often provide key information – it can point out what needs to be done and put problems into perspective</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18</a:t>
            </a:fld>
            <a:endParaRPr lang="en-GB"/>
          </a:p>
        </p:txBody>
      </p:sp>
    </p:spTree>
    <p:extLst>
      <p:ext uri="{BB962C8B-B14F-4D97-AF65-F5344CB8AC3E}">
        <p14:creationId xmlns:p14="http://schemas.microsoft.com/office/powerpoint/2010/main" val="40318259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Competitors?</a:t>
            </a:r>
          </a:p>
          <a:p>
            <a:r>
              <a:rPr lang="en-GB" dirty="0" smtClean="0"/>
              <a:t>Changes in economical/ political. Financial/</a:t>
            </a:r>
            <a:r>
              <a:rPr lang="en-GB" baseline="0" dirty="0" smtClean="0"/>
              <a:t> environmental factors that would have an impact?</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19</a:t>
            </a:fld>
            <a:endParaRPr lang="en-GB"/>
          </a:p>
        </p:txBody>
      </p:sp>
    </p:spTree>
    <p:extLst>
      <p:ext uri="{BB962C8B-B14F-4D97-AF65-F5344CB8AC3E}">
        <p14:creationId xmlns:p14="http://schemas.microsoft.com/office/powerpoint/2010/main" val="40028593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20</a:t>
            </a:fld>
            <a:endParaRPr lang="en-GB"/>
          </a:p>
        </p:txBody>
      </p:sp>
    </p:spTree>
    <p:extLst>
      <p:ext uri="{BB962C8B-B14F-4D97-AF65-F5344CB8AC3E}">
        <p14:creationId xmlns:p14="http://schemas.microsoft.com/office/powerpoint/2010/main" val="1518571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p>
        </p:txBody>
      </p:sp>
      <p:sp>
        <p:nvSpPr>
          <p:cNvPr id="4" name="Slide Number Placeholder 3"/>
          <p:cNvSpPr>
            <a:spLocks noGrp="1"/>
          </p:cNvSpPr>
          <p:nvPr>
            <p:ph type="sldNum" sz="quarter" idx="10"/>
          </p:nvPr>
        </p:nvSpPr>
        <p:spPr/>
        <p:txBody>
          <a:bodyPr/>
          <a:lstStyle/>
          <a:p>
            <a:fld id="{FC982B11-8DC8-48C3-8D4B-6BE3095D6B6D}" type="slidenum">
              <a:rPr lang="en-GB" smtClean="0"/>
              <a:pPr/>
              <a:t>21</a:t>
            </a:fld>
            <a:endParaRPr lang="en-GB"/>
          </a:p>
        </p:txBody>
      </p:sp>
    </p:spTree>
    <p:extLst>
      <p:ext uri="{BB962C8B-B14F-4D97-AF65-F5344CB8AC3E}">
        <p14:creationId xmlns:p14="http://schemas.microsoft.com/office/powerpoint/2010/main" val="3773384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22</a:t>
            </a:fld>
            <a:endParaRPr lang="en-GB"/>
          </a:p>
        </p:txBody>
      </p:sp>
    </p:spTree>
    <p:extLst>
      <p:ext uri="{BB962C8B-B14F-4D97-AF65-F5344CB8AC3E}">
        <p14:creationId xmlns:p14="http://schemas.microsoft.com/office/powerpoint/2010/main" val="2903459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23</a:t>
            </a:fld>
            <a:endParaRPr lang="en-GB"/>
          </a:p>
        </p:txBody>
      </p:sp>
    </p:spTree>
    <p:extLst>
      <p:ext uri="{BB962C8B-B14F-4D97-AF65-F5344CB8AC3E}">
        <p14:creationId xmlns:p14="http://schemas.microsoft.com/office/powerpoint/2010/main" val="10121161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24</a:t>
            </a:fld>
            <a:endParaRPr lang="en-GB"/>
          </a:p>
        </p:txBody>
      </p:sp>
    </p:spTree>
    <p:extLst>
      <p:ext uri="{BB962C8B-B14F-4D97-AF65-F5344CB8AC3E}">
        <p14:creationId xmlns:p14="http://schemas.microsoft.com/office/powerpoint/2010/main" val="658536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25</a:t>
            </a:fld>
            <a:endParaRPr lang="en-GB"/>
          </a:p>
        </p:txBody>
      </p:sp>
    </p:spTree>
    <p:extLst>
      <p:ext uri="{BB962C8B-B14F-4D97-AF65-F5344CB8AC3E}">
        <p14:creationId xmlns:p14="http://schemas.microsoft.com/office/powerpoint/2010/main" val="34083247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26</a:t>
            </a:fld>
            <a:endParaRPr lang="en-GB"/>
          </a:p>
        </p:txBody>
      </p:sp>
    </p:spTree>
    <p:extLst>
      <p:ext uri="{BB962C8B-B14F-4D97-AF65-F5344CB8AC3E}">
        <p14:creationId xmlns:p14="http://schemas.microsoft.com/office/powerpoint/2010/main" val="20281229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27</a:t>
            </a:fld>
            <a:endParaRPr lang="en-GB"/>
          </a:p>
        </p:txBody>
      </p:sp>
    </p:spTree>
    <p:extLst>
      <p:ext uri="{BB962C8B-B14F-4D97-AF65-F5344CB8AC3E}">
        <p14:creationId xmlns:p14="http://schemas.microsoft.com/office/powerpoint/2010/main" val="26303852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28</a:t>
            </a:fld>
            <a:endParaRPr lang="en-GB"/>
          </a:p>
        </p:txBody>
      </p:sp>
    </p:spTree>
    <p:extLst>
      <p:ext uri="{BB962C8B-B14F-4D97-AF65-F5344CB8AC3E}">
        <p14:creationId xmlns:p14="http://schemas.microsoft.com/office/powerpoint/2010/main" val="1574953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29</a:t>
            </a:fld>
            <a:endParaRPr lang="en-GB"/>
          </a:p>
        </p:txBody>
      </p:sp>
    </p:spTree>
    <p:extLst>
      <p:ext uri="{BB962C8B-B14F-4D97-AF65-F5344CB8AC3E}">
        <p14:creationId xmlns:p14="http://schemas.microsoft.com/office/powerpoint/2010/main" val="388947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76640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GB"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21122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96051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7844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6274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81451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867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0711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77190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2339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pPr/>
              <a:t>‹#›</a:t>
            </a:fld>
            <a:endParaRPr lang="en-GB"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46524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644934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22801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209944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02606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673023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105081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888818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8737013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293587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58136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131827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050697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8375983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9180207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678959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7779153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pPr/>
              <a:t>26/09/2018</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1806460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87049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252839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316532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63377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5398708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750279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665198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2661445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766076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26/09/2018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276045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525735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26/09/2018</a:t>
            </a:fld>
            <a:endParaRPr lang="en-GB"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590184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26/09/2018</a:t>
            </a:fld>
            <a:endParaRPr kumimoji="0" lang="en-GB"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425985258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26/09/2018</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75878703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pvJXXwM_YAhWLPxQKHea1BIUQjRwIBw&amp;url=http://anguerde.com/TTF-376798-time.html&amp;psig=AOvVaw0v-xBUaD6vKpOaBl-3DoBs&amp;ust=1515746172555211" TargetMode="External"/><Relationship Id="rId7" Type="http://schemas.openxmlformats.org/officeDocument/2006/relationships/image" Target="../media/image9.png"/><Relationship Id="rId2" Type="http://schemas.openxmlformats.org/officeDocument/2006/relationships/image" Target="../media/image5.jpg"/><Relationship Id="rId1" Type="http://schemas.openxmlformats.org/officeDocument/2006/relationships/slideLayout" Target="../slideLayouts/slideLayout29.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s://www.flickr.com/photos/striatic/2192189572" TargetMode="Externa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creativecommons.org/licenses/by-nc-nd/2.5/" TargetMode="External"/><Relationship Id="rId4" Type="http://schemas.openxmlformats.org/officeDocument/2006/relationships/hyperlink" Target="http://blogs.ubc.ca/communicatingscience2014w110/2014/10/27/flavonoids-consumption-can-decrease-age-related-memory-decline/"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b="1" dirty="0">
                <a:solidFill>
                  <a:srgbClr val="FFFF00"/>
                </a:solidFill>
              </a:rPr>
              <a:t>Professional Career </a:t>
            </a:r>
            <a:r>
              <a:rPr lang="en-GB" b="1" dirty="0" smtClean="0">
                <a:solidFill>
                  <a:srgbClr val="FFFF00"/>
                </a:solidFill>
              </a:rPr>
              <a:t>Development</a:t>
            </a:r>
          </a:p>
          <a:p>
            <a:endParaRPr lang="en-GB" b="1" dirty="0">
              <a:solidFill>
                <a:srgbClr val="FFFF00"/>
              </a:solidFill>
            </a:endParaRPr>
          </a:p>
          <a:p>
            <a:endParaRPr lang="en-GB" b="1" dirty="0">
              <a:solidFill>
                <a:srgbClr val="FFFF00"/>
              </a:solidFill>
            </a:endParaRPr>
          </a:p>
        </p:txBody>
      </p:sp>
    </p:spTree>
    <p:extLst>
      <p:ext uri="{BB962C8B-B14F-4D97-AF65-F5344CB8AC3E}">
        <p14:creationId xmlns:p14="http://schemas.microsoft.com/office/powerpoint/2010/main" val="5955347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normAutofit lnSpcReduction="10000"/>
          </a:bodyPr>
          <a:lstStyle/>
          <a:p>
            <a:r>
              <a:rPr lang="en-GB" dirty="0"/>
              <a:t>Professional Career Development</a:t>
            </a:r>
          </a:p>
          <a:p>
            <a:endParaRPr lang="en-GB" dirty="0"/>
          </a:p>
          <a:p>
            <a:r>
              <a:rPr lang="en-GB" altLang="en-US" sz="2000" b="1" dirty="0" smtClean="0"/>
              <a:t>Session 1</a:t>
            </a:r>
            <a:endParaRPr lang="en-GB" sz="2000"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40037"/>
            <a:ext cx="5511301" cy="2988868"/>
          </a:xfrm>
        </p:spPr>
        <p:txBody>
          <a:bodyPr/>
          <a:lstStyle/>
          <a:p>
            <a:r>
              <a:rPr lang="en-GB" dirty="0" smtClean="0"/>
              <a:t>Ground </a:t>
            </a:r>
            <a:r>
              <a:rPr lang="en-GB" dirty="0" smtClean="0"/>
              <a:t>rules</a:t>
            </a: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74572"/>
            <a:ext cx="1652530" cy="2742497"/>
          </a:xfrm>
          <a:prstGeom prst="rect">
            <a:avLst/>
          </a:prstGeom>
        </p:spPr>
      </p:pic>
      <p:sp>
        <p:nvSpPr>
          <p:cNvPr id="5" name="AutoShape 2" descr="Image result for time">
            <a:hlinkClick r:id="rId3"/>
          </p:cNvPr>
          <p:cNvSpPr>
            <a:spLocks noChangeAspect="1" noChangeArrowheads="1"/>
          </p:cNvSpPr>
          <p:nvPr/>
        </p:nvSpPr>
        <p:spPr bwMode="auto">
          <a:xfrm>
            <a:off x="561975" y="-2232025"/>
            <a:ext cx="5334707" cy="355404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3276" y="786937"/>
            <a:ext cx="2552700" cy="179070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3117069"/>
            <a:ext cx="1523994" cy="1523994"/>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68501" y="2990002"/>
            <a:ext cx="2912461" cy="2385978"/>
          </a:xfrm>
          <a:prstGeom prst="rect">
            <a:avLst/>
          </a:prstGeom>
        </p:spPr>
      </p:pic>
      <p:pic>
        <p:nvPicPr>
          <p:cNvPr id="2" name="Picture 1"/>
          <p:cNvPicPr>
            <a:picLocks noChangeAspect="1"/>
          </p:cNvPicPr>
          <p:nvPr/>
        </p:nvPicPr>
        <p:blipFill>
          <a:blip r:embed="rId7"/>
          <a:stretch>
            <a:fillRect/>
          </a:stretch>
        </p:blipFill>
        <p:spPr>
          <a:xfrm>
            <a:off x="1595953" y="2349351"/>
            <a:ext cx="3000375" cy="2247900"/>
          </a:xfrm>
          <a:prstGeom prst="rect">
            <a:avLst/>
          </a:prstGeom>
        </p:spPr>
      </p:pic>
    </p:spTree>
    <p:extLst>
      <p:ext uri="{BB962C8B-B14F-4D97-AF65-F5344CB8AC3E}">
        <p14:creationId xmlns:p14="http://schemas.microsoft.com/office/powerpoint/2010/main" val="327888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095625" y="2732087"/>
            <a:ext cx="4286250" cy="25812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05945">
            <a:off x="3514485" y="753463"/>
            <a:ext cx="3448531" cy="1343212"/>
          </a:xfrm>
          <a:prstGeom prst="rect">
            <a:avLst/>
          </a:prstGeom>
        </p:spPr>
      </p:pic>
    </p:spTree>
    <p:extLst>
      <p:ext uri="{BB962C8B-B14F-4D97-AF65-F5344CB8AC3E}">
        <p14:creationId xmlns:p14="http://schemas.microsoft.com/office/powerpoint/2010/main" val="486838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•To introduce students to strategies for personal reflection and career development planning.</a:t>
            </a:r>
          </a:p>
          <a:p>
            <a:pPr marL="0" indent="0">
              <a:buNone/>
            </a:pPr>
            <a:r>
              <a:rPr lang="en-GB" dirty="0"/>
              <a:t>•To gain confidence and competence as effective employees</a:t>
            </a:r>
          </a:p>
          <a:p>
            <a:endParaRPr lang="en-GB" dirty="0"/>
          </a:p>
        </p:txBody>
      </p:sp>
      <p:sp>
        <p:nvSpPr>
          <p:cNvPr id="6" name="Title 5"/>
          <p:cNvSpPr>
            <a:spLocks noGrp="1"/>
          </p:cNvSpPr>
          <p:nvPr>
            <p:ph type="title"/>
          </p:nvPr>
        </p:nvSpPr>
        <p:spPr/>
        <p:txBody>
          <a:bodyPr/>
          <a:lstStyle/>
          <a:p>
            <a:pPr algn="ctr"/>
            <a:r>
              <a:rPr lang="en-GB" dirty="0" smtClean="0"/>
              <a:t>Aim of module</a:t>
            </a:r>
            <a:endParaRPr lang="en-GB" dirty="0"/>
          </a:p>
        </p:txBody>
      </p:sp>
      <p:pic>
        <p:nvPicPr>
          <p:cNvPr id="7" name="Picture 6"/>
          <p:cNvPicPr>
            <a:picLocks noChangeAspect="1"/>
          </p:cNvPicPr>
          <p:nvPr/>
        </p:nvPicPr>
        <p:blipFill>
          <a:blip r:embed="rId3"/>
          <a:stretch>
            <a:fillRect/>
          </a:stretch>
        </p:blipFill>
        <p:spPr>
          <a:xfrm>
            <a:off x="3359653" y="4022411"/>
            <a:ext cx="3757508" cy="2304256"/>
          </a:xfrm>
          <a:prstGeom prst="rect">
            <a:avLst/>
          </a:prstGeom>
          <a:ln>
            <a:noFill/>
          </a:ln>
          <a:effectLst>
            <a:softEdge rad="112500"/>
          </a:effectLst>
        </p:spPr>
      </p:pic>
    </p:spTree>
    <p:extLst>
      <p:ext uri="{BB962C8B-B14F-4D97-AF65-F5344CB8AC3E}">
        <p14:creationId xmlns:p14="http://schemas.microsoft.com/office/powerpoint/2010/main" val="34439682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a:t>
            </a:r>
            <a:r>
              <a:rPr lang="en-GB" dirty="0" smtClean="0"/>
              <a:t>Session 1</a:t>
            </a:r>
            <a:endParaRPr lang="en-GB" dirty="0"/>
          </a:p>
        </p:txBody>
      </p:sp>
      <p:sp>
        <p:nvSpPr>
          <p:cNvPr id="3" name="Content Placeholder 2"/>
          <p:cNvSpPr>
            <a:spLocks noGrp="1"/>
          </p:cNvSpPr>
          <p:nvPr>
            <p:ph idx="1"/>
          </p:nvPr>
        </p:nvSpPr>
        <p:spPr/>
        <p:txBody>
          <a:bodyPr>
            <a:normAutofit/>
          </a:bodyPr>
          <a:lstStyle/>
          <a:p>
            <a:r>
              <a:rPr lang="en-GB" dirty="0"/>
              <a:t>Introduction </a:t>
            </a:r>
            <a:r>
              <a:rPr lang="en-GB" dirty="0" smtClean="0"/>
              <a:t>learning outcomes of this </a:t>
            </a:r>
            <a:r>
              <a:rPr lang="en-GB" dirty="0"/>
              <a:t>module</a:t>
            </a:r>
          </a:p>
          <a:p>
            <a:r>
              <a:rPr lang="en-GB" dirty="0"/>
              <a:t>A look at professional career development</a:t>
            </a:r>
          </a:p>
          <a:p>
            <a:r>
              <a:rPr lang="en-GB" dirty="0"/>
              <a:t>Concepts of self awareness</a:t>
            </a:r>
          </a:p>
          <a:p>
            <a:r>
              <a:rPr lang="en-GB" dirty="0"/>
              <a:t>Self assessment </a:t>
            </a:r>
            <a:r>
              <a:rPr lang="en-GB" dirty="0" smtClean="0"/>
              <a:t>exercises</a:t>
            </a:r>
            <a:endParaRPr lang="en-GB" dirty="0"/>
          </a:p>
          <a:p>
            <a:r>
              <a:rPr lang="en-GB" dirty="0" smtClean="0"/>
              <a:t>SWOT</a:t>
            </a:r>
          </a:p>
          <a:p>
            <a:r>
              <a:rPr lang="en-GB" dirty="0" smtClean="0"/>
              <a:t>SMART</a:t>
            </a:r>
          </a:p>
          <a:p>
            <a:r>
              <a:rPr lang="en-GB" dirty="0" smtClean="0"/>
              <a:t>Learning </a:t>
            </a:r>
            <a:r>
              <a:rPr lang="en-GB" dirty="0"/>
              <a:t>how to learn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3068960"/>
            <a:ext cx="3226475" cy="3070862"/>
          </a:xfrm>
          <a:prstGeom prst="rect">
            <a:avLst/>
          </a:prstGeom>
        </p:spPr>
      </p:pic>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288-FA86-4A78-99F6-E0AAF828F586}"/>
              </a:ext>
            </a:extLst>
          </p:cNvPr>
          <p:cNvSpPr>
            <a:spLocks noGrp="1"/>
          </p:cNvSpPr>
          <p:nvPr>
            <p:ph type="title"/>
          </p:nvPr>
        </p:nvSpPr>
        <p:spPr/>
        <p:txBody>
          <a:bodyPr>
            <a:normAutofit/>
          </a:bodyPr>
          <a:lstStyle/>
          <a:p>
            <a:pPr algn="ctr"/>
            <a:r>
              <a:rPr lang="en-GB" dirty="0"/>
              <a:t>Professional Career Development</a:t>
            </a:r>
          </a:p>
        </p:txBody>
      </p:sp>
      <p:sp>
        <p:nvSpPr>
          <p:cNvPr id="3" name="Content Placeholder 2">
            <a:extLst>
              <a:ext uri="{FF2B5EF4-FFF2-40B4-BE49-F238E27FC236}">
                <a16:creationId xmlns:a16="http://schemas.microsoft.com/office/drawing/2014/main" id="{B546272F-38FB-40F0-9432-A3573F058685}"/>
              </a:ext>
            </a:extLst>
          </p:cNvPr>
          <p:cNvSpPr>
            <a:spLocks noGrp="1"/>
          </p:cNvSpPr>
          <p:nvPr>
            <p:ph idx="1"/>
          </p:nvPr>
        </p:nvSpPr>
        <p:spPr/>
        <p:txBody>
          <a:bodyPr>
            <a:normAutofit/>
          </a:bodyPr>
          <a:lstStyle/>
          <a:p>
            <a:pPr marL="0" indent="0">
              <a:buNone/>
            </a:pPr>
            <a:r>
              <a:rPr lang="en-GB" dirty="0"/>
              <a:t>By the end of this module, you should be able to: -</a:t>
            </a:r>
          </a:p>
          <a:p>
            <a:pPr lvl="1"/>
            <a:r>
              <a:rPr lang="en-GB" dirty="0"/>
              <a:t>Understand the skills and knowledge needed for working effectively</a:t>
            </a:r>
          </a:p>
          <a:p>
            <a:pPr lvl="1"/>
            <a:r>
              <a:rPr lang="en-GB" dirty="0"/>
              <a:t>Demonstrate </a:t>
            </a:r>
            <a:r>
              <a:rPr lang="en-GB" dirty="0">
                <a:solidFill>
                  <a:srgbClr val="C00000"/>
                </a:solidFill>
              </a:rPr>
              <a:t>readiness for employability </a:t>
            </a:r>
            <a:r>
              <a:rPr lang="en-GB" dirty="0"/>
              <a:t>and personal advancement through an understanding of </a:t>
            </a:r>
            <a:r>
              <a:rPr lang="en-GB" dirty="0">
                <a:solidFill>
                  <a:srgbClr val="C00000"/>
                </a:solidFill>
              </a:rPr>
              <a:t>personal strengths </a:t>
            </a:r>
            <a:r>
              <a:rPr lang="en-GB" dirty="0"/>
              <a:t>and areas for further development</a:t>
            </a:r>
          </a:p>
          <a:p>
            <a:pPr lvl="1"/>
            <a:r>
              <a:rPr lang="en-GB" dirty="0"/>
              <a:t>Establish employment goals and develop a personal action plan</a:t>
            </a:r>
          </a:p>
        </p:txBody>
      </p:sp>
      <p:pic>
        <p:nvPicPr>
          <p:cNvPr id="4" name="Picture 3"/>
          <p:cNvPicPr>
            <a:picLocks noChangeAspect="1"/>
          </p:cNvPicPr>
          <p:nvPr/>
        </p:nvPicPr>
        <p:blipFill>
          <a:blip r:embed="rId3" cstate="print"/>
          <a:stretch>
            <a:fillRect/>
          </a:stretch>
        </p:blipFill>
        <p:spPr>
          <a:xfrm>
            <a:off x="4355976" y="4437112"/>
            <a:ext cx="2160240" cy="2160240"/>
          </a:xfrm>
          <a:prstGeom prst="ellipse">
            <a:avLst/>
          </a:prstGeom>
          <a:ln>
            <a:noFill/>
          </a:ln>
          <a:effectLst>
            <a:softEdge rad="112500"/>
          </a:effectLst>
        </p:spPr>
      </p:pic>
    </p:spTree>
    <p:extLst>
      <p:ext uri="{BB962C8B-B14F-4D97-AF65-F5344CB8AC3E}">
        <p14:creationId xmlns:p14="http://schemas.microsoft.com/office/powerpoint/2010/main" val="13153769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5439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6186687" y="476672"/>
            <a:ext cx="2957313" cy="2217985"/>
          </a:xfrm>
          <a:prstGeom prst="rect">
            <a:avLst/>
          </a:prstGeom>
        </p:spPr>
      </p:pic>
      <p:pic>
        <p:nvPicPr>
          <p:cNvPr id="9" name="Picture 8">
            <a:extLst>
              <a:ext uri="{FF2B5EF4-FFF2-40B4-BE49-F238E27FC236}">
                <a16:creationId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 xmlns:a1611="http://schemas.microsoft.com/office/drawing/2016/11/main" r:id="rId7"/>
              </a:ext>
            </a:extLst>
          </a:blip>
          <a:stretch>
            <a:fillRect/>
          </a:stretch>
        </p:blipFill>
        <p:spPr>
          <a:xfrm>
            <a:off x="6186687" y="2694657"/>
            <a:ext cx="2663415" cy="2990255"/>
          </a:xfrm>
          <a:prstGeom prst="rect">
            <a:avLst/>
          </a:prstGeom>
        </p:spPr>
      </p:pic>
    </p:spTree>
    <p:extLst>
      <p:ext uri="{BB962C8B-B14F-4D97-AF65-F5344CB8AC3E}">
        <p14:creationId xmlns:p14="http://schemas.microsoft.com/office/powerpoint/2010/main" val="4814041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9A932-6425-4DAF-9622-97C503133B31}"/>
              </a:ext>
            </a:extLst>
          </p:cNvPr>
          <p:cNvSpPr>
            <a:spLocks noGrp="1"/>
          </p:cNvSpPr>
          <p:nvPr>
            <p:ph type="title"/>
          </p:nvPr>
        </p:nvSpPr>
        <p:spPr/>
        <p:txBody>
          <a:bodyPr/>
          <a:lstStyle/>
          <a:p>
            <a:r>
              <a:rPr lang="en-GB" dirty="0"/>
              <a:t>Reality Check!</a:t>
            </a:r>
          </a:p>
        </p:txBody>
      </p:sp>
      <p:sp>
        <p:nvSpPr>
          <p:cNvPr id="3" name="Content Placeholder 2">
            <a:extLst>
              <a:ext uri="{FF2B5EF4-FFF2-40B4-BE49-F238E27FC236}">
                <a16:creationId xmlns:a16="http://schemas.microsoft.com/office/drawing/2014/main" id="{80BD2DE8-3F38-4CEB-80E5-270D6D5AC7FC}"/>
              </a:ext>
            </a:extLst>
          </p:cNvPr>
          <p:cNvSpPr>
            <a:spLocks noGrp="1"/>
          </p:cNvSpPr>
          <p:nvPr>
            <p:ph idx="1"/>
          </p:nvPr>
        </p:nvSpPr>
        <p:spPr>
          <a:xfrm>
            <a:off x="899593" y="1905000"/>
            <a:ext cx="4608512" cy="3777622"/>
          </a:xfrm>
        </p:spPr>
        <p:txBody>
          <a:bodyPr>
            <a:normAutofit/>
          </a:bodyPr>
          <a:lstStyle/>
          <a:p>
            <a:r>
              <a:rPr lang="en-GB" dirty="0"/>
              <a:t>It’s a competitive world</a:t>
            </a:r>
          </a:p>
          <a:p>
            <a:r>
              <a:rPr lang="en-GB" dirty="0"/>
              <a:t>Change is </a:t>
            </a:r>
            <a:r>
              <a:rPr lang="en-GB" b="1" i="1" dirty="0"/>
              <a:t>constant</a:t>
            </a:r>
          </a:p>
          <a:p>
            <a:r>
              <a:rPr lang="en-GB" b="1" i="1" dirty="0"/>
              <a:t>You</a:t>
            </a:r>
            <a:r>
              <a:rPr lang="en-GB" dirty="0"/>
              <a:t> are responsible for your own development</a:t>
            </a:r>
          </a:p>
          <a:p>
            <a:r>
              <a:rPr lang="en-GB" dirty="0"/>
              <a:t>Great employers hire the </a:t>
            </a:r>
            <a:r>
              <a:rPr lang="en-GB" b="1" i="1" dirty="0"/>
              <a:t>best people</a:t>
            </a:r>
          </a:p>
          <a:p>
            <a:r>
              <a:rPr lang="en-GB" dirty="0"/>
              <a:t>You </a:t>
            </a:r>
            <a:r>
              <a:rPr lang="en-GB" b="1" i="1" dirty="0"/>
              <a:t>need </a:t>
            </a:r>
            <a:r>
              <a:rPr lang="en-GB" dirty="0"/>
              <a:t>to be one of the </a:t>
            </a:r>
            <a:r>
              <a:rPr lang="en-GB" b="1" i="1" dirty="0"/>
              <a:t>best people</a:t>
            </a:r>
          </a:p>
          <a:p>
            <a:r>
              <a:rPr lang="en-GB" b="1" i="1" dirty="0">
                <a:solidFill>
                  <a:srgbClr val="00B050"/>
                </a:solidFill>
              </a:rPr>
              <a:t>You </a:t>
            </a:r>
            <a:r>
              <a:rPr lang="en-GB" b="1" i="1" u="sng" dirty="0">
                <a:solidFill>
                  <a:srgbClr val="00B050"/>
                </a:solidFill>
              </a:rPr>
              <a:t>need </a:t>
            </a:r>
            <a:r>
              <a:rPr lang="en-GB" b="1" i="1" dirty="0">
                <a:solidFill>
                  <a:srgbClr val="00B050"/>
                </a:solidFill>
              </a:rPr>
              <a:t>to constantly improve – your skills, knowledge, attitude and behaviours!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1124744"/>
            <a:ext cx="3114675" cy="4810125"/>
          </a:xfrm>
          <a:prstGeom prst="rect">
            <a:avLst/>
          </a:prstGeom>
          <a:ln>
            <a:noFill/>
          </a:ln>
          <a:effectLst>
            <a:softEdge rad="112500"/>
          </a:effectLst>
        </p:spPr>
      </p:pic>
    </p:spTree>
    <p:extLst>
      <p:ext uri="{BB962C8B-B14F-4D97-AF65-F5344CB8AC3E}">
        <p14:creationId xmlns:p14="http://schemas.microsoft.com/office/powerpoint/2010/main" val="3351115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AF7-0C03-44A9-813B-5FFDEA175E30}"/>
              </a:ext>
            </a:extLst>
          </p:cNvPr>
          <p:cNvSpPr>
            <a:spLocks noGrp="1"/>
          </p:cNvSpPr>
          <p:nvPr>
            <p:ph type="title"/>
          </p:nvPr>
        </p:nvSpPr>
        <p:spPr/>
        <p:txBody>
          <a:bodyPr/>
          <a:lstStyle/>
          <a:p>
            <a:r>
              <a:rPr lang="en-GB" dirty="0"/>
              <a:t>Concepts of Self Awareness</a:t>
            </a:r>
          </a:p>
        </p:txBody>
      </p:sp>
      <p:sp>
        <p:nvSpPr>
          <p:cNvPr id="3" name="Content Placeholder 2">
            <a:extLst>
              <a:ext uri="{FF2B5EF4-FFF2-40B4-BE49-F238E27FC236}">
                <a16:creationId xmlns:a16="http://schemas.microsoft.com/office/drawing/2014/main" id="{F1013714-B63F-4276-8EDB-DA3144FE18D4}"/>
              </a:ext>
            </a:extLst>
          </p:cNvPr>
          <p:cNvSpPr>
            <a:spLocks noGrp="1"/>
          </p:cNvSpPr>
          <p:nvPr>
            <p:ph idx="1"/>
          </p:nvPr>
        </p:nvSpPr>
        <p:spPr>
          <a:xfrm>
            <a:off x="1945201" y="2659768"/>
            <a:ext cx="6591985" cy="3777622"/>
          </a:xfrm>
        </p:spPr>
        <p:txBody>
          <a:bodyPr>
            <a:normAutofit/>
          </a:bodyPr>
          <a:lstStyle/>
          <a:p>
            <a:pPr>
              <a:defRPr/>
            </a:pPr>
            <a:r>
              <a:rPr lang="en-GB" dirty="0"/>
              <a:t>Developing your self awareness is the first step toward learning.</a:t>
            </a:r>
          </a:p>
          <a:p>
            <a:pPr>
              <a:defRPr/>
            </a:pPr>
            <a:r>
              <a:rPr lang="en-GB" dirty="0"/>
              <a:t>Do you really know yourself, your preferences, need and desires?</a:t>
            </a:r>
          </a:p>
          <a:p>
            <a:pPr>
              <a:defRPr/>
            </a:pPr>
            <a:r>
              <a:rPr lang="en-GB" dirty="0"/>
              <a:t>Do you have a clear perception of your personality, attitudes and behaviours, including strengths, weaknesses, thoughts, beliefs, motivation and emotions?</a:t>
            </a:r>
          </a:p>
          <a:p>
            <a:pPr>
              <a:defRPr/>
            </a:pPr>
            <a:r>
              <a:rPr lang="en-GB" dirty="0"/>
              <a:t>Self awareness allows you to better understand yourself, other people &amp; how they perceive you.</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3848" y="1196752"/>
            <a:ext cx="3468985" cy="1463016"/>
          </a:xfrm>
          <a:prstGeom prst="rect">
            <a:avLst/>
          </a:prstGeom>
        </p:spPr>
      </p:pic>
    </p:spTree>
    <p:extLst>
      <p:ext uri="{BB962C8B-B14F-4D97-AF65-F5344CB8AC3E}">
        <p14:creationId xmlns:p14="http://schemas.microsoft.com/office/powerpoint/2010/main" val="194443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4254-7AD7-4E1D-9814-FD48DC76C757}"/>
              </a:ext>
            </a:extLst>
          </p:cNvPr>
          <p:cNvSpPr>
            <a:spLocks noGrp="1"/>
          </p:cNvSpPr>
          <p:nvPr>
            <p:ph type="title"/>
          </p:nvPr>
        </p:nvSpPr>
        <p:spPr/>
        <p:txBody>
          <a:bodyPr/>
          <a:lstStyle/>
          <a:p>
            <a:r>
              <a:rPr lang="en-GB" dirty="0"/>
              <a:t>Self Assessment</a:t>
            </a:r>
          </a:p>
        </p:txBody>
      </p:sp>
      <p:sp>
        <p:nvSpPr>
          <p:cNvPr id="3" name="Content Placeholder 2">
            <a:extLst>
              <a:ext uri="{FF2B5EF4-FFF2-40B4-BE49-F238E27FC236}">
                <a16:creationId xmlns:a16="http://schemas.microsoft.com/office/drawing/2014/main" id="{F47E3C9D-239B-413D-BBB2-BDC31414CAB4}"/>
              </a:ext>
            </a:extLst>
          </p:cNvPr>
          <p:cNvSpPr>
            <a:spLocks noGrp="1"/>
          </p:cNvSpPr>
          <p:nvPr>
            <p:ph idx="1"/>
          </p:nvPr>
        </p:nvSpPr>
        <p:spPr>
          <a:xfrm>
            <a:off x="457200" y="1340768"/>
            <a:ext cx="8229600" cy="3917032"/>
          </a:xfrm>
        </p:spPr>
        <p:txBody>
          <a:bodyPr>
            <a:normAutofit/>
          </a:bodyPr>
          <a:lstStyle/>
          <a:p>
            <a:pPr>
              <a:lnSpc>
                <a:spcPct val="120000"/>
              </a:lnSpc>
              <a:spcBef>
                <a:spcPts val="0"/>
              </a:spcBef>
              <a:spcAft>
                <a:spcPts val="600"/>
              </a:spcAft>
            </a:pPr>
            <a:r>
              <a:rPr lang="en-GB" dirty="0"/>
              <a:t>Think of something you are good at.</a:t>
            </a:r>
          </a:p>
          <a:p>
            <a:pPr>
              <a:lnSpc>
                <a:spcPct val="120000"/>
              </a:lnSpc>
              <a:spcBef>
                <a:spcPts val="0"/>
              </a:spcBef>
            </a:pPr>
            <a:r>
              <a:rPr lang="en-GB" dirty="0"/>
              <a:t>You probably learned it by self-assessment,  by asking yourself:</a:t>
            </a:r>
          </a:p>
          <a:p>
            <a:pPr lvl="1">
              <a:lnSpc>
                <a:spcPct val="120000"/>
              </a:lnSpc>
              <a:spcBef>
                <a:spcPts val="0"/>
              </a:spcBef>
            </a:pPr>
            <a:r>
              <a:rPr lang="en-GB" dirty="0"/>
              <a:t>What am I trying to do exactly?</a:t>
            </a:r>
          </a:p>
          <a:p>
            <a:pPr lvl="1">
              <a:lnSpc>
                <a:spcPct val="120000"/>
              </a:lnSpc>
              <a:spcBef>
                <a:spcPts val="0"/>
              </a:spcBef>
            </a:pPr>
            <a:r>
              <a:rPr lang="en-GB" dirty="0"/>
              <a:t>What went well and why?</a:t>
            </a:r>
          </a:p>
          <a:p>
            <a:pPr lvl="1">
              <a:lnSpc>
                <a:spcPct val="120000"/>
              </a:lnSpc>
              <a:spcBef>
                <a:spcPts val="0"/>
              </a:spcBef>
            </a:pPr>
            <a:r>
              <a:rPr lang="en-GB" dirty="0"/>
              <a:t>What went less well and why?</a:t>
            </a:r>
          </a:p>
          <a:p>
            <a:pPr lvl="1">
              <a:lnSpc>
                <a:spcPct val="120000"/>
              </a:lnSpc>
              <a:spcBef>
                <a:spcPts val="0"/>
              </a:spcBef>
              <a:spcAft>
                <a:spcPts val="600"/>
              </a:spcAft>
            </a:pPr>
            <a:r>
              <a:rPr lang="en-GB" dirty="0"/>
              <a:t>How could I do better next time?</a:t>
            </a:r>
          </a:p>
          <a:p>
            <a:pPr>
              <a:lnSpc>
                <a:spcPct val="120000"/>
              </a:lnSpc>
              <a:spcBef>
                <a:spcPts val="0"/>
              </a:spcBef>
            </a:pPr>
            <a:r>
              <a:rPr lang="en-GB" sz="2800" dirty="0"/>
              <a:t>So, it’s likely you have already made use of self assessment without realising it.</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01072" y="4365104"/>
            <a:ext cx="3382679" cy="2252864"/>
          </a:xfrm>
          <a:prstGeom prst="rect">
            <a:avLst/>
          </a:prstGeom>
        </p:spPr>
      </p:pic>
    </p:spTree>
    <p:extLst>
      <p:ext uri="{BB962C8B-B14F-4D97-AF65-F5344CB8AC3E}">
        <p14:creationId xmlns:p14="http://schemas.microsoft.com/office/powerpoint/2010/main" val="3776944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9E93B-3FE8-4C19-A5EC-37F4C3484916}"/>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7484384D-2039-4393-A933-DC667CA4E336}"/>
              </a:ext>
            </a:extLst>
          </p:cNvPr>
          <p:cNvSpPr>
            <a:spLocks noGrp="1"/>
          </p:cNvSpPr>
          <p:nvPr>
            <p:ph idx="1"/>
          </p:nvPr>
        </p:nvSpPr>
        <p:spPr>
          <a:xfrm>
            <a:off x="1187624" y="2132856"/>
            <a:ext cx="4968552" cy="3960440"/>
          </a:xfrm>
        </p:spPr>
        <p:txBody>
          <a:bodyPr>
            <a:normAutofit fontScale="70000" lnSpcReduction="20000"/>
          </a:bodyPr>
          <a:lstStyle/>
          <a:p>
            <a:pPr>
              <a:lnSpc>
                <a:spcPct val="110000"/>
              </a:lnSpc>
              <a:spcBef>
                <a:spcPts val="0"/>
              </a:spcBef>
              <a:spcAft>
                <a:spcPts val="1200"/>
              </a:spcAft>
            </a:pPr>
            <a:r>
              <a:rPr lang="en-GB" sz="3000" dirty="0"/>
              <a:t>There are likely to be a number of reasons why you have set out on this learning journey.  </a:t>
            </a:r>
            <a:r>
              <a:rPr lang="en-GB" sz="3000" b="1" i="1" dirty="0"/>
              <a:t>Create your own list of reasons for joining this course</a:t>
            </a:r>
            <a:r>
              <a:rPr lang="en-GB" sz="3000" dirty="0"/>
              <a:t>.</a:t>
            </a:r>
          </a:p>
          <a:p>
            <a:pPr>
              <a:lnSpc>
                <a:spcPct val="110000"/>
              </a:lnSpc>
              <a:spcBef>
                <a:spcPts val="0"/>
              </a:spcBef>
              <a:spcAft>
                <a:spcPts val="600"/>
              </a:spcAft>
            </a:pPr>
            <a:r>
              <a:rPr lang="en-GB" sz="3000" dirty="0"/>
              <a:t>Working as a group take 10 minutes to:</a:t>
            </a:r>
          </a:p>
          <a:p>
            <a:pPr marL="971550" lvl="1" indent="-514350">
              <a:lnSpc>
                <a:spcPct val="110000"/>
              </a:lnSpc>
              <a:spcBef>
                <a:spcPts val="0"/>
              </a:spcBef>
              <a:spcAft>
                <a:spcPts val="600"/>
              </a:spcAft>
              <a:buFont typeface="+mj-lt"/>
              <a:buAutoNum type="arabicPeriod"/>
            </a:pPr>
            <a:r>
              <a:rPr lang="en-GB" sz="3000" dirty="0"/>
              <a:t>Compare the wide range of reasons to see if there are any common themes </a:t>
            </a:r>
            <a:endParaRPr lang="en-GB" sz="3000" dirty="0" smtClean="0"/>
          </a:p>
          <a:p>
            <a:pPr marL="971550" lvl="1" indent="-514350">
              <a:lnSpc>
                <a:spcPct val="110000"/>
              </a:lnSpc>
              <a:spcBef>
                <a:spcPts val="0"/>
              </a:spcBef>
              <a:spcAft>
                <a:spcPts val="600"/>
              </a:spcAft>
              <a:buFont typeface="+mj-lt"/>
              <a:buAutoNum type="arabicPeriod"/>
            </a:pPr>
            <a:r>
              <a:rPr lang="en-GB" sz="3000" dirty="0" smtClean="0"/>
              <a:t>Discuss </a:t>
            </a:r>
            <a:r>
              <a:rPr lang="en-GB" sz="3000" dirty="0"/>
              <a:t>any common themes you </a:t>
            </a:r>
            <a:r>
              <a:rPr lang="en-GB" sz="3000" dirty="0" smtClean="0"/>
              <a:t>find</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00192" y="2564904"/>
            <a:ext cx="2645907" cy="1988840"/>
          </a:xfrm>
          <a:prstGeom prst="rect">
            <a:avLst/>
          </a:prstGeom>
        </p:spPr>
      </p:pic>
    </p:spTree>
    <p:extLst>
      <p:ext uri="{BB962C8B-B14F-4D97-AF65-F5344CB8AC3E}">
        <p14:creationId xmlns:p14="http://schemas.microsoft.com/office/powerpoint/2010/main" val="1644802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CBBD5-394B-4320-A5A8-9A4A5A2CDEC1}"/>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6827FA06-1136-455E-B85F-84DB9ED0AC43}"/>
              </a:ext>
            </a:extLst>
          </p:cNvPr>
          <p:cNvSpPr>
            <a:spLocks noGrp="1"/>
          </p:cNvSpPr>
          <p:nvPr>
            <p:ph idx="1"/>
          </p:nvPr>
        </p:nvSpPr>
        <p:spPr/>
        <p:txBody>
          <a:bodyPr>
            <a:normAutofit/>
          </a:bodyPr>
          <a:lstStyle/>
          <a:p>
            <a:pPr>
              <a:lnSpc>
                <a:spcPct val="120000"/>
              </a:lnSpc>
              <a:spcBef>
                <a:spcPts val="0"/>
              </a:spcBef>
            </a:pPr>
            <a:r>
              <a:rPr lang="en-GB" sz="2800" dirty="0"/>
              <a:t>Let’s try and develop our self-awareness.  </a:t>
            </a:r>
          </a:p>
          <a:p>
            <a:pPr marL="457200" lvl="1" indent="0">
              <a:lnSpc>
                <a:spcPct val="120000"/>
              </a:lnSpc>
              <a:spcBef>
                <a:spcPts val="0"/>
              </a:spcBef>
              <a:buNone/>
            </a:pPr>
            <a:r>
              <a:rPr lang="en-GB" dirty="0"/>
              <a:t>Take 5 minutes to write down what being a </a:t>
            </a:r>
            <a:r>
              <a:rPr lang="en-GB" dirty="0">
                <a:solidFill>
                  <a:srgbClr val="C00000"/>
                </a:solidFill>
              </a:rPr>
              <a:t>success means to you</a:t>
            </a:r>
          </a:p>
          <a:p>
            <a:pPr lvl="3">
              <a:lnSpc>
                <a:spcPct val="120000"/>
              </a:lnSpc>
              <a:spcBef>
                <a:spcPts val="0"/>
              </a:spcBef>
              <a:buFont typeface="Courier New" panose="02070309020205020404" pitchFamily="49" charset="0"/>
              <a:buChar char="o"/>
            </a:pPr>
            <a:r>
              <a:rPr lang="en-GB" dirty="0"/>
              <a:t>Share and compare the wide range of descriptions to see if there are any common themes </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3848" y="4500003"/>
            <a:ext cx="3816424" cy="2149802"/>
          </a:xfrm>
          <a:prstGeom prst="rect">
            <a:avLst/>
          </a:prstGeom>
        </p:spPr>
      </p:pic>
    </p:spTree>
    <p:extLst>
      <p:ext uri="{BB962C8B-B14F-4D97-AF65-F5344CB8AC3E}">
        <p14:creationId xmlns:p14="http://schemas.microsoft.com/office/powerpoint/2010/main" val="590022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SWOT Analysis</a:t>
            </a:r>
            <a:endParaRPr lang="en-GB" dirty="0"/>
          </a:p>
        </p:txBody>
      </p:sp>
      <p:sp>
        <p:nvSpPr>
          <p:cNvPr id="3" name="Content Placeholder 2"/>
          <p:cNvSpPr>
            <a:spLocks noGrp="1"/>
          </p:cNvSpPr>
          <p:nvPr>
            <p:ph idx="1"/>
          </p:nvPr>
        </p:nvSpPr>
        <p:spPr/>
        <p:txBody>
          <a:bodyPr/>
          <a:lstStyle/>
          <a:p>
            <a:r>
              <a:rPr lang="en-GB" dirty="0" smtClean="0"/>
              <a:t>A SWOT analysis is a useful, quick tool for taking stock of your situation</a:t>
            </a:r>
          </a:p>
          <a:p>
            <a:endParaRPr lang="en-GB" dirty="0"/>
          </a:p>
          <a:p>
            <a:r>
              <a:rPr lang="en-GB" dirty="0" smtClean="0"/>
              <a:t>SWOT stands for STRENGTHS, WEAKNESSES, OPPERTUNITIES AND THREATS</a:t>
            </a:r>
            <a:endParaRPr lang="en-GB"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8425" r="10650" b="10208"/>
          <a:stretch/>
        </p:blipFill>
        <p:spPr>
          <a:xfrm>
            <a:off x="3419872" y="4077072"/>
            <a:ext cx="3888432" cy="2421099"/>
          </a:xfrm>
          <a:prstGeom prst="rect">
            <a:avLst/>
          </a:prstGeom>
        </p:spPr>
      </p:pic>
    </p:spTree>
    <p:extLst>
      <p:ext uri="{BB962C8B-B14F-4D97-AF65-F5344CB8AC3E}">
        <p14:creationId xmlns:p14="http://schemas.microsoft.com/office/powerpoint/2010/main" val="1340551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99CE2-D211-4DC2-9D37-4BE87C6CDA0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F176BE4D-0DDB-4A17-B1B2-8DB924E12449}"/>
              </a:ext>
            </a:extLst>
          </p:cNvPr>
          <p:cNvSpPr>
            <a:spLocks noGrp="1"/>
          </p:cNvSpPr>
          <p:nvPr>
            <p:ph idx="1"/>
          </p:nvPr>
        </p:nvSpPr>
        <p:spPr>
          <a:xfrm>
            <a:off x="1942415" y="2492896"/>
            <a:ext cx="6229985" cy="3418326"/>
          </a:xfrm>
        </p:spPr>
        <p:txBody>
          <a:bodyPr>
            <a:normAutofit fontScale="85000" lnSpcReduction="10000"/>
          </a:bodyPr>
          <a:lstStyle/>
          <a:p>
            <a:pPr>
              <a:lnSpc>
                <a:spcPct val="120000"/>
              </a:lnSpc>
              <a:spcBef>
                <a:spcPts val="0"/>
              </a:spcBef>
              <a:spcAft>
                <a:spcPts val="600"/>
              </a:spcAft>
              <a:defRPr/>
            </a:pPr>
            <a:r>
              <a:rPr lang="en-GB" dirty="0">
                <a:ea typeface="Tahoma" pitchFamily="34" charset="0"/>
                <a:cs typeface="Tahoma" pitchFamily="34" charset="0"/>
              </a:rPr>
              <a:t>What </a:t>
            </a:r>
            <a:r>
              <a:rPr lang="en-GB" dirty="0">
                <a:solidFill>
                  <a:srgbClr val="FF0000"/>
                </a:solidFill>
                <a:ea typeface="Tahoma" pitchFamily="34" charset="0"/>
                <a:cs typeface="Tahoma" pitchFamily="34" charset="0"/>
              </a:rPr>
              <a:t>advantages</a:t>
            </a:r>
            <a:r>
              <a:rPr lang="en-GB" dirty="0">
                <a:ea typeface="Tahoma" pitchFamily="34" charset="0"/>
                <a:cs typeface="Tahoma" pitchFamily="34" charset="0"/>
              </a:rPr>
              <a:t> do you have that </a:t>
            </a:r>
            <a:r>
              <a:rPr lang="en-GB" dirty="0">
                <a:solidFill>
                  <a:srgbClr val="FF0000"/>
                </a:solidFill>
                <a:ea typeface="Tahoma" pitchFamily="34" charset="0"/>
                <a:cs typeface="Tahoma" pitchFamily="34" charset="0"/>
              </a:rPr>
              <a:t>others don't </a:t>
            </a:r>
            <a:r>
              <a:rPr lang="en-GB" dirty="0">
                <a:ea typeface="Tahoma" pitchFamily="34" charset="0"/>
                <a:cs typeface="Tahoma" pitchFamily="34" charset="0"/>
              </a:rPr>
              <a:t>have ?</a:t>
            </a:r>
          </a:p>
          <a:p>
            <a:pPr>
              <a:lnSpc>
                <a:spcPct val="120000"/>
              </a:lnSpc>
              <a:spcBef>
                <a:spcPts val="0"/>
              </a:spcBef>
              <a:spcAft>
                <a:spcPts val="600"/>
              </a:spcAft>
              <a:defRPr/>
            </a:pPr>
            <a:r>
              <a:rPr lang="en-GB" dirty="0">
                <a:ea typeface="Tahoma" pitchFamily="34" charset="0"/>
                <a:cs typeface="Tahoma" pitchFamily="34" charset="0"/>
              </a:rPr>
              <a:t>What do </a:t>
            </a:r>
            <a:r>
              <a:rPr lang="en-GB" dirty="0">
                <a:solidFill>
                  <a:srgbClr val="FF0000"/>
                </a:solidFill>
                <a:ea typeface="Tahoma" pitchFamily="34" charset="0"/>
                <a:cs typeface="Tahoma" pitchFamily="34" charset="0"/>
              </a:rPr>
              <a:t>you do better </a:t>
            </a:r>
            <a:r>
              <a:rPr lang="en-GB" dirty="0">
                <a:ea typeface="Tahoma" pitchFamily="34" charset="0"/>
                <a:cs typeface="Tahoma" pitchFamily="34" charset="0"/>
              </a:rPr>
              <a:t>than </a:t>
            </a:r>
            <a:r>
              <a:rPr lang="en-GB" dirty="0">
                <a:solidFill>
                  <a:srgbClr val="FF0000"/>
                </a:solidFill>
                <a:ea typeface="Tahoma" pitchFamily="34" charset="0"/>
                <a:cs typeface="Tahoma" pitchFamily="34" charset="0"/>
              </a:rPr>
              <a:t>anyone else</a:t>
            </a:r>
            <a:r>
              <a:rPr lang="en-GB" dirty="0">
                <a:ea typeface="Tahoma" pitchFamily="34" charset="0"/>
                <a:cs typeface="Tahoma" pitchFamily="34" charset="0"/>
              </a:rPr>
              <a:t>?</a:t>
            </a:r>
          </a:p>
          <a:p>
            <a:pPr>
              <a:lnSpc>
                <a:spcPct val="120000"/>
              </a:lnSpc>
              <a:spcBef>
                <a:spcPts val="0"/>
              </a:spcBef>
              <a:spcAft>
                <a:spcPts val="600"/>
              </a:spcAft>
              <a:defRPr/>
            </a:pPr>
            <a:r>
              <a:rPr lang="en-GB" dirty="0">
                <a:ea typeface="Tahoma" pitchFamily="34" charset="0"/>
                <a:cs typeface="Tahoma" pitchFamily="34" charset="0"/>
              </a:rPr>
              <a:t>What </a:t>
            </a:r>
            <a:r>
              <a:rPr lang="en-GB" dirty="0">
                <a:solidFill>
                  <a:srgbClr val="FF0000"/>
                </a:solidFill>
                <a:ea typeface="Tahoma" pitchFamily="34" charset="0"/>
                <a:cs typeface="Tahoma" pitchFamily="34" charset="0"/>
              </a:rPr>
              <a:t>personal resources </a:t>
            </a:r>
            <a:r>
              <a:rPr lang="en-GB" dirty="0">
                <a:ea typeface="Tahoma" pitchFamily="34" charset="0"/>
                <a:cs typeface="Tahoma" pitchFamily="34" charset="0"/>
              </a:rPr>
              <a:t>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a:t>
            </a:r>
            <a:r>
              <a:rPr lang="en-GB" dirty="0">
                <a:solidFill>
                  <a:srgbClr val="FF0000"/>
                </a:solidFill>
                <a:ea typeface="Tahoma" pitchFamily="34" charset="0"/>
                <a:cs typeface="Tahoma" pitchFamily="34" charset="0"/>
              </a:rPr>
              <a:t>see</a:t>
            </a:r>
            <a:r>
              <a:rPr lang="en-GB" dirty="0">
                <a:ea typeface="Tahoma" pitchFamily="34" charset="0"/>
                <a:cs typeface="Tahoma" pitchFamily="34" charset="0"/>
              </a:rPr>
              <a:t> as </a:t>
            </a:r>
            <a:r>
              <a:rPr lang="en-GB" dirty="0">
                <a:solidFill>
                  <a:srgbClr val="FF0000"/>
                </a:solidFill>
                <a:ea typeface="Tahoma" pitchFamily="34" charset="0"/>
                <a:cs typeface="Tahoma" pitchFamily="34" charset="0"/>
              </a:rPr>
              <a:t>your</a:t>
            </a:r>
            <a:r>
              <a:rPr lang="en-GB" dirty="0">
                <a:ea typeface="Tahoma" pitchFamily="34" charset="0"/>
                <a:cs typeface="Tahoma" pitchFamily="34" charset="0"/>
              </a:rPr>
              <a:t> </a:t>
            </a:r>
            <a:r>
              <a:rPr lang="en-GB" dirty="0">
                <a:solidFill>
                  <a:srgbClr val="FF0000"/>
                </a:solidFill>
                <a:ea typeface="Tahoma" pitchFamily="34" charset="0"/>
                <a:cs typeface="Tahoma" pitchFamily="34" charset="0"/>
              </a:rPr>
              <a:t>strengths</a:t>
            </a:r>
            <a:r>
              <a:rPr lang="en-GB" dirty="0">
                <a:ea typeface="Tahoma" pitchFamily="34" charset="0"/>
                <a:cs typeface="Tahoma" pitchFamily="34" charset="0"/>
              </a:rPr>
              <a:t>?</a:t>
            </a:r>
          </a:p>
          <a:p>
            <a:pPr>
              <a:lnSpc>
                <a:spcPct val="120000"/>
              </a:lnSpc>
              <a:spcBef>
                <a:spcPts val="0"/>
              </a:spcBef>
              <a:spcAft>
                <a:spcPts val="600"/>
              </a:spcAft>
              <a:defRPr/>
            </a:pPr>
            <a:r>
              <a:rPr lang="en-GB" dirty="0">
                <a:ea typeface="Tahoma" pitchFamily="34" charset="0"/>
                <a:cs typeface="Tahoma" pitchFamily="34" charset="0"/>
              </a:rPr>
              <a:t>Which of your </a:t>
            </a:r>
            <a:r>
              <a:rPr lang="en-GB" dirty="0">
                <a:solidFill>
                  <a:srgbClr val="FF0000"/>
                </a:solidFill>
                <a:ea typeface="Tahoma" pitchFamily="34" charset="0"/>
                <a:cs typeface="Tahoma" pitchFamily="34" charset="0"/>
              </a:rPr>
              <a:t>achievements</a:t>
            </a:r>
            <a:r>
              <a:rPr lang="en-GB" dirty="0">
                <a:ea typeface="Tahoma" pitchFamily="34" charset="0"/>
                <a:cs typeface="Tahoma" pitchFamily="34" charset="0"/>
              </a:rPr>
              <a:t> are you most </a:t>
            </a:r>
            <a:r>
              <a:rPr lang="en-GB" dirty="0">
                <a:solidFill>
                  <a:srgbClr val="FF0000"/>
                </a:solidFill>
                <a:ea typeface="Tahoma" pitchFamily="34" charset="0"/>
                <a:cs typeface="Tahoma" pitchFamily="34" charset="0"/>
              </a:rPr>
              <a:t>proud</a:t>
            </a:r>
            <a:r>
              <a:rPr lang="en-GB" dirty="0">
                <a:ea typeface="Tahoma" pitchFamily="34" charset="0"/>
                <a:cs typeface="Tahoma" pitchFamily="34" charset="0"/>
              </a:rPr>
              <a:t> of?</a:t>
            </a:r>
          </a:p>
          <a:p>
            <a:pPr>
              <a:lnSpc>
                <a:spcPct val="120000"/>
              </a:lnSpc>
              <a:spcBef>
                <a:spcPts val="0"/>
              </a:spcBef>
              <a:spcAft>
                <a:spcPts val="600"/>
              </a:spcAft>
              <a:defRPr/>
            </a:pPr>
            <a:r>
              <a:rPr lang="en-GB" dirty="0">
                <a:ea typeface="Tahoma" pitchFamily="34" charset="0"/>
                <a:cs typeface="Tahoma" pitchFamily="34" charset="0"/>
              </a:rPr>
              <a:t>What </a:t>
            </a:r>
            <a:r>
              <a:rPr lang="en-GB" dirty="0">
                <a:solidFill>
                  <a:srgbClr val="FF0000"/>
                </a:solidFill>
                <a:ea typeface="Tahoma" pitchFamily="34" charset="0"/>
                <a:cs typeface="Tahoma" pitchFamily="34" charset="0"/>
              </a:rPr>
              <a:t>values do you </a:t>
            </a:r>
            <a:r>
              <a:rPr lang="en-GB" dirty="0">
                <a:ea typeface="Tahoma" pitchFamily="34" charset="0"/>
                <a:cs typeface="Tahoma" pitchFamily="34" charset="0"/>
              </a:rPr>
              <a:t>believe in that </a:t>
            </a:r>
            <a:r>
              <a:rPr lang="en-GB" dirty="0">
                <a:solidFill>
                  <a:srgbClr val="FF0000"/>
                </a:solidFill>
                <a:ea typeface="Tahoma" pitchFamily="34" charset="0"/>
                <a:cs typeface="Tahoma" pitchFamily="34" charset="0"/>
              </a:rPr>
              <a:t>others fail </a:t>
            </a:r>
            <a:r>
              <a:rPr lang="en-GB" dirty="0">
                <a:ea typeface="Tahoma" pitchFamily="34" charset="0"/>
                <a:cs typeface="Tahoma" pitchFamily="34" charset="0"/>
              </a:rPr>
              <a:t>to exhibit?</a:t>
            </a:r>
          </a:p>
          <a:p>
            <a:pPr>
              <a:lnSpc>
                <a:spcPct val="120000"/>
              </a:lnSpc>
              <a:spcBef>
                <a:spcPts val="0"/>
              </a:spcBef>
              <a:spcAft>
                <a:spcPts val="600"/>
              </a:spcAft>
              <a:defRPr/>
            </a:pPr>
            <a:r>
              <a:rPr lang="en-GB" dirty="0">
                <a:ea typeface="Tahoma" pitchFamily="34" charset="0"/>
                <a:cs typeface="Tahoma" pitchFamily="34" charset="0"/>
              </a:rPr>
              <a:t>Are you part of a </a:t>
            </a:r>
            <a:r>
              <a:rPr lang="en-GB" dirty="0">
                <a:solidFill>
                  <a:srgbClr val="FF0000"/>
                </a:solidFill>
                <a:ea typeface="Tahoma" pitchFamily="34" charset="0"/>
                <a:cs typeface="Tahoma" pitchFamily="34" charset="0"/>
              </a:rPr>
              <a:t>network</a:t>
            </a:r>
            <a:r>
              <a:rPr lang="en-GB" dirty="0">
                <a:ea typeface="Tahoma" pitchFamily="34" charset="0"/>
                <a:cs typeface="Tahoma" pitchFamily="34" charset="0"/>
              </a:rPr>
              <a:t>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a:t>
            </a:r>
            <a:r>
              <a:rPr lang="en-GB" dirty="0">
                <a:solidFill>
                  <a:srgbClr val="FF0000"/>
                </a:solidFill>
                <a:ea typeface="Tahoma" pitchFamily="34" charset="0"/>
                <a:cs typeface="Tahoma" pitchFamily="34" charset="0"/>
              </a:rPr>
              <a:t>connections</a:t>
            </a:r>
            <a:r>
              <a:rPr lang="en-GB" dirty="0">
                <a:ea typeface="Tahoma" pitchFamily="34" charset="0"/>
                <a:cs typeface="Tahoma" pitchFamily="34" charset="0"/>
              </a:rPr>
              <a:t> with influential people?</a:t>
            </a:r>
          </a:p>
          <a:p>
            <a:endParaRPr lang="en-GB" dirty="0"/>
          </a:p>
        </p:txBody>
      </p:sp>
      <p:sp>
        <p:nvSpPr>
          <p:cNvPr id="4" name="Rectangle 3">
            <a:extLst>
              <a:ext uri="{FF2B5EF4-FFF2-40B4-BE49-F238E27FC236}">
                <a16:creationId xmlns:a16="http://schemas.microsoft.com/office/drawing/2014/main" id="{83882EB4-AC84-4D98-84B7-AA723156FF19}"/>
              </a:ext>
            </a:extLst>
          </p:cNvPr>
          <p:cNvSpPr/>
          <p:nvPr/>
        </p:nvSpPr>
        <p:spPr>
          <a:xfrm>
            <a:off x="323528" y="274638"/>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r>
              <a:rPr lang="en-GB" b="1" dirty="0"/>
              <a:t>STRENGTHS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7" y="188640"/>
            <a:ext cx="2188307" cy="2304256"/>
          </a:xfrm>
          <a:prstGeom prst="rect">
            <a:avLst/>
          </a:prstGeom>
        </p:spPr>
      </p:pic>
    </p:spTree>
    <p:extLst>
      <p:ext uri="{BB962C8B-B14F-4D97-AF65-F5344CB8AC3E}">
        <p14:creationId xmlns:p14="http://schemas.microsoft.com/office/powerpoint/2010/main" val="4035941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9FCE3-454C-4325-B409-A1CDCB6D49B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9247C3F2-9472-43A2-A174-CDF98586C462}"/>
              </a:ext>
            </a:extLst>
          </p:cNvPr>
          <p:cNvSpPr>
            <a:spLocks noGrp="1"/>
          </p:cNvSpPr>
          <p:nvPr>
            <p:ph idx="1"/>
          </p:nvPr>
        </p:nvSpPr>
        <p:spPr>
          <a:xfrm>
            <a:off x="2018780" y="1628800"/>
            <a:ext cx="6591985" cy="3777622"/>
          </a:xfrm>
        </p:spPr>
        <p:txBody>
          <a:bodyPr>
            <a:noAutofit/>
          </a:bodyPr>
          <a:lstStyle/>
          <a:p>
            <a:pPr>
              <a:lnSpc>
                <a:spcPct val="120000"/>
              </a:lnSpc>
              <a:defRPr/>
            </a:pPr>
            <a:r>
              <a:rPr lang="en-GB" sz="2200" dirty="0">
                <a:ea typeface="Tahoma" pitchFamily="34" charset="0"/>
                <a:cs typeface="Tahoma" pitchFamily="34" charset="0"/>
              </a:rPr>
              <a:t>What tasks do you usually avoid?</a:t>
            </a:r>
          </a:p>
          <a:p>
            <a:pPr>
              <a:lnSpc>
                <a:spcPct val="120000"/>
              </a:lnSpc>
              <a:defRPr/>
            </a:pPr>
            <a:r>
              <a:rPr lang="en-GB" sz="2200" dirty="0">
                <a:ea typeface="Tahoma" pitchFamily="34" charset="0"/>
                <a:cs typeface="Tahoma" pitchFamily="34" charset="0"/>
              </a:rPr>
              <a:t>What do you and the people around you see as your weaknesses?</a:t>
            </a:r>
          </a:p>
          <a:p>
            <a:pPr>
              <a:lnSpc>
                <a:spcPct val="120000"/>
              </a:lnSpc>
              <a:defRPr/>
            </a:pPr>
            <a:r>
              <a:rPr lang="en-GB" sz="2200" dirty="0">
                <a:ea typeface="Tahoma" pitchFamily="34" charset="0"/>
                <a:cs typeface="Tahoma" pitchFamily="34" charset="0"/>
              </a:rPr>
              <a:t>Are you completely confident in your education and skills training? If not, where are you weakest?</a:t>
            </a:r>
          </a:p>
          <a:p>
            <a:pPr>
              <a:lnSpc>
                <a:spcPct val="120000"/>
              </a:lnSpc>
              <a:defRPr/>
            </a:pPr>
            <a:r>
              <a:rPr lang="en-GB" sz="2200" dirty="0">
                <a:ea typeface="Tahoma" pitchFamily="34" charset="0"/>
                <a:cs typeface="Tahoma" pitchFamily="34" charset="0"/>
              </a:rPr>
              <a:t>What are your negative work habits?</a:t>
            </a:r>
          </a:p>
          <a:p>
            <a:pPr>
              <a:lnSpc>
                <a:spcPct val="120000"/>
              </a:lnSpc>
              <a:defRPr/>
            </a:pPr>
            <a:r>
              <a:rPr lang="en-GB" sz="2200" dirty="0">
                <a:ea typeface="Tahoma" pitchFamily="34" charset="0"/>
                <a:cs typeface="Tahoma" pitchFamily="34" charset="0"/>
              </a:rPr>
              <a:t>Do you have personality traits that hold you back in your field? </a:t>
            </a:r>
          </a:p>
          <a:p>
            <a:pPr>
              <a:lnSpc>
                <a:spcPct val="120000"/>
              </a:lnSpc>
              <a:defRPr/>
            </a:pPr>
            <a:r>
              <a:rPr lang="en-GB" sz="2200" dirty="0">
                <a:ea typeface="Tahoma" pitchFamily="34" charset="0"/>
                <a:cs typeface="Tahoma" pitchFamily="34" charset="0"/>
              </a:rPr>
              <a:t>Are you restricted in how far you can travel to work?</a:t>
            </a:r>
            <a:endParaRPr lang="en-GB" sz="2200" i="1" dirty="0">
              <a:ea typeface="Tahoma" pitchFamily="34" charset="0"/>
              <a:cs typeface="Tahoma" pitchFamily="34" charset="0"/>
            </a:endParaRPr>
          </a:p>
          <a:p>
            <a:endParaRPr lang="en-GB" sz="2200" dirty="0"/>
          </a:p>
        </p:txBody>
      </p:sp>
      <p:sp>
        <p:nvSpPr>
          <p:cNvPr id="4" name="Text Placeholder 4">
            <a:extLst>
              <a:ext uri="{FF2B5EF4-FFF2-40B4-BE49-F238E27FC236}">
                <a16:creationId xmlns:a16="http://schemas.microsoft.com/office/drawing/2014/main" id="{5EDDE713-26CB-45E7-822B-70FE74FA81BD}"/>
              </a:ext>
            </a:extLst>
          </p:cNvPr>
          <p:cNvSpPr txBox="1">
            <a:spLocks/>
          </p:cNvSpPr>
          <p:nvPr/>
        </p:nvSpPr>
        <p:spPr>
          <a:xfrm>
            <a:off x="251520" y="299119"/>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1800" b="1" dirty="0"/>
              <a:t>WEAKNESS</a:t>
            </a:r>
          </a:p>
        </p:txBody>
      </p:sp>
    </p:spTree>
    <p:extLst>
      <p:ext uri="{BB962C8B-B14F-4D97-AF65-F5344CB8AC3E}">
        <p14:creationId xmlns:p14="http://schemas.microsoft.com/office/powerpoint/2010/main" val="3457646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92CB-11B3-4B78-A9ED-1860CA2E9FF7}"/>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t>Take 15 minutes to create a list of </a:t>
            </a:r>
            <a:r>
              <a:rPr lang="en-GB" i="1" dirty="0"/>
              <a:t>your</a:t>
            </a:r>
            <a:r>
              <a:rPr lang="en-GB" dirty="0"/>
              <a:t> </a:t>
            </a:r>
            <a:r>
              <a:rPr lang="en-GB" b="1" dirty="0"/>
              <a:t>strengths</a:t>
            </a:r>
            <a:r>
              <a:rPr lang="en-GB" dirty="0"/>
              <a:t> and </a:t>
            </a:r>
            <a:r>
              <a:rPr lang="en-GB" b="1" dirty="0"/>
              <a:t>weaknesses.</a:t>
            </a:r>
          </a:p>
          <a:p>
            <a:pPr marL="457200" lvl="1" indent="0">
              <a:lnSpc>
                <a:spcPct val="120000"/>
              </a:lnSpc>
              <a:spcBef>
                <a:spcPts val="0"/>
              </a:spcBef>
              <a:buNone/>
            </a:pPr>
            <a:endParaRPr lang="en-GB" sz="2400" dirty="0"/>
          </a:p>
          <a:p>
            <a:pPr lvl="1">
              <a:lnSpc>
                <a:spcPct val="120000"/>
              </a:lnSpc>
              <a:spcBef>
                <a:spcPts val="0"/>
              </a:spcBef>
            </a:pPr>
            <a:r>
              <a:rPr lang="en-GB" dirty="0"/>
              <a:t>Share and compare the wide range of descriptions to see if there are any common </a:t>
            </a:r>
            <a:r>
              <a:rPr lang="en-GB" dirty="0" smtClean="0"/>
              <a:t>themes.</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2" y="3861048"/>
            <a:ext cx="3810000" cy="2857500"/>
          </a:xfrm>
          <a:prstGeom prst="rect">
            <a:avLst/>
          </a:prstGeom>
        </p:spPr>
      </p:pic>
    </p:spTree>
    <p:extLst>
      <p:ext uri="{BB962C8B-B14F-4D97-AF65-F5344CB8AC3E}">
        <p14:creationId xmlns:p14="http://schemas.microsoft.com/office/powerpoint/2010/main" val="4088381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95089-5982-4147-A402-6A077880F960}"/>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04C495FA-4529-426F-B998-5E0C36F3FC1B}"/>
              </a:ext>
            </a:extLst>
          </p:cNvPr>
          <p:cNvSpPr>
            <a:spLocks noGrp="1"/>
          </p:cNvSpPr>
          <p:nvPr>
            <p:ph idx="1"/>
          </p:nvPr>
        </p:nvSpPr>
        <p:spPr/>
        <p:txBody>
          <a:bodyPr>
            <a:normAutofit fontScale="250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pPr>
            <a:endParaRPr lang="en-GB" dirty="0"/>
          </a:p>
        </p:txBody>
      </p:sp>
      <p:sp>
        <p:nvSpPr>
          <p:cNvPr id="4" name="Text Placeholder 2">
            <a:extLst>
              <a:ext uri="{FF2B5EF4-FFF2-40B4-BE49-F238E27FC236}">
                <a16:creationId xmlns:a16="http://schemas.microsoft.com/office/drawing/2014/main" id="{3C7CFAAE-FF79-4874-AAD7-9C08F073315A}"/>
              </a:ext>
            </a:extLst>
          </p:cNvPr>
          <p:cNvSpPr txBox="1">
            <a:spLocks/>
          </p:cNvSpPr>
          <p:nvPr/>
        </p:nvSpPr>
        <p:spPr>
          <a:xfrm>
            <a:off x="2051720" y="1472711"/>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3613854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F80F-FC30-4381-85C9-60EB35832E26}"/>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6942DFF4-1816-47AB-841C-7568434EBF9F}"/>
              </a:ext>
            </a:extLst>
          </p:cNvPr>
          <p:cNvSpPr>
            <a:spLocks noGrp="1"/>
          </p:cNvSpPr>
          <p:nvPr>
            <p:ph idx="1"/>
          </p:nvPr>
        </p:nvSpPr>
        <p:spPr/>
        <p:txBody>
          <a:bodyPr>
            <a:normAutofit/>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a:t>
            </a:r>
          </a:p>
          <a:p>
            <a:pPr>
              <a:lnSpc>
                <a:spcPct val="110000"/>
              </a:lnSpc>
              <a:spcBef>
                <a:spcPts val="0"/>
              </a:spcBef>
              <a:spcAft>
                <a:spcPts val="600"/>
              </a:spcAft>
            </a:pPr>
            <a:endParaRPr lang="en-GB" dirty="0"/>
          </a:p>
        </p:txBody>
      </p:sp>
      <p:sp>
        <p:nvSpPr>
          <p:cNvPr id="5" name="Text Placeholder 4">
            <a:extLst>
              <a:ext uri="{FF2B5EF4-FFF2-40B4-BE49-F238E27FC236}">
                <a16:creationId xmlns:a16="http://schemas.microsoft.com/office/drawing/2014/main" id="{A6B83B90-7A49-490C-ADAA-3ECF303F3186}"/>
              </a:ext>
            </a:extLst>
          </p:cNvPr>
          <p:cNvSpPr txBox="1">
            <a:spLocks/>
          </p:cNvSpPr>
          <p:nvPr/>
        </p:nvSpPr>
        <p:spPr>
          <a:xfrm>
            <a:off x="2043465" y="1357130"/>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THREATS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532519"/>
            <a:ext cx="1296144" cy="1296144"/>
          </a:xfrm>
          <a:prstGeom prst="rect">
            <a:avLst/>
          </a:prstGeom>
        </p:spPr>
      </p:pic>
    </p:spTree>
    <p:extLst>
      <p:ext uri="{BB962C8B-B14F-4D97-AF65-F5344CB8AC3E}">
        <p14:creationId xmlns:p14="http://schemas.microsoft.com/office/powerpoint/2010/main" val="928241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35E2-8F95-4D61-8A58-77A07FB1EE38}"/>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Take 10 minutes to create a list of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000" dirty="0">
                <a:cs typeface="Arial" panose="020B0604020202020204" pitchFamily="34" charset="0"/>
              </a:rPr>
              <a:t>Share and compare the wide range of descriptions to see if there are any common </a:t>
            </a:r>
            <a:r>
              <a:rPr lang="en-GB" sz="2000" dirty="0" smtClean="0">
                <a:cs typeface="Arial" panose="020B0604020202020204" pitchFamily="34" charset="0"/>
              </a:rPr>
              <a:t>themes</a:t>
            </a:r>
            <a:endParaRPr lang="en-GB" sz="2000" dirty="0">
              <a:cs typeface="Arial" panose="020B0604020202020204" pitchFamily="34" charset="0"/>
            </a:endParaRP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27984" y="3861048"/>
            <a:ext cx="2905128" cy="2905128"/>
          </a:xfrm>
          <a:prstGeom prst="rect">
            <a:avLst/>
          </a:prstGeom>
        </p:spPr>
      </p:pic>
    </p:spTree>
    <p:extLst>
      <p:ext uri="{BB962C8B-B14F-4D97-AF65-F5344CB8AC3E}">
        <p14:creationId xmlns:p14="http://schemas.microsoft.com/office/powerpoint/2010/main" val="20731109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F34C-5459-4E6B-9DD7-17A63262FB1E}"/>
              </a:ext>
            </a:extLst>
          </p:cNvPr>
          <p:cNvSpPr>
            <a:spLocks noGrp="1"/>
          </p:cNvSpPr>
          <p:nvPr>
            <p:ph type="title"/>
          </p:nvPr>
        </p:nvSpPr>
        <p:spPr/>
        <p:txBody>
          <a:bodyPr/>
          <a:lstStyle/>
          <a:p>
            <a:r>
              <a:rPr lang="en-GB" dirty="0"/>
              <a:t>Next Steps</a:t>
            </a:r>
          </a:p>
        </p:txBody>
      </p:sp>
      <p:pic>
        <p:nvPicPr>
          <p:cNvPr id="4" name="Picture 2">
            <a:extLst>
              <a:ext uri="{FF2B5EF4-FFF2-40B4-BE49-F238E27FC236}">
                <a16:creationId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3369" y="1268760"/>
            <a:ext cx="7157262" cy="43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7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21ED-2EAA-4102-8B23-DD15A6E5BD94}"/>
              </a:ext>
            </a:extLst>
          </p:cNvPr>
          <p:cNvSpPr>
            <a:spLocks noGrp="1"/>
          </p:cNvSpPr>
          <p:nvPr>
            <p:ph type="title"/>
          </p:nvPr>
        </p:nvSpPr>
        <p:spPr/>
        <p:txBody>
          <a:bodyPr/>
          <a:lstStyle/>
          <a:p>
            <a:r>
              <a:rPr lang="en-US" dirty="0"/>
              <a:t>Why Learning is Important</a:t>
            </a:r>
            <a:endParaRPr lang="en-GB" dirty="0"/>
          </a:p>
        </p:txBody>
      </p:sp>
      <p:sp>
        <p:nvSpPr>
          <p:cNvPr id="3" name="Content Placeholder 2">
            <a:extLst>
              <a:ext uri="{FF2B5EF4-FFF2-40B4-BE49-F238E27FC236}">
                <a16:creationId xmlns:a16="http://schemas.microsoft.com/office/drawing/2014/main" id="{ADC6AF96-8544-4C21-9502-EF0A99FCC928}"/>
              </a:ext>
            </a:extLst>
          </p:cNvPr>
          <p:cNvSpPr>
            <a:spLocks noGrp="1"/>
          </p:cNvSpPr>
          <p:nvPr>
            <p:ph idx="1"/>
          </p:nvPr>
        </p:nvSpPr>
        <p:spPr>
          <a:xfrm>
            <a:off x="457200" y="1600201"/>
            <a:ext cx="4042792" cy="3917032"/>
          </a:xfrm>
        </p:spPr>
        <p:txBody>
          <a:bodyPr>
            <a:normAutofit/>
          </a:bodyPr>
          <a:lstStyle/>
          <a:p>
            <a:pPr>
              <a:spcBef>
                <a:spcPts val="0"/>
              </a:spcBef>
              <a:spcAft>
                <a:spcPts val="1200"/>
              </a:spcAft>
            </a:pPr>
            <a:r>
              <a:rPr lang="en-US" sz="2800" dirty="0"/>
              <a:t>Improve Knowledge</a:t>
            </a:r>
          </a:p>
          <a:p>
            <a:pPr>
              <a:spcBef>
                <a:spcPts val="0"/>
              </a:spcBef>
              <a:spcAft>
                <a:spcPts val="1200"/>
              </a:spcAft>
            </a:pPr>
            <a:r>
              <a:rPr lang="en-US" sz="2800" dirty="0"/>
              <a:t>Develop Skills</a:t>
            </a:r>
          </a:p>
          <a:p>
            <a:pPr>
              <a:spcBef>
                <a:spcPts val="0"/>
              </a:spcBef>
              <a:spcAft>
                <a:spcPts val="1200"/>
              </a:spcAft>
            </a:pPr>
            <a:r>
              <a:rPr lang="en-US" sz="2800" dirty="0"/>
              <a:t>Enhance Job Prospects</a:t>
            </a:r>
          </a:p>
          <a:p>
            <a:pPr>
              <a:spcBef>
                <a:spcPts val="0"/>
              </a:spcBef>
              <a:spcAft>
                <a:spcPts val="1200"/>
              </a:spcAft>
            </a:pPr>
            <a:r>
              <a:rPr lang="en-US" sz="2800" dirty="0"/>
              <a:t>Help Adjust To Change</a:t>
            </a:r>
            <a:endParaRPr lang="en-GB" sz="2800" dirty="0"/>
          </a:p>
          <a:p>
            <a:pPr>
              <a:spcBef>
                <a:spcPts val="0"/>
              </a:spcBef>
              <a:spcAft>
                <a:spcPts val="1200"/>
              </a:spcAft>
            </a:pPr>
            <a:endParaRPr lang="en-GB" sz="2800" dirty="0"/>
          </a:p>
        </p:txBody>
      </p:sp>
      <p:sp>
        <p:nvSpPr>
          <p:cNvPr id="4" name="Rectangle 3">
            <a:extLst>
              <a:ext uri="{FF2B5EF4-FFF2-40B4-BE49-F238E27FC236}">
                <a16:creationId xmlns:a16="http://schemas.microsoft.com/office/drawing/2014/main" id="{B8F76494-7DFB-4293-9A8A-96F3811F8F39}"/>
              </a:ext>
            </a:extLst>
          </p:cNvPr>
          <p:cNvSpPr/>
          <p:nvPr/>
        </p:nvSpPr>
        <p:spPr>
          <a:xfrm>
            <a:off x="4860032" y="1600201"/>
            <a:ext cx="4032448" cy="3139321"/>
          </a:xfrm>
          <a:prstGeom prst="rect">
            <a:avLst/>
          </a:prstGeom>
        </p:spPr>
        <p:txBody>
          <a:bodyPr wrap="square">
            <a:spAutoFit/>
          </a:bodyPr>
          <a:lstStyle/>
          <a:p>
            <a:pPr marL="457200" indent="-457200">
              <a:spcAft>
                <a:spcPts val="1200"/>
              </a:spcAft>
              <a:buFont typeface="Arial" panose="020B0604020202020204" pitchFamily="34" charset="0"/>
              <a:buChar char="•"/>
            </a:pPr>
            <a:r>
              <a:rPr lang="en-US" sz="2800" dirty="0"/>
              <a:t>Keeping Up To Date</a:t>
            </a:r>
          </a:p>
          <a:p>
            <a:pPr marL="457200" indent="-457200">
              <a:spcAft>
                <a:spcPts val="1200"/>
              </a:spcAft>
              <a:buFont typeface="Arial" panose="020B0604020202020204" pitchFamily="34" charset="0"/>
              <a:buChar char="•"/>
            </a:pPr>
            <a:r>
              <a:rPr lang="en-US" sz="2800" dirty="0"/>
              <a:t>It Can Be Fun</a:t>
            </a:r>
          </a:p>
          <a:p>
            <a:pPr marL="457200" indent="-457200">
              <a:spcAft>
                <a:spcPts val="1200"/>
              </a:spcAft>
              <a:buFont typeface="Arial" panose="020B0604020202020204" pitchFamily="34" charset="0"/>
              <a:buChar char="•"/>
            </a:pPr>
            <a:r>
              <a:rPr lang="en-US" sz="2800" dirty="0"/>
              <a:t>Improve Understanding</a:t>
            </a:r>
          </a:p>
          <a:p>
            <a:pPr marL="457200" indent="-457200">
              <a:spcAft>
                <a:spcPts val="1200"/>
              </a:spcAft>
              <a:buFont typeface="Arial" panose="020B0604020202020204" pitchFamily="34" charset="0"/>
              <a:buChar char="•"/>
            </a:pPr>
            <a:r>
              <a:rPr lang="en-US" sz="2800" dirty="0"/>
              <a:t>Analyze &amp; Improve Performance</a:t>
            </a:r>
            <a:endParaRPr lang="en-GB" sz="2800" dirty="0"/>
          </a:p>
        </p:txBody>
      </p:sp>
      <p:pic>
        <p:nvPicPr>
          <p:cNvPr id="6" name="Picture 5">
            <a:extLst>
              <a:ext uri="{FF2B5EF4-FFF2-40B4-BE49-F238E27FC236}">
                <a16:creationId xmlns:a16="http://schemas.microsoft.com/office/drawing/2014/main" id="{F523E6AB-01B2-4B3A-BA6D-DB44F2473C3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3155801" y="3911634"/>
            <a:ext cx="1704231" cy="1441833"/>
          </a:xfrm>
          <a:prstGeom prst="rect">
            <a:avLst/>
          </a:prstGeom>
        </p:spPr>
      </p:pic>
      <p:sp>
        <p:nvSpPr>
          <p:cNvPr id="7" name="TextBox 6">
            <a:extLst>
              <a:ext uri="{FF2B5EF4-FFF2-40B4-BE49-F238E27FC236}">
                <a16:creationId xmlns:a16="http://schemas.microsoft.com/office/drawing/2014/main" id="{8DBA6CEA-44C5-42E9-9C0F-38597C694654}"/>
              </a:ext>
            </a:extLst>
          </p:cNvPr>
          <p:cNvSpPr txBox="1"/>
          <p:nvPr/>
        </p:nvSpPr>
        <p:spPr>
          <a:xfrm>
            <a:off x="1571625" y="5967412"/>
            <a:ext cx="6000750" cy="230832"/>
          </a:xfrm>
          <a:prstGeom prst="rect">
            <a:avLst/>
          </a:prstGeom>
          <a:noFill/>
        </p:spPr>
        <p:txBody>
          <a:bodyPr wrap="square" rtlCol="0">
            <a:spAutoFit/>
          </a:bodyPr>
          <a:lstStyle/>
          <a:p>
            <a:r>
              <a:rPr lang="en-GB" sz="900" dirty="0">
                <a:hlinkClick r:id="rId4" tooltip="http://blogs.ubc.ca/communicatingscience2014w110/2014/10/27/flavonoids-consumption-can-decrease-age-related-memory-decline/"/>
              </a:rPr>
              <a:t>This </a:t>
            </a:r>
            <a:r>
              <a:rPr lang="en-GB" sz="900" dirty="0" err="1">
                <a:hlinkClick r:id="rId4" tooltip="http://blogs.ubc.ca/communicatingscience2014w110/2014/10/27/flavonoids-consumption-can-decrease-age-related-memory-decline/"/>
              </a:rPr>
              <a:t>hoto</a:t>
            </a:r>
            <a:r>
              <a:rPr lang="en-GB" sz="900" dirty="0"/>
              <a:t> by Unknown Author is licensed under </a:t>
            </a:r>
            <a:r>
              <a:rPr lang="en-GB" sz="900" dirty="0">
                <a:hlinkClick r:id="rId5" tooltip="https://creativecommons.org/licenses/by-nc-nd/2.5/"/>
              </a:rPr>
              <a:t>CC BY-NC-ND</a:t>
            </a:r>
            <a:endParaRPr lang="en-GB" sz="900" dirty="0"/>
          </a:p>
        </p:txBody>
      </p:sp>
    </p:spTree>
    <p:extLst>
      <p:ext uri="{BB962C8B-B14F-4D97-AF65-F5344CB8AC3E}">
        <p14:creationId xmlns:p14="http://schemas.microsoft.com/office/powerpoint/2010/main" val="3068508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p:txBody>
          <a:bodyPr>
            <a:normAutofit/>
          </a:bodyPr>
          <a:lstStyle/>
          <a:p>
            <a:r>
              <a:rPr lang="en-US" dirty="0"/>
              <a:t>Setting Personal/Business Objectives</a:t>
            </a:r>
            <a:endParaRPr lang="en-GB" dirty="0"/>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p:txBody>
          <a:bodyPr/>
          <a:lstStyle/>
          <a:p>
            <a:pPr>
              <a:buFont typeface="Wingdings" pitchFamily="2" charset="2"/>
              <a:buNone/>
            </a:pPr>
            <a:r>
              <a:rPr lang="en-US" b="1" dirty="0"/>
              <a:t>SMART OBJECTIVES</a:t>
            </a:r>
          </a:p>
          <a:p>
            <a:pPr>
              <a:buFont typeface="Wingdings" pitchFamily="2" charset="2"/>
              <a:buNone/>
            </a:pPr>
            <a:r>
              <a:rPr lang="en-US" b="1" dirty="0"/>
              <a:t>		S</a:t>
            </a:r>
            <a:r>
              <a:rPr lang="en-US" dirty="0"/>
              <a:t> 	= Specific</a:t>
            </a:r>
          </a:p>
          <a:p>
            <a:pPr>
              <a:buFont typeface="Wingdings" pitchFamily="2" charset="2"/>
              <a:buNone/>
            </a:pPr>
            <a:r>
              <a:rPr lang="en-US" b="1" dirty="0"/>
              <a:t>		M</a:t>
            </a:r>
            <a:r>
              <a:rPr lang="en-US" dirty="0"/>
              <a:t> 	= Measurable</a:t>
            </a:r>
          </a:p>
          <a:p>
            <a:pPr>
              <a:buFont typeface="Wingdings" pitchFamily="2" charset="2"/>
              <a:buNone/>
            </a:pPr>
            <a:r>
              <a:rPr lang="en-US" b="1" dirty="0"/>
              <a:t>		A</a:t>
            </a:r>
            <a:r>
              <a:rPr lang="en-US" dirty="0"/>
              <a:t> 	= Achievable (Agreed)</a:t>
            </a:r>
          </a:p>
          <a:p>
            <a:pPr>
              <a:buFont typeface="Wingdings" pitchFamily="2" charset="2"/>
              <a:buNone/>
            </a:pPr>
            <a:r>
              <a:rPr lang="en-US" b="1" dirty="0"/>
              <a:t>		R</a:t>
            </a:r>
            <a:r>
              <a:rPr lang="en-US" dirty="0"/>
              <a:t> 	= Realistic (Relevant)</a:t>
            </a:r>
          </a:p>
          <a:p>
            <a:pPr>
              <a:buFont typeface="Wingdings" pitchFamily="2" charset="2"/>
              <a:buNone/>
            </a:pPr>
            <a:r>
              <a:rPr lang="en-US" b="1" dirty="0"/>
              <a:t>		T 	</a:t>
            </a:r>
            <a:r>
              <a:rPr lang="en-US" dirty="0"/>
              <a:t>= Time bound</a:t>
            </a:r>
            <a:endParaRPr lang="en-GB" dirty="0"/>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1268760"/>
            <a:ext cx="2427218" cy="242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BD23CC-FBDA-4758-9F97-96F630CDA5E6}"/>
              </a:ext>
            </a:extLst>
          </p:cNvPr>
          <p:cNvSpPr>
            <a:spLocks noGrp="1"/>
          </p:cNvSpPr>
          <p:nvPr>
            <p:ph type="title"/>
          </p:nvPr>
        </p:nvSpPr>
        <p:spPr/>
        <p:txBody>
          <a:bodyPr>
            <a:normAutofit fontScale="90000"/>
          </a:bodyPr>
          <a:lstStyle/>
          <a:p>
            <a:r>
              <a:rPr lang="en-GB" dirty="0"/>
              <a:t>Write a </a:t>
            </a:r>
            <a:r>
              <a:rPr lang="en-GB" b="1" i="1" dirty="0"/>
              <a:t>SMART</a:t>
            </a:r>
            <a:r>
              <a:rPr lang="en-GB" dirty="0"/>
              <a:t> objective……for something meaningful to you</a:t>
            </a:r>
          </a:p>
        </p:txBody>
      </p:sp>
      <p:sp>
        <p:nvSpPr>
          <p:cNvPr id="3" name="Content Placeholder 2">
            <a:extLst>
              <a:ext uri="{FF2B5EF4-FFF2-40B4-BE49-F238E27FC236}">
                <a16:creationId xmlns:a16="http://schemas.microsoft.com/office/drawing/2014/main" id="{FBF94ED6-51F2-4264-B6BE-04AE6DDE6B4F}"/>
              </a:ext>
            </a:extLst>
          </p:cNvPr>
          <p:cNvSpPr>
            <a:spLocks noGrp="1"/>
          </p:cNvSpPr>
          <p:nvPr>
            <p:ph idx="1"/>
          </p:nvPr>
        </p:nvSpPr>
        <p:spPr>
          <a:xfrm>
            <a:off x="457200" y="1556792"/>
            <a:ext cx="8229600" cy="3917032"/>
          </a:xfrm>
        </p:spPr>
        <p:txBody>
          <a:bodyPr>
            <a:normAutofit/>
          </a:bodyPr>
          <a:lstStyle/>
          <a:p>
            <a:pPr marL="0" indent="0">
              <a:buNone/>
            </a:pPr>
            <a:r>
              <a:rPr lang="en-GB" sz="2800" dirty="0"/>
              <a:t>5 mins, then discuss with a colleague and evaluate the effectiveness of your objectives…</a:t>
            </a:r>
          </a:p>
        </p:txBody>
      </p:sp>
      <p:pic>
        <p:nvPicPr>
          <p:cNvPr id="6" name="Picture 2" descr="http://mycollegeplaybook.com/Data/Sites/1/skins/collegeplaybookskin-v1/images/GetStarted/chartSmartPlanning.jpg">
            <a:extLst>
              <a:ext uri="{FF2B5EF4-FFF2-40B4-BE49-F238E27FC236}">
                <a16:creationId xmlns:a16="http://schemas.microsoft.com/office/drawing/2014/main" id="{518FE4FF-253F-4D57-842B-090C514A7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068960"/>
            <a:ext cx="5884882" cy="314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04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p:txBody>
          <a:bodyPr/>
          <a:lstStyle/>
          <a:p>
            <a:r>
              <a:rPr lang="en-GB" dirty="0"/>
              <a:t>What is an Objective?</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p:txBody>
          <a:bodyPr>
            <a:normAutofit fontScale="92500" lnSpcReduction="10000"/>
          </a:bodyPr>
          <a:lstStyle/>
          <a:p>
            <a:pPr>
              <a:lnSpc>
                <a:spcPct val="90000"/>
              </a:lnSpc>
            </a:pPr>
            <a:r>
              <a:rPr lang="en-GB" sz="2800" dirty="0"/>
              <a:t>An objective is a clear statement</a:t>
            </a:r>
            <a:r>
              <a:rPr lang="en-GB" sz="3400" dirty="0"/>
              <a:t> </a:t>
            </a:r>
            <a:br>
              <a:rPr lang="en-GB" sz="3400" dirty="0"/>
            </a:br>
            <a:r>
              <a:rPr lang="en-GB" sz="2100" dirty="0"/>
              <a:t>about what is to be achieved and what the end result will look like.</a:t>
            </a:r>
            <a:r>
              <a:rPr lang="en-GB" sz="2500" dirty="0"/>
              <a:t> </a:t>
            </a:r>
          </a:p>
          <a:p>
            <a:pPr>
              <a:lnSpc>
                <a:spcPct val="90000"/>
              </a:lnSpc>
            </a:pPr>
            <a:r>
              <a:rPr lang="en-GB" sz="2800" dirty="0"/>
              <a:t>It contains: </a:t>
            </a:r>
          </a:p>
          <a:p>
            <a:pPr lvl="1">
              <a:lnSpc>
                <a:spcPct val="90000"/>
              </a:lnSpc>
            </a:pPr>
            <a:r>
              <a:rPr lang="en-GB" sz="2400" dirty="0"/>
              <a:t>an active verb </a:t>
            </a:r>
            <a:r>
              <a:rPr lang="en-GB" sz="2000" dirty="0"/>
              <a:t>(e.g. to plan, to ensure, to prepare, to maintain)</a:t>
            </a:r>
            <a:r>
              <a:rPr lang="en-GB" sz="2400" dirty="0"/>
              <a:t> </a:t>
            </a:r>
          </a:p>
          <a:p>
            <a:pPr lvl="1">
              <a:lnSpc>
                <a:spcPct val="90000"/>
              </a:lnSpc>
            </a:pPr>
            <a:r>
              <a:rPr lang="en-GB" sz="2400" dirty="0"/>
              <a:t>an outcome </a:t>
            </a:r>
            <a:r>
              <a:rPr lang="en-GB" sz="2000" dirty="0"/>
              <a:t>(e.g. an increase in sales, a new product, a safe environment)</a:t>
            </a:r>
          </a:p>
          <a:p>
            <a:pPr lvl="1">
              <a:lnSpc>
                <a:spcPct val="90000"/>
              </a:lnSpc>
            </a:pPr>
            <a:r>
              <a:rPr lang="en-GB" sz="2400" dirty="0"/>
              <a:t>success indicators that are SMART </a:t>
            </a:r>
            <a:r>
              <a:rPr lang="en-GB" sz="20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20A3-63FE-495C-B3A5-5648893E31D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2F6280E-5969-42DE-BC1E-B425D92306C7}"/>
              </a:ext>
            </a:extLst>
          </p:cNvPr>
          <p:cNvSpPr>
            <a:spLocks noGrp="1"/>
          </p:cNvSpPr>
          <p:nvPr>
            <p:ph idx="1"/>
          </p:nvPr>
        </p:nvSpPr>
        <p:spPr/>
        <p:txBody>
          <a:bodyPr/>
          <a:lstStyle/>
          <a:p>
            <a:r>
              <a:rPr lang="en-GB" dirty="0"/>
              <a:t>Take </a:t>
            </a:r>
            <a:r>
              <a:rPr lang="en-GB" dirty="0" smtClean="0"/>
              <a:t>a couple of </a:t>
            </a:r>
            <a:r>
              <a:rPr lang="en-GB" dirty="0"/>
              <a:t>minutes to reflect on the day and summarise your learning from today</a:t>
            </a:r>
            <a:r>
              <a:rPr lang="en-GB" dirty="0" smtClean="0"/>
              <a:t>.</a:t>
            </a:r>
          </a:p>
          <a:p>
            <a:endParaRPr lang="en-GB" dirty="0"/>
          </a:p>
          <a:p>
            <a:r>
              <a:rPr lang="en-GB" dirty="0" smtClean="0"/>
              <a:t>SWOT</a:t>
            </a:r>
          </a:p>
          <a:p>
            <a:r>
              <a:rPr lang="en-GB" dirty="0" smtClean="0"/>
              <a:t>7 Habits</a:t>
            </a:r>
          </a:p>
          <a:p>
            <a:r>
              <a:rPr lang="en-GB" dirty="0" smtClean="0"/>
              <a:t>SMART Goals</a:t>
            </a:r>
            <a:endParaRPr lang="en-GB" dirty="0"/>
          </a:p>
        </p:txBody>
      </p:sp>
    </p:spTree>
    <p:extLst>
      <p:ext uri="{BB962C8B-B14F-4D97-AF65-F5344CB8AC3E}">
        <p14:creationId xmlns:p14="http://schemas.microsoft.com/office/powerpoint/2010/main" val="14059225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544A-41F6-453C-9138-E0E9E8656260}"/>
              </a:ext>
            </a:extLst>
          </p:cNvPr>
          <p:cNvSpPr>
            <a:spLocks noGrp="1"/>
          </p:cNvSpPr>
          <p:nvPr>
            <p:ph type="title"/>
          </p:nvPr>
        </p:nvSpPr>
        <p:spPr/>
        <p:txBody>
          <a:bodyPr/>
          <a:lstStyle/>
          <a:p>
            <a:r>
              <a:rPr lang="en-GB" dirty="0"/>
              <a:t>Learning Logs</a:t>
            </a:r>
          </a:p>
        </p:txBody>
      </p:sp>
      <p:sp>
        <p:nvSpPr>
          <p:cNvPr id="3" name="Content Placeholder 2">
            <a:extLst>
              <a:ext uri="{FF2B5EF4-FFF2-40B4-BE49-F238E27FC236}">
                <a16:creationId xmlns:a16="http://schemas.microsoft.com/office/drawing/2014/main" id="{C37E2939-27E7-45DB-A6A0-7114745F17AF}"/>
              </a:ext>
            </a:extLst>
          </p:cNvPr>
          <p:cNvSpPr>
            <a:spLocks noGrp="1"/>
          </p:cNvSpPr>
          <p:nvPr>
            <p:ph idx="1"/>
          </p:nvPr>
        </p:nvSpPr>
        <p:spPr/>
        <p:txBody>
          <a:bodyPr>
            <a:normAutofit/>
          </a:bodyPr>
          <a:lstStyle/>
          <a:p>
            <a:r>
              <a:rPr lang="en-US" dirty="0"/>
              <a:t>The log helps you record your learning experience - it is the Learning Cycle </a:t>
            </a:r>
            <a:r>
              <a:rPr lang="en-US" b="1" i="1" dirty="0"/>
              <a:t>put into practice</a:t>
            </a:r>
            <a:r>
              <a:rPr lang="en-US" dirty="0"/>
              <a:t>!</a:t>
            </a:r>
          </a:p>
          <a:p>
            <a:r>
              <a:rPr lang="en-US" dirty="0"/>
              <a:t>Write a running summary of what you have learned in the session</a:t>
            </a:r>
          </a:p>
          <a:p>
            <a:r>
              <a:rPr lang="en-US" dirty="0"/>
              <a:t>Reflect and draw conclusions on what you have learned - list learning points</a:t>
            </a:r>
          </a:p>
          <a:p>
            <a:r>
              <a:rPr lang="en-US" dirty="0"/>
              <a:t>Plan how to implement the point you have learned and when you expect to do it (Remember to set a SMART objective)</a:t>
            </a:r>
            <a:r>
              <a:rPr lang="en-US" altLang="en-US" dirty="0"/>
              <a:t> </a:t>
            </a:r>
          </a:p>
          <a:p>
            <a:endParaRPr lang="en-GB" dirty="0"/>
          </a:p>
        </p:txBody>
      </p:sp>
    </p:spTree>
    <p:extLst>
      <p:ext uri="{BB962C8B-B14F-4D97-AF65-F5344CB8AC3E}">
        <p14:creationId xmlns:p14="http://schemas.microsoft.com/office/powerpoint/2010/main" val="849663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C41C-9D25-40B0-BE55-B8BDC3044541}"/>
              </a:ext>
            </a:extLst>
          </p:cNvPr>
          <p:cNvSpPr>
            <a:spLocks noGrp="1"/>
          </p:cNvSpPr>
          <p:nvPr>
            <p:ph type="title"/>
          </p:nvPr>
        </p:nvSpPr>
        <p:spPr>
          <a:xfrm>
            <a:off x="467544" y="116433"/>
            <a:ext cx="8229600" cy="1143000"/>
          </a:xfrm>
        </p:spPr>
        <p:txBody>
          <a:bodyPr/>
          <a:lstStyle/>
          <a:p>
            <a:r>
              <a:rPr lang="en-GB" dirty="0"/>
              <a:t>Learning Logs</a:t>
            </a:r>
          </a:p>
        </p:txBody>
      </p:sp>
      <p:sp>
        <p:nvSpPr>
          <p:cNvPr id="4" name="Rectangle 2">
            <a:extLst>
              <a:ext uri="{FF2B5EF4-FFF2-40B4-BE49-F238E27FC236}">
                <a16:creationId xmlns:a16="http://schemas.microsoft.com/office/drawing/2014/main" id="{22723CD5-05FD-4B3B-A3A0-2358A1799235}"/>
              </a:ext>
            </a:extLst>
          </p:cNvPr>
          <p:cNvSpPr>
            <a:spLocks noChangeArrowheads="1"/>
          </p:cNvSpPr>
          <p:nvPr/>
        </p:nvSpPr>
        <p:spPr bwMode="auto">
          <a:xfrm>
            <a:off x="791132" y="1198212"/>
            <a:ext cx="7494742" cy="14042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 name="Rectangle 3">
            <a:extLst>
              <a:ext uri="{FF2B5EF4-FFF2-40B4-BE49-F238E27FC236}">
                <a16:creationId xmlns:a16="http://schemas.microsoft.com/office/drawing/2014/main" id="{0EC204E6-BDE2-4190-B5BB-2582FB59F550}"/>
              </a:ext>
            </a:extLst>
          </p:cNvPr>
          <p:cNvSpPr>
            <a:spLocks noChangeArrowheads="1"/>
          </p:cNvSpPr>
          <p:nvPr/>
        </p:nvSpPr>
        <p:spPr bwMode="auto">
          <a:xfrm>
            <a:off x="811058" y="2814740"/>
            <a:ext cx="7494742" cy="1262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 name="Rectangle 4">
            <a:extLst>
              <a:ext uri="{FF2B5EF4-FFF2-40B4-BE49-F238E27FC236}">
                <a16:creationId xmlns:a16="http://schemas.microsoft.com/office/drawing/2014/main" id="{F6AD03CD-3996-467D-9018-82779418118E}"/>
              </a:ext>
            </a:extLst>
          </p:cNvPr>
          <p:cNvSpPr>
            <a:spLocks noChangeArrowheads="1"/>
          </p:cNvSpPr>
          <p:nvPr/>
        </p:nvSpPr>
        <p:spPr bwMode="auto">
          <a:xfrm>
            <a:off x="811058" y="4310744"/>
            <a:ext cx="7494742" cy="106698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7" name="Text Box 5">
            <a:extLst>
              <a:ext uri="{FF2B5EF4-FFF2-40B4-BE49-F238E27FC236}">
                <a16:creationId xmlns:a16="http://schemas.microsoft.com/office/drawing/2014/main" id="{0F7AB6F3-C959-49B2-BE03-CC11A399027B}"/>
              </a:ext>
            </a:extLst>
          </p:cNvPr>
          <p:cNvSpPr txBox="1">
            <a:spLocks noChangeArrowheads="1"/>
          </p:cNvSpPr>
          <p:nvPr/>
        </p:nvSpPr>
        <p:spPr bwMode="auto">
          <a:xfrm>
            <a:off x="791132" y="1148831"/>
            <a:ext cx="5865316"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description of what happened</a:t>
            </a:r>
            <a:endParaRPr lang="en-US" dirty="0">
              <a:solidFill>
                <a:srgbClr val="FFFFFF"/>
              </a:solidFill>
              <a:effectLst>
                <a:outerShdw blurRad="38100" dist="38100" dir="2700000" algn="tl">
                  <a:srgbClr val="C0C0C0"/>
                </a:outerShdw>
              </a:effectLst>
              <a:latin typeface="Arial" charset="0"/>
              <a:cs typeface="Arial" charset="0"/>
            </a:endParaRPr>
          </a:p>
        </p:txBody>
      </p:sp>
      <p:sp>
        <p:nvSpPr>
          <p:cNvPr id="8" name="Text Box 6">
            <a:extLst>
              <a:ext uri="{FF2B5EF4-FFF2-40B4-BE49-F238E27FC236}">
                <a16:creationId xmlns:a16="http://schemas.microsoft.com/office/drawing/2014/main" id="{264380A5-2091-4C71-9F81-4709F3E813A0}"/>
              </a:ext>
            </a:extLst>
          </p:cNvPr>
          <p:cNvSpPr txBox="1">
            <a:spLocks noChangeArrowheads="1"/>
          </p:cNvSpPr>
          <p:nvPr/>
        </p:nvSpPr>
        <p:spPr bwMode="auto">
          <a:xfrm>
            <a:off x="791132" y="2814740"/>
            <a:ext cx="5268581"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conclusions / lessons learned</a:t>
            </a:r>
          </a:p>
        </p:txBody>
      </p:sp>
      <p:sp>
        <p:nvSpPr>
          <p:cNvPr id="9" name="Text Box 7">
            <a:extLst>
              <a:ext uri="{FF2B5EF4-FFF2-40B4-BE49-F238E27FC236}">
                <a16:creationId xmlns:a16="http://schemas.microsoft.com/office/drawing/2014/main" id="{C92E63F7-D618-40A1-873F-8261E8341BAE}"/>
              </a:ext>
            </a:extLst>
          </p:cNvPr>
          <p:cNvSpPr txBox="1">
            <a:spLocks noChangeArrowheads="1"/>
          </p:cNvSpPr>
          <p:nvPr/>
        </p:nvSpPr>
        <p:spPr bwMode="auto">
          <a:xfrm>
            <a:off x="811058" y="4266456"/>
            <a:ext cx="7233478" cy="646331"/>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plan to do something better / different</a:t>
            </a:r>
          </a:p>
          <a:p>
            <a:pPr>
              <a:defRPr/>
            </a:pPr>
            <a:r>
              <a:rPr lang="en-US" dirty="0">
                <a:effectLst>
                  <a:outerShdw blurRad="38100" dist="38100" dir="2700000" algn="tl">
                    <a:srgbClr val="C0C0C0"/>
                  </a:outerShdw>
                </a:effectLst>
                <a:latin typeface="Arial" charset="0"/>
                <a:cs typeface="Arial" charset="0"/>
              </a:rPr>
              <a:t>(set a SMART objective)</a:t>
            </a:r>
          </a:p>
        </p:txBody>
      </p:sp>
    </p:spTree>
    <p:extLst>
      <p:ext uri="{BB962C8B-B14F-4D97-AF65-F5344CB8AC3E}">
        <p14:creationId xmlns:p14="http://schemas.microsoft.com/office/powerpoint/2010/main" val="2457874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00446-BED2-4B66-91E0-C30BE2DDA36E}"/>
              </a:ext>
            </a:extLst>
          </p:cNvPr>
          <p:cNvSpPr>
            <a:spLocks noGrp="1"/>
          </p:cNvSpPr>
          <p:nvPr>
            <p:ph type="title"/>
          </p:nvPr>
        </p:nvSpPr>
        <p:spPr>
          <a:xfrm>
            <a:off x="881356" y="763093"/>
            <a:ext cx="6589199" cy="1280890"/>
          </a:xfrm>
        </p:spPr>
        <p:txBody>
          <a:bodyPr/>
          <a:lstStyle/>
          <a:p>
            <a:pPr algn="ctr"/>
            <a:r>
              <a:rPr lang="en-GB" dirty="0" smtClean="0"/>
              <a:t>Homework </a:t>
            </a:r>
            <a:endParaRPr lang="en-GB" dirty="0"/>
          </a:p>
        </p:txBody>
      </p:sp>
      <p:sp>
        <p:nvSpPr>
          <p:cNvPr id="3" name="Content Placeholder 2">
            <a:extLst>
              <a:ext uri="{FF2B5EF4-FFF2-40B4-BE49-F238E27FC236}">
                <a16:creationId xmlns:a16="http://schemas.microsoft.com/office/drawing/2014/main" id="{AE01DBF8-E779-4E08-BDF8-9CBDD15DCCA8}"/>
              </a:ext>
            </a:extLst>
          </p:cNvPr>
          <p:cNvSpPr>
            <a:spLocks noGrp="1"/>
          </p:cNvSpPr>
          <p:nvPr>
            <p:ph idx="1"/>
          </p:nvPr>
        </p:nvSpPr>
        <p:spPr>
          <a:xfrm>
            <a:off x="179512" y="1403538"/>
            <a:ext cx="8640960" cy="3917032"/>
          </a:xfrm>
        </p:spPr>
        <p:txBody>
          <a:bodyPr>
            <a:normAutofit/>
          </a:bodyPr>
          <a:lstStyle/>
          <a:p>
            <a:endParaRPr lang="en-GB" dirty="0"/>
          </a:p>
          <a:p>
            <a:r>
              <a:rPr lang="en-GB" dirty="0" smtClean="0"/>
              <a:t>Homework – Complete a reflective learning log and bring it for next week</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9792" y="2780928"/>
            <a:ext cx="2952328" cy="2952328"/>
          </a:xfrm>
          <a:prstGeom prst="rect">
            <a:avLst/>
          </a:prstGeom>
        </p:spPr>
      </p:pic>
    </p:spTree>
    <p:extLst>
      <p:ext uri="{BB962C8B-B14F-4D97-AF65-F5344CB8AC3E}">
        <p14:creationId xmlns:p14="http://schemas.microsoft.com/office/powerpoint/2010/main" val="122104994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917</TotalTime>
  <Words>2016</Words>
  <Application>Microsoft Office PowerPoint</Application>
  <PresentationFormat>On-screen Show (4:3)</PresentationFormat>
  <Paragraphs>209</Paragraphs>
  <Slides>29</Slides>
  <Notes>26</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29</vt:i4>
      </vt:variant>
    </vt:vector>
  </HeadingPairs>
  <TitlesOfParts>
    <vt:vector size="40" baseType="lpstr">
      <vt:lpstr>Arial</vt:lpstr>
      <vt:lpstr>Calibri</vt:lpstr>
      <vt:lpstr>Century Gothic</vt:lpstr>
      <vt:lpstr>Courier New</vt:lpstr>
      <vt:lpstr>Myriad Pro</vt:lpstr>
      <vt:lpstr>Tahoma</vt:lpstr>
      <vt:lpstr>Wingdings</vt:lpstr>
      <vt:lpstr>Wingdings 3</vt:lpstr>
      <vt:lpstr>Wisp</vt:lpstr>
      <vt:lpstr>20140311PresentationUWTSDTemplate</vt:lpstr>
      <vt:lpstr>1_20140311PresentationUWTSDTemplate</vt:lpstr>
      <vt:lpstr>CertHE Skills for the Workplace Module: BMSK4005</vt:lpstr>
      <vt:lpstr>CertHE Skills for the Workplace Module: BMSK4005</vt:lpstr>
      <vt:lpstr>PowerPoint Presentation</vt:lpstr>
      <vt:lpstr>PowerPoint Presentation</vt:lpstr>
      <vt:lpstr>Aim of module</vt:lpstr>
      <vt:lpstr>Overview of Session 1</vt:lpstr>
      <vt:lpstr>Professional Career Development</vt:lpstr>
      <vt:lpstr>PowerPoint Presentation</vt:lpstr>
      <vt:lpstr>Reality Check!</vt:lpstr>
      <vt:lpstr>Concepts of Self Awareness</vt:lpstr>
      <vt:lpstr>Self Assessment</vt:lpstr>
      <vt:lpstr>Self Awareness Exercises</vt:lpstr>
      <vt:lpstr>Self Awareness Exercises</vt:lpstr>
      <vt:lpstr>SWOT Analysis</vt:lpstr>
      <vt:lpstr>SWOT Analysis</vt:lpstr>
      <vt:lpstr>SWOT Analysis</vt:lpstr>
      <vt:lpstr>Self Awareness Exercises</vt:lpstr>
      <vt:lpstr>SWOT  Analysis</vt:lpstr>
      <vt:lpstr>SWOT  Analysis</vt:lpstr>
      <vt:lpstr>Self Awareness Exercises</vt:lpstr>
      <vt:lpstr>Next Steps</vt:lpstr>
      <vt:lpstr>Why Learning is Important</vt:lpstr>
      <vt:lpstr>Setting Personal/Business Objectives</vt:lpstr>
      <vt:lpstr>Write a SMART objective……for something meaningful to you</vt:lpstr>
      <vt:lpstr>What is an Objective?</vt:lpstr>
      <vt:lpstr>Summary</vt:lpstr>
      <vt:lpstr>Learning Logs</vt:lpstr>
      <vt:lpstr>Learning Logs</vt:lpstr>
      <vt:lpstr>Homework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32</cp:revision>
  <cp:lastPrinted>2018-01-08T14:27:00Z</cp:lastPrinted>
  <dcterms:created xsi:type="dcterms:W3CDTF">2015-04-14T15:21:28Z</dcterms:created>
  <dcterms:modified xsi:type="dcterms:W3CDTF">2018-09-26T11:38:09Z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