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7"/>
  </p:notes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BC10A4-0D46-41D8-A93C-AE0C60926466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48474D-5810-47A6-9C06-7B1C4E93B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86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A419E-FE21-42A2-AA97-7CE7252363F9}" type="datetime1">
              <a:rPr lang="en-GB" smtClean="0"/>
              <a:t>11/10/2017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1AC8F-B64D-4915-BF31-D983449FE671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002E4-4A32-4A86-B565-968C67F6AB43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2A8B1-3B32-4BBA-909F-116DE539DCA6}" type="datetime1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FD37-75A9-4AED-97B2-DCAE513E21E1}" type="datetime1">
              <a:rPr lang="en-GB" smtClean="0"/>
              <a:t>11/10/2017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33EFA-C0C7-4385-AA60-8767ABD736E8}" type="datetime1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544BB-B1C4-4535-8E01-AA37FCE8E4CD}" type="datetime1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6734-3282-41CC-A1AB-FE25A7744783}" type="datetime1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B5C29-9185-47A2-A146-300539B5BBDD}" type="datetime1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1CDA-8C1E-4B8C-B9E8-6160A4CBB927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7D944-C5A3-4464-AB8E-E0DF9341DECD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92B3846-AAE5-4668-BCFD-589B52C41578}" type="datetime1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EB37AEA-9290-4441-880F-8BFF87D6715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2"/>
          </p:nvPr>
        </p:nvSpPr>
        <p:spPr>
          <a:xfrm>
            <a:off x="457200" y="908720"/>
            <a:ext cx="3898776" cy="5217443"/>
          </a:xfrm>
        </p:spPr>
        <p:txBody>
          <a:bodyPr>
            <a:normAutofit/>
          </a:bodyPr>
          <a:lstStyle/>
          <a:p>
            <a:r>
              <a:rPr lang="en-GB" sz="4000" b="1" u="sng" dirty="0" smtClean="0"/>
              <a:t>Kierkegaard: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- Illusion of objectivity</a:t>
            </a:r>
          </a:p>
          <a:p>
            <a:r>
              <a:rPr lang="en-GB" sz="4000" b="1" dirty="0" smtClean="0"/>
              <a:t>- Rejection of systems of philosophy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1</a:t>
            </a:fld>
            <a:endParaRPr lang="en-GB"/>
          </a:p>
        </p:txBody>
      </p:sp>
      <p:pic>
        <p:nvPicPr>
          <p:cNvPr id="1027" name="Picture 3" descr="U:\3301145102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64704"/>
            <a:ext cx="2915057" cy="550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390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Passionate inwardness</a:t>
            </a:r>
          </a:p>
          <a:p>
            <a:r>
              <a:rPr lang="en-GB" sz="4000" dirty="0" smtClean="0"/>
              <a:t>Subjectivity</a:t>
            </a:r>
          </a:p>
          <a:p>
            <a:r>
              <a:rPr lang="en-GB" sz="4000" dirty="0" smtClean="0"/>
              <a:t>Uncertainty (re: objectivity)</a:t>
            </a:r>
          </a:p>
          <a:p>
            <a:r>
              <a:rPr lang="en-GB" sz="4000" dirty="0"/>
              <a:t>A</a:t>
            </a:r>
            <a:r>
              <a:rPr lang="en-GB" sz="4000" dirty="0" smtClean="0"/>
              <a:t>ppropriation v approximation 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1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Paradoxical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r>
              <a:rPr lang="en-GB" dirty="0" smtClean="0"/>
              <a:t>Truth is (objectively) understood as subjectivity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Subjective truth → objective uncertainty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err="1" smtClean="0"/>
              <a:t>Cottingham</a:t>
            </a:r>
            <a:r>
              <a:rPr lang="en-GB" dirty="0"/>
              <a:t>: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‘[I]t is precisely the lack of objective certainty that generates the risk [the leap of faith] which is the pre-condition of true faith’.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962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5289451"/>
          </a:xfrm>
        </p:spPr>
        <p:txBody>
          <a:bodyPr>
            <a:normAutofit fontScale="85000" lnSpcReduction="10000"/>
          </a:bodyPr>
          <a:lstStyle/>
          <a:p>
            <a:endParaRPr lang="en-GB" dirty="0" smtClean="0"/>
          </a:p>
          <a:p>
            <a:r>
              <a:rPr lang="en-GB" sz="3200" dirty="0" smtClean="0"/>
              <a:t>Socrates is subjectively CERTAIN that he is immortal (and he lives his life as such). BUT he is objectively UNCERTAIN that he is immortal.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 smtClean="0"/>
              <a:t>Kierkegaard: certain subjectively; uncertain objectively. 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4</a:t>
            </a:fld>
            <a:endParaRPr lang="en-GB"/>
          </a:p>
        </p:txBody>
      </p:sp>
      <p:pic>
        <p:nvPicPr>
          <p:cNvPr id="2050" name="Picture 2" descr="U:\3711385254 socart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4104456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424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en-GB" dirty="0" smtClean="0"/>
              <a:t>Truth: ‘</a:t>
            </a:r>
            <a:r>
              <a:rPr lang="en-GB" i="1" dirty="0" smtClean="0"/>
              <a:t>An objective uncertainty, held fast through appropriation with the most passionate inwardness, is the truth</a:t>
            </a:r>
            <a:r>
              <a:rPr lang="en-GB" dirty="0" smtClean="0"/>
              <a:t>, the highest truth there is for an </a:t>
            </a:r>
            <a:r>
              <a:rPr lang="en-GB" i="1" dirty="0" smtClean="0"/>
              <a:t>existing</a:t>
            </a:r>
            <a:r>
              <a:rPr lang="en-GB" dirty="0" smtClean="0"/>
              <a:t> person’.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‘Faith is objective uncertainty, held fast in the passion of inwardness, which is the relation of inwardness intensified to its highest.... the absurd / the paradoxical, is the expression for the passion of faith’.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37AEA-9290-4441-880F-8BFF87D671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270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71</TotalTime>
  <Words>179</Words>
  <Application>Microsoft Office PowerPoint</Application>
  <PresentationFormat>On-screen Show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Apex</vt:lpstr>
      <vt:lpstr>PowerPoint Presentation</vt:lpstr>
      <vt:lpstr>PowerPoint Presentation</vt:lpstr>
      <vt:lpstr>The Paradoxical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Rebekah Humphreys</dc:creator>
  <cp:lastModifiedBy>Rebekah Humphreys</cp:lastModifiedBy>
  <cp:revision>7</cp:revision>
  <dcterms:created xsi:type="dcterms:W3CDTF">2017-10-11T11:43:39Z</dcterms:created>
  <dcterms:modified xsi:type="dcterms:W3CDTF">2017-10-11T13:08:43Z</dcterms:modified>
</cp:coreProperties>
</file>