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7"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B42290-5986-4E02-BE65-D303A77854E9}" v="48" dt="2025-11-14T11:21:57.1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4660"/>
  </p:normalViewPr>
  <p:slideViewPr>
    <p:cSldViewPr snapToGrid="0">
      <p:cViewPr varScale="1">
        <p:scale>
          <a:sx n="83" d="100"/>
          <a:sy n="83" d="100"/>
        </p:scale>
        <p:origin x="682" y="28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y sporle" userId="109a48262b069b52" providerId="LiveId" clId="{6FB42290-5986-4E02-BE65-D303A77854E9}"/>
    <pc:docChg chg="undo custSel addSld delSld modSld">
      <pc:chgData name="Gary sporle" userId="109a48262b069b52" providerId="LiveId" clId="{6FB42290-5986-4E02-BE65-D303A77854E9}" dt="2025-11-22T17:28:36.661" v="2011" actId="20577"/>
      <pc:docMkLst>
        <pc:docMk/>
      </pc:docMkLst>
      <pc:sldChg chg="addSp delSp modSp mod setBg delDesignElem modNotesTx">
        <pc:chgData name="Gary sporle" userId="109a48262b069b52" providerId="LiveId" clId="{6FB42290-5986-4E02-BE65-D303A77854E9}" dt="2025-11-22T17:06:28.577" v="1507" actId="20577"/>
        <pc:sldMkLst>
          <pc:docMk/>
          <pc:sldMk cId="1457083682" sldId="257"/>
        </pc:sldMkLst>
        <pc:spChg chg="mod">
          <ac:chgData name="Gary sporle" userId="109a48262b069b52" providerId="LiveId" clId="{6FB42290-5986-4E02-BE65-D303A77854E9}" dt="2025-11-12T20:40:13.455" v="373" actId="26606"/>
          <ac:spMkLst>
            <pc:docMk/>
            <pc:sldMk cId="1457083682" sldId="257"/>
            <ac:spMk id="2" creationId="{241F43F6-9F9E-B9EE-7644-6F4EAB03376C}"/>
          </ac:spMkLst>
        </pc:spChg>
        <pc:spChg chg="add del">
          <ac:chgData name="Gary sporle" userId="109a48262b069b52" providerId="LiveId" clId="{6FB42290-5986-4E02-BE65-D303A77854E9}" dt="2025-11-12T20:40:15.395" v="374"/>
          <ac:spMkLst>
            <pc:docMk/>
            <pc:sldMk cId="1457083682" sldId="257"/>
            <ac:spMk id="9" creationId="{0671A8AE-40A1-4631-A6B8-581AFF065482}"/>
          </ac:spMkLst>
        </pc:spChg>
        <pc:spChg chg="add del">
          <ac:chgData name="Gary sporle" userId="109a48262b069b52" providerId="LiveId" clId="{6FB42290-5986-4E02-BE65-D303A77854E9}" dt="2025-11-12T20:40:15.395" v="374"/>
          <ac:spMkLst>
            <pc:docMk/>
            <pc:sldMk cId="1457083682" sldId="257"/>
            <ac:spMk id="11" creationId="{AB58EF07-17C2-48CF-ABB0-EEF1F17CB8F0}"/>
          </ac:spMkLst>
        </pc:spChg>
        <pc:spChg chg="add del">
          <ac:chgData name="Gary sporle" userId="109a48262b069b52" providerId="LiveId" clId="{6FB42290-5986-4E02-BE65-D303A77854E9}" dt="2025-11-12T20:40:15.395" v="374"/>
          <ac:spMkLst>
            <pc:docMk/>
            <pc:sldMk cId="1457083682" sldId="257"/>
            <ac:spMk id="13" creationId="{AF2F604E-43BE-4DC3-B983-E071523364F8}"/>
          </ac:spMkLst>
        </pc:spChg>
        <pc:spChg chg="add del">
          <ac:chgData name="Gary sporle" userId="109a48262b069b52" providerId="LiveId" clId="{6FB42290-5986-4E02-BE65-D303A77854E9}" dt="2025-11-12T20:40:15.395" v="374"/>
          <ac:spMkLst>
            <pc:docMk/>
            <pc:sldMk cId="1457083682" sldId="257"/>
            <ac:spMk id="15" creationId="{08C9B587-E65E-4B52-B37C-ABEBB6E87928}"/>
          </ac:spMkLst>
        </pc:spChg>
        <pc:picChg chg="mod ord">
          <ac:chgData name="Gary sporle" userId="109a48262b069b52" providerId="LiveId" clId="{6FB42290-5986-4E02-BE65-D303A77854E9}" dt="2025-11-12T20:40:13.455" v="373" actId="26606"/>
          <ac:picMkLst>
            <pc:docMk/>
            <pc:sldMk cId="1457083682" sldId="257"/>
            <ac:picMk id="4" creationId="{EA6014D9-2239-E72D-E26B-30FF7804CDEC}"/>
          </ac:picMkLst>
        </pc:picChg>
      </pc:sldChg>
      <pc:sldChg chg="addSp modSp mod setBg modNotesTx">
        <pc:chgData name="Gary sporle" userId="109a48262b069b52" providerId="LiveId" clId="{6FB42290-5986-4E02-BE65-D303A77854E9}" dt="2025-11-22T17:12:59.321" v="1679" actId="20577"/>
        <pc:sldMkLst>
          <pc:docMk/>
          <pc:sldMk cId="1676298389" sldId="258"/>
        </pc:sldMkLst>
        <pc:spChg chg="mod">
          <ac:chgData name="Gary sporle" userId="109a48262b069b52" providerId="LiveId" clId="{6FB42290-5986-4E02-BE65-D303A77854E9}" dt="2025-11-13T18:23:58.139" v="557" actId="26606"/>
          <ac:spMkLst>
            <pc:docMk/>
            <pc:sldMk cId="1676298389" sldId="258"/>
            <ac:spMk id="2" creationId="{2BA43C4A-FA15-E59E-D55E-0CFBDE285D01}"/>
          </ac:spMkLst>
        </pc:spChg>
        <pc:spChg chg="mod">
          <ac:chgData name="Gary sporle" userId="109a48262b069b52" providerId="LiveId" clId="{6FB42290-5986-4E02-BE65-D303A77854E9}" dt="2025-11-13T18:23:58.139" v="557" actId="26606"/>
          <ac:spMkLst>
            <pc:docMk/>
            <pc:sldMk cId="1676298389" sldId="258"/>
            <ac:spMk id="3" creationId="{09883547-73F8-22A0-342B-261735C8D90A}"/>
          </ac:spMkLst>
        </pc:spChg>
        <pc:spChg chg="add">
          <ac:chgData name="Gary sporle" userId="109a48262b069b52" providerId="LiveId" clId="{6FB42290-5986-4E02-BE65-D303A77854E9}" dt="2025-11-13T18:23:58.139" v="557" actId="26606"/>
          <ac:spMkLst>
            <pc:docMk/>
            <pc:sldMk cId="1676298389" sldId="258"/>
            <ac:spMk id="8" creationId="{5A292AEA-2528-46C0-B426-95822B6141FB}"/>
          </ac:spMkLst>
        </pc:spChg>
        <pc:spChg chg="add">
          <ac:chgData name="Gary sporle" userId="109a48262b069b52" providerId="LiveId" clId="{6FB42290-5986-4E02-BE65-D303A77854E9}" dt="2025-11-13T18:23:58.139" v="557" actId="26606"/>
          <ac:spMkLst>
            <pc:docMk/>
            <pc:sldMk cId="1676298389" sldId="258"/>
            <ac:spMk id="10" creationId="{D8B7B198-E4DF-43CD-AD8C-199884323745}"/>
          </ac:spMkLst>
        </pc:spChg>
        <pc:spChg chg="add">
          <ac:chgData name="Gary sporle" userId="109a48262b069b52" providerId="LiveId" clId="{6FB42290-5986-4E02-BE65-D303A77854E9}" dt="2025-11-13T18:23:58.139" v="557" actId="26606"/>
          <ac:spMkLst>
            <pc:docMk/>
            <pc:sldMk cId="1676298389" sldId="258"/>
            <ac:spMk id="12" creationId="{2BE67753-EA0E-4819-8D22-0B6600CF7231}"/>
          </ac:spMkLst>
        </pc:spChg>
        <pc:grpChg chg="add">
          <ac:chgData name="Gary sporle" userId="109a48262b069b52" providerId="LiveId" clId="{6FB42290-5986-4E02-BE65-D303A77854E9}" dt="2025-11-13T18:23:58.139" v="557" actId="26606"/>
          <ac:grpSpMkLst>
            <pc:docMk/>
            <pc:sldMk cId="1676298389" sldId="258"/>
            <ac:grpSpMk id="14" creationId="{D76D63AC-0421-45EC-B383-E79A61A78C6B}"/>
          </ac:grpSpMkLst>
        </pc:grpChg>
        <pc:grpChg chg="add">
          <ac:chgData name="Gary sporle" userId="109a48262b069b52" providerId="LiveId" clId="{6FB42290-5986-4E02-BE65-D303A77854E9}" dt="2025-11-13T18:23:58.139" v="557" actId="26606"/>
          <ac:grpSpMkLst>
            <pc:docMk/>
            <pc:sldMk cId="1676298389" sldId="258"/>
            <ac:grpSpMk id="23" creationId="{87F87F1B-42BA-4AC7-A4E2-41544DDB2CE3}"/>
          </ac:grpSpMkLst>
        </pc:grpChg>
        <pc:grpChg chg="add">
          <ac:chgData name="Gary sporle" userId="109a48262b069b52" providerId="LiveId" clId="{6FB42290-5986-4E02-BE65-D303A77854E9}" dt="2025-11-13T18:23:58.139" v="557" actId="26606"/>
          <ac:grpSpMkLst>
            <pc:docMk/>
            <pc:sldMk cId="1676298389" sldId="258"/>
            <ac:grpSpMk id="29" creationId="{967346A5-7569-4F15-AB5D-BE3DADF192C0}"/>
          </ac:grpSpMkLst>
        </pc:grpChg>
      </pc:sldChg>
      <pc:sldChg chg="addSp delSp modSp add del mod setBg setClrOvrMap delDesignElem chgLayout modNotesTx">
        <pc:chgData name="Gary sporle" userId="109a48262b069b52" providerId="LiveId" clId="{6FB42290-5986-4E02-BE65-D303A77854E9}" dt="2025-11-22T17:18:42.268" v="1764" actId="20577"/>
        <pc:sldMkLst>
          <pc:docMk/>
          <pc:sldMk cId="1329668711" sldId="259"/>
        </pc:sldMkLst>
        <pc:graphicFrameChg chg="mod modGraphic">
          <ac:chgData name="Gary sporle" userId="109a48262b069b52" providerId="LiveId" clId="{6FB42290-5986-4E02-BE65-D303A77854E9}" dt="2025-11-12T20:40:11.704" v="372" actId="26606"/>
          <ac:graphicFrameMkLst>
            <pc:docMk/>
            <pc:sldMk cId="1329668711" sldId="259"/>
            <ac:graphicFrameMk id="4" creationId="{67F0A48E-E2AF-0736-B82D-2B9648C9E2B6}"/>
          </ac:graphicFrameMkLst>
        </pc:graphicFrameChg>
      </pc:sldChg>
      <pc:sldChg chg="modSp add del mod modNotesTx">
        <pc:chgData name="Gary sporle" userId="109a48262b069b52" providerId="LiveId" clId="{6FB42290-5986-4E02-BE65-D303A77854E9}" dt="2025-11-22T17:21:51.157" v="1796" actId="20577"/>
        <pc:sldMkLst>
          <pc:docMk/>
          <pc:sldMk cId="3943435522" sldId="260"/>
        </pc:sldMkLst>
        <pc:spChg chg="mod">
          <ac:chgData name="Gary sporle" userId="109a48262b069b52" providerId="LiveId" clId="{6FB42290-5986-4E02-BE65-D303A77854E9}" dt="2025-11-12T20:40:15.395" v="374"/>
          <ac:spMkLst>
            <pc:docMk/>
            <pc:sldMk cId="3943435522" sldId="260"/>
            <ac:spMk id="2" creationId="{6B734D17-C239-ED7D-6065-E6E9A4AA6308}"/>
          </ac:spMkLst>
        </pc:spChg>
        <pc:spChg chg="mod">
          <ac:chgData name="Gary sporle" userId="109a48262b069b52" providerId="LiveId" clId="{6FB42290-5986-4E02-BE65-D303A77854E9}" dt="2025-11-21T10:50:43.807" v="1001" actId="20577"/>
          <ac:spMkLst>
            <pc:docMk/>
            <pc:sldMk cId="3943435522" sldId="260"/>
            <ac:spMk id="9" creationId="{A1BE9DFB-FEA0-2FD1-AB85-67464D92F648}"/>
          </ac:spMkLst>
        </pc:spChg>
      </pc:sldChg>
      <pc:sldChg chg="addSp delSp modSp add del mod setBg modClrScheme chgLayout modNotesTx">
        <pc:chgData name="Gary sporle" userId="109a48262b069b52" providerId="LiveId" clId="{6FB42290-5986-4E02-BE65-D303A77854E9}" dt="2025-11-22T17:24:35.148" v="1839" actId="20577"/>
        <pc:sldMkLst>
          <pc:docMk/>
          <pc:sldMk cId="801376737" sldId="261"/>
        </pc:sldMkLst>
        <pc:spChg chg="mod ord">
          <ac:chgData name="Gary sporle" userId="109a48262b069b52" providerId="LiveId" clId="{6FB42290-5986-4E02-BE65-D303A77854E9}" dt="2025-11-14T11:39:05.368" v="929" actId="20577"/>
          <ac:spMkLst>
            <pc:docMk/>
            <pc:sldMk cId="801376737" sldId="261"/>
            <ac:spMk id="2" creationId="{53D94E21-71FB-FE51-5C47-73C8D297A77C}"/>
          </ac:spMkLst>
        </pc:spChg>
        <pc:spChg chg="mod">
          <ac:chgData name="Gary sporle" userId="109a48262b069b52" providerId="LiveId" clId="{6FB42290-5986-4E02-BE65-D303A77854E9}" dt="2025-11-21T11:11:24.921" v="1058" actId="20577"/>
          <ac:spMkLst>
            <pc:docMk/>
            <pc:sldMk cId="801376737" sldId="261"/>
            <ac:spMk id="5" creationId="{0600BBF5-E624-A413-7046-EEF01C65807A}"/>
          </ac:spMkLst>
        </pc:spChg>
        <pc:picChg chg="add del mod ord">
          <ac:chgData name="Gary sporle" userId="109a48262b069b52" providerId="LiveId" clId="{6FB42290-5986-4E02-BE65-D303A77854E9}" dt="2025-11-14T11:44:35.875" v="947" actId="478"/>
          <ac:picMkLst>
            <pc:docMk/>
            <pc:sldMk cId="801376737" sldId="261"/>
            <ac:picMk id="12" creationId="{2FBE9080-5B22-D81C-DB48-17C408152EE8}"/>
          </ac:picMkLst>
        </pc:picChg>
      </pc:sldChg>
      <pc:sldChg chg="addSp delSp modSp new mod modClrScheme chgLayout modNotesTx">
        <pc:chgData name="Gary sporle" userId="109a48262b069b52" providerId="LiveId" clId="{6FB42290-5986-4E02-BE65-D303A77854E9}" dt="2025-11-22T17:26:38.901" v="1909" actId="20577"/>
        <pc:sldMkLst>
          <pc:docMk/>
          <pc:sldMk cId="1611282884" sldId="262"/>
        </pc:sldMkLst>
        <pc:spChg chg="add mod ord">
          <ac:chgData name="Gary sporle" userId="109a48262b069b52" providerId="LiveId" clId="{6FB42290-5986-4E02-BE65-D303A77854E9}" dt="2025-11-14T10:50:02.318" v="792" actId="20577"/>
          <ac:spMkLst>
            <pc:docMk/>
            <pc:sldMk cId="1611282884" sldId="262"/>
            <ac:spMk id="6" creationId="{0A738B52-0997-A6E3-604A-D84343496E90}"/>
          </ac:spMkLst>
        </pc:spChg>
        <pc:picChg chg="add mod">
          <ac:chgData name="Gary sporle" userId="109a48262b069b52" providerId="LiveId" clId="{6FB42290-5986-4E02-BE65-D303A77854E9}" dt="2025-11-14T11:23:53.351" v="880" actId="14100"/>
          <ac:picMkLst>
            <pc:docMk/>
            <pc:sldMk cId="1611282884" sldId="262"/>
            <ac:picMk id="4" creationId="{1F3CE869-CA7E-77C5-5A6C-5195BDEF8371}"/>
          </ac:picMkLst>
        </pc:picChg>
      </pc:sldChg>
      <pc:sldChg chg="addSp modSp add del mod modClrScheme chgLayout">
        <pc:chgData name="Gary sporle" userId="109a48262b069b52" providerId="LiveId" clId="{6FB42290-5986-4E02-BE65-D303A77854E9}" dt="2025-11-13T18:18:00.683" v="526" actId="2696"/>
        <pc:sldMkLst>
          <pc:docMk/>
          <pc:sldMk cId="2153525798" sldId="262"/>
        </pc:sldMkLst>
      </pc:sldChg>
      <pc:sldChg chg="modSp mod modNotesTx">
        <pc:chgData name="Gary sporle" userId="109a48262b069b52" providerId="LiveId" clId="{6FB42290-5986-4E02-BE65-D303A77854E9}" dt="2025-11-22T17:28:36.661" v="2011" actId="20577"/>
        <pc:sldMkLst>
          <pc:docMk/>
          <pc:sldMk cId="2061301585" sldId="263"/>
        </pc:sldMkLst>
        <pc:spChg chg="mod">
          <ac:chgData name="Gary sporle" userId="109a48262b069b52" providerId="LiveId" clId="{6FB42290-5986-4E02-BE65-D303A77854E9}" dt="2025-11-21T11:19:29.530" v="1330" actId="20577"/>
          <ac:spMkLst>
            <pc:docMk/>
            <pc:sldMk cId="2061301585" sldId="263"/>
            <ac:spMk id="3" creationId="{14C0B5B4-7684-B904-FFE4-2DD536739CE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722A35-3D61-4E85-A132-7B4A70FE7D82}" type="doc">
      <dgm:prSet loTypeId="urn:microsoft.com/office/officeart/2011/layout/HexagonRadial" loCatId="officeonline" qsTypeId="urn:microsoft.com/office/officeart/2005/8/quickstyle/simple4" qsCatId="simple" csTypeId="urn:microsoft.com/office/officeart/2005/8/colors/accent1_2" csCatId="accent1" phldr="1"/>
      <dgm:spPr/>
      <dgm:t>
        <a:bodyPr/>
        <a:lstStyle/>
        <a:p>
          <a:endParaRPr lang="en-GB"/>
        </a:p>
      </dgm:t>
    </dgm:pt>
    <dgm:pt modelId="{8BF174B0-B48E-413C-883C-28D051A85BA4}">
      <dgm:prSet phldrT="[Text]"/>
      <dgm:spPr/>
      <dgm:t>
        <a:bodyPr/>
        <a:lstStyle/>
        <a:p>
          <a:r>
            <a:rPr lang="en-GB" dirty="0"/>
            <a:t>Boundaries</a:t>
          </a:r>
        </a:p>
      </dgm:t>
    </dgm:pt>
    <dgm:pt modelId="{C73502CF-AC33-43D6-AB2F-150586C14A2E}" type="parTrans" cxnId="{0CC95483-9BA8-4B34-BBBB-3656065279E5}">
      <dgm:prSet/>
      <dgm:spPr/>
      <dgm:t>
        <a:bodyPr/>
        <a:lstStyle/>
        <a:p>
          <a:endParaRPr lang="en-GB"/>
        </a:p>
      </dgm:t>
    </dgm:pt>
    <dgm:pt modelId="{B17AACCD-0702-476C-B4AC-B5AE7BA511FB}" type="sibTrans" cxnId="{0CC95483-9BA8-4B34-BBBB-3656065279E5}">
      <dgm:prSet/>
      <dgm:spPr/>
      <dgm:t>
        <a:bodyPr/>
        <a:lstStyle/>
        <a:p>
          <a:endParaRPr lang="en-GB"/>
        </a:p>
      </dgm:t>
    </dgm:pt>
    <dgm:pt modelId="{779C5963-F7D8-40EB-9920-274C7A956DA0}">
      <dgm:prSet phldrT="[Text]"/>
      <dgm:spPr/>
      <dgm:t>
        <a:bodyPr/>
        <a:lstStyle/>
        <a:p>
          <a:r>
            <a:rPr lang="en-GB" dirty="0"/>
            <a:t>Racial</a:t>
          </a:r>
        </a:p>
      </dgm:t>
    </dgm:pt>
    <dgm:pt modelId="{3BB9BE71-83B6-46F3-BDC8-CE04E1B48D0C}" type="parTrans" cxnId="{9ECBEC30-4896-43C6-BE93-7782AB1912ED}">
      <dgm:prSet/>
      <dgm:spPr/>
      <dgm:t>
        <a:bodyPr/>
        <a:lstStyle/>
        <a:p>
          <a:endParaRPr lang="en-GB"/>
        </a:p>
      </dgm:t>
    </dgm:pt>
    <dgm:pt modelId="{0CE79C25-87FE-4575-8497-BA57B56CFFF8}" type="sibTrans" cxnId="{9ECBEC30-4896-43C6-BE93-7782AB1912ED}">
      <dgm:prSet/>
      <dgm:spPr/>
      <dgm:t>
        <a:bodyPr/>
        <a:lstStyle/>
        <a:p>
          <a:endParaRPr lang="en-GB"/>
        </a:p>
      </dgm:t>
    </dgm:pt>
    <dgm:pt modelId="{CC710957-4E61-454C-9C69-355CC736840C}">
      <dgm:prSet phldrT="[Text]"/>
      <dgm:spPr/>
      <dgm:t>
        <a:bodyPr/>
        <a:lstStyle/>
        <a:p>
          <a:r>
            <a:rPr lang="en-GB" dirty="0"/>
            <a:t>Religious </a:t>
          </a:r>
        </a:p>
      </dgm:t>
    </dgm:pt>
    <dgm:pt modelId="{365C12A2-FE8A-4BF3-9851-7AED92D310C5}" type="parTrans" cxnId="{35AE9E52-CACB-4A05-B2EE-BA7AB745CF2C}">
      <dgm:prSet/>
      <dgm:spPr/>
      <dgm:t>
        <a:bodyPr/>
        <a:lstStyle/>
        <a:p>
          <a:endParaRPr lang="en-GB"/>
        </a:p>
      </dgm:t>
    </dgm:pt>
    <dgm:pt modelId="{6F3DD5B6-D76E-4364-A3B8-D8854C6ED883}" type="sibTrans" cxnId="{35AE9E52-CACB-4A05-B2EE-BA7AB745CF2C}">
      <dgm:prSet/>
      <dgm:spPr/>
      <dgm:t>
        <a:bodyPr/>
        <a:lstStyle/>
        <a:p>
          <a:endParaRPr lang="en-GB"/>
        </a:p>
      </dgm:t>
    </dgm:pt>
    <dgm:pt modelId="{C571C8B5-0478-4CC1-A59E-567A997E10B1}">
      <dgm:prSet phldrT="[Text]"/>
      <dgm:spPr/>
      <dgm:t>
        <a:bodyPr/>
        <a:lstStyle/>
        <a:p>
          <a:r>
            <a:rPr lang="en-GB" dirty="0"/>
            <a:t>Ethical</a:t>
          </a:r>
        </a:p>
      </dgm:t>
    </dgm:pt>
    <dgm:pt modelId="{9057FCF8-EA6F-478B-89B2-3AB4D78E8B89}" type="parTrans" cxnId="{39A585E2-2908-4590-A5FF-E4A7F98BEDDC}">
      <dgm:prSet/>
      <dgm:spPr/>
      <dgm:t>
        <a:bodyPr/>
        <a:lstStyle/>
        <a:p>
          <a:endParaRPr lang="en-GB"/>
        </a:p>
      </dgm:t>
    </dgm:pt>
    <dgm:pt modelId="{0A0F6EA2-81AC-4651-90E4-3AAEFC97374B}" type="sibTrans" cxnId="{39A585E2-2908-4590-A5FF-E4A7F98BEDDC}">
      <dgm:prSet/>
      <dgm:spPr/>
      <dgm:t>
        <a:bodyPr/>
        <a:lstStyle/>
        <a:p>
          <a:endParaRPr lang="en-GB"/>
        </a:p>
      </dgm:t>
    </dgm:pt>
    <dgm:pt modelId="{D395AB62-5EEC-45DB-8D8A-9EAC1B41418B}">
      <dgm:prSet phldrT="[Text]"/>
      <dgm:spPr/>
      <dgm:t>
        <a:bodyPr/>
        <a:lstStyle/>
        <a:p>
          <a:r>
            <a:rPr lang="en-GB" dirty="0"/>
            <a:t>Political </a:t>
          </a:r>
        </a:p>
      </dgm:t>
    </dgm:pt>
    <dgm:pt modelId="{918E6956-B9B0-4152-AE93-0C1528FD6EEB}" type="parTrans" cxnId="{E6A867A3-D7CB-4158-933D-F4E5BF0F5F3A}">
      <dgm:prSet/>
      <dgm:spPr/>
      <dgm:t>
        <a:bodyPr/>
        <a:lstStyle/>
        <a:p>
          <a:endParaRPr lang="en-GB"/>
        </a:p>
      </dgm:t>
    </dgm:pt>
    <dgm:pt modelId="{1755FBDB-FBFA-4AD7-A722-471E3BAA3F13}" type="sibTrans" cxnId="{E6A867A3-D7CB-4158-933D-F4E5BF0F5F3A}">
      <dgm:prSet/>
      <dgm:spPr/>
      <dgm:t>
        <a:bodyPr/>
        <a:lstStyle/>
        <a:p>
          <a:endParaRPr lang="en-GB"/>
        </a:p>
      </dgm:t>
    </dgm:pt>
    <dgm:pt modelId="{16358742-ACA1-4B94-8534-21EE8458F201}">
      <dgm:prSet phldrT="[Text]"/>
      <dgm:spPr/>
      <dgm:t>
        <a:bodyPr/>
        <a:lstStyle/>
        <a:p>
          <a:r>
            <a:rPr lang="en-GB" dirty="0"/>
            <a:t>Moral </a:t>
          </a:r>
        </a:p>
      </dgm:t>
    </dgm:pt>
    <dgm:pt modelId="{5481F96A-CCDC-406C-AE28-BB8D3E7A47ED}" type="sibTrans" cxnId="{876C683F-B965-4901-89EC-4090F2BF9CBE}">
      <dgm:prSet/>
      <dgm:spPr/>
      <dgm:t>
        <a:bodyPr/>
        <a:lstStyle/>
        <a:p>
          <a:endParaRPr lang="en-GB"/>
        </a:p>
      </dgm:t>
    </dgm:pt>
    <dgm:pt modelId="{475EB80D-B5B8-4B17-85AA-50432D5A3204}" type="parTrans" cxnId="{876C683F-B965-4901-89EC-4090F2BF9CBE}">
      <dgm:prSet/>
      <dgm:spPr/>
      <dgm:t>
        <a:bodyPr/>
        <a:lstStyle/>
        <a:p>
          <a:endParaRPr lang="en-GB"/>
        </a:p>
      </dgm:t>
    </dgm:pt>
    <dgm:pt modelId="{4C9B5EFF-8795-43E2-843D-29838E767E85}">
      <dgm:prSet phldrT="[Text]"/>
      <dgm:spPr/>
      <dgm:t>
        <a:bodyPr/>
        <a:lstStyle/>
        <a:p>
          <a:r>
            <a:rPr lang="en-GB" dirty="0"/>
            <a:t>Financial</a:t>
          </a:r>
        </a:p>
      </dgm:t>
    </dgm:pt>
    <dgm:pt modelId="{3FFF5961-55B9-4834-8A3A-AE630B1103F9}" type="sibTrans" cxnId="{7AEE9456-35A8-423A-93B4-D617BD6B7B43}">
      <dgm:prSet/>
      <dgm:spPr/>
      <dgm:t>
        <a:bodyPr/>
        <a:lstStyle/>
        <a:p>
          <a:endParaRPr lang="en-GB"/>
        </a:p>
      </dgm:t>
    </dgm:pt>
    <dgm:pt modelId="{5BFEE76E-8CA7-45C6-847C-C6D3F0EABEAA}" type="parTrans" cxnId="{7AEE9456-35A8-423A-93B4-D617BD6B7B43}">
      <dgm:prSet/>
      <dgm:spPr/>
      <dgm:t>
        <a:bodyPr/>
        <a:lstStyle/>
        <a:p>
          <a:endParaRPr lang="en-GB"/>
        </a:p>
      </dgm:t>
    </dgm:pt>
    <dgm:pt modelId="{492D4C40-4237-46AC-B486-F2FFC8B3860F}" type="pres">
      <dgm:prSet presAssocID="{8D722A35-3D61-4E85-A132-7B4A70FE7D82}" presName="Name0" presStyleCnt="0">
        <dgm:presLayoutVars>
          <dgm:chMax val="1"/>
          <dgm:chPref val="1"/>
          <dgm:dir/>
          <dgm:animOne val="branch"/>
          <dgm:animLvl val="lvl"/>
        </dgm:presLayoutVars>
      </dgm:prSet>
      <dgm:spPr/>
    </dgm:pt>
    <dgm:pt modelId="{2C11BF7F-C405-483C-9EE3-15EFF296F502}" type="pres">
      <dgm:prSet presAssocID="{8BF174B0-B48E-413C-883C-28D051A85BA4}" presName="Parent" presStyleLbl="node0" presStyleIdx="0" presStyleCnt="1">
        <dgm:presLayoutVars>
          <dgm:chMax val="6"/>
          <dgm:chPref val="6"/>
        </dgm:presLayoutVars>
      </dgm:prSet>
      <dgm:spPr/>
    </dgm:pt>
    <dgm:pt modelId="{8CB767E6-771D-4EDF-ABF1-98853641B7DA}" type="pres">
      <dgm:prSet presAssocID="{779C5963-F7D8-40EB-9920-274C7A956DA0}" presName="Accent1" presStyleCnt="0"/>
      <dgm:spPr/>
    </dgm:pt>
    <dgm:pt modelId="{03A0D2D1-A30C-45CC-BB0F-0F38819494FC}" type="pres">
      <dgm:prSet presAssocID="{779C5963-F7D8-40EB-9920-274C7A956DA0}" presName="Accent" presStyleLbl="bgShp" presStyleIdx="0" presStyleCnt="6"/>
      <dgm:spPr/>
    </dgm:pt>
    <dgm:pt modelId="{538BC539-E7D9-446A-9A70-523EEAB0BB23}" type="pres">
      <dgm:prSet presAssocID="{779C5963-F7D8-40EB-9920-274C7A956DA0}" presName="Child1" presStyleLbl="node1" presStyleIdx="0" presStyleCnt="6">
        <dgm:presLayoutVars>
          <dgm:chMax val="0"/>
          <dgm:chPref val="0"/>
          <dgm:bulletEnabled val="1"/>
        </dgm:presLayoutVars>
      </dgm:prSet>
      <dgm:spPr/>
    </dgm:pt>
    <dgm:pt modelId="{3C51806D-CD69-449F-9D54-69F20A182A2D}" type="pres">
      <dgm:prSet presAssocID="{CC710957-4E61-454C-9C69-355CC736840C}" presName="Accent2" presStyleCnt="0"/>
      <dgm:spPr/>
    </dgm:pt>
    <dgm:pt modelId="{6E125E41-51EB-42B5-A9C7-F983CB239572}" type="pres">
      <dgm:prSet presAssocID="{CC710957-4E61-454C-9C69-355CC736840C}" presName="Accent" presStyleLbl="bgShp" presStyleIdx="1" presStyleCnt="6"/>
      <dgm:spPr/>
    </dgm:pt>
    <dgm:pt modelId="{FBE5BFD9-3D56-45B1-B65D-84C765940A5E}" type="pres">
      <dgm:prSet presAssocID="{CC710957-4E61-454C-9C69-355CC736840C}" presName="Child2" presStyleLbl="node1" presStyleIdx="1" presStyleCnt="6">
        <dgm:presLayoutVars>
          <dgm:chMax val="0"/>
          <dgm:chPref val="0"/>
          <dgm:bulletEnabled val="1"/>
        </dgm:presLayoutVars>
      </dgm:prSet>
      <dgm:spPr/>
    </dgm:pt>
    <dgm:pt modelId="{28D0C430-DEEC-4957-9907-B575ABDE69AE}" type="pres">
      <dgm:prSet presAssocID="{C571C8B5-0478-4CC1-A59E-567A997E10B1}" presName="Accent3" presStyleCnt="0"/>
      <dgm:spPr/>
    </dgm:pt>
    <dgm:pt modelId="{3D82DF24-7986-4D33-8588-4EB3FC9D0010}" type="pres">
      <dgm:prSet presAssocID="{C571C8B5-0478-4CC1-A59E-567A997E10B1}" presName="Accent" presStyleLbl="bgShp" presStyleIdx="2" presStyleCnt="6"/>
      <dgm:spPr/>
    </dgm:pt>
    <dgm:pt modelId="{44829CE4-5294-4256-B09D-8F72F201B247}" type="pres">
      <dgm:prSet presAssocID="{C571C8B5-0478-4CC1-A59E-567A997E10B1}" presName="Child3" presStyleLbl="node1" presStyleIdx="2" presStyleCnt="6">
        <dgm:presLayoutVars>
          <dgm:chMax val="0"/>
          <dgm:chPref val="0"/>
          <dgm:bulletEnabled val="1"/>
        </dgm:presLayoutVars>
      </dgm:prSet>
      <dgm:spPr/>
    </dgm:pt>
    <dgm:pt modelId="{E67B32DF-EEBA-433E-8D05-330DE0535E33}" type="pres">
      <dgm:prSet presAssocID="{D395AB62-5EEC-45DB-8D8A-9EAC1B41418B}" presName="Accent4" presStyleCnt="0"/>
      <dgm:spPr/>
    </dgm:pt>
    <dgm:pt modelId="{76C7B376-23AA-48CB-B76F-07B0CF0F9D01}" type="pres">
      <dgm:prSet presAssocID="{D395AB62-5EEC-45DB-8D8A-9EAC1B41418B}" presName="Accent" presStyleLbl="bgShp" presStyleIdx="3" presStyleCnt="6"/>
      <dgm:spPr/>
    </dgm:pt>
    <dgm:pt modelId="{A1BC87A7-3C4D-468F-A0EF-D4EBE55DA682}" type="pres">
      <dgm:prSet presAssocID="{D395AB62-5EEC-45DB-8D8A-9EAC1B41418B}" presName="Child4" presStyleLbl="node1" presStyleIdx="3" presStyleCnt="6">
        <dgm:presLayoutVars>
          <dgm:chMax val="0"/>
          <dgm:chPref val="0"/>
          <dgm:bulletEnabled val="1"/>
        </dgm:presLayoutVars>
      </dgm:prSet>
      <dgm:spPr/>
    </dgm:pt>
    <dgm:pt modelId="{2D867FFC-B7D8-4C1C-906E-5C3E18F1023E}" type="pres">
      <dgm:prSet presAssocID="{16358742-ACA1-4B94-8534-21EE8458F201}" presName="Accent5" presStyleCnt="0"/>
      <dgm:spPr/>
    </dgm:pt>
    <dgm:pt modelId="{B6D63B06-AE53-4569-B8E2-31B1F0761A21}" type="pres">
      <dgm:prSet presAssocID="{16358742-ACA1-4B94-8534-21EE8458F201}" presName="Accent" presStyleLbl="bgShp" presStyleIdx="4" presStyleCnt="6"/>
      <dgm:spPr/>
    </dgm:pt>
    <dgm:pt modelId="{AB027FD7-85F1-4C07-9FD9-C37129379F90}" type="pres">
      <dgm:prSet presAssocID="{16358742-ACA1-4B94-8534-21EE8458F201}" presName="Child5" presStyleLbl="node1" presStyleIdx="4" presStyleCnt="6">
        <dgm:presLayoutVars>
          <dgm:chMax val="0"/>
          <dgm:chPref val="0"/>
          <dgm:bulletEnabled val="1"/>
        </dgm:presLayoutVars>
      </dgm:prSet>
      <dgm:spPr/>
    </dgm:pt>
    <dgm:pt modelId="{015CD0EF-8056-4657-8ED5-E065BC3BE0E0}" type="pres">
      <dgm:prSet presAssocID="{4C9B5EFF-8795-43E2-843D-29838E767E85}" presName="Accent6" presStyleCnt="0"/>
      <dgm:spPr/>
    </dgm:pt>
    <dgm:pt modelId="{63E4D400-E626-4C79-A7EB-191466010910}" type="pres">
      <dgm:prSet presAssocID="{4C9B5EFF-8795-43E2-843D-29838E767E85}" presName="Accent" presStyleLbl="bgShp" presStyleIdx="5" presStyleCnt="6"/>
      <dgm:spPr/>
    </dgm:pt>
    <dgm:pt modelId="{E241789B-4127-4B67-B903-814E71E3ADE8}" type="pres">
      <dgm:prSet presAssocID="{4C9B5EFF-8795-43E2-843D-29838E767E85}" presName="Child6" presStyleLbl="node1" presStyleIdx="5" presStyleCnt="6">
        <dgm:presLayoutVars>
          <dgm:chMax val="0"/>
          <dgm:chPref val="0"/>
          <dgm:bulletEnabled val="1"/>
        </dgm:presLayoutVars>
      </dgm:prSet>
      <dgm:spPr/>
    </dgm:pt>
  </dgm:ptLst>
  <dgm:cxnLst>
    <dgm:cxn modelId="{1EBEAB0D-7ECA-4700-A24F-06D4F5F76C1F}" type="presOf" srcId="{4C9B5EFF-8795-43E2-843D-29838E767E85}" destId="{E241789B-4127-4B67-B903-814E71E3ADE8}" srcOrd="0" destOrd="0" presId="urn:microsoft.com/office/officeart/2011/layout/HexagonRadial"/>
    <dgm:cxn modelId="{9ECBEC30-4896-43C6-BE93-7782AB1912ED}" srcId="{8BF174B0-B48E-413C-883C-28D051A85BA4}" destId="{779C5963-F7D8-40EB-9920-274C7A956DA0}" srcOrd="0" destOrd="0" parTransId="{3BB9BE71-83B6-46F3-BDC8-CE04E1B48D0C}" sibTransId="{0CE79C25-87FE-4575-8497-BA57B56CFFF8}"/>
    <dgm:cxn modelId="{876C683F-B965-4901-89EC-4090F2BF9CBE}" srcId="{8BF174B0-B48E-413C-883C-28D051A85BA4}" destId="{16358742-ACA1-4B94-8534-21EE8458F201}" srcOrd="4" destOrd="0" parTransId="{475EB80D-B5B8-4B17-85AA-50432D5A3204}" sibTransId="{5481F96A-CCDC-406C-AE28-BB8D3E7A47ED}"/>
    <dgm:cxn modelId="{35AE9E52-CACB-4A05-B2EE-BA7AB745CF2C}" srcId="{8BF174B0-B48E-413C-883C-28D051A85BA4}" destId="{CC710957-4E61-454C-9C69-355CC736840C}" srcOrd="1" destOrd="0" parTransId="{365C12A2-FE8A-4BF3-9851-7AED92D310C5}" sibTransId="{6F3DD5B6-D76E-4364-A3B8-D8854C6ED883}"/>
    <dgm:cxn modelId="{7AEE9456-35A8-423A-93B4-D617BD6B7B43}" srcId="{8BF174B0-B48E-413C-883C-28D051A85BA4}" destId="{4C9B5EFF-8795-43E2-843D-29838E767E85}" srcOrd="5" destOrd="0" parTransId="{5BFEE76E-8CA7-45C6-847C-C6D3F0EABEAA}" sibTransId="{3FFF5961-55B9-4834-8A3A-AE630B1103F9}"/>
    <dgm:cxn modelId="{0CC95483-9BA8-4B34-BBBB-3656065279E5}" srcId="{8D722A35-3D61-4E85-A132-7B4A70FE7D82}" destId="{8BF174B0-B48E-413C-883C-28D051A85BA4}" srcOrd="0" destOrd="0" parTransId="{C73502CF-AC33-43D6-AB2F-150586C14A2E}" sibTransId="{B17AACCD-0702-476C-B4AC-B5AE7BA511FB}"/>
    <dgm:cxn modelId="{F9CAB88D-1167-4573-963C-26B0244245D7}" type="presOf" srcId="{C571C8B5-0478-4CC1-A59E-567A997E10B1}" destId="{44829CE4-5294-4256-B09D-8F72F201B247}" srcOrd="0" destOrd="0" presId="urn:microsoft.com/office/officeart/2011/layout/HexagonRadial"/>
    <dgm:cxn modelId="{D378D699-ED95-4CF7-B579-8E0C1655B49D}" type="presOf" srcId="{779C5963-F7D8-40EB-9920-274C7A956DA0}" destId="{538BC539-E7D9-446A-9A70-523EEAB0BB23}" srcOrd="0" destOrd="0" presId="urn:microsoft.com/office/officeart/2011/layout/HexagonRadial"/>
    <dgm:cxn modelId="{E6A867A3-D7CB-4158-933D-F4E5BF0F5F3A}" srcId="{8BF174B0-B48E-413C-883C-28D051A85BA4}" destId="{D395AB62-5EEC-45DB-8D8A-9EAC1B41418B}" srcOrd="3" destOrd="0" parTransId="{918E6956-B9B0-4152-AE93-0C1528FD6EEB}" sibTransId="{1755FBDB-FBFA-4AD7-A722-471E3BAA3F13}"/>
    <dgm:cxn modelId="{1FEC85CA-73D6-4F3F-9DF5-5BA0338AC546}" type="presOf" srcId="{16358742-ACA1-4B94-8534-21EE8458F201}" destId="{AB027FD7-85F1-4C07-9FD9-C37129379F90}" srcOrd="0" destOrd="0" presId="urn:microsoft.com/office/officeart/2011/layout/HexagonRadial"/>
    <dgm:cxn modelId="{9E2215D2-DB88-4B72-BC1E-263A9DAF8EF8}" type="presOf" srcId="{8BF174B0-B48E-413C-883C-28D051A85BA4}" destId="{2C11BF7F-C405-483C-9EE3-15EFF296F502}" srcOrd="0" destOrd="0" presId="urn:microsoft.com/office/officeart/2011/layout/HexagonRadial"/>
    <dgm:cxn modelId="{C5DC4AD5-9BCE-4A02-BF63-BC3C44FE96EC}" type="presOf" srcId="{D395AB62-5EEC-45DB-8D8A-9EAC1B41418B}" destId="{A1BC87A7-3C4D-468F-A0EF-D4EBE55DA682}" srcOrd="0" destOrd="0" presId="urn:microsoft.com/office/officeart/2011/layout/HexagonRadial"/>
    <dgm:cxn modelId="{39A585E2-2908-4590-A5FF-E4A7F98BEDDC}" srcId="{8BF174B0-B48E-413C-883C-28D051A85BA4}" destId="{C571C8B5-0478-4CC1-A59E-567A997E10B1}" srcOrd="2" destOrd="0" parTransId="{9057FCF8-EA6F-478B-89B2-3AB4D78E8B89}" sibTransId="{0A0F6EA2-81AC-4651-90E4-3AAEFC97374B}"/>
    <dgm:cxn modelId="{24C14AF7-B84E-430D-B780-D5B701727AD3}" type="presOf" srcId="{CC710957-4E61-454C-9C69-355CC736840C}" destId="{FBE5BFD9-3D56-45B1-B65D-84C765940A5E}" srcOrd="0" destOrd="0" presId="urn:microsoft.com/office/officeart/2011/layout/HexagonRadial"/>
    <dgm:cxn modelId="{ACC012FD-69CE-442B-A133-A37F702C443E}" type="presOf" srcId="{8D722A35-3D61-4E85-A132-7B4A70FE7D82}" destId="{492D4C40-4237-46AC-B486-F2FFC8B3860F}" srcOrd="0" destOrd="0" presId="urn:microsoft.com/office/officeart/2011/layout/HexagonRadial"/>
    <dgm:cxn modelId="{DE6DFF5F-63B7-45FA-96B1-4263ADC68C82}" type="presParOf" srcId="{492D4C40-4237-46AC-B486-F2FFC8B3860F}" destId="{2C11BF7F-C405-483C-9EE3-15EFF296F502}" srcOrd="0" destOrd="0" presId="urn:microsoft.com/office/officeart/2011/layout/HexagonRadial"/>
    <dgm:cxn modelId="{4C1BFBCF-C70D-4C96-8C3E-31FF094FA0D6}" type="presParOf" srcId="{492D4C40-4237-46AC-B486-F2FFC8B3860F}" destId="{8CB767E6-771D-4EDF-ABF1-98853641B7DA}" srcOrd="1" destOrd="0" presId="urn:microsoft.com/office/officeart/2011/layout/HexagonRadial"/>
    <dgm:cxn modelId="{3C2FC6B4-D9BF-4448-9B42-120E0B7426F4}" type="presParOf" srcId="{8CB767E6-771D-4EDF-ABF1-98853641B7DA}" destId="{03A0D2D1-A30C-45CC-BB0F-0F38819494FC}" srcOrd="0" destOrd="0" presId="urn:microsoft.com/office/officeart/2011/layout/HexagonRadial"/>
    <dgm:cxn modelId="{8D5421DF-EE5F-4565-A6AB-BCB8D36BB4CC}" type="presParOf" srcId="{492D4C40-4237-46AC-B486-F2FFC8B3860F}" destId="{538BC539-E7D9-446A-9A70-523EEAB0BB23}" srcOrd="2" destOrd="0" presId="urn:microsoft.com/office/officeart/2011/layout/HexagonRadial"/>
    <dgm:cxn modelId="{5B5285B0-24A1-46DA-B503-2343155FF28B}" type="presParOf" srcId="{492D4C40-4237-46AC-B486-F2FFC8B3860F}" destId="{3C51806D-CD69-449F-9D54-69F20A182A2D}" srcOrd="3" destOrd="0" presId="urn:microsoft.com/office/officeart/2011/layout/HexagonRadial"/>
    <dgm:cxn modelId="{43930795-E186-4266-AA92-874DE91E55C8}" type="presParOf" srcId="{3C51806D-CD69-449F-9D54-69F20A182A2D}" destId="{6E125E41-51EB-42B5-A9C7-F983CB239572}" srcOrd="0" destOrd="0" presId="urn:microsoft.com/office/officeart/2011/layout/HexagonRadial"/>
    <dgm:cxn modelId="{6821B968-C1C1-41F6-AE80-F8A04BFEB300}" type="presParOf" srcId="{492D4C40-4237-46AC-B486-F2FFC8B3860F}" destId="{FBE5BFD9-3D56-45B1-B65D-84C765940A5E}" srcOrd="4" destOrd="0" presId="urn:microsoft.com/office/officeart/2011/layout/HexagonRadial"/>
    <dgm:cxn modelId="{96E01A4C-1DE3-4AF1-B272-4B4424689BB6}" type="presParOf" srcId="{492D4C40-4237-46AC-B486-F2FFC8B3860F}" destId="{28D0C430-DEEC-4957-9907-B575ABDE69AE}" srcOrd="5" destOrd="0" presId="urn:microsoft.com/office/officeart/2011/layout/HexagonRadial"/>
    <dgm:cxn modelId="{88DA4CEF-0E35-44D5-87DE-3B2B5EA533B3}" type="presParOf" srcId="{28D0C430-DEEC-4957-9907-B575ABDE69AE}" destId="{3D82DF24-7986-4D33-8588-4EB3FC9D0010}" srcOrd="0" destOrd="0" presId="urn:microsoft.com/office/officeart/2011/layout/HexagonRadial"/>
    <dgm:cxn modelId="{F3E31D6D-A588-44A9-8EF5-BB43CE432051}" type="presParOf" srcId="{492D4C40-4237-46AC-B486-F2FFC8B3860F}" destId="{44829CE4-5294-4256-B09D-8F72F201B247}" srcOrd="6" destOrd="0" presId="urn:microsoft.com/office/officeart/2011/layout/HexagonRadial"/>
    <dgm:cxn modelId="{D1153C5C-4657-459A-BDCE-436F7FAE0DF3}" type="presParOf" srcId="{492D4C40-4237-46AC-B486-F2FFC8B3860F}" destId="{E67B32DF-EEBA-433E-8D05-330DE0535E33}" srcOrd="7" destOrd="0" presId="urn:microsoft.com/office/officeart/2011/layout/HexagonRadial"/>
    <dgm:cxn modelId="{0A59203C-482F-4ED0-890F-B3B3A640C615}" type="presParOf" srcId="{E67B32DF-EEBA-433E-8D05-330DE0535E33}" destId="{76C7B376-23AA-48CB-B76F-07B0CF0F9D01}" srcOrd="0" destOrd="0" presId="urn:microsoft.com/office/officeart/2011/layout/HexagonRadial"/>
    <dgm:cxn modelId="{AE435B8B-EF7C-422E-AA3C-8EACC12E66FF}" type="presParOf" srcId="{492D4C40-4237-46AC-B486-F2FFC8B3860F}" destId="{A1BC87A7-3C4D-468F-A0EF-D4EBE55DA682}" srcOrd="8" destOrd="0" presId="urn:microsoft.com/office/officeart/2011/layout/HexagonRadial"/>
    <dgm:cxn modelId="{C3604C3E-9BED-4BE9-A10F-5FAF13FBE132}" type="presParOf" srcId="{492D4C40-4237-46AC-B486-F2FFC8B3860F}" destId="{2D867FFC-B7D8-4C1C-906E-5C3E18F1023E}" srcOrd="9" destOrd="0" presId="urn:microsoft.com/office/officeart/2011/layout/HexagonRadial"/>
    <dgm:cxn modelId="{52527BAD-6A3C-4DCC-A1B0-33CC9C731845}" type="presParOf" srcId="{2D867FFC-B7D8-4C1C-906E-5C3E18F1023E}" destId="{B6D63B06-AE53-4569-B8E2-31B1F0761A21}" srcOrd="0" destOrd="0" presId="urn:microsoft.com/office/officeart/2011/layout/HexagonRadial"/>
    <dgm:cxn modelId="{F48F4449-0374-435F-9F14-E814C4923387}" type="presParOf" srcId="{492D4C40-4237-46AC-B486-F2FFC8B3860F}" destId="{AB027FD7-85F1-4C07-9FD9-C37129379F90}" srcOrd="10" destOrd="0" presId="urn:microsoft.com/office/officeart/2011/layout/HexagonRadial"/>
    <dgm:cxn modelId="{1FA690CB-0153-4A74-9399-B1737573A9CF}" type="presParOf" srcId="{492D4C40-4237-46AC-B486-F2FFC8B3860F}" destId="{015CD0EF-8056-4657-8ED5-E065BC3BE0E0}" srcOrd="11" destOrd="0" presId="urn:microsoft.com/office/officeart/2011/layout/HexagonRadial"/>
    <dgm:cxn modelId="{B5CB5954-90B3-4ACE-9B2C-B8D14A883BDE}" type="presParOf" srcId="{015CD0EF-8056-4657-8ED5-E065BC3BE0E0}" destId="{63E4D400-E626-4C79-A7EB-191466010910}" srcOrd="0" destOrd="0" presId="urn:microsoft.com/office/officeart/2011/layout/HexagonRadial"/>
    <dgm:cxn modelId="{0651B946-75BA-403D-9678-295796E28769}" type="presParOf" srcId="{492D4C40-4237-46AC-B486-F2FFC8B3860F}" destId="{E241789B-4127-4B67-B903-814E71E3ADE8}"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1BF7F-C405-483C-9EE3-15EFF296F502}">
      <dsp:nvSpPr>
        <dsp:cNvPr id="0" name=""/>
        <dsp:cNvSpPr/>
      </dsp:nvSpPr>
      <dsp:spPr>
        <a:xfrm>
          <a:off x="4365484" y="1403741"/>
          <a:ext cx="1784216" cy="1543419"/>
        </a:xfrm>
        <a:prstGeom prst="hexagon">
          <a:avLst>
            <a:gd name="adj" fmla="val 2857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Boundaries</a:t>
          </a:r>
        </a:p>
      </dsp:txBody>
      <dsp:txXfrm>
        <a:off x="4661154" y="1659507"/>
        <a:ext cx="1192876" cy="1031887"/>
      </dsp:txXfrm>
    </dsp:sp>
    <dsp:sp modelId="{6E125E41-51EB-42B5-A9C7-F983CB239572}">
      <dsp:nvSpPr>
        <dsp:cNvPr id="0" name=""/>
        <dsp:cNvSpPr/>
      </dsp:nvSpPr>
      <dsp:spPr>
        <a:xfrm>
          <a:off x="5482746" y="665319"/>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38BC539-E7D9-446A-9A70-523EEAB0BB23}">
      <dsp:nvSpPr>
        <dsp:cNvPr id="0" name=""/>
        <dsp:cNvSpPr/>
      </dsp:nvSpPr>
      <dsp:spPr>
        <a:xfrm>
          <a:off x="4529836" y="0"/>
          <a:ext cx="1462152" cy="1264933"/>
        </a:xfrm>
        <a:prstGeom prst="hexagon">
          <a:avLst>
            <a:gd name="adj" fmla="val 2857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Racial</a:t>
          </a:r>
        </a:p>
      </dsp:txBody>
      <dsp:txXfrm>
        <a:off x="4772146" y="209626"/>
        <a:ext cx="977532" cy="845681"/>
      </dsp:txXfrm>
    </dsp:sp>
    <dsp:sp modelId="{3D82DF24-7986-4D33-8588-4EB3FC9D0010}">
      <dsp:nvSpPr>
        <dsp:cNvPr id="0" name=""/>
        <dsp:cNvSpPr/>
      </dsp:nvSpPr>
      <dsp:spPr>
        <a:xfrm>
          <a:off x="6268399" y="1749673"/>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BE5BFD9-3D56-45B1-B65D-84C765940A5E}">
      <dsp:nvSpPr>
        <dsp:cNvPr id="0" name=""/>
        <dsp:cNvSpPr/>
      </dsp:nvSpPr>
      <dsp:spPr>
        <a:xfrm>
          <a:off x="5870800" y="778019"/>
          <a:ext cx="1462152" cy="1264933"/>
        </a:xfrm>
        <a:prstGeom prst="hexagon">
          <a:avLst>
            <a:gd name="adj" fmla="val 2857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Religious </a:t>
          </a:r>
        </a:p>
      </dsp:txBody>
      <dsp:txXfrm>
        <a:off x="6113110" y="987645"/>
        <a:ext cx="977532" cy="845681"/>
      </dsp:txXfrm>
    </dsp:sp>
    <dsp:sp modelId="{76C7B376-23AA-48CB-B76F-07B0CF0F9D01}">
      <dsp:nvSpPr>
        <dsp:cNvPr id="0" name=""/>
        <dsp:cNvSpPr/>
      </dsp:nvSpPr>
      <dsp:spPr>
        <a:xfrm>
          <a:off x="5722634" y="2973704"/>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4829CE4-5294-4256-B09D-8F72F201B247}">
      <dsp:nvSpPr>
        <dsp:cNvPr id="0" name=""/>
        <dsp:cNvSpPr/>
      </dsp:nvSpPr>
      <dsp:spPr>
        <a:xfrm>
          <a:off x="5870800" y="2307514"/>
          <a:ext cx="1462152" cy="1264933"/>
        </a:xfrm>
        <a:prstGeom prst="hexagon">
          <a:avLst>
            <a:gd name="adj" fmla="val 2857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Ethical</a:t>
          </a:r>
        </a:p>
      </dsp:txBody>
      <dsp:txXfrm>
        <a:off x="6113110" y="2517140"/>
        <a:ext cx="977532" cy="845681"/>
      </dsp:txXfrm>
    </dsp:sp>
    <dsp:sp modelId="{B6D63B06-AE53-4569-B8E2-31B1F0761A21}">
      <dsp:nvSpPr>
        <dsp:cNvPr id="0" name=""/>
        <dsp:cNvSpPr/>
      </dsp:nvSpPr>
      <dsp:spPr>
        <a:xfrm>
          <a:off x="4368804" y="3100763"/>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1BC87A7-3C4D-468F-A0EF-D4EBE55DA682}">
      <dsp:nvSpPr>
        <dsp:cNvPr id="0" name=""/>
        <dsp:cNvSpPr/>
      </dsp:nvSpPr>
      <dsp:spPr>
        <a:xfrm>
          <a:off x="4529836" y="3086404"/>
          <a:ext cx="1462152" cy="1264933"/>
        </a:xfrm>
        <a:prstGeom prst="hexagon">
          <a:avLst>
            <a:gd name="adj" fmla="val 2857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Political </a:t>
          </a:r>
        </a:p>
      </dsp:txBody>
      <dsp:txXfrm>
        <a:off x="4772146" y="3296030"/>
        <a:ext cx="977532" cy="845681"/>
      </dsp:txXfrm>
    </dsp:sp>
    <dsp:sp modelId="{63E4D400-E626-4C79-A7EB-191466010910}">
      <dsp:nvSpPr>
        <dsp:cNvPr id="0" name=""/>
        <dsp:cNvSpPr/>
      </dsp:nvSpPr>
      <dsp:spPr>
        <a:xfrm>
          <a:off x="3570285" y="2016845"/>
          <a:ext cx="673179" cy="580033"/>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B027FD7-85F1-4C07-9FD9-C37129379F90}">
      <dsp:nvSpPr>
        <dsp:cNvPr id="0" name=""/>
        <dsp:cNvSpPr/>
      </dsp:nvSpPr>
      <dsp:spPr>
        <a:xfrm>
          <a:off x="3182646" y="2308384"/>
          <a:ext cx="1462152" cy="1264933"/>
        </a:xfrm>
        <a:prstGeom prst="hexagon">
          <a:avLst>
            <a:gd name="adj" fmla="val 2857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Moral </a:t>
          </a:r>
        </a:p>
      </dsp:txBody>
      <dsp:txXfrm>
        <a:off x="3424956" y="2518010"/>
        <a:ext cx="977532" cy="845681"/>
      </dsp:txXfrm>
    </dsp:sp>
    <dsp:sp modelId="{E241789B-4127-4B67-B903-814E71E3ADE8}">
      <dsp:nvSpPr>
        <dsp:cNvPr id="0" name=""/>
        <dsp:cNvSpPr/>
      </dsp:nvSpPr>
      <dsp:spPr>
        <a:xfrm>
          <a:off x="3182646" y="776278"/>
          <a:ext cx="1462152" cy="1264933"/>
        </a:xfrm>
        <a:prstGeom prst="hexagon">
          <a:avLst>
            <a:gd name="adj" fmla="val 28570"/>
            <a:gd name="vf" fmla="val 11547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Financial</a:t>
          </a:r>
        </a:p>
      </dsp:txBody>
      <dsp:txXfrm>
        <a:off x="3424956" y="985904"/>
        <a:ext cx="977532" cy="845681"/>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1339CC-B58E-4BE9-B3A5-EDEBBCBCABB0}" type="datetimeFigureOut">
              <a:rPr lang="en-GB" smtClean="0"/>
              <a:t>22/11/2025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B86C87-442F-4B3B-93D7-48783D5C4546}" type="slidenum">
              <a:rPr lang="en-GB" smtClean="0"/>
              <a:t>‹#›</a:t>
            </a:fld>
            <a:endParaRPr lang="en-GB"/>
          </a:p>
        </p:txBody>
      </p:sp>
    </p:spTree>
    <p:extLst>
      <p:ext uri="{BB962C8B-B14F-4D97-AF65-F5344CB8AC3E}">
        <p14:creationId xmlns:p14="http://schemas.microsoft.com/office/powerpoint/2010/main" val="964614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a quick overview of boundaries within my future studies. </a:t>
            </a:r>
          </a:p>
        </p:txBody>
      </p:sp>
      <p:sp>
        <p:nvSpPr>
          <p:cNvPr id="4" name="Slide Number Placeholder 3"/>
          <p:cNvSpPr>
            <a:spLocks noGrp="1"/>
          </p:cNvSpPr>
          <p:nvPr>
            <p:ph type="sldNum" sz="quarter" idx="5"/>
          </p:nvPr>
        </p:nvSpPr>
        <p:spPr/>
        <p:txBody>
          <a:bodyPr/>
          <a:lstStyle/>
          <a:p>
            <a:fld id="{CBB86C87-442F-4B3B-93D7-48783D5C4546}" type="slidenum">
              <a:rPr lang="en-GB" smtClean="0"/>
              <a:t>1</a:t>
            </a:fld>
            <a:endParaRPr lang="en-GB"/>
          </a:p>
        </p:txBody>
      </p:sp>
    </p:spTree>
    <p:extLst>
      <p:ext uri="{BB962C8B-B14F-4D97-AF65-F5344CB8AC3E}">
        <p14:creationId xmlns:p14="http://schemas.microsoft.com/office/powerpoint/2010/main" val="2095154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look at the path I hope to follow and the roll of boundaries. </a:t>
            </a:r>
          </a:p>
        </p:txBody>
      </p:sp>
      <p:sp>
        <p:nvSpPr>
          <p:cNvPr id="4" name="Slide Number Placeholder 3"/>
          <p:cNvSpPr>
            <a:spLocks noGrp="1"/>
          </p:cNvSpPr>
          <p:nvPr>
            <p:ph type="sldNum" sz="quarter" idx="5"/>
          </p:nvPr>
        </p:nvSpPr>
        <p:spPr/>
        <p:txBody>
          <a:bodyPr/>
          <a:lstStyle/>
          <a:p>
            <a:fld id="{CBB86C87-442F-4B3B-93D7-48783D5C4546}" type="slidenum">
              <a:rPr lang="en-GB" smtClean="0"/>
              <a:t>2</a:t>
            </a:fld>
            <a:endParaRPr lang="en-GB"/>
          </a:p>
        </p:txBody>
      </p:sp>
    </p:spTree>
    <p:extLst>
      <p:ext uri="{BB962C8B-B14F-4D97-AF65-F5344CB8AC3E}">
        <p14:creationId xmlns:p14="http://schemas.microsoft.com/office/powerpoint/2010/main" val="222839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Six key boundaries I see that will be prominent in my studies. </a:t>
            </a:r>
          </a:p>
        </p:txBody>
      </p:sp>
      <p:sp>
        <p:nvSpPr>
          <p:cNvPr id="4" name="Slide Number Placeholder 3"/>
          <p:cNvSpPr>
            <a:spLocks noGrp="1"/>
          </p:cNvSpPr>
          <p:nvPr>
            <p:ph type="sldNum" sz="quarter" idx="5"/>
          </p:nvPr>
        </p:nvSpPr>
        <p:spPr/>
        <p:txBody>
          <a:bodyPr/>
          <a:lstStyle/>
          <a:p>
            <a:fld id="{CBB86C87-442F-4B3B-93D7-48783D5C4546}" type="slidenum">
              <a:rPr lang="en-GB" smtClean="0"/>
              <a:t>3</a:t>
            </a:fld>
            <a:endParaRPr lang="en-GB"/>
          </a:p>
        </p:txBody>
      </p:sp>
    </p:spTree>
    <p:extLst>
      <p:ext uri="{BB962C8B-B14F-4D97-AF65-F5344CB8AC3E}">
        <p14:creationId xmlns:p14="http://schemas.microsoft.com/office/powerpoint/2010/main" val="1769694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within the boundaries.</a:t>
            </a:r>
          </a:p>
        </p:txBody>
      </p:sp>
      <p:sp>
        <p:nvSpPr>
          <p:cNvPr id="4" name="Slide Number Placeholder 3"/>
          <p:cNvSpPr>
            <a:spLocks noGrp="1"/>
          </p:cNvSpPr>
          <p:nvPr>
            <p:ph type="sldNum" sz="quarter" idx="5"/>
          </p:nvPr>
        </p:nvSpPr>
        <p:spPr/>
        <p:txBody>
          <a:bodyPr/>
          <a:lstStyle/>
          <a:p>
            <a:fld id="{CBB86C87-442F-4B3B-93D7-48783D5C4546}" type="slidenum">
              <a:rPr lang="en-GB" smtClean="0"/>
              <a:t>4</a:t>
            </a:fld>
            <a:endParaRPr lang="en-GB"/>
          </a:p>
        </p:txBody>
      </p:sp>
    </p:spTree>
    <p:extLst>
      <p:ext uri="{BB962C8B-B14F-4D97-AF65-F5344CB8AC3E}">
        <p14:creationId xmlns:p14="http://schemas.microsoft.com/office/powerpoint/2010/main" val="32989259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Forming of boundaries , Compartmentalising.</a:t>
            </a:r>
          </a:p>
        </p:txBody>
      </p:sp>
      <p:sp>
        <p:nvSpPr>
          <p:cNvPr id="4" name="Slide Number Placeholder 3"/>
          <p:cNvSpPr>
            <a:spLocks noGrp="1"/>
          </p:cNvSpPr>
          <p:nvPr>
            <p:ph type="sldNum" sz="quarter" idx="5"/>
          </p:nvPr>
        </p:nvSpPr>
        <p:spPr/>
        <p:txBody>
          <a:bodyPr/>
          <a:lstStyle/>
          <a:p>
            <a:fld id="{CBB86C87-442F-4B3B-93D7-48783D5C4546}" type="slidenum">
              <a:rPr lang="en-GB" smtClean="0"/>
              <a:t>5</a:t>
            </a:fld>
            <a:endParaRPr lang="en-GB"/>
          </a:p>
        </p:txBody>
      </p:sp>
    </p:spTree>
    <p:extLst>
      <p:ext uri="{BB962C8B-B14F-4D97-AF65-F5344CB8AC3E}">
        <p14:creationId xmlns:p14="http://schemas.microsoft.com/office/powerpoint/2010/main" val="655062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history has laid path through time and into our future. </a:t>
            </a:r>
          </a:p>
        </p:txBody>
      </p:sp>
      <p:sp>
        <p:nvSpPr>
          <p:cNvPr id="4" name="Slide Number Placeholder 3"/>
          <p:cNvSpPr>
            <a:spLocks noGrp="1"/>
          </p:cNvSpPr>
          <p:nvPr>
            <p:ph type="sldNum" sz="quarter" idx="5"/>
          </p:nvPr>
        </p:nvSpPr>
        <p:spPr/>
        <p:txBody>
          <a:bodyPr/>
          <a:lstStyle/>
          <a:p>
            <a:fld id="{CBB86C87-442F-4B3B-93D7-48783D5C4546}" type="slidenum">
              <a:rPr lang="en-GB" smtClean="0"/>
              <a:t>6</a:t>
            </a:fld>
            <a:endParaRPr lang="en-GB"/>
          </a:p>
        </p:txBody>
      </p:sp>
    </p:spTree>
    <p:extLst>
      <p:ext uri="{BB962C8B-B14F-4D97-AF65-F5344CB8AC3E}">
        <p14:creationId xmlns:p14="http://schemas.microsoft.com/office/powerpoint/2010/main" val="2533500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Anyone wishing to have more information regarding references mentioned above </a:t>
            </a:r>
            <a:r>
              <a:rPr lang="en-GB"/>
              <a:t>feel free to ask. </a:t>
            </a:r>
            <a:endParaRPr lang="en-GB" dirty="0"/>
          </a:p>
        </p:txBody>
      </p:sp>
      <p:sp>
        <p:nvSpPr>
          <p:cNvPr id="4" name="Slide Number Placeholder 3"/>
          <p:cNvSpPr>
            <a:spLocks noGrp="1"/>
          </p:cNvSpPr>
          <p:nvPr>
            <p:ph type="sldNum" sz="quarter" idx="5"/>
          </p:nvPr>
        </p:nvSpPr>
        <p:spPr/>
        <p:txBody>
          <a:bodyPr/>
          <a:lstStyle/>
          <a:p>
            <a:fld id="{CBB86C87-442F-4B3B-93D7-48783D5C4546}" type="slidenum">
              <a:rPr lang="en-GB" smtClean="0"/>
              <a:t>7</a:t>
            </a:fld>
            <a:endParaRPr lang="en-GB"/>
          </a:p>
        </p:txBody>
      </p:sp>
    </p:spTree>
    <p:extLst>
      <p:ext uri="{BB962C8B-B14F-4D97-AF65-F5344CB8AC3E}">
        <p14:creationId xmlns:p14="http://schemas.microsoft.com/office/powerpoint/2010/main" val="25997892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4CC94-117A-ACC1-E7B5-83B575A3A0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D356406-503D-6348-6CEE-3DA0592C8D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FA2A60C-4132-AE7B-6DAC-E8450CDDAD58}"/>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5" name="Footer Placeholder 4">
            <a:extLst>
              <a:ext uri="{FF2B5EF4-FFF2-40B4-BE49-F238E27FC236}">
                <a16:creationId xmlns:a16="http://schemas.microsoft.com/office/drawing/2014/main" id="{247264F6-8A6E-1E89-C503-8E121A124B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7022DF-BBE4-1A25-50FB-0C1C72E927F5}"/>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3428978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B758E-07D7-A42A-6853-045C281F34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DF2122E-3B52-E06B-77C3-2C47DC00439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A3392A-D8DD-FC31-3A79-2139DB1BFA19}"/>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5" name="Footer Placeholder 4">
            <a:extLst>
              <a:ext uri="{FF2B5EF4-FFF2-40B4-BE49-F238E27FC236}">
                <a16:creationId xmlns:a16="http://schemas.microsoft.com/office/drawing/2014/main" id="{05C4933D-EC10-DBAD-6B36-A1924A4C78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FD376-8D6E-378E-2F79-A5B42F326ECE}"/>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36301706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68B53-6C51-9FE7-2F83-130A18097A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1B3F2C4-4D8B-9C1C-A52E-BA8878DB12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4FD0EB-C638-B52A-FB48-C5021290218B}"/>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5" name="Footer Placeholder 4">
            <a:extLst>
              <a:ext uri="{FF2B5EF4-FFF2-40B4-BE49-F238E27FC236}">
                <a16:creationId xmlns:a16="http://schemas.microsoft.com/office/drawing/2014/main" id="{2207218A-FE17-0201-E12E-9BEDEE399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EE6DF2-1EA7-6200-5D07-8D14A4801DD4}"/>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3601398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9E2DC-A117-4378-3DD8-A05A276102E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685752-5F58-88BD-293E-F1D9F95DE2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2F1C049-FD52-BE7F-C8F7-806CAE2FC1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230D953-56C5-B8C0-5A52-1EF528D0BBEC}"/>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6" name="Footer Placeholder 5">
            <a:extLst>
              <a:ext uri="{FF2B5EF4-FFF2-40B4-BE49-F238E27FC236}">
                <a16:creationId xmlns:a16="http://schemas.microsoft.com/office/drawing/2014/main" id="{A6EC2ADD-1D37-0FC5-AB71-DAE91E1245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A9E388-46A9-8BA7-EEA3-1508D290CEEA}"/>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3949948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84CB1-90CD-D368-2605-ECB2021AA78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C06B91E-6F59-06F9-3328-CF0DE56594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E5D22BE-A4A4-122C-8B0A-5A94BF91B8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18C3610-516A-B7DF-CC1C-8A2CA35901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70BEEE3-A689-3057-5D94-48AD0CD2D85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4F6E2E6-B8C0-7CA3-DED0-2438ADAEE81E}"/>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8" name="Footer Placeholder 7">
            <a:extLst>
              <a:ext uri="{FF2B5EF4-FFF2-40B4-BE49-F238E27FC236}">
                <a16:creationId xmlns:a16="http://schemas.microsoft.com/office/drawing/2014/main" id="{58A016AC-F9DC-24AC-24C8-61BB6E3FE32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85DE29-F8CA-625A-9455-84E1826AD69A}"/>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1330873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F401D-26C4-7737-1C2E-4CE7F3C8A3D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76D334-50BE-0D9B-AE71-034E77922212}"/>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4" name="Footer Placeholder 3">
            <a:extLst>
              <a:ext uri="{FF2B5EF4-FFF2-40B4-BE49-F238E27FC236}">
                <a16:creationId xmlns:a16="http://schemas.microsoft.com/office/drawing/2014/main" id="{67162450-5BA8-0B8A-AF6D-88A2C81BF9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B7E282-2DB0-7505-E1BE-DC831DD4949F}"/>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333790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6CD05-394B-099E-58A2-DBA784E505FC}"/>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3" name="Footer Placeholder 2">
            <a:extLst>
              <a:ext uri="{FF2B5EF4-FFF2-40B4-BE49-F238E27FC236}">
                <a16:creationId xmlns:a16="http://schemas.microsoft.com/office/drawing/2014/main" id="{20EF3CC5-20F5-6E6D-9521-3D797F5CA4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DA87CB-05C6-7866-05C0-492C018F593C}"/>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2603772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51998-BAE7-D285-E600-47DDFB45A9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78F8660-838C-8C69-6033-AD1783EEE0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2D2F6AC-1FD6-D7DB-F53B-11A04DD25F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CC8865-B049-6A42-B56C-15C237846761}"/>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6" name="Footer Placeholder 5">
            <a:extLst>
              <a:ext uri="{FF2B5EF4-FFF2-40B4-BE49-F238E27FC236}">
                <a16:creationId xmlns:a16="http://schemas.microsoft.com/office/drawing/2014/main" id="{88A956C8-1C87-4584-C123-096D183A2D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AC57C2-F271-5085-E9A5-64EC0C9FDA71}"/>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1846230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258CC-1922-0164-510D-3FCB7EE086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57D4213-FE3B-3D91-974B-A01BF351A96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26F835-BFE8-8C59-19DA-982D65CDE8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95B529-62D4-2BF3-60E8-1636638DF1DF}"/>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6" name="Footer Placeholder 5">
            <a:extLst>
              <a:ext uri="{FF2B5EF4-FFF2-40B4-BE49-F238E27FC236}">
                <a16:creationId xmlns:a16="http://schemas.microsoft.com/office/drawing/2014/main" id="{F51A2628-3E26-1B89-CE86-A1DE0B517F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887B68-4E6D-BEC6-C53A-46D15C0344CB}"/>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2657416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B3D2B-8373-2124-9E46-CBF15F59F75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1B53439-A5DD-0964-A590-7ECBD0991F4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C30B9EE-1CC4-B11D-7986-8F5B36B56E3A}"/>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5" name="Footer Placeholder 4">
            <a:extLst>
              <a:ext uri="{FF2B5EF4-FFF2-40B4-BE49-F238E27FC236}">
                <a16:creationId xmlns:a16="http://schemas.microsoft.com/office/drawing/2014/main" id="{DAD58CF5-9C31-007A-462F-E84188ACCB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BCC04-F7C8-19F5-D6C7-7BFB3E86F21D}"/>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2832205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DB5754-E0B1-65BF-E23E-7988BF08975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0B8605-2B53-7EA1-BD2B-8349535B98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96A26F-8078-24C2-8CA5-B111A6AC0214}"/>
              </a:ext>
            </a:extLst>
          </p:cNvPr>
          <p:cNvSpPr>
            <a:spLocks noGrp="1"/>
          </p:cNvSpPr>
          <p:nvPr>
            <p:ph type="dt" sz="half" idx="10"/>
          </p:nvPr>
        </p:nvSpPr>
        <p:spPr/>
        <p:txBody>
          <a:bodyPr/>
          <a:lstStyle/>
          <a:p>
            <a:fld id="{6C060417-FA0F-43AD-9977-B5EDF7270DC8}" type="datetimeFigureOut">
              <a:rPr lang="en-GB" smtClean="0"/>
              <a:t>22/11/2025</a:t>
            </a:fld>
            <a:endParaRPr lang="en-GB"/>
          </a:p>
        </p:txBody>
      </p:sp>
      <p:sp>
        <p:nvSpPr>
          <p:cNvPr id="5" name="Footer Placeholder 4">
            <a:extLst>
              <a:ext uri="{FF2B5EF4-FFF2-40B4-BE49-F238E27FC236}">
                <a16:creationId xmlns:a16="http://schemas.microsoft.com/office/drawing/2014/main" id="{CB96E3FE-FC42-FF8D-BBB6-E3203750DA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9478BA-0E12-0AF1-0F07-8C8A2BF62788}"/>
              </a:ext>
            </a:extLst>
          </p:cNvPr>
          <p:cNvSpPr>
            <a:spLocks noGrp="1"/>
          </p:cNvSpPr>
          <p:nvPr>
            <p:ph type="sldNum" sz="quarter" idx="12"/>
          </p:nvPr>
        </p:nvSpPr>
        <p:spPr/>
        <p:txBody>
          <a:bodyPr/>
          <a:lstStyle/>
          <a:p>
            <a:fld id="{FEB8C9B7-AD62-4F0F-97A4-AD5F81AFC076}" type="slidenum">
              <a:rPr lang="en-GB" smtClean="0"/>
              <a:t>‹#›</a:t>
            </a:fld>
            <a:endParaRPr lang="en-GB"/>
          </a:p>
        </p:txBody>
      </p:sp>
    </p:spTree>
    <p:extLst>
      <p:ext uri="{BB962C8B-B14F-4D97-AF65-F5344CB8AC3E}">
        <p14:creationId xmlns:p14="http://schemas.microsoft.com/office/powerpoint/2010/main" val="2691174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9016D3-4243-242C-915D-F98A99F94E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DDFB314-FE27-268C-4216-F368FE3B5E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986B73B-1552-6DBB-0A10-EDC03A99A3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060417-FA0F-43AD-9977-B5EDF7270DC8}" type="datetimeFigureOut">
              <a:rPr lang="en-GB" smtClean="0"/>
              <a:t>22/11/2025</a:t>
            </a:fld>
            <a:endParaRPr lang="en-GB"/>
          </a:p>
        </p:txBody>
      </p:sp>
      <p:sp>
        <p:nvSpPr>
          <p:cNvPr id="5" name="Footer Placeholder 4">
            <a:extLst>
              <a:ext uri="{FF2B5EF4-FFF2-40B4-BE49-F238E27FC236}">
                <a16:creationId xmlns:a16="http://schemas.microsoft.com/office/drawing/2014/main" id="{E975C30B-24B2-0F4B-24BC-4FE082EEC0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94B4569-5176-517D-4757-718668F619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B8C9B7-AD62-4F0F-97A4-AD5F81AFC076}" type="slidenum">
              <a:rPr lang="en-GB" smtClean="0"/>
              <a:t>‹#›</a:t>
            </a:fld>
            <a:endParaRPr lang="en-GB"/>
          </a:p>
        </p:txBody>
      </p:sp>
    </p:spTree>
    <p:extLst>
      <p:ext uri="{BB962C8B-B14F-4D97-AF65-F5344CB8AC3E}">
        <p14:creationId xmlns:p14="http://schemas.microsoft.com/office/powerpoint/2010/main" val="31572753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hyperlink" Target="https://www.bing.com/search?pglt=299&amp;q=HOLLICAST+MUSEUM+IMAGE&amp;cvi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bing.com/images/search?q=we+shall+overcome+image+martin" TargetMode="External"/><Relationship Id="rId4" Type="http://schemas.openxmlformats.org/officeDocument/2006/relationships/hyperlink" Target="https://www.bing.com/images/search?q=we+shall+overcome+image+martin+luther+king&amp;FORM=IACF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een question mark">
            <a:extLst>
              <a:ext uri="{FF2B5EF4-FFF2-40B4-BE49-F238E27FC236}">
                <a16:creationId xmlns:a16="http://schemas.microsoft.com/office/drawing/2014/main" id="{EA6014D9-2239-E72D-E26B-30FF7804CDEC}"/>
              </a:ext>
            </a:extLst>
          </p:cNvPr>
          <p:cNvPicPr>
            <a:picLocks noChangeAspect="1"/>
          </p:cNvPicPr>
          <p:nvPr/>
        </p:nvPicPr>
        <p:blipFill>
          <a:blip r:embed="rId3">
            <a:extLst>
              <a:ext uri="{28A0092B-C50C-407E-A947-70E740481C1C}">
                <a14:useLocalDpi xmlns:a14="http://schemas.microsoft.com/office/drawing/2010/main" val="0"/>
              </a:ext>
            </a:extLst>
          </a:blip>
          <a:srcRect l="5328" t="1976" r="22500"/>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1F43F6-9F9E-B9EE-7644-6F4EAB03376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Boundaries </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7083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2BA43C4A-FA15-E59E-D55E-0CFBDE285D01}"/>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kern="1200">
                <a:solidFill>
                  <a:schemeClr val="tx2"/>
                </a:solidFill>
                <a:latin typeface="+mj-lt"/>
                <a:ea typeface="+mj-ea"/>
                <a:cs typeface="+mj-cs"/>
              </a:rPr>
              <a:t>INTRODUCTION</a:t>
            </a:r>
          </a:p>
        </p:txBody>
      </p:sp>
      <p:sp>
        <p:nvSpPr>
          <p:cNvPr id="3" name="Text Placeholder 2">
            <a:extLst>
              <a:ext uri="{FF2B5EF4-FFF2-40B4-BE49-F238E27FC236}">
                <a16:creationId xmlns:a16="http://schemas.microsoft.com/office/drawing/2014/main" id="{09883547-73F8-22A0-342B-261735C8D90A}"/>
              </a:ext>
            </a:extLst>
          </p:cNvPr>
          <p:cNvSpPr>
            <a:spLocks noGrp="1"/>
          </p:cNvSpPr>
          <p:nvPr>
            <p:ph type="body" idx="1"/>
          </p:nvPr>
        </p:nvSpPr>
        <p:spPr>
          <a:xfrm>
            <a:off x="3502135" y="4001587"/>
            <a:ext cx="5188034" cy="682079"/>
          </a:xfrm>
        </p:spPr>
        <p:txBody>
          <a:bodyPr vert="horz" lIns="91440" tIns="45720" rIns="91440" bIns="45720" rtlCol="0">
            <a:normAutofit/>
          </a:bodyPr>
          <a:lstStyle/>
          <a:p>
            <a:pPr algn="ctr"/>
            <a:r>
              <a:rPr lang="en-US" sz="2000" kern="1200">
                <a:solidFill>
                  <a:schemeClr val="tx2"/>
                </a:solidFill>
                <a:latin typeface="+mn-lt"/>
                <a:ea typeface="+mn-ea"/>
                <a:cs typeface="+mn-cs"/>
              </a:rPr>
              <a:t>The roll Boundaries play in my path to studying</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676298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67F0A48E-E2AF-0736-B82D-2B9648C9E2B6}"/>
              </a:ext>
            </a:extLst>
          </p:cNvPr>
          <p:cNvGraphicFramePr/>
          <p:nvPr>
            <p:extLst>
              <p:ext uri="{D42A27DB-BD31-4B8C-83A1-F6EECF244321}">
                <p14:modId xmlns:p14="http://schemas.microsoft.com/office/powerpoint/2010/main" val="32832320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966871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34D17-C239-ED7D-6065-E6E9A4AA6308}"/>
              </a:ext>
            </a:extLst>
          </p:cNvPr>
          <p:cNvSpPr>
            <a:spLocks noGrp="1"/>
          </p:cNvSpPr>
          <p:nvPr>
            <p:ph type="title"/>
          </p:nvPr>
        </p:nvSpPr>
        <p:spPr/>
        <p:txBody>
          <a:bodyPr/>
          <a:lstStyle/>
          <a:p>
            <a:pPr algn="ctr"/>
            <a:r>
              <a:rPr lang="en-GB" dirty="0"/>
              <a:t> Relationship with My future Studies</a:t>
            </a:r>
          </a:p>
        </p:txBody>
      </p:sp>
      <p:sp>
        <p:nvSpPr>
          <p:cNvPr id="9" name="TextBox 8">
            <a:extLst>
              <a:ext uri="{FF2B5EF4-FFF2-40B4-BE49-F238E27FC236}">
                <a16:creationId xmlns:a16="http://schemas.microsoft.com/office/drawing/2014/main" id="{A1BE9DFB-FEA0-2FD1-AB85-67464D92F648}"/>
              </a:ext>
            </a:extLst>
          </p:cNvPr>
          <p:cNvSpPr txBox="1"/>
          <p:nvPr/>
        </p:nvSpPr>
        <p:spPr>
          <a:xfrm>
            <a:off x="1514764" y="2373745"/>
            <a:ext cx="6228115" cy="4955203"/>
          </a:xfrm>
          <a:prstGeom prst="rect">
            <a:avLst/>
          </a:prstGeom>
          <a:noFill/>
        </p:spPr>
        <p:txBody>
          <a:bodyPr wrap="none" rtlCol="0">
            <a:spAutoFit/>
          </a:bodyPr>
          <a:lstStyle/>
          <a:p>
            <a:endParaRPr lang="en-GB" dirty="0"/>
          </a:p>
          <a:p>
            <a:pPr marL="571500" indent="-571500">
              <a:buFont typeface="Arial" panose="020B0604020202020204" pitchFamily="34" charset="0"/>
              <a:buChar char="•"/>
            </a:pPr>
            <a:r>
              <a:rPr lang="en-GB" sz="4000" dirty="0"/>
              <a:t>Philosophical Thinking</a:t>
            </a:r>
          </a:p>
          <a:p>
            <a:pPr marL="571500" indent="-571500">
              <a:buFont typeface="Arial" panose="020B0604020202020204" pitchFamily="34" charset="0"/>
              <a:buChar char="•"/>
            </a:pPr>
            <a:r>
              <a:rPr lang="en-GB" sz="4000" dirty="0"/>
              <a:t> As a group</a:t>
            </a:r>
          </a:p>
          <a:p>
            <a:pPr marL="285750" indent="-285750">
              <a:buFont typeface="Arial" panose="020B0604020202020204" pitchFamily="34" charset="0"/>
              <a:buChar char="•"/>
            </a:pPr>
            <a:r>
              <a:rPr lang="en-GB" sz="4000" dirty="0"/>
              <a:t>  Personal actions</a:t>
            </a:r>
          </a:p>
          <a:p>
            <a:pPr marL="285750" indent="-285750">
              <a:buFont typeface="Arial" panose="020B0604020202020204" pitchFamily="34" charset="0"/>
              <a:buChar char="•"/>
            </a:pPr>
            <a:r>
              <a:rPr lang="en-GB" sz="4000" dirty="0"/>
              <a:t>  Political Decision making</a:t>
            </a:r>
          </a:p>
          <a:p>
            <a:pPr marL="285750" indent="-285750">
              <a:buFont typeface="Arial" panose="020B0604020202020204" pitchFamily="34" charset="0"/>
              <a:buChar char="•"/>
            </a:pPr>
            <a:r>
              <a:rPr lang="en-GB" sz="4000" dirty="0"/>
              <a:t>  Trade</a:t>
            </a:r>
          </a:p>
          <a:p>
            <a:pPr marL="285750" indent="-285750">
              <a:buFont typeface="Arial" panose="020B0604020202020204" pitchFamily="34" charset="0"/>
              <a:buChar char="•"/>
            </a:pPr>
            <a:endParaRPr lang="en-GB" sz="4000" dirty="0"/>
          </a:p>
          <a:p>
            <a:pPr marL="285750" indent="-285750">
              <a:buFont typeface="Arial" panose="020B0604020202020204" pitchFamily="34" charset="0"/>
              <a:buChar char="•"/>
            </a:pPr>
            <a:endParaRPr lang="en-GB" sz="4000" dirty="0"/>
          </a:p>
          <a:p>
            <a:endParaRPr lang="en-GB" dirty="0"/>
          </a:p>
        </p:txBody>
      </p:sp>
    </p:spTree>
    <p:extLst>
      <p:ext uri="{BB962C8B-B14F-4D97-AF65-F5344CB8AC3E}">
        <p14:creationId xmlns:p14="http://schemas.microsoft.com/office/powerpoint/2010/main" val="3943435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94E21-71FB-FE51-5C47-73C8D297A77C}"/>
              </a:ext>
            </a:extLst>
          </p:cNvPr>
          <p:cNvSpPr>
            <a:spLocks noGrp="1"/>
          </p:cNvSpPr>
          <p:nvPr>
            <p:ph type="title" idx="4294967295"/>
          </p:nvPr>
        </p:nvSpPr>
        <p:spPr>
          <a:xfrm>
            <a:off x="0" y="365125"/>
            <a:ext cx="10515600" cy="1325563"/>
          </a:xfrm>
        </p:spPr>
        <p:txBody>
          <a:bodyPr>
            <a:normAutofit/>
          </a:bodyPr>
          <a:lstStyle/>
          <a:p>
            <a:r>
              <a:rPr lang="en-GB" dirty="0"/>
              <a:t>           How we think about Boundaries</a:t>
            </a:r>
            <a:br>
              <a:rPr lang="en-GB" dirty="0"/>
            </a:br>
            <a:r>
              <a:rPr lang="en-GB" dirty="0"/>
              <a:t>                         Compartmentalising  </a:t>
            </a:r>
          </a:p>
        </p:txBody>
      </p:sp>
      <p:sp>
        <p:nvSpPr>
          <p:cNvPr id="5" name="TextBox 4">
            <a:extLst>
              <a:ext uri="{FF2B5EF4-FFF2-40B4-BE49-F238E27FC236}">
                <a16:creationId xmlns:a16="http://schemas.microsoft.com/office/drawing/2014/main" id="{0600BBF5-E624-A413-7046-EEF01C65807A}"/>
              </a:ext>
            </a:extLst>
          </p:cNvPr>
          <p:cNvSpPr txBox="1"/>
          <p:nvPr/>
        </p:nvSpPr>
        <p:spPr>
          <a:xfrm>
            <a:off x="751115" y="2427514"/>
            <a:ext cx="10940142" cy="4524315"/>
          </a:xfrm>
          <a:prstGeom prst="rect">
            <a:avLst/>
          </a:prstGeom>
          <a:noFill/>
        </p:spPr>
        <p:txBody>
          <a:bodyPr wrap="square" rtlCol="0">
            <a:spAutoFit/>
          </a:bodyPr>
          <a:lstStyle/>
          <a:p>
            <a:r>
              <a:rPr lang="en-GB" dirty="0"/>
              <a:t>When Interviewed, Speer, Hitlers Architect, replied that</a:t>
            </a:r>
          </a:p>
          <a:p>
            <a:r>
              <a:rPr lang="en-GB" dirty="0"/>
              <a:t> “Hitler required  us not only to compartmentalise  our activities but also our thinking. He insisted that each man should only think about his task and not be concerned with that of his neighbour.” </a:t>
            </a:r>
          </a:p>
          <a:p>
            <a:r>
              <a:rPr lang="en-GB" dirty="0"/>
              <a:t>                                                         </a:t>
            </a:r>
          </a:p>
          <a:p>
            <a:endParaRPr lang="en-GB" dirty="0"/>
          </a:p>
          <a:p>
            <a:endParaRPr lang="en-GB" dirty="0"/>
          </a:p>
          <a:p>
            <a:endParaRPr lang="en-GB" dirty="0"/>
          </a:p>
          <a:p>
            <a:endParaRPr lang="en-GB" dirty="0"/>
          </a:p>
          <a:p>
            <a:endParaRPr lang="en-GB" dirty="0"/>
          </a:p>
          <a:p>
            <a:endParaRPr lang="en-GB" dirty="0"/>
          </a:p>
          <a:p>
            <a:r>
              <a:rPr lang="en-GB" dirty="0"/>
              <a:t>                                                                                                                                                                                            1b1b1b1b1b1b        </a:t>
            </a:r>
          </a:p>
          <a:p>
            <a:endParaRPr lang="en-GB" dirty="0"/>
          </a:p>
          <a:p>
            <a:endParaRPr lang="en-GB" dirty="0"/>
          </a:p>
          <a:p>
            <a:endParaRPr lang="en-GB" dirty="0"/>
          </a:p>
          <a:p>
            <a:r>
              <a:rPr lang="en-GB" dirty="0"/>
              <a:t>                                                                                                                                                                                                                                       1a</a:t>
            </a:r>
          </a:p>
        </p:txBody>
      </p:sp>
      <p:pic>
        <p:nvPicPr>
          <p:cNvPr id="12" name="Picture 11" descr="A group of soldiers marching&#10;&#10;AI-generated content may be incorrect.">
            <a:extLst>
              <a:ext uri="{FF2B5EF4-FFF2-40B4-BE49-F238E27FC236}">
                <a16:creationId xmlns:a16="http://schemas.microsoft.com/office/drawing/2014/main" id="{2FBE9080-5B22-D81C-DB48-17C408152E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770" y="3538237"/>
            <a:ext cx="10707030" cy="2922476"/>
          </a:xfrm>
          <a:prstGeom prst="rect">
            <a:avLst/>
          </a:prstGeom>
        </p:spPr>
      </p:pic>
    </p:spTree>
    <p:extLst>
      <p:ext uri="{BB962C8B-B14F-4D97-AF65-F5344CB8AC3E}">
        <p14:creationId xmlns:p14="http://schemas.microsoft.com/office/powerpoint/2010/main" val="801376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stone footpath on the grassy field against the sky">
            <a:extLst>
              <a:ext uri="{FF2B5EF4-FFF2-40B4-BE49-F238E27FC236}">
                <a16:creationId xmlns:a16="http://schemas.microsoft.com/office/drawing/2014/main" id="{0F2EDC39-6CD8-7CDC-C7AA-5559D6539FF4}"/>
              </a:ext>
            </a:extLst>
          </p:cNvPr>
          <p:cNvPicPr>
            <a:picLocks noChangeAspect="1"/>
          </p:cNvPicPr>
          <p:nvPr/>
        </p:nvPicPr>
        <p:blipFill>
          <a:blip r:embed="rId3"/>
          <a:srcRect l="19155" r="21679"/>
          <a:stretch>
            <a:fillRect/>
          </a:stretch>
        </p:blipFill>
        <p:spPr>
          <a:xfrm>
            <a:off x="-1" y="-2"/>
            <a:ext cx="5410198" cy="6858002"/>
          </a:xfrm>
          <a:prstGeom prst="rect">
            <a:avLst/>
          </a:prstGeom>
        </p:spPr>
      </p:pic>
      <p:sp useBgFill="1">
        <p:nvSpPr>
          <p:cNvPr id="16" name="Rectangle 15">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0A738B52-0997-A6E3-604A-D84343496E90}"/>
              </a:ext>
            </a:extLst>
          </p:cNvPr>
          <p:cNvSpPr>
            <a:spLocks noGrp="1"/>
          </p:cNvSpPr>
          <p:nvPr>
            <p:ph type="title"/>
          </p:nvPr>
        </p:nvSpPr>
        <p:spPr>
          <a:xfrm>
            <a:off x="6115317" y="185057"/>
            <a:ext cx="5464968" cy="3809999"/>
          </a:xfrm>
        </p:spPr>
        <p:txBody>
          <a:bodyPr>
            <a:normAutofit fontScale="90000"/>
          </a:bodyPr>
          <a:lstStyle/>
          <a:p>
            <a:r>
              <a:rPr lang="en-GB" sz="4000" dirty="0">
                <a:solidFill>
                  <a:srgbClr val="000000"/>
                </a:solidFill>
                <a:effectLst/>
                <a:latin typeface="Aptos Display" panose="020B0004020202020204" pitchFamily="34" charset="0"/>
              </a:rPr>
              <a:t>           Conclusion </a:t>
            </a:r>
            <a:br>
              <a:rPr lang="en-GB" sz="4000" dirty="0">
                <a:solidFill>
                  <a:srgbClr val="000000"/>
                </a:solidFill>
                <a:effectLst/>
                <a:latin typeface="Aptos Display" panose="020B0004020202020204" pitchFamily="34" charset="0"/>
              </a:rPr>
            </a:br>
            <a:br>
              <a:rPr lang="en-GB" sz="4000" dirty="0">
                <a:solidFill>
                  <a:srgbClr val="000000"/>
                </a:solidFill>
                <a:latin typeface="Aptos Display" panose="020B0004020202020204" pitchFamily="34" charset="0"/>
              </a:rPr>
            </a:br>
            <a:r>
              <a:rPr lang="en-GB" sz="4000" dirty="0">
                <a:solidFill>
                  <a:srgbClr val="000000"/>
                </a:solidFill>
                <a:effectLst/>
                <a:latin typeface="Aptos Display" panose="020B0004020202020204" pitchFamily="34" charset="0"/>
              </a:rPr>
              <a:t>Tracing the path laid by time.</a:t>
            </a:r>
            <a:br>
              <a:rPr lang="en-GB" sz="4000" dirty="0">
                <a:solidFill>
                  <a:srgbClr val="000000"/>
                </a:solidFill>
                <a:latin typeface="Aptos Display" panose="020B0004020202020204" pitchFamily="34" charset="0"/>
              </a:rPr>
            </a:br>
            <a:br>
              <a:rPr lang="en-GB" sz="4000" dirty="0">
                <a:solidFill>
                  <a:srgbClr val="000000"/>
                </a:solidFill>
                <a:effectLst/>
                <a:latin typeface="Aptos Display" panose="020B0004020202020204" pitchFamily="34" charset="0"/>
              </a:rPr>
            </a:br>
            <a:r>
              <a:rPr lang="en-GB" sz="3100" dirty="0">
                <a:solidFill>
                  <a:srgbClr val="000000"/>
                </a:solidFill>
                <a:latin typeface="Aptos Display" panose="020B0004020202020204" pitchFamily="34" charset="0"/>
              </a:rPr>
              <a:t>History has laid us a path that if we look carefully can lead you to a greater understanding of why we act in ways we find hard to understand.  1b</a:t>
            </a:r>
            <a:endParaRPr lang="en-GB" sz="3100" dirty="0"/>
          </a:p>
        </p:txBody>
      </p:sp>
      <p:sp>
        <p:nvSpPr>
          <p:cNvPr id="2" name="Content Placeholder 1">
            <a:extLst>
              <a:ext uri="{FF2B5EF4-FFF2-40B4-BE49-F238E27FC236}">
                <a16:creationId xmlns:a16="http://schemas.microsoft.com/office/drawing/2014/main" id="{EE6B21B9-54AD-27B6-7248-908D2C63E71E}"/>
              </a:ext>
            </a:extLst>
          </p:cNvPr>
          <p:cNvSpPr>
            <a:spLocks noGrp="1"/>
          </p:cNvSpPr>
          <p:nvPr>
            <p:ph idx="1"/>
          </p:nvPr>
        </p:nvSpPr>
        <p:spPr>
          <a:xfrm>
            <a:off x="5952459" y="1143001"/>
            <a:ext cx="5464968" cy="2285999"/>
          </a:xfrm>
        </p:spPr>
        <p:txBody>
          <a:bodyPr anchor="ctr">
            <a:normAutofit/>
          </a:bodyPr>
          <a:lstStyle/>
          <a:p>
            <a:pPr marL="3657600" lvl="8" indent="0">
              <a:buNone/>
            </a:pPr>
            <a:r>
              <a:rPr lang="en-GB" sz="2000" dirty="0"/>
              <a:t>                  </a:t>
            </a:r>
          </a:p>
        </p:txBody>
      </p:sp>
      <p:pic>
        <p:nvPicPr>
          <p:cNvPr id="4" name="Picture 3" descr="A group of people holding a sign&#10;&#10;AI-generated content may be incorrect.">
            <a:extLst>
              <a:ext uri="{FF2B5EF4-FFF2-40B4-BE49-F238E27FC236}">
                <a16:creationId xmlns:a16="http://schemas.microsoft.com/office/drawing/2014/main" id="{1F3CE869-CA7E-77C5-5A6C-5195BDEF83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758542" y="3995056"/>
            <a:ext cx="6215743" cy="2779193"/>
          </a:xfrm>
          <a:prstGeom prst="rect">
            <a:avLst/>
          </a:prstGeom>
        </p:spPr>
      </p:pic>
    </p:spTree>
    <p:extLst>
      <p:ext uri="{BB962C8B-B14F-4D97-AF65-F5344CB8AC3E}">
        <p14:creationId xmlns:p14="http://schemas.microsoft.com/office/powerpoint/2010/main" val="1611282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44966-3C6D-B81F-2A7F-EE81E1B9B67E}"/>
              </a:ext>
            </a:extLst>
          </p:cNvPr>
          <p:cNvSpPr>
            <a:spLocks noGrp="1"/>
          </p:cNvSpPr>
          <p:nvPr>
            <p:ph type="title"/>
          </p:nvPr>
        </p:nvSpPr>
        <p:spPr/>
        <p:txBody>
          <a:bodyPr/>
          <a:lstStyle/>
          <a:p>
            <a:r>
              <a:rPr lang="en-GB" dirty="0"/>
              <a:t>                                   Bibliography  </a:t>
            </a:r>
          </a:p>
        </p:txBody>
      </p:sp>
      <p:sp>
        <p:nvSpPr>
          <p:cNvPr id="3" name="Content Placeholder 2">
            <a:extLst>
              <a:ext uri="{FF2B5EF4-FFF2-40B4-BE49-F238E27FC236}">
                <a16:creationId xmlns:a16="http://schemas.microsoft.com/office/drawing/2014/main" id="{14C0B5B4-7684-B904-FFE4-2DD536739CE9}"/>
              </a:ext>
            </a:extLst>
          </p:cNvPr>
          <p:cNvSpPr>
            <a:spLocks noGrp="1"/>
          </p:cNvSpPr>
          <p:nvPr>
            <p:ph idx="1"/>
          </p:nvPr>
        </p:nvSpPr>
        <p:spPr/>
        <p:txBody>
          <a:bodyPr/>
          <a:lstStyle/>
          <a:p>
            <a:pPr marL="0" indent="0">
              <a:buNone/>
            </a:pPr>
            <a:r>
              <a:rPr lang="en-GB" dirty="0"/>
              <a:t>1, Graton Dan, 2019 I YOU WE THEM Penguin, p 499</a:t>
            </a:r>
          </a:p>
          <a:p>
            <a:pPr marL="0" indent="0">
              <a:buNone/>
            </a:pPr>
            <a:r>
              <a:rPr lang="en-GB" dirty="0"/>
              <a:t>1a, Holocaust Museum. </a:t>
            </a:r>
            <a:r>
              <a:rPr lang="en-GB" dirty="0">
                <a:hlinkClick r:id="rId3"/>
              </a:rPr>
              <a:t>https://www.bing.com/search?pglt=299&amp;q=HOLLICAST+MUSEUM+IMAGE&amp;cvid</a:t>
            </a:r>
            <a:r>
              <a:rPr lang="en-GB" dirty="0"/>
              <a:t> (date accessed 15/11/2025)</a:t>
            </a:r>
          </a:p>
          <a:p>
            <a:pPr marL="0" indent="0">
              <a:buNone/>
            </a:pPr>
            <a:r>
              <a:rPr lang="en-GB" dirty="0"/>
              <a:t>1b Getty Images.</a:t>
            </a:r>
            <a:r>
              <a:rPr lang="en-GB" dirty="0">
                <a:hlinkClick r:id="rId4"/>
              </a:rPr>
              <a:t> </a:t>
            </a:r>
            <a:r>
              <a:rPr lang="en-GB" dirty="0">
                <a:hlinkClick r:id="rId5"/>
              </a:rPr>
              <a:t>https://www.bing.com/images/search?q=we+shall+overcome+image+martin</a:t>
            </a:r>
            <a:r>
              <a:rPr lang="en-GB" dirty="0"/>
              <a:t>+ ( date accessed 15/11/2025 )   </a:t>
            </a:r>
          </a:p>
          <a:p>
            <a:pPr marL="0" indent="0">
              <a:buNone/>
            </a:pPr>
            <a:r>
              <a:rPr lang="en-GB" dirty="0"/>
              <a:t>Image of Path. Microsoft  Word.                                                     </a:t>
            </a:r>
          </a:p>
        </p:txBody>
      </p:sp>
    </p:spTree>
    <p:extLst>
      <p:ext uri="{BB962C8B-B14F-4D97-AF65-F5344CB8AC3E}">
        <p14:creationId xmlns:p14="http://schemas.microsoft.com/office/powerpoint/2010/main" val="20613015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TM03457444[[fn=Basis]]</Template>
  <TotalTime>594</TotalTime>
  <Words>319</Words>
  <Application>Microsoft Office PowerPoint</Application>
  <PresentationFormat>Widescreen</PresentationFormat>
  <Paragraphs>54</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Boundaries </vt:lpstr>
      <vt:lpstr>INTRODUCTION</vt:lpstr>
      <vt:lpstr>PowerPoint Presentation</vt:lpstr>
      <vt:lpstr> Relationship with My future Studies</vt:lpstr>
      <vt:lpstr>           How we think about Boundaries                          Compartmentalising  </vt:lpstr>
      <vt:lpstr>           Conclusion   Tracing the path laid by time.  History has laid us a path that if we look carefully can lead you to a greater understanding of why we act in ways we find hard to understand.  1b</vt:lpstr>
      <vt:lpstr>                                   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Gary sporle</dc:creator>
  <cp:lastModifiedBy>Gary sporle</cp:lastModifiedBy>
  <cp:revision>9</cp:revision>
  <dcterms:created xsi:type="dcterms:W3CDTF">2025-11-08T16:33:57Z</dcterms:created>
  <dcterms:modified xsi:type="dcterms:W3CDTF">2025-11-22T17:28:44Z</dcterms:modified>
</cp:coreProperties>
</file>