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769" r:id="rId1"/>
  </p:sldMasterIdLst>
  <p:notesMasterIdLst>
    <p:notesMasterId r:id="rId20"/>
  </p:notesMasterIdLst>
  <p:sldIdLst>
    <p:sldId id="256" r:id="rId2"/>
    <p:sldId id="261" r:id="rId3"/>
    <p:sldId id="260" r:id="rId4"/>
    <p:sldId id="257" r:id="rId5"/>
    <p:sldId id="272" r:id="rId6"/>
    <p:sldId id="273" r:id="rId7"/>
    <p:sldId id="274" r:id="rId8"/>
    <p:sldId id="275" r:id="rId9"/>
    <p:sldId id="266" r:id="rId10"/>
    <p:sldId id="279" r:id="rId11"/>
    <p:sldId id="277" r:id="rId12"/>
    <p:sldId id="268" r:id="rId13"/>
    <p:sldId id="264" r:id="rId14"/>
    <p:sldId id="263" r:id="rId15"/>
    <p:sldId id="278" r:id="rId16"/>
    <p:sldId id="265" r:id="rId17"/>
    <p:sldId id="269" r:id="rId18"/>
    <p:sldId id="271" r:id="rId19"/>
  </p:sldIdLst>
  <p:sldSz cx="9144000" cy="6858000" type="screen4x3"/>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snapToGrid="0" snapToObjects="1">
      <p:cViewPr varScale="1">
        <p:scale>
          <a:sx n="80" d="100"/>
          <a:sy n="80" d="100"/>
        </p:scale>
        <p:origin x="1104" y="84"/>
      </p:cViewPr>
      <p:guideLst>
        <p:guide orient="horz" pos="2160"/>
        <p:guide pos="288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3" Type="http://schemas.openxmlformats.org/officeDocument/2006/relationships/slide" Target="slides/slide2.xml"/><Relationship Id="rId21" Type="http://schemas.openxmlformats.org/officeDocument/2006/relationships/presProps" Target="pres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notesMaster" Target="notesMasters/notesMaster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theme" Target="theme/theme1.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viewProps" Target="viewProps.xml"/></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6C2FD00C-9C31-0841-99CD-6EED653A1463}" type="doc">
      <dgm:prSet loTypeId="urn:microsoft.com/office/officeart/2005/8/layout/arrow5" loCatId="relationship" qsTypeId="urn:microsoft.com/office/officeart/2005/8/quickstyle/simple4" qsCatId="simple" csTypeId="urn:microsoft.com/office/officeart/2005/8/colors/accent1_2" csCatId="accent1" phldr="1"/>
      <dgm:spPr/>
      <dgm:t>
        <a:bodyPr/>
        <a:lstStyle/>
        <a:p>
          <a:endParaRPr lang="en-US"/>
        </a:p>
      </dgm:t>
    </dgm:pt>
    <dgm:pt modelId="{F545E551-61B1-8641-9E8C-B43EB0F1E20D}">
      <dgm:prSet phldrT="[Text]"/>
      <dgm:spPr/>
      <dgm:t>
        <a:bodyPr/>
        <a:lstStyle/>
        <a:p>
          <a:r>
            <a:rPr lang="en-US" dirty="0"/>
            <a:t>Sender</a:t>
          </a:r>
        </a:p>
      </dgm:t>
    </dgm:pt>
    <dgm:pt modelId="{0752A457-33D8-4B4D-A41F-E89548700536}" type="parTrans" cxnId="{F24FFAA8-7A74-8642-9662-212C19AD60A9}">
      <dgm:prSet/>
      <dgm:spPr/>
      <dgm:t>
        <a:bodyPr/>
        <a:lstStyle/>
        <a:p>
          <a:endParaRPr lang="en-US"/>
        </a:p>
      </dgm:t>
    </dgm:pt>
    <dgm:pt modelId="{17C838FF-EDB8-8845-999A-6F0445891A5F}" type="sibTrans" cxnId="{F24FFAA8-7A74-8642-9662-212C19AD60A9}">
      <dgm:prSet/>
      <dgm:spPr/>
      <dgm:t>
        <a:bodyPr/>
        <a:lstStyle/>
        <a:p>
          <a:endParaRPr lang="en-US"/>
        </a:p>
      </dgm:t>
    </dgm:pt>
    <dgm:pt modelId="{1FAA49E9-845A-A54A-B5F8-700E19F9956E}">
      <dgm:prSet phldrT="[Text]"/>
      <dgm:spPr/>
      <dgm:t>
        <a:bodyPr/>
        <a:lstStyle/>
        <a:p>
          <a:r>
            <a:rPr lang="en-US" dirty="0"/>
            <a:t>Receiver</a:t>
          </a:r>
        </a:p>
      </dgm:t>
    </dgm:pt>
    <dgm:pt modelId="{B7492A71-AE91-9142-ACBF-9431C939BAE5}" type="parTrans" cxnId="{B9D3DF04-754A-DE47-A59C-E5EEB6C0367C}">
      <dgm:prSet/>
      <dgm:spPr/>
      <dgm:t>
        <a:bodyPr/>
        <a:lstStyle/>
        <a:p>
          <a:endParaRPr lang="en-US"/>
        </a:p>
      </dgm:t>
    </dgm:pt>
    <dgm:pt modelId="{222EBD57-00FA-8B43-86FF-14E2B1E5186C}" type="sibTrans" cxnId="{B9D3DF04-754A-DE47-A59C-E5EEB6C0367C}">
      <dgm:prSet/>
      <dgm:spPr/>
      <dgm:t>
        <a:bodyPr/>
        <a:lstStyle/>
        <a:p>
          <a:endParaRPr lang="en-US"/>
        </a:p>
      </dgm:t>
    </dgm:pt>
    <dgm:pt modelId="{7964CBFE-DA10-E347-996C-3D8090099F55}" type="pres">
      <dgm:prSet presAssocID="{6C2FD00C-9C31-0841-99CD-6EED653A1463}" presName="diagram" presStyleCnt="0">
        <dgm:presLayoutVars>
          <dgm:dir/>
          <dgm:resizeHandles val="exact"/>
        </dgm:presLayoutVars>
      </dgm:prSet>
      <dgm:spPr/>
    </dgm:pt>
    <dgm:pt modelId="{CBCFA04C-22F0-EA4A-8ADD-DC9CB22E61D9}" type="pres">
      <dgm:prSet presAssocID="{F545E551-61B1-8641-9E8C-B43EB0F1E20D}" presName="arrow" presStyleLbl="node1" presStyleIdx="0" presStyleCnt="2">
        <dgm:presLayoutVars>
          <dgm:bulletEnabled val="1"/>
        </dgm:presLayoutVars>
      </dgm:prSet>
      <dgm:spPr/>
    </dgm:pt>
    <dgm:pt modelId="{D57B6582-4ACE-3946-8FF8-1AFBE4670FF6}" type="pres">
      <dgm:prSet presAssocID="{1FAA49E9-845A-A54A-B5F8-700E19F9956E}" presName="arrow" presStyleLbl="node1" presStyleIdx="1" presStyleCnt="2">
        <dgm:presLayoutVars>
          <dgm:bulletEnabled val="1"/>
        </dgm:presLayoutVars>
      </dgm:prSet>
      <dgm:spPr/>
    </dgm:pt>
  </dgm:ptLst>
  <dgm:cxnLst>
    <dgm:cxn modelId="{B9D3DF04-754A-DE47-A59C-E5EEB6C0367C}" srcId="{6C2FD00C-9C31-0841-99CD-6EED653A1463}" destId="{1FAA49E9-845A-A54A-B5F8-700E19F9956E}" srcOrd="1" destOrd="0" parTransId="{B7492A71-AE91-9142-ACBF-9431C939BAE5}" sibTransId="{222EBD57-00FA-8B43-86FF-14E2B1E5186C}"/>
    <dgm:cxn modelId="{B55AFB29-EDAC-3446-9B02-A2CD14ED8D37}" type="presOf" srcId="{6C2FD00C-9C31-0841-99CD-6EED653A1463}" destId="{7964CBFE-DA10-E347-996C-3D8090099F55}" srcOrd="0" destOrd="0" presId="urn:microsoft.com/office/officeart/2005/8/layout/arrow5"/>
    <dgm:cxn modelId="{F08C767B-0F79-514A-AF18-ADEADCA49930}" type="presOf" srcId="{1FAA49E9-845A-A54A-B5F8-700E19F9956E}" destId="{D57B6582-4ACE-3946-8FF8-1AFBE4670FF6}" srcOrd="0" destOrd="0" presId="urn:microsoft.com/office/officeart/2005/8/layout/arrow5"/>
    <dgm:cxn modelId="{F73EA1A8-1C74-7A44-BB70-F43047A9EE53}" type="presOf" srcId="{F545E551-61B1-8641-9E8C-B43EB0F1E20D}" destId="{CBCFA04C-22F0-EA4A-8ADD-DC9CB22E61D9}" srcOrd="0" destOrd="0" presId="urn:microsoft.com/office/officeart/2005/8/layout/arrow5"/>
    <dgm:cxn modelId="{F24FFAA8-7A74-8642-9662-212C19AD60A9}" srcId="{6C2FD00C-9C31-0841-99CD-6EED653A1463}" destId="{F545E551-61B1-8641-9E8C-B43EB0F1E20D}" srcOrd="0" destOrd="0" parTransId="{0752A457-33D8-4B4D-A41F-E89548700536}" sibTransId="{17C838FF-EDB8-8845-999A-6F0445891A5F}"/>
    <dgm:cxn modelId="{44C7411A-6109-FF49-9EE6-AC6241802424}" type="presParOf" srcId="{7964CBFE-DA10-E347-996C-3D8090099F55}" destId="{CBCFA04C-22F0-EA4A-8ADD-DC9CB22E61D9}" srcOrd="0" destOrd="0" presId="urn:microsoft.com/office/officeart/2005/8/layout/arrow5"/>
    <dgm:cxn modelId="{113036C4-8F68-D447-8829-A3BE490B6FF6}" type="presParOf" srcId="{7964CBFE-DA10-E347-996C-3D8090099F55}" destId="{D57B6582-4ACE-3946-8FF8-1AFBE4670FF6}" srcOrd="1" destOrd="0" presId="urn:microsoft.com/office/officeart/2005/8/layout/arrow5"/>
  </dgm:cxnLst>
  <dgm:bg>
    <a:solidFill>
      <a:schemeClr val="accent2"/>
    </a:solidFill>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CBCFA04C-22F0-EA4A-8ADD-DC9CB22E61D9}">
      <dsp:nvSpPr>
        <dsp:cNvPr id="0" name=""/>
        <dsp:cNvSpPr/>
      </dsp:nvSpPr>
      <dsp:spPr>
        <a:xfrm rot="16200000">
          <a:off x="1166" y="687"/>
          <a:ext cx="2098357" cy="2098357"/>
        </a:xfrm>
        <a:prstGeom prst="downArrow">
          <a:avLst>
            <a:gd name="adj1" fmla="val 50000"/>
            <a:gd name="adj2" fmla="val 35000"/>
          </a:avLst>
        </a:prstGeom>
        <a:solidFill>
          <a:schemeClr val="accent1">
            <a:hueOff val="0"/>
            <a:satOff val="0"/>
            <a:lumOff val="0"/>
            <a:alphaOff val="0"/>
          </a:schemeClr>
        </a:solidFill>
        <a:ln>
          <a:noFill/>
        </a:ln>
        <a:effectLst>
          <a:innerShdw blurRad="50800" dist="25400" dir="13500000">
            <a:srgbClr val="FFFFFF">
              <a:alpha val="75000"/>
            </a:srgbClr>
          </a:innerShdw>
          <a:outerShdw blurRad="101600" dist="63500" dir="4200000" algn="br" rotWithShape="0">
            <a:srgbClr val="000000">
              <a:alpha val="50000"/>
            </a:srgbClr>
          </a:outerShdw>
        </a:effectLst>
      </dsp:spPr>
      <dsp:style>
        <a:lnRef idx="0">
          <a:scrgbClr r="0" g="0" b="0"/>
        </a:lnRef>
        <a:fillRef idx="3">
          <a:scrgbClr r="0" g="0" b="0"/>
        </a:fillRef>
        <a:effectRef idx="2">
          <a:scrgbClr r="0" g="0" b="0"/>
        </a:effectRef>
        <a:fontRef idx="minor">
          <a:schemeClr val="lt1"/>
        </a:fontRef>
      </dsp:style>
      <dsp:txBody>
        <a:bodyPr spcFirstLastPara="0" vert="horz" wrap="square" lIns="206248" tIns="206248" rIns="206248" bIns="206248" numCol="1" spcCol="1270" anchor="ctr" anchorCtr="0">
          <a:noAutofit/>
        </a:bodyPr>
        <a:lstStyle/>
        <a:p>
          <a:pPr marL="0" lvl="0" indent="0" algn="ctr" defTabSz="1289050">
            <a:lnSpc>
              <a:spcPct val="90000"/>
            </a:lnSpc>
            <a:spcBef>
              <a:spcPct val="0"/>
            </a:spcBef>
            <a:spcAft>
              <a:spcPct val="35000"/>
            </a:spcAft>
            <a:buNone/>
          </a:pPr>
          <a:r>
            <a:rPr lang="en-US" sz="2900" kern="1200" dirty="0"/>
            <a:t>Sender</a:t>
          </a:r>
        </a:p>
      </dsp:txBody>
      <dsp:txXfrm rot="5400000">
        <a:off x="1166" y="525276"/>
        <a:ext cx="1731145" cy="1049179"/>
      </dsp:txXfrm>
    </dsp:sp>
    <dsp:sp modelId="{D57B6582-4ACE-3946-8FF8-1AFBE4670FF6}">
      <dsp:nvSpPr>
        <dsp:cNvPr id="0" name=""/>
        <dsp:cNvSpPr/>
      </dsp:nvSpPr>
      <dsp:spPr>
        <a:xfrm rot="5400000">
          <a:off x="3096892" y="687"/>
          <a:ext cx="2098357" cy="2098357"/>
        </a:xfrm>
        <a:prstGeom prst="downArrow">
          <a:avLst>
            <a:gd name="adj1" fmla="val 50000"/>
            <a:gd name="adj2" fmla="val 35000"/>
          </a:avLst>
        </a:prstGeom>
        <a:solidFill>
          <a:schemeClr val="accent1">
            <a:hueOff val="0"/>
            <a:satOff val="0"/>
            <a:lumOff val="0"/>
            <a:alphaOff val="0"/>
          </a:schemeClr>
        </a:solidFill>
        <a:ln>
          <a:noFill/>
        </a:ln>
        <a:effectLst>
          <a:innerShdw blurRad="50800" dist="25400" dir="13500000">
            <a:srgbClr val="FFFFFF">
              <a:alpha val="75000"/>
            </a:srgbClr>
          </a:innerShdw>
          <a:outerShdw blurRad="101600" dist="63500" dir="4200000" algn="br" rotWithShape="0">
            <a:srgbClr val="000000">
              <a:alpha val="50000"/>
            </a:srgbClr>
          </a:outerShdw>
        </a:effectLst>
      </dsp:spPr>
      <dsp:style>
        <a:lnRef idx="0">
          <a:scrgbClr r="0" g="0" b="0"/>
        </a:lnRef>
        <a:fillRef idx="3">
          <a:scrgbClr r="0" g="0" b="0"/>
        </a:fillRef>
        <a:effectRef idx="2">
          <a:scrgbClr r="0" g="0" b="0"/>
        </a:effectRef>
        <a:fontRef idx="minor">
          <a:schemeClr val="lt1"/>
        </a:fontRef>
      </dsp:style>
      <dsp:txBody>
        <a:bodyPr spcFirstLastPara="0" vert="horz" wrap="square" lIns="206248" tIns="206248" rIns="206248" bIns="206248" numCol="1" spcCol="1270" anchor="ctr" anchorCtr="0">
          <a:noAutofit/>
        </a:bodyPr>
        <a:lstStyle/>
        <a:p>
          <a:pPr marL="0" lvl="0" indent="0" algn="ctr" defTabSz="1289050">
            <a:lnSpc>
              <a:spcPct val="90000"/>
            </a:lnSpc>
            <a:spcBef>
              <a:spcPct val="0"/>
            </a:spcBef>
            <a:spcAft>
              <a:spcPct val="35000"/>
            </a:spcAft>
            <a:buNone/>
          </a:pPr>
          <a:r>
            <a:rPr lang="en-US" sz="2900" kern="1200" dirty="0"/>
            <a:t>Receiver</a:t>
          </a:r>
        </a:p>
      </dsp:txBody>
      <dsp:txXfrm rot="-5400000">
        <a:off x="3464104" y="525276"/>
        <a:ext cx="1731145" cy="1049179"/>
      </dsp:txXfrm>
    </dsp:sp>
  </dsp:spTree>
</dsp:drawing>
</file>

<file path=ppt/diagrams/layout1.xml><?xml version="1.0" encoding="utf-8"?>
<dgm:layoutDef xmlns:dgm="http://schemas.openxmlformats.org/drawingml/2006/diagram" xmlns:a="http://schemas.openxmlformats.org/drawingml/2006/main" uniqueId="urn:microsoft.com/office/officeart/2005/8/layout/arrow5">
  <dgm:title val=""/>
  <dgm:desc val=""/>
  <dgm:catLst>
    <dgm:cat type="relationship" pri="6000"/>
    <dgm:cat type="process" pri="31000"/>
  </dgm:catLst>
  <dgm:sampData>
    <dgm:dataModel>
      <dgm:ptLst>
        <dgm:pt modelId="0" type="doc"/>
        <dgm:pt modelId="1">
          <dgm:prSet phldr="1"/>
        </dgm:pt>
        <dgm:pt modelId="2">
          <dgm:prSet phldr="1"/>
        </dgm:pt>
      </dgm:ptLst>
      <dgm:cxnLst>
        <dgm:cxn modelId="4" srcId="0" destId="1" srcOrd="0" destOrd="0"/>
        <dgm:cxn modelId="5" srcId="0" destId="2" srcOrd="1"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diagram">
    <dgm:varLst>
      <dgm:dir/>
      <dgm:resizeHandles val="exact"/>
    </dgm:varLst>
    <dgm:choose name="Name0">
      <dgm:if name="Name1" axis="ch" ptType="node" func="cnt" op="equ" val="2">
        <dgm:choose name="Name2">
          <dgm:if name="Name3" func="var" arg="dir" op="equ" val="norm">
            <dgm:alg type="cycle">
              <dgm:param type="rotPath" val="alongPath"/>
              <dgm:param type="stAng" val="270"/>
            </dgm:alg>
          </dgm:if>
          <dgm:else name="Name4">
            <dgm:alg type="cycle">
              <dgm:param type="rotPath" val="alongPath"/>
              <dgm:param type="stAng" val="90"/>
              <dgm:param type="spanAng" val="-360"/>
            </dgm:alg>
          </dgm:else>
        </dgm:choose>
      </dgm:if>
      <dgm:else name="Name5">
        <dgm:choose name="Name6">
          <dgm:if name="Name7" func="var" arg="dir" op="equ" val="norm">
            <dgm:alg type="cycle">
              <dgm:param type="rotPath" val="alongPath"/>
            </dgm:alg>
          </dgm:if>
          <dgm:else name="Name8">
            <dgm:alg type="cycle">
              <dgm:param type="rotPath" val="alongPath"/>
              <dgm:param type="spanAng" val="-360"/>
            </dgm:alg>
          </dgm:else>
        </dgm:choose>
      </dgm:else>
    </dgm:choose>
    <dgm:shape xmlns:r="http://schemas.openxmlformats.org/officeDocument/2006/relationships" r:blip="">
      <dgm:adjLst/>
    </dgm:shape>
    <dgm:presOf/>
    <dgm:choose name="Name9">
      <dgm:if name="Name10" axis="ch" ptType="node" func="cnt" op="lte" val="2">
        <dgm:constrLst>
          <dgm:constr type="primFontSz" for="ch" ptType="node" op="equ" val="65"/>
          <dgm:constr type="w" for="ch" ptType="node" refType="w"/>
          <dgm:constr type="h" for="ch" ptType="node" refType="w" refFor="ch" refPtType="node" op="equ"/>
          <dgm:constr type="sibSp" refType="w" refFor="ch" refPtType="node" fact="0.1"/>
          <dgm:constr type="sibSp" refType="h" op="lte" fact="0.1"/>
          <dgm:constr type="diam" refType="w" refFor="ch" refPtType="node" op="equ" fact="1.1"/>
        </dgm:constrLst>
      </dgm:if>
      <dgm:if name="Name11" axis="ch" ptType="node" func="cnt" op="equ" val="5">
        <dgm:constrLst>
          <dgm:constr type="primFontSz" for="ch" ptType="node" op="equ" val="65"/>
          <dgm:constr type="w" for="ch" ptType="node" refType="w"/>
          <dgm:constr type="h" for="ch" ptType="node" refType="w" refFor="ch" refPtType="node" op="equ"/>
          <dgm:constr type="sibSp" refType="w" refFor="ch" refPtType="node" fact="-0.2"/>
          <dgm:constr type="sibSp" refType="h" op="lte" fact="0.1"/>
        </dgm:constrLst>
      </dgm:if>
      <dgm:if name="Name12" axis="ch" ptType="node" func="cnt" op="equ" val="6">
        <dgm:constrLst>
          <dgm:constr type="primFontSz" for="ch" ptType="node" op="equ" val="65"/>
          <dgm:constr type="w" for="ch" ptType="node" refType="w"/>
          <dgm:constr type="h" for="ch" ptType="node" refType="w" refFor="ch" refPtType="node" op="equ"/>
          <dgm:constr type="sibSp" refType="w" refFor="ch" refPtType="node" fact="-0.1"/>
          <dgm:constr type="sibSp" refType="h" op="lte" fact="0.1"/>
        </dgm:constrLst>
      </dgm:if>
      <dgm:if name="Name13" axis="ch" ptType="node" func="cnt" op="equ" val="7">
        <dgm:constrLst>
          <dgm:constr type="primFontSz" for="ch" ptType="node" op="equ" val="65"/>
          <dgm:constr type="w" for="ch" ptType="node" refType="w"/>
          <dgm:constr type="h" for="ch" ptType="node" refType="w" refFor="ch" refPtType="node" op="equ"/>
          <dgm:constr type="sibSp" refType="w" refFor="ch" refPtType="node" fact="-0.1"/>
          <dgm:constr type="sibSp" refType="h" op="lte" fact="0.1"/>
        </dgm:constrLst>
      </dgm:if>
      <dgm:if name="Name14" axis="ch" ptType="node" func="cnt" op="equ" val="8">
        <dgm:constrLst>
          <dgm:constr type="primFontSz" for="ch" ptType="node" op="equ" val="65"/>
          <dgm:constr type="w" for="ch" ptType="node" refType="w"/>
          <dgm:constr type="h" for="ch" ptType="node" refType="w" refFor="ch" refPtType="node" op="equ"/>
          <dgm:constr type="sibSp"/>
          <dgm:constr type="sibSp" refType="h" op="lte" fact="0.1"/>
        </dgm:constrLst>
      </dgm:if>
      <dgm:if name="Name15" axis="ch" ptType="node" func="cnt" op="gte" val="9">
        <dgm:constrLst>
          <dgm:constr type="primFontSz" for="ch" ptType="node" op="equ" val="65"/>
          <dgm:constr type="w" for="ch" ptType="node" refType="w"/>
          <dgm:constr type="h" for="ch" ptType="node" refType="w" refFor="ch" refPtType="node" op="equ"/>
          <dgm:constr type="sibSp" refType="w" refFor="ch" refPtType="node" fact="-0.1"/>
          <dgm:constr type="sibSp" refType="h" op="lte" fact="0.1"/>
        </dgm:constrLst>
      </dgm:if>
      <dgm:else name="Name16">
        <dgm:constrLst>
          <dgm:constr type="primFontSz" for="ch" ptType="node" op="equ" val="65"/>
          <dgm:constr type="w" for="ch" ptType="node" refType="w"/>
          <dgm:constr type="h" for="ch" ptType="node" refType="w" refFor="ch" refPtType="node" op="equ"/>
          <dgm:constr type="sibSp" refType="w" refFor="ch" refPtType="node" fact="-0.35"/>
        </dgm:constrLst>
      </dgm:else>
    </dgm:choose>
    <dgm:ruleLst/>
    <dgm:forEach name="Name17" axis="ch" ptType="node">
      <dgm:layoutNode name="arrow">
        <dgm:varLst>
          <dgm:bulletEnabled val="1"/>
        </dgm:varLst>
        <dgm:alg type="tx"/>
        <dgm:shape xmlns:r="http://schemas.openxmlformats.org/officeDocument/2006/relationships" type="downArrow" r:blip="">
          <dgm:adjLst>
            <dgm:adj idx="2" val="0.35"/>
          </dgm:adjLst>
        </dgm:shape>
        <dgm:presOf axis="desOrSelf" ptType="node"/>
        <dgm:constrLst/>
        <dgm:ruleLst>
          <dgm:rule type="primFontSz" val="5" fact="NaN" max="NaN"/>
        </dgm:ruleLst>
      </dgm:layoutNode>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4">
  <dgm:title val=""/>
  <dgm:desc val=""/>
  <dgm:catLst>
    <dgm:cat type="simple" pri="104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3">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2D4">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2">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451D7EEE-1971-F140-B488-1E1833B16F80}" type="datetimeFigureOut">
              <a:rPr lang="en-US" smtClean="0"/>
              <a:pPr/>
              <a:t>2/8/2021</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cy-GB"/>
              <a:t>Click to edit Master text styles</a:t>
            </a:r>
          </a:p>
          <a:p>
            <a:pPr lvl="1"/>
            <a:r>
              <a:rPr lang="cy-GB"/>
              <a:t>Second level</a:t>
            </a:r>
          </a:p>
          <a:p>
            <a:pPr lvl="2"/>
            <a:r>
              <a:rPr lang="cy-GB"/>
              <a:t>Third level</a:t>
            </a:r>
          </a:p>
          <a:p>
            <a:pPr lvl="3"/>
            <a:r>
              <a:rPr lang="cy-GB"/>
              <a:t>Fourth level</a:t>
            </a:r>
          </a:p>
          <a:p>
            <a:pPr lvl="4"/>
            <a:r>
              <a:rPr lang="cy-GB"/>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219D4D84-0682-0B45-9014-53231CD47891}" type="slidenum">
              <a:rPr lang="en-US" smtClean="0"/>
              <a:pPr/>
              <a:t>‹#›</a:t>
            </a:fld>
            <a:endParaRPr lang="en-US"/>
          </a:p>
        </p:txBody>
      </p:sp>
    </p:spTree>
  </p:cSld>
  <p:clrMap bg1="lt1" tx1="dk1" bg2="lt2" tx2="dk2" accent1="accent1" accent2="accent2" accent3="accent3" accent4="accent4" accent5="accent5" accent6="accent6" hlink="hlink" folHlink="folHlink"/>
  <p:notesStyle>
    <a:lvl1pPr marL="0" algn="l" defTabSz="457200" rtl="0" eaLnBrk="1" latinLnBrk="0" hangingPunct="1">
      <a:defRPr sz="1200" kern="1200">
        <a:solidFill>
          <a:schemeClr val="tx1"/>
        </a:solidFill>
        <a:latin typeface="+mn-lt"/>
        <a:ea typeface="+mn-ea"/>
        <a:cs typeface="+mn-cs"/>
      </a:defRPr>
    </a:lvl1pPr>
    <a:lvl2pPr marL="457200" algn="l" defTabSz="457200" rtl="0" eaLnBrk="1" latinLnBrk="0" hangingPunct="1">
      <a:defRPr sz="1200" kern="1200">
        <a:solidFill>
          <a:schemeClr val="tx1"/>
        </a:solidFill>
        <a:latin typeface="+mn-lt"/>
        <a:ea typeface="+mn-ea"/>
        <a:cs typeface="+mn-cs"/>
      </a:defRPr>
    </a:lvl2pPr>
    <a:lvl3pPr marL="914400" algn="l" defTabSz="457200" rtl="0" eaLnBrk="1" latinLnBrk="0" hangingPunct="1">
      <a:defRPr sz="1200" kern="1200">
        <a:solidFill>
          <a:schemeClr val="tx1"/>
        </a:solidFill>
        <a:latin typeface="+mn-lt"/>
        <a:ea typeface="+mn-ea"/>
        <a:cs typeface="+mn-cs"/>
      </a:defRPr>
    </a:lvl3pPr>
    <a:lvl4pPr marL="1371600" algn="l" defTabSz="457200" rtl="0" eaLnBrk="1" latinLnBrk="0" hangingPunct="1">
      <a:defRPr sz="1200" kern="1200">
        <a:solidFill>
          <a:schemeClr val="tx1"/>
        </a:solidFill>
        <a:latin typeface="+mn-lt"/>
        <a:ea typeface="+mn-ea"/>
        <a:cs typeface="+mn-cs"/>
      </a:defRPr>
    </a:lvl4pPr>
    <a:lvl5pPr marL="1828800" algn="l" defTabSz="457200" rtl="0" eaLnBrk="1" latinLnBrk="0" hangingPunct="1">
      <a:defRPr sz="1200" kern="1200">
        <a:solidFill>
          <a:schemeClr val="tx1"/>
        </a:solidFill>
        <a:latin typeface="+mn-lt"/>
        <a:ea typeface="+mn-ea"/>
        <a:cs typeface="+mn-cs"/>
      </a:defRPr>
    </a:lvl5pPr>
    <a:lvl6pPr marL="2286000" algn="l" defTabSz="457200" rtl="0" eaLnBrk="1" latinLnBrk="0" hangingPunct="1">
      <a:defRPr sz="1200" kern="1200">
        <a:solidFill>
          <a:schemeClr val="tx1"/>
        </a:solidFill>
        <a:latin typeface="+mn-lt"/>
        <a:ea typeface="+mn-ea"/>
        <a:cs typeface="+mn-cs"/>
      </a:defRPr>
    </a:lvl6pPr>
    <a:lvl7pPr marL="2743200" algn="l" defTabSz="457200" rtl="0" eaLnBrk="1" latinLnBrk="0" hangingPunct="1">
      <a:defRPr sz="1200" kern="1200">
        <a:solidFill>
          <a:schemeClr val="tx1"/>
        </a:solidFill>
        <a:latin typeface="+mn-lt"/>
        <a:ea typeface="+mn-ea"/>
        <a:cs typeface="+mn-cs"/>
      </a:defRPr>
    </a:lvl7pPr>
    <a:lvl8pPr marL="3200400" algn="l" defTabSz="457200" rtl="0" eaLnBrk="1" latinLnBrk="0" hangingPunct="1">
      <a:defRPr sz="1200" kern="1200">
        <a:solidFill>
          <a:schemeClr val="tx1"/>
        </a:solidFill>
        <a:latin typeface="+mn-lt"/>
        <a:ea typeface="+mn-ea"/>
        <a:cs typeface="+mn-cs"/>
      </a:defRPr>
    </a:lvl8pPr>
    <a:lvl9pPr marL="3657600" algn="l" defTabSz="4572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62" name="Rectangle 7"/>
          <p:cNvSpPr>
            <a:spLocks noGrp="1" noChangeArrowheads="1"/>
          </p:cNvSpPr>
          <p:nvPr>
            <p:ph type="sldNum" sz="quarter" idx="5"/>
          </p:nvPr>
        </p:nvSpPr>
        <p:spPr>
          <a:noFill/>
        </p:spPr>
        <p:txBody>
          <a:bodyPr/>
          <a:lstStyle/>
          <a:p>
            <a:fld id="{53EBD3DE-5EBE-8647-A8F5-5E94EEA2AEF0}" type="slidenum">
              <a:rPr lang="en-GB"/>
              <a:pPr/>
              <a:t>12</a:t>
            </a:fld>
            <a:endParaRPr lang="en-GB"/>
          </a:p>
        </p:txBody>
      </p:sp>
      <p:sp>
        <p:nvSpPr>
          <p:cNvPr id="40963" name="Rectangle 2"/>
          <p:cNvSpPr>
            <a:spLocks noGrp="1" noRot="1" noChangeAspect="1" noChangeArrowheads="1" noTextEdit="1"/>
          </p:cNvSpPr>
          <p:nvPr>
            <p:ph type="sldImg"/>
          </p:nvPr>
        </p:nvSpPr>
        <p:spPr>
          <a:ln/>
        </p:spPr>
      </p:sp>
      <p:sp>
        <p:nvSpPr>
          <p:cNvPr id="40964" name="Rectangle 3"/>
          <p:cNvSpPr>
            <a:spLocks noGrp="1" noChangeArrowheads="1"/>
          </p:cNvSpPr>
          <p:nvPr>
            <p:ph type="body" idx="1"/>
          </p:nvPr>
        </p:nvSpPr>
        <p:spPr>
          <a:noFill/>
          <a:ln/>
        </p:spPr>
        <p:txBody>
          <a:bodyPr/>
          <a:lstStyle/>
          <a:p>
            <a:pPr eaLnBrk="1" hangingPunct="1"/>
            <a:endParaRPr lang="en-GB" dirty="0">
              <a:latin typeface="Arial" pitchFamily="-65" charset="0"/>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grpSp>
        <p:nvGrpSpPr>
          <p:cNvPr id="7" name="Group 6"/>
          <p:cNvGrpSpPr/>
          <p:nvPr/>
        </p:nvGrpSpPr>
        <p:grpSpPr>
          <a:xfrm>
            <a:off x="0" y="1461247"/>
            <a:ext cx="9144000" cy="45291"/>
            <a:chOff x="0" y="1613647"/>
            <a:chExt cx="9144000" cy="45291"/>
          </a:xfrm>
        </p:grpSpPr>
        <p:cxnSp>
          <p:nvCxnSpPr>
            <p:cNvPr id="8" name="Straight Connector 7"/>
            <p:cNvCxnSpPr/>
            <p:nvPr/>
          </p:nvCxnSpPr>
          <p:spPr>
            <a:xfrm>
              <a:off x="0" y="1657350"/>
              <a:ext cx="9144000" cy="1588"/>
            </a:xfrm>
            <a:prstGeom prst="line">
              <a:avLst/>
            </a:prstGeom>
            <a:ln w="88900">
              <a:solidFill>
                <a:schemeClr val="tx2">
                  <a:lumMod val="75000"/>
                </a:schemeClr>
              </a:solidFill>
            </a:ln>
          </p:spPr>
          <p:style>
            <a:lnRef idx="1">
              <a:schemeClr val="accent1"/>
            </a:lnRef>
            <a:fillRef idx="0">
              <a:schemeClr val="accent1"/>
            </a:fillRef>
            <a:effectRef idx="0">
              <a:schemeClr val="accent1"/>
            </a:effectRef>
            <a:fontRef idx="minor">
              <a:schemeClr val="tx1"/>
            </a:fontRef>
          </p:style>
        </p:cxnSp>
        <p:cxnSp>
          <p:nvCxnSpPr>
            <p:cNvPr id="9" name="Straight Connector 8"/>
            <p:cNvCxnSpPr/>
            <p:nvPr/>
          </p:nvCxnSpPr>
          <p:spPr>
            <a:xfrm>
              <a:off x="0" y="1613647"/>
              <a:ext cx="9144000" cy="1588"/>
            </a:xfrm>
            <a:prstGeom prst="line">
              <a:avLst/>
            </a:prstGeom>
            <a:ln w="6350">
              <a:solidFill>
                <a:schemeClr val="tx1"/>
              </a:solidFill>
            </a:ln>
          </p:spPr>
          <p:style>
            <a:lnRef idx="1">
              <a:schemeClr val="accent1"/>
            </a:lnRef>
            <a:fillRef idx="0">
              <a:schemeClr val="accent1"/>
            </a:fillRef>
            <a:effectRef idx="0">
              <a:schemeClr val="accent1"/>
            </a:effectRef>
            <a:fontRef idx="minor">
              <a:schemeClr val="tx1"/>
            </a:fontRef>
          </p:style>
        </p:cxnSp>
      </p:grpSp>
      <p:grpSp>
        <p:nvGrpSpPr>
          <p:cNvPr id="10" name="Group 9"/>
          <p:cNvGrpSpPr/>
          <p:nvPr/>
        </p:nvGrpSpPr>
        <p:grpSpPr>
          <a:xfrm>
            <a:off x="0" y="4953000"/>
            <a:ext cx="9144000" cy="45291"/>
            <a:chOff x="0" y="1613647"/>
            <a:chExt cx="9144000" cy="45291"/>
          </a:xfrm>
        </p:grpSpPr>
        <p:cxnSp>
          <p:nvCxnSpPr>
            <p:cNvPr id="11" name="Straight Connector 10"/>
            <p:cNvCxnSpPr/>
            <p:nvPr/>
          </p:nvCxnSpPr>
          <p:spPr>
            <a:xfrm>
              <a:off x="0" y="1657350"/>
              <a:ext cx="9144000" cy="1588"/>
            </a:xfrm>
            <a:prstGeom prst="line">
              <a:avLst/>
            </a:prstGeom>
            <a:ln w="88900">
              <a:solidFill>
                <a:schemeClr val="tx2">
                  <a:lumMod val="75000"/>
                </a:schemeClr>
              </a:solidFill>
            </a:ln>
          </p:spPr>
          <p:style>
            <a:lnRef idx="1">
              <a:schemeClr val="accent1"/>
            </a:lnRef>
            <a:fillRef idx="0">
              <a:schemeClr val="accent1"/>
            </a:fillRef>
            <a:effectRef idx="0">
              <a:schemeClr val="accent1"/>
            </a:effectRef>
            <a:fontRef idx="minor">
              <a:schemeClr val="tx1"/>
            </a:fontRef>
          </p:style>
        </p:cxnSp>
        <p:cxnSp>
          <p:nvCxnSpPr>
            <p:cNvPr id="12" name="Straight Connector 11"/>
            <p:cNvCxnSpPr/>
            <p:nvPr/>
          </p:nvCxnSpPr>
          <p:spPr>
            <a:xfrm>
              <a:off x="0" y="1613647"/>
              <a:ext cx="9144000" cy="1588"/>
            </a:xfrm>
            <a:prstGeom prst="line">
              <a:avLst/>
            </a:prstGeom>
            <a:ln w="6350">
              <a:solidFill>
                <a:schemeClr val="tx1"/>
              </a:solidFill>
            </a:ln>
          </p:spPr>
          <p:style>
            <a:lnRef idx="1">
              <a:schemeClr val="accent1"/>
            </a:lnRef>
            <a:fillRef idx="0">
              <a:schemeClr val="accent1"/>
            </a:fillRef>
            <a:effectRef idx="0">
              <a:schemeClr val="accent1"/>
            </a:effectRef>
            <a:fontRef idx="minor">
              <a:schemeClr val="tx1"/>
            </a:fontRef>
          </p:style>
        </p:cxnSp>
      </p:grpSp>
      <p:sp>
        <p:nvSpPr>
          <p:cNvPr id="2" name="Title 1"/>
          <p:cNvSpPr>
            <a:spLocks noGrp="1"/>
          </p:cNvSpPr>
          <p:nvPr>
            <p:ph type="ctrTitle"/>
          </p:nvPr>
        </p:nvSpPr>
        <p:spPr>
          <a:xfrm>
            <a:off x="4114800" y="1572768"/>
            <a:ext cx="4910328" cy="2130552"/>
          </a:xfrm>
        </p:spPr>
        <p:txBody>
          <a:bodyPr vert="horz" lIns="91440" tIns="45720" rIns="91440" bIns="45720" rtlCol="0" anchor="b" anchorCtr="0">
            <a:normAutofit/>
          </a:bodyPr>
          <a:lstStyle>
            <a:lvl1pPr algn="r" defTabSz="914400" rtl="0" eaLnBrk="1" latinLnBrk="0" hangingPunct="1">
              <a:spcBef>
                <a:spcPct val="0"/>
              </a:spcBef>
              <a:buNone/>
              <a:defRPr sz="4800" b="1" kern="1200">
                <a:solidFill>
                  <a:schemeClr val="tx1"/>
                </a:solidFill>
                <a:effectLst>
                  <a:outerShdw blurRad="50800" dist="50800" dir="2700000" algn="tl" rotWithShape="0">
                    <a:schemeClr val="bg1">
                      <a:alpha val="30000"/>
                    </a:schemeClr>
                  </a:outerShdw>
                </a:effectLst>
                <a:latin typeface="+mj-lt"/>
                <a:ea typeface="+mj-ea"/>
                <a:cs typeface="+mj-cs"/>
              </a:defRPr>
            </a:lvl1pPr>
          </a:lstStyle>
          <a:p>
            <a:r>
              <a:rPr lang="cy-GB"/>
              <a:t>Click to edit Master title style</a:t>
            </a:r>
            <a:endParaRPr/>
          </a:p>
        </p:txBody>
      </p:sp>
      <p:sp>
        <p:nvSpPr>
          <p:cNvPr id="3" name="Subtitle 2"/>
          <p:cNvSpPr>
            <a:spLocks noGrp="1"/>
          </p:cNvSpPr>
          <p:nvPr>
            <p:ph type="subTitle" idx="1"/>
          </p:nvPr>
        </p:nvSpPr>
        <p:spPr>
          <a:xfrm>
            <a:off x="4114800" y="3711388"/>
            <a:ext cx="4910328" cy="886968"/>
          </a:xfrm>
        </p:spPr>
        <p:txBody>
          <a:bodyPr vert="horz" lIns="91440" tIns="45720" rIns="91440" bIns="45720" rtlCol="0">
            <a:normAutofit/>
          </a:bodyPr>
          <a:lstStyle>
            <a:lvl1pPr marL="0" indent="0" algn="r" defTabSz="914400" rtl="0" eaLnBrk="1" latinLnBrk="0" hangingPunct="1">
              <a:spcBef>
                <a:spcPct val="20000"/>
              </a:spcBef>
              <a:buClr>
                <a:schemeClr val="accent1"/>
              </a:buClr>
              <a:buSzPct val="90000"/>
              <a:buFont typeface="Wingdings" pitchFamily="2" charset="2"/>
              <a:buNone/>
              <a:defRPr sz="2400" b="1" kern="1200">
                <a:solidFill>
                  <a:schemeClr val="tx1">
                    <a:tint val="75000"/>
                  </a:schemeClr>
                </a:solidFill>
                <a:effectLst>
                  <a:outerShdw blurRad="50800" dist="50800" dir="2700000" algn="tl" rotWithShape="0">
                    <a:schemeClr val="bg1">
                      <a:alpha val="30000"/>
                    </a:schemeClr>
                  </a:outerShdw>
                </a:effectLst>
                <a:latin typeface="+mn-lt"/>
                <a:ea typeface="+mn-ea"/>
                <a:cs typeface="+mn-cs"/>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cy-GB"/>
              <a:t>Click to edit Master subtitle style</a:t>
            </a:r>
            <a:endParaRPr/>
          </a:p>
        </p:txBody>
      </p:sp>
      <p:sp>
        <p:nvSpPr>
          <p:cNvPr id="4" name="Date Placeholder 3"/>
          <p:cNvSpPr>
            <a:spLocks noGrp="1"/>
          </p:cNvSpPr>
          <p:nvPr>
            <p:ph type="dt" sz="half" idx="10"/>
          </p:nvPr>
        </p:nvSpPr>
        <p:spPr/>
        <p:txBody>
          <a:bodyPr/>
          <a:lstStyle/>
          <a:p>
            <a:fld id="{D62059E1-1C8F-FC44-889F-05261D4D595A}" type="datetimeFigureOut">
              <a:rPr lang="en-US" smtClean="0"/>
              <a:pPr/>
              <a:t>2/8/2021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C38AC624-3A45-974C-B6FF-8EB939024F4A}" type="slidenum">
              <a:rPr lang="en-US" smtClean="0"/>
              <a:pPr/>
              <a:t>‹#›</a:t>
            </a:fld>
            <a:endParaRPr lang="en-US"/>
          </a:p>
        </p:txBody>
      </p:sp>
      <p:sp>
        <p:nvSpPr>
          <p:cNvPr id="20" name="Oval 19"/>
          <p:cNvSpPr>
            <a:spLocks noChangeAspect="1"/>
          </p:cNvSpPr>
          <p:nvPr/>
        </p:nvSpPr>
        <p:spPr>
          <a:xfrm>
            <a:off x="121024" y="85165"/>
            <a:ext cx="4433047" cy="4433047"/>
          </a:xfrm>
          <a:prstGeom prst="ellipse">
            <a:avLst/>
          </a:prstGeom>
          <a:gradFill flip="none" rotWithShape="1">
            <a:gsLst>
              <a:gs pos="0">
                <a:schemeClr val="accent1"/>
              </a:gs>
              <a:gs pos="50000">
                <a:schemeClr val="accent1">
                  <a:lumMod val="75000"/>
                </a:schemeClr>
              </a:gs>
              <a:gs pos="100000">
                <a:schemeClr val="accent1"/>
              </a:gs>
            </a:gsLst>
            <a:lin ang="8400000" scaled="0"/>
            <a:tileRect/>
          </a:gradFill>
          <a:ln>
            <a:noFill/>
          </a:ln>
          <a:effectLst>
            <a:outerShdw blurRad="50800" dist="38100" dir="5400000" algn="t" rotWithShape="0">
              <a:prstClr val="black">
                <a:alpha val="40000"/>
              </a:prstClr>
            </a:outerShdw>
          </a:effectLst>
          <a:scene3d>
            <a:camera prst="orthographicFront"/>
            <a:lightRig rig="chilly" dir="t">
              <a:rot lat="0" lon="0" rev="16800000"/>
            </a:lightRig>
          </a:scene3d>
          <a:sp3d>
            <a:bevelT w="127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0" eaLnBrk="1" latinLnBrk="0" hangingPunct="1"/>
            <a:endParaRPr sz="1800" kern="1200">
              <a:solidFill>
                <a:schemeClr val="lt1"/>
              </a:solidFill>
              <a:latin typeface="+mn-lt"/>
              <a:ea typeface="+mn-ea"/>
              <a:cs typeface="+mn-cs"/>
            </a:endParaRPr>
          </a:p>
        </p:txBody>
      </p:sp>
      <p:sp>
        <p:nvSpPr>
          <p:cNvPr id="34" name="Oval 33"/>
          <p:cNvSpPr/>
          <p:nvPr/>
        </p:nvSpPr>
        <p:spPr>
          <a:xfrm>
            <a:off x="179294" y="112058"/>
            <a:ext cx="4201255" cy="4201255"/>
          </a:xfrm>
          <a:prstGeom prst="ellipse">
            <a:avLst/>
          </a:prstGeom>
          <a:gradFill flip="none" rotWithShape="1">
            <a:gsLst>
              <a:gs pos="0">
                <a:schemeClr val="accent2">
                  <a:alpha val="30000"/>
                </a:schemeClr>
              </a:gs>
              <a:gs pos="100000">
                <a:schemeClr val="accent2">
                  <a:lumMod val="75000"/>
                  <a:alpha val="30000"/>
                </a:schemeClr>
              </a:gs>
            </a:gsLst>
            <a:lin ang="2700000" scaled="1"/>
            <a:tileRect/>
          </a:gradFill>
          <a:ln>
            <a:noFill/>
          </a:ln>
          <a:effectLst>
            <a:innerShdw blurRad="38100" dist="12700" dir="2700000">
              <a:prstClr val="black">
                <a:alpha val="3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a:p>
        </p:txBody>
      </p:sp>
      <p:sp>
        <p:nvSpPr>
          <p:cNvPr id="35" name="Oval 34"/>
          <p:cNvSpPr/>
          <p:nvPr/>
        </p:nvSpPr>
        <p:spPr>
          <a:xfrm>
            <a:off x="264460" y="138952"/>
            <a:ext cx="3988777" cy="4056383"/>
          </a:xfrm>
          <a:prstGeom prst="ellipse">
            <a:avLst/>
          </a:prstGeom>
          <a:gradFill flip="none" rotWithShape="1">
            <a:gsLst>
              <a:gs pos="0">
                <a:schemeClr val="accent2">
                  <a:alpha val="30000"/>
                </a:schemeClr>
              </a:gs>
              <a:gs pos="100000">
                <a:schemeClr val="accent2">
                  <a:lumMod val="75000"/>
                  <a:alpha val="30000"/>
                </a:schemeClr>
              </a:gs>
            </a:gsLst>
            <a:lin ang="2700000" scaled="1"/>
            <a:tileRect/>
          </a:gradFill>
          <a:ln>
            <a:noFill/>
          </a:ln>
          <a:effectLst>
            <a:innerShdw blurRad="38100" dist="12700" dir="2700000">
              <a:prstClr val="black">
                <a:alpha val="3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a:p>
        </p:txBody>
      </p:sp>
      <p:sp>
        <p:nvSpPr>
          <p:cNvPr id="37" name="Oval 36"/>
          <p:cNvSpPr/>
          <p:nvPr/>
        </p:nvSpPr>
        <p:spPr>
          <a:xfrm>
            <a:off x="264460" y="138953"/>
            <a:ext cx="3897026" cy="3897026"/>
          </a:xfrm>
          <a:prstGeom prst="ellipse">
            <a:avLst/>
          </a:prstGeom>
          <a:gradFill flip="none" rotWithShape="1">
            <a:gsLst>
              <a:gs pos="0">
                <a:schemeClr val="accent2">
                  <a:alpha val="30000"/>
                </a:schemeClr>
              </a:gs>
              <a:gs pos="100000">
                <a:schemeClr val="accent2">
                  <a:lumMod val="75000"/>
                  <a:alpha val="30000"/>
                </a:schemeClr>
              </a:gs>
            </a:gsLst>
            <a:lin ang="2700000" scaled="1"/>
            <a:tileRect/>
          </a:gradFill>
          <a:ln>
            <a:noFill/>
          </a:ln>
          <a:effectLst>
            <a:innerShdw blurRad="127000" dist="63500" dir="16200000">
              <a:prstClr val="black">
                <a:alpha val="6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0" eaLnBrk="1" latinLnBrk="0" hangingPunct="1"/>
            <a:endParaRPr sz="1800" kern="1200">
              <a:solidFill>
                <a:schemeClr val="lt1"/>
              </a:solidFill>
              <a:latin typeface="+mn-lt"/>
              <a:ea typeface="+mn-ea"/>
              <a:cs typeface="+mn-cs"/>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cy-GB"/>
              <a:t>Click to edit Master title style</a:t>
            </a:r>
            <a:endParaRPr/>
          </a:p>
        </p:txBody>
      </p:sp>
      <p:sp>
        <p:nvSpPr>
          <p:cNvPr id="3" name="Content Placeholder 2"/>
          <p:cNvSpPr>
            <a:spLocks noGrp="1"/>
          </p:cNvSpPr>
          <p:nvPr>
            <p:ph idx="1"/>
          </p:nvPr>
        </p:nvSpPr>
        <p:spPr/>
        <p:txBody>
          <a:bodyPr/>
          <a:lstStyle>
            <a:lvl1pPr>
              <a:spcBef>
                <a:spcPts val="2000"/>
              </a:spcBef>
              <a:defRPr/>
            </a:lvl1pPr>
            <a:lvl2pPr>
              <a:spcBef>
                <a:spcPts val="600"/>
              </a:spcBef>
              <a:defRPr/>
            </a:lvl2pPr>
            <a:lvl3pPr>
              <a:spcBef>
                <a:spcPts val="600"/>
              </a:spcBef>
              <a:defRPr/>
            </a:lvl3pPr>
            <a:lvl4pPr>
              <a:spcBef>
                <a:spcPts val="600"/>
              </a:spcBef>
              <a:defRPr/>
            </a:lvl4pPr>
            <a:lvl5pPr>
              <a:spcBef>
                <a:spcPts val="600"/>
              </a:spcBef>
              <a:defRPr/>
            </a:lvl5pPr>
          </a:lstStyle>
          <a:p>
            <a:pPr lvl="0"/>
            <a:r>
              <a:rPr lang="cy-GB"/>
              <a:t>Click to edit Master text styles</a:t>
            </a:r>
          </a:p>
          <a:p>
            <a:pPr lvl="1"/>
            <a:r>
              <a:rPr lang="cy-GB"/>
              <a:t>Second level</a:t>
            </a:r>
          </a:p>
          <a:p>
            <a:pPr lvl="2"/>
            <a:r>
              <a:rPr lang="cy-GB"/>
              <a:t>Third level</a:t>
            </a:r>
          </a:p>
          <a:p>
            <a:pPr lvl="3"/>
            <a:r>
              <a:rPr lang="cy-GB"/>
              <a:t>Fourth level</a:t>
            </a:r>
          </a:p>
          <a:p>
            <a:pPr lvl="4"/>
            <a:r>
              <a:rPr lang="cy-GB"/>
              <a:t>Fifth level</a:t>
            </a:r>
            <a:endParaRPr/>
          </a:p>
        </p:txBody>
      </p:sp>
      <p:sp>
        <p:nvSpPr>
          <p:cNvPr id="4" name="Date Placeholder 3"/>
          <p:cNvSpPr>
            <a:spLocks noGrp="1"/>
          </p:cNvSpPr>
          <p:nvPr>
            <p:ph type="dt" sz="half" idx="10"/>
          </p:nvPr>
        </p:nvSpPr>
        <p:spPr/>
        <p:txBody>
          <a:bodyPr/>
          <a:lstStyle/>
          <a:p>
            <a:fld id="{D62059E1-1C8F-FC44-889F-05261D4D595A}" type="datetimeFigureOut">
              <a:rPr lang="en-US" smtClean="0"/>
              <a:pPr/>
              <a:t>2/8/2021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C38AC624-3A45-974C-B6FF-8EB939024F4A}" type="slidenum">
              <a:rPr lang="en-US" smtClean="0"/>
              <a:pPr/>
              <a:t>‹#›</a:t>
            </a:fld>
            <a:endParaRPr lang="en-US"/>
          </a:p>
        </p:txBody>
      </p:sp>
      <p:grpSp>
        <p:nvGrpSpPr>
          <p:cNvPr id="7" name="Group 10"/>
          <p:cNvGrpSpPr/>
          <p:nvPr/>
        </p:nvGrpSpPr>
        <p:grpSpPr>
          <a:xfrm>
            <a:off x="0" y="1584169"/>
            <a:ext cx="9144000" cy="45291"/>
            <a:chOff x="0" y="1613647"/>
            <a:chExt cx="9144000" cy="45291"/>
          </a:xfrm>
        </p:grpSpPr>
        <p:cxnSp>
          <p:nvCxnSpPr>
            <p:cNvPr id="8" name="Straight Connector 7"/>
            <p:cNvCxnSpPr/>
            <p:nvPr/>
          </p:nvCxnSpPr>
          <p:spPr>
            <a:xfrm>
              <a:off x="0" y="1657350"/>
              <a:ext cx="9144000" cy="1588"/>
            </a:xfrm>
            <a:prstGeom prst="line">
              <a:avLst/>
            </a:prstGeom>
            <a:ln w="88900">
              <a:solidFill>
                <a:schemeClr val="tx2">
                  <a:lumMod val="75000"/>
                </a:schemeClr>
              </a:solidFill>
            </a:ln>
          </p:spPr>
          <p:style>
            <a:lnRef idx="1">
              <a:schemeClr val="accent1"/>
            </a:lnRef>
            <a:fillRef idx="0">
              <a:schemeClr val="accent1"/>
            </a:fillRef>
            <a:effectRef idx="0">
              <a:schemeClr val="accent1"/>
            </a:effectRef>
            <a:fontRef idx="minor">
              <a:schemeClr val="tx1"/>
            </a:fontRef>
          </p:style>
        </p:cxnSp>
        <p:cxnSp>
          <p:nvCxnSpPr>
            <p:cNvPr id="9" name="Straight Connector 8"/>
            <p:cNvCxnSpPr/>
            <p:nvPr/>
          </p:nvCxnSpPr>
          <p:spPr>
            <a:xfrm>
              <a:off x="0" y="1613647"/>
              <a:ext cx="9144000" cy="1588"/>
            </a:xfrm>
            <a:prstGeom prst="line">
              <a:avLst/>
            </a:prstGeom>
            <a:ln w="6350">
              <a:solidFill>
                <a:schemeClr val="tx1"/>
              </a:solidFill>
            </a:ln>
          </p:spPr>
          <p:style>
            <a:lnRef idx="1">
              <a:schemeClr val="accent1"/>
            </a:lnRef>
            <a:fillRef idx="0">
              <a:schemeClr val="accent1"/>
            </a:fillRef>
            <a:effectRef idx="0">
              <a:schemeClr val="accent1"/>
            </a:effectRef>
            <a:fontRef idx="minor">
              <a:schemeClr val="tx1"/>
            </a:fontRef>
          </p:style>
        </p:cxnSp>
      </p:gr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p:cSld name="Title Slide with Picture">
    <p:bg>
      <p:bgRef idx="1002">
        <a:schemeClr val="bg2"/>
      </p:bgRef>
    </p:bg>
    <p:spTree>
      <p:nvGrpSpPr>
        <p:cNvPr id="1" name=""/>
        <p:cNvGrpSpPr/>
        <p:nvPr/>
      </p:nvGrpSpPr>
      <p:grpSpPr>
        <a:xfrm>
          <a:off x="0" y="0"/>
          <a:ext cx="0" cy="0"/>
          <a:chOff x="0" y="0"/>
          <a:chExt cx="0" cy="0"/>
        </a:xfrm>
      </p:grpSpPr>
      <p:grpSp>
        <p:nvGrpSpPr>
          <p:cNvPr id="6" name="Group 6"/>
          <p:cNvGrpSpPr/>
          <p:nvPr/>
        </p:nvGrpSpPr>
        <p:grpSpPr>
          <a:xfrm>
            <a:off x="0" y="1461247"/>
            <a:ext cx="9144000" cy="45291"/>
            <a:chOff x="0" y="1613647"/>
            <a:chExt cx="9144000" cy="45291"/>
          </a:xfrm>
        </p:grpSpPr>
        <p:cxnSp>
          <p:nvCxnSpPr>
            <p:cNvPr id="8" name="Straight Connector 7"/>
            <p:cNvCxnSpPr/>
            <p:nvPr/>
          </p:nvCxnSpPr>
          <p:spPr>
            <a:xfrm>
              <a:off x="0" y="1657350"/>
              <a:ext cx="9144000" cy="1588"/>
            </a:xfrm>
            <a:prstGeom prst="line">
              <a:avLst/>
            </a:prstGeom>
            <a:ln w="88900">
              <a:solidFill>
                <a:schemeClr val="tx2">
                  <a:lumMod val="75000"/>
                </a:schemeClr>
              </a:solidFill>
            </a:ln>
          </p:spPr>
          <p:style>
            <a:lnRef idx="1">
              <a:schemeClr val="accent1"/>
            </a:lnRef>
            <a:fillRef idx="0">
              <a:schemeClr val="accent1"/>
            </a:fillRef>
            <a:effectRef idx="0">
              <a:schemeClr val="accent1"/>
            </a:effectRef>
            <a:fontRef idx="minor">
              <a:schemeClr val="tx1"/>
            </a:fontRef>
          </p:style>
        </p:cxnSp>
        <p:cxnSp>
          <p:nvCxnSpPr>
            <p:cNvPr id="9" name="Straight Connector 8"/>
            <p:cNvCxnSpPr/>
            <p:nvPr/>
          </p:nvCxnSpPr>
          <p:spPr>
            <a:xfrm>
              <a:off x="0" y="1613647"/>
              <a:ext cx="9144000" cy="1588"/>
            </a:xfrm>
            <a:prstGeom prst="line">
              <a:avLst/>
            </a:prstGeom>
            <a:ln w="6350">
              <a:solidFill>
                <a:schemeClr val="tx1"/>
              </a:solidFill>
            </a:ln>
          </p:spPr>
          <p:style>
            <a:lnRef idx="1">
              <a:schemeClr val="accent1"/>
            </a:lnRef>
            <a:fillRef idx="0">
              <a:schemeClr val="accent1"/>
            </a:fillRef>
            <a:effectRef idx="0">
              <a:schemeClr val="accent1"/>
            </a:effectRef>
            <a:fontRef idx="minor">
              <a:schemeClr val="tx1"/>
            </a:fontRef>
          </p:style>
        </p:cxnSp>
      </p:grpSp>
      <p:grpSp>
        <p:nvGrpSpPr>
          <p:cNvPr id="7" name="Group 9"/>
          <p:cNvGrpSpPr/>
          <p:nvPr/>
        </p:nvGrpSpPr>
        <p:grpSpPr>
          <a:xfrm>
            <a:off x="0" y="4953000"/>
            <a:ext cx="9144000" cy="45291"/>
            <a:chOff x="0" y="1613647"/>
            <a:chExt cx="9144000" cy="45291"/>
          </a:xfrm>
        </p:grpSpPr>
        <p:cxnSp>
          <p:nvCxnSpPr>
            <p:cNvPr id="11" name="Straight Connector 10"/>
            <p:cNvCxnSpPr/>
            <p:nvPr/>
          </p:nvCxnSpPr>
          <p:spPr>
            <a:xfrm>
              <a:off x="0" y="1657350"/>
              <a:ext cx="9144000" cy="1588"/>
            </a:xfrm>
            <a:prstGeom prst="line">
              <a:avLst/>
            </a:prstGeom>
            <a:ln w="88900">
              <a:solidFill>
                <a:schemeClr val="tx2">
                  <a:lumMod val="75000"/>
                </a:schemeClr>
              </a:solidFill>
            </a:ln>
          </p:spPr>
          <p:style>
            <a:lnRef idx="1">
              <a:schemeClr val="accent1"/>
            </a:lnRef>
            <a:fillRef idx="0">
              <a:schemeClr val="accent1"/>
            </a:fillRef>
            <a:effectRef idx="0">
              <a:schemeClr val="accent1"/>
            </a:effectRef>
            <a:fontRef idx="minor">
              <a:schemeClr val="tx1"/>
            </a:fontRef>
          </p:style>
        </p:cxnSp>
        <p:cxnSp>
          <p:nvCxnSpPr>
            <p:cNvPr id="12" name="Straight Connector 11"/>
            <p:cNvCxnSpPr/>
            <p:nvPr/>
          </p:nvCxnSpPr>
          <p:spPr>
            <a:xfrm>
              <a:off x="0" y="1613647"/>
              <a:ext cx="9144000" cy="1588"/>
            </a:xfrm>
            <a:prstGeom prst="line">
              <a:avLst/>
            </a:prstGeom>
            <a:ln w="6350">
              <a:solidFill>
                <a:schemeClr val="tx1"/>
              </a:solidFill>
            </a:ln>
          </p:spPr>
          <p:style>
            <a:lnRef idx="1">
              <a:schemeClr val="accent1"/>
            </a:lnRef>
            <a:fillRef idx="0">
              <a:schemeClr val="accent1"/>
            </a:fillRef>
            <a:effectRef idx="0">
              <a:schemeClr val="accent1"/>
            </a:effectRef>
            <a:fontRef idx="minor">
              <a:schemeClr val="tx1"/>
            </a:fontRef>
          </p:style>
        </p:cxnSp>
      </p:grpSp>
      <p:sp>
        <p:nvSpPr>
          <p:cNvPr id="2" name="Title 1"/>
          <p:cNvSpPr>
            <a:spLocks noGrp="1"/>
          </p:cNvSpPr>
          <p:nvPr>
            <p:ph type="ctrTitle"/>
          </p:nvPr>
        </p:nvSpPr>
        <p:spPr>
          <a:xfrm>
            <a:off x="5365376" y="1573306"/>
            <a:ext cx="3653117" cy="2133600"/>
          </a:xfrm>
        </p:spPr>
        <p:txBody>
          <a:bodyPr anchor="b" anchorCtr="0"/>
          <a:lstStyle>
            <a:lvl1pPr algn="r">
              <a:defRPr/>
            </a:lvl1pPr>
          </a:lstStyle>
          <a:p>
            <a:r>
              <a:rPr lang="cy-GB"/>
              <a:t>Click to edit Master title style</a:t>
            </a:r>
            <a:endParaRPr/>
          </a:p>
        </p:txBody>
      </p:sp>
      <p:sp>
        <p:nvSpPr>
          <p:cNvPr id="3" name="Subtitle 2"/>
          <p:cNvSpPr>
            <a:spLocks noGrp="1"/>
          </p:cNvSpPr>
          <p:nvPr>
            <p:ph type="subTitle" idx="1"/>
          </p:nvPr>
        </p:nvSpPr>
        <p:spPr>
          <a:xfrm>
            <a:off x="5365376" y="3998259"/>
            <a:ext cx="3653117" cy="883024"/>
          </a:xfrm>
        </p:spPr>
        <p:txBody>
          <a:bodyPr/>
          <a:lstStyle>
            <a:lvl1pPr marL="0" indent="0" algn="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cy-GB"/>
              <a:t>Click to edit Master subtitle style</a:t>
            </a:r>
            <a:endParaRPr/>
          </a:p>
        </p:txBody>
      </p:sp>
      <p:sp>
        <p:nvSpPr>
          <p:cNvPr id="4" name="Date Placeholder 3"/>
          <p:cNvSpPr>
            <a:spLocks noGrp="1"/>
          </p:cNvSpPr>
          <p:nvPr>
            <p:ph type="dt" sz="half" idx="10"/>
          </p:nvPr>
        </p:nvSpPr>
        <p:spPr/>
        <p:txBody>
          <a:bodyPr/>
          <a:lstStyle/>
          <a:p>
            <a:fld id="{D62059E1-1C8F-FC44-889F-05261D4D595A}" type="datetimeFigureOut">
              <a:rPr lang="en-US" smtClean="0"/>
              <a:pPr/>
              <a:t>2/8/2021</a:t>
            </a:fld>
            <a:endParaRPr lang="en-US"/>
          </a:p>
        </p:txBody>
      </p:sp>
      <p:sp>
        <p:nvSpPr>
          <p:cNvPr id="5" name="Footer Placeholder 4"/>
          <p:cNvSpPr>
            <a:spLocks noGrp="1"/>
          </p:cNvSpPr>
          <p:nvPr>
            <p:ph type="ftr" sz="quarter" idx="11"/>
          </p:nvPr>
        </p:nvSpPr>
        <p:spPr>
          <a:xfrm>
            <a:off x="3124200" y="6356350"/>
            <a:ext cx="2895600" cy="365125"/>
          </a:xfrm>
        </p:spPr>
        <p:txBody>
          <a:bodyPr/>
          <a:lstStyle>
            <a:lvl1pPr algn="ctr">
              <a:defRPr/>
            </a:lvl1pPr>
          </a:lstStyle>
          <a:p>
            <a:endParaRPr lang="en-US"/>
          </a:p>
        </p:txBody>
      </p:sp>
      <p:sp>
        <p:nvSpPr>
          <p:cNvPr id="16" name="Oval 15"/>
          <p:cNvSpPr>
            <a:spLocks noChangeAspect="1"/>
          </p:cNvSpPr>
          <p:nvPr/>
        </p:nvSpPr>
        <p:spPr>
          <a:xfrm>
            <a:off x="134471" y="685800"/>
            <a:ext cx="5268049" cy="5268049"/>
          </a:xfrm>
          <a:prstGeom prst="ellipse">
            <a:avLst/>
          </a:prstGeom>
          <a:gradFill flip="none" rotWithShape="1">
            <a:gsLst>
              <a:gs pos="0">
                <a:schemeClr val="accent1"/>
              </a:gs>
              <a:gs pos="50000">
                <a:schemeClr val="accent1">
                  <a:lumMod val="75000"/>
                </a:schemeClr>
              </a:gs>
              <a:gs pos="100000">
                <a:schemeClr val="accent1"/>
              </a:gs>
            </a:gsLst>
            <a:lin ang="8400000" scaled="0"/>
            <a:tileRect/>
          </a:gradFill>
          <a:ln>
            <a:noFill/>
          </a:ln>
          <a:effectLst>
            <a:outerShdw blurRad="50800" dist="38100" dir="5400000" algn="t" rotWithShape="0">
              <a:prstClr val="black">
                <a:alpha val="40000"/>
              </a:prstClr>
            </a:outerShdw>
          </a:effectLst>
          <a:scene3d>
            <a:camera prst="orthographicFront"/>
            <a:lightRig rig="chilly" dir="t">
              <a:rot lat="0" lon="0" rev="16800000"/>
            </a:lightRig>
          </a:scene3d>
          <a:sp3d>
            <a:bevelT w="127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a:p>
        </p:txBody>
      </p:sp>
      <p:sp>
        <p:nvSpPr>
          <p:cNvPr id="17" name="Oval 16"/>
          <p:cNvSpPr/>
          <p:nvPr/>
        </p:nvSpPr>
        <p:spPr>
          <a:xfrm>
            <a:off x="229676" y="712694"/>
            <a:ext cx="4983480" cy="4983480"/>
          </a:xfrm>
          <a:prstGeom prst="ellipse">
            <a:avLst/>
          </a:prstGeom>
          <a:gradFill flip="none" rotWithShape="1">
            <a:gsLst>
              <a:gs pos="0">
                <a:schemeClr val="accent2">
                  <a:alpha val="30000"/>
                </a:schemeClr>
              </a:gs>
              <a:gs pos="100000">
                <a:schemeClr val="accent2">
                  <a:lumMod val="75000"/>
                  <a:alpha val="30000"/>
                </a:schemeClr>
              </a:gs>
            </a:gsLst>
            <a:lin ang="2700000" scaled="1"/>
            <a:tileRect/>
          </a:gradFill>
          <a:ln>
            <a:noFill/>
          </a:ln>
          <a:effectLst>
            <a:innerShdw blurRad="38100" dist="12700" dir="2700000">
              <a:prstClr val="black">
                <a:alpha val="3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a:p>
        </p:txBody>
      </p:sp>
      <p:sp>
        <p:nvSpPr>
          <p:cNvPr id="18" name="Picture Placeholder 24"/>
          <p:cNvSpPr>
            <a:spLocks noGrp="1"/>
          </p:cNvSpPr>
          <p:nvPr>
            <p:ph type="pic" sz="quarter" idx="13"/>
          </p:nvPr>
        </p:nvSpPr>
        <p:spPr>
          <a:xfrm>
            <a:off x="241232" y="716992"/>
            <a:ext cx="4906459" cy="4852935"/>
          </a:xfrm>
          <a:prstGeom prst="ellipse">
            <a:avLst/>
          </a:prstGeom>
          <a:effectLst>
            <a:innerShdw blurRad="63500" dist="50800" dir="16200000">
              <a:prstClr val="black">
                <a:alpha val="30000"/>
              </a:prstClr>
            </a:innerShdw>
          </a:effectLst>
        </p:spPr>
        <p:txBody>
          <a:bodyPr>
            <a:normAutofit/>
          </a:bodyPr>
          <a:lstStyle>
            <a:lvl1pPr algn="r">
              <a:buNone/>
              <a:defRPr sz="1800"/>
            </a:lvl1pPr>
          </a:lstStyle>
          <a:p>
            <a:r>
              <a:rPr lang="cy-GB"/>
              <a:t>Click icon to add picture</a:t>
            </a:r>
            <a:endParaRPr/>
          </a:p>
        </p:txBody>
      </p:sp>
    </p:spTree>
  </p:cSld>
  <p:clrMapOvr>
    <a:overrideClrMapping bg1="dk1" tx1="lt1" bg2="dk2" tx2="lt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p:cSld name="Section Header">
    <p:bg>
      <p:bgRef idx="1002">
        <a:schemeClr val="bg2"/>
      </p:bgRef>
    </p:bg>
    <p:spTree>
      <p:nvGrpSpPr>
        <p:cNvPr id="1" name=""/>
        <p:cNvGrpSpPr/>
        <p:nvPr/>
      </p:nvGrpSpPr>
      <p:grpSpPr>
        <a:xfrm>
          <a:off x="0" y="0"/>
          <a:ext cx="0" cy="0"/>
          <a:chOff x="0" y="0"/>
          <a:chExt cx="0" cy="0"/>
        </a:xfrm>
      </p:grpSpPr>
      <p:sp>
        <p:nvSpPr>
          <p:cNvPr id="2" name="Title 1"/>
          <p:cNvSpPr>
            <a:spLocks noGrp="1"/>
          </p:cNvSpPr>
          <p:nvPr>
            <p:ph type="title"/>
          </p:nvPr>
        </p:nvSpPr>
        <p:spPr>
          <a:xfrm>
            <a:off x="457200" y="2133600"/>
            <a:ext cx="8228013" cy="1362075"/>
          </a:xfrm>
        </p:spPr>
        <p:txBody>
          <a:bodyPr anchor="b" anchorCtr="0">
            <a:normAutofit/>
          </a:bodyPr>
          <a:lstStyle>
            <a:lvl1pPr algn="ctr">
              <a:defRPr sz="4800" b="1" cap="none" baseline="0"/>
            </a:lvl1pPr>
          </a:lstStyle>
          <a:p>
            <a:r>
              <a:rPr lang="cy-GB"/>
              <a:t>Click to edit Master title style</a:t>
            </a:r>
            <a:endParaRPr/>
          </a:p>
        </p:txBody>
      </p:sp>
      <p:sp>
        <p:nvSpPr>
          <p:cNvPr id="3" name="Text Placeholder 2"/>
          <p:cNvSpPr>
            <a:spLocks noGrp="1"/>
          </p:cNvSpPr>
          <p:nvPr>
            <p:ph type="body" idx="1"/>
          </p:nvPr>
        </p:nvSpPr>
        <p:spPr>
          <a:xfrm>
            <a:off x="457200" y="3529013"/>
            <a:ext cx="8228013" cy="1347787"/>
          </a:xfrm>
        </p:spPr>
        <p:txBody>
          <a:bodyPr anchor="t" anchorCtr="0"/>
          <a:lstStyle>
            <a:lvl1pPr marL="0" indent="0" algn="ctr">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cy-GB"/>
              <a:t>Click to edit Master text styles</a:t>
            </a:r>
          </a:p>
        </p:txBody>
      </p:sp>
      <p:sp>
        <p:nvSpPr>
          <p:cNvPr id="4" name="Date Placeholder 3"/>
          <p:cNvSpPr>
            <a:spLocks noGrp="1"/>
          </p:cNvSpPr>
          <p:nvPr>
            <p:ph type="dt" sz="half" idx="10"/>
          </p:nvPr>
        </p:nvSpPr>
        <p:spPr/>
        <p:txBody>
          <a:bodyPr/>
          <a:lstStyle/>
          <a:p>
            <a:fld id="{7CB97365-EBCA-4027-87D5-99FC1D4DF0BB}" type="datetimeFigureOut">
              <a:rPr lang="en-US" smtClean="0"/>
              <a:pPr/>
              <a:t>2/8/2021</a:t>
            </a:fld>
            <a:endParaRPr lang="en-US"/>
          </a:p>
        </p:txBody>
      </p:sp>
      <p:sp>
        <p:nvSpPr>
          <p:cNvPr id="5" name="Footer Placeholder 4"/>
          <p:cNvSpPr>
            <a:spLocks noGrp="1"/>
          </p:cNvSpPr>
          <p:nvPr>
            <p:ph type="ftr" sz="quarter" idx="11"/>
          </p:nvPr>
        </p:nvSpPr>
        <p:spPr/>
        <p:txBody>
          <a:bodyPr/>
          <a:lstStyle/>
          <a:p>
            <a:endParaRPr kumimoji="0" lang="en-US"/>
          </a:p>
        </p:txBody>
      </p:sp>
      <p:sp>
        <p:nvSpPr>
          <p:cNvPr id="6" name="Slide Number Placeholder 5"/>
          <p:cNvSpPr>
            <a:spLocks noGrp="1"/>
          </p:cNvSpPr>
          <p:nvPr>
            <p:ph type="sldNum" sz="quarter" idx="12"/>
          </p:nvPr>
        </p:nvSpPr>
        <p:spPr/>
        <p:txBody>
          <a:bodyPr/>
          <a:lstStyle/>
          <a:p>
            <a:fld id="{69E29E33-B620-47F9-BB04-8846C2A5AFCC}" type="slidenum">
              <a:rPr kumimoji="0" lang="en-US" smtClean="0"/>
              <a:pPr/>
              <a:t>‹#›</a:t>
            </a:fld>
            <a:endParaRPr kumimoji="0" lang="en-US"/>
          </a:p>
        </p:txBody>
      </p:sp>
      <p:grpSp>
        <p:nvGrpSpPr>
          <p:cNvPr id="7" name="Group 7"/>
          <p:cNvGrpSpPr/>
          <p:nvPr/>
        </p:nvGrpSpPr>
        <p:grpSpPr>
          <a:xfrm>
            <a:off x="0" y="1447800"/>
            <a:ext cx="9144000" cy="45291"/>
            <a:chOff x="0" y="1613647"/>
            <a:chExt cx="9144000" cy="45291"/>
          </a:xfrm>
        </p:grpSpPr>
        <p:cxnSp>
          <p:nvCxnSpPr>
            <p:cNvPr id="9" name="Straight Connector 8"/>
            <p:cNvCxnSpPr/>
            <p:nvPr/>
          </p:nvCxnSpPr>
          <p:spPr>
            <a:xfrm>
              <a:off x="0" y="1657350"/>
              <a:ext cx="9144000" cy="1588"/>
            </a:xfrm>
            <a:prstGeom prst="line">
              <a:avLst/>
            </a:prstGeom>
            <a:ln w="88900">
              <a:solidFill>
                <a:schemeClr val="tx2">
                  <a:lumMod val="75000"/>
                </a:schemeClr>
              </a:solidFill>
            </a:ln>
          </p:spPr>
          <p:style>
            <a:lnRef idx="1">
              <a:schemeClr val="accent1"/>
            </a:lnRef>
            <a:fillRef idx="0">
              <a:schemeClr val="accent1"/>
            </a:fillRef>
            <a:effectRef idx="0">
              <a:schemeClr val="accent1"/>
            </a:effectRef>
            <a:fontRef idx="minor">
              <a:schemeClr val="tx1"/>
            </a:fontRef>
          </p:style>
        </p:cxnSp>
        <p:cxnSp>
          <p:nvCxnSpPr>
            <p:cNvPr id="10" name="Straight Connector 9"/>
            <p:cNvCxnSpPr/>
            <p:nvPr/>
          </p:nvCxnSpPr>
          <p:spPr>
            <a:xfrm>
              <a:off x="0" y="1613647"/>
              <a:ext cx="9144000" cy="1588"/>
            </a:xfrm>
            <a:prstGeom prst="line">
              <a:avLst/>
            </a:prstGeom>
            <a:ln w="6350">
              <a:solidFill>
                <a:schemeClr val="tx1"/>
              </a:solidFill>
            </a:ln>
          </p:spPr>
          <p:style>
            <a:lnRef idx="1">
              <a:schemeClr val="accent1"/>
            </a:lnRef>
            <a:fillRef idx="0">
              <a:schemeClr val="accent1"/>
            </a:fillRef>
            <a:effectRef idx="0">
              <a:schemeClr val="accent1"/>
            </a:effectRef>
            <a:fontRef idx="minor">
              <a:schemeClr val="tx1"/>
            </a:fontRef>
          </p:style>
        </p:cxnSp>
      </p:grpSp>
      <p:grpSp>
        <p:nvGrpSpPr>
          <p:cNvPr id="8" name="Group 10"/>
          <p:cNvGrpSpPr/>
          <p:nvPr/>
        </p:nvGrpSpPr>
        <p:grpSpPr>
          <a:xfrm>
            <a:off x="0" y="4939553"/>
            <a:ext cx="9144000" cy="45291"/>
            <a:chOff x="0" y="1613647"/>
            <a:chExt cx="9144000" cy="45291"/>
          </a:xfrm>
        </p:grpSpPr>
        <p:cxnSp>
          <p:nvCxnSpPr>
            <p:cNvPr id="12" name="Straight Connector 11"/>
            <p:cNvCxnSpPr/>
            <p:nvPr/>
          </p:nvCxnSpPr>
          <p:spPr>
            <a:xfrm>
              <a:off x="0" y="1657350"/>
              <a:ext cx="9144000" cy="1588"/>
            </a:xfrm>
            <a:prstGeom prst="line">
              <a:avLst/>
            </a:prstGeom>
            <a:ln w="88900">
              <a:solidFill>
                <a:schemeClr val="tx2">
                  <a:lumMod val="75000"/>
                </a:schemeClr>
              </a:solidFill>
            </a:ln>
          </p:spPr>
          <p:style>
            <a:lnRef idx="1">
              <a:schemeClr val="accent1"/>
            </a:lnRef>
            <a:fillRef idx="0">
              <a:schemeClr val="accent1"/>
            </a:fillRef>
            <a:effectRef idx="0">
              <a:schemeClr val="accent1"/>
            </a:effectRef>
            <a:fontRef idx="minor">
              <a:schemeClr val="tx1"/>
            </a:fontRef>
          </p:style>
        </p:cxnSp>
        <p:cxnSp>
          <p:nvCxnSpPr>
            <p:cNvPr id="13" name="Straight Connector 12"/>
            <p:cNvCxnSpPr/>
            <p:nvPr/>
          </p:nvCxnSpPr>
          <p:spPr>
            <a:xfrm>
              <a:off x="0" y="1613647"/>
              <a:ext cx="9144000" cy="1588"/>
            </a:xfrm>
            <a:prstGeom prst="line">
              <a:avLst/>
            </a:prstGeom>
            <a:ln w="6350">
              <a:solidFill>
                <a:schemeClr val="tx1"/>
              </a:solidFill>
            </a:ln>
          </p:spPr>
          <p:style>
            <a:lnRef idx="1">
              <a:schemeClr val="accent1"/>
            </a:lnRef>
            <a:fillRef idx="0">
              <a:schemeClr val="accent1"/>
            </a:fillRef>
            <a:effectRef idx="0">
              <a:schemeClr val="accent1"/>
            </a:effectRef>
            <a:fontRef idx="minor">
              <a:schemeClr val="tx1"/>
            </a:fontRef>
          </p:style>
        </p:cxnSp>
      </p:grpSp>
    </p:spTree>
  </p:cSld>
  <p:clrMapOvr>
    <a:overrideClrMapping bg1="dk1" tx1="lt1" bg2="dk2" tx2="lt2" accent1="accent1" accent2="accent2" accent3="accent3" accent4="accent4" accent5="accent5" accent6="accent6" hlink="hlink" folHlink="folHlink"/>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cy-GB"/>
              <a:t>Click to edit Master title style</a:t>
            </a:r>
            <a:endParaRPr/>
          </a:p>
        </p:txBody>
      </p:sp>
      <p:sp>
        <p:nvSpPr>
          <p:cNvPr id="3" name="Content Placeholder 2"/>
          <p:cNvSpPr>
            <a:spLocks noGrp="1"/>
          </p:cNvSpPr>
          <p:nvPr>
            <p:ph sz="half" idx="1"/>
          </p:nvPr>
        </p:nvSpPr>
        <p:spPr>
          <a:xfrm>
            <a:off x="457200" y="2057401"/>
            <a:ext cx="3931920" cy="3980328"/>
          </a:xfrm>
        </p:spPr>
        <p:txBody>
          <a:bodyPr>
            <a:normAutofit/>
          </a:bodyPr>
          <a:lstStyle>
            <a:lvl1pPr>
              <a:defRPr sz="2000"/>
            </a:lvl1pPr>
            <a:lvl2pPr>
              <a:defRPr sz="1800"/>
            </a:lvl2pPr>
            <a:lvl3pPr>
              <a:defRPr sz="1800"/>
            </a:lvl3pPr>
            <a:lvl4pPr>
              <a:defRPr sz="1800"/>
            </a:lvl4pPr>
            <a:lvl5pPr>
              <a:defRPr sz="1800"/>
            </a:lvl5pPr>
            <a:lvl6pPr>
              <a:defRPr sz="1800"/>
            </a:lvl6pPr>
            <a:lvl7pPr>
              <a:defRPr sz="1800"/>
            </a:lvl7pPr>
            <a:lvl8pPr>
              <a:defRPr sz="1800"/>
            </a:lvl8pPr>
            <a:lvl9pPr>
              <a:defRPr sz="1800"/>
            </a:lvl9pPr>
          </a:lstStyle>
          <a:p>
            <a:pPr lvl="0"/>
            <a:r>
              <a:rPr lang="cy-GB"/>
              <a:t>Click to edit Master text styles</a:t>
            </a:r>
          </a:p>
          <a:p>
            <a:pPr lvl="1"/>
            <a:r>
              <a:rPr lang="cy-GB"/>
              <a:t>Second level</a:t>
            </a:r>
          </a:p>
          <a:p>
            <a:pPr lvl="2"/>
            <a:r>
              <a:rPr lang="cy-GB"/>
              <a:t>Third level</a:t>
            </a:r>
          </a:p>
          <a:p>
            <a:pPr lvl="3"/>
            <a:r>
              <a:rPr lang="cy-GB"/>
              <a:t>Fourth level</a:t>
            </a:r>
          </a:p>
          <a:p>
            <a:pPr lvl="4"/>
            <a:r>
              <a:rPr lang="cy-GB"/>
              <a:t>Fifth level</a:t>
            </a:r>
            <a:endParaRPr/>
          </a:p>
        </p:txBody>
      </p:sp>
      <p:sp>
        <p:nvSpPr>
          <p:cNvPr id="4" name="Content Placeholder 3"/>
          <p:cNvSpPr>
            <a:spLocks noGrp="1"/>
          </p:cNvSpPr>
          <p:nvPr>
            <p:ph sz="half" idx="2"/>
          </p:nvPr>
        </p:nvSpPr>
        <p:spPr>
          <a:xfrm>
            <a:off x="4754880" y="2057401"/>
            <a:ext cx="3931920" cy="3980328"/>
          </a:xfrm>
        </p:spPr>
        <p:txBody>
          <a:bodyPr>
            <a:normAutofit/>
          </a:bodyPr>
          <a:lstStyle>
            <a:lvl1pPr>
              <a:defRPr sz="2000"/>
            </a:lvl1pPr>
            <a:lvl2pPr>
              <a:defRPr sz="1800"/>
            </a:lvl2pPr>
            <a:lvl3pPr>
              <a:defRPr sz="1800"/>
            </a:lvl3pPr>
            <a:lvl4pPr>
              <a:defRPr sz="1800"/>
            </a:lvl4pPr>
            <a:lvl5pPr>
              <a:defRPr sz="1800"/>
            </a:lvl5pPr>
            <a:lvl6pPr>
              <a:defRPr sz="1800"/>
            </a:lvl6pPr>
            <a:lvl7pPr>
              <a:defRPr sz="1800"/>
            </a:lvl7pPr>
            <a:lvl8pPr>
              <a:defRPr sz="1800"/>
            </a:lvl8pPr>
            <a:lvl9pPr>
              <a:defRPr sz="1800"/>
            </a:lvl9pPr>
          </a:lstStyle>
          <a:p>
            <a:pPr lvl="0"/>
            <a:r>
              <a:rPr lang="cy-GB"/>
              <a:t>Click to edit Master text styles</a:t>
            </a:r>
          </a:p>
          <a:p>
            <a:pPr lvl="1"/>
            <a:r>
              <a:rPr lang="cy-GB"/>
              <a:t>Second level</a:t>
            </a:r>
          </a:p>
          <a:p>
            <a:pPr lvl="2"/>
            <a:r>
              <a:rPr lang="cy-GB"/>
              <a:t>Third level</a:t>
            </a:r>
          </a:p>
          <a:p>
            <a:pPr lvl="3"/>
            <a:r>
              <a:rPr lang="cy-GB"/>
              <a:t>Fourth level</a:t>
            </a:r>
          </a:p>
          <a:p>
            <a:pPr lvl="4"/>
            <a:r>
              <a:rPr lang="cy-GB"/>
              <a:t>Fifth level</a:t>
            </a:r>
            <a:endParaRPr/>
          </a:p>
        </p:txBody>
      </p:sp>
      <p:sp>
        <p:nvSpPr>
          <p:cNvPr id="5" name="Date Placeholder 4"/>
          <p:cNvSpPr>
            <a:spLocks noGrp="1"/>
          </p:cNvSpPr>
          <p:nvPr>
            <p:ph type="dt" sz="half" idx="10"/>
          </p:nvPr>
        </p:nvSpPr>
        <p:spPr/>
        <p:txBody>
          <a:bodyPr/>
          <a:lstStyle/>
          <a:p>
            <a:fld id="{D62059E1-1C8F-FC44-889F-05261D4D595A}" type="datetimeFigureOut">
              <a:rPr lang="en-US" smtClean="0"/>
              <a:pPr/>
              <a:t>2/8/2021</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C38AC624-3A45-974C-B6FF-8EB939024F4A}" type="slidenum">
              <a:rPr lang="en-US" smtClean="0"/>
              <a:pPr/>
              <a:t>‹#›</a:t>
            </a:fld>
            <a:endParaRPr lang="en-US"/>
          </a:p>
        </p:txBody>
      </p:sp>
      <p:grpSp>
        <p:nvGrpSpPr>
          <p:cNvPr id="8" name="Group 16"/>
          <p:cNvGrpSpPr/>
          <p:nvPr/>
        </p:nvGrpSpPr>
        <p:grpSpPr>
          <a:xfrm>
            <a:off x="0" y="1584169"/>
            <a:ext cx="9144000" cy="45291"/>
            <a:chOff x="0" y="1613647"/>
            <a:chExt cx="9144000" cy="45291"/>
          </a:xfrm>
        </p:grpSpPr>
        <p:cxnSp>
          <p:nvCxnSpPr>
            <p:cNvPr id="18" name="Straight Connector 17"/>
            <p:cNvCxnSpPr/>
            <p:nvPr/>
          </p:nvCxnSpPr>
          <p:spPr>
            <a:xfrm>
              <a:off x="0" y="1657350"/>
              <a:ext cx="9144000" cy="1588"/>
            </a:xfrm>
            <a:prstGeom prst="line">
              <a:avLst/>
            </a:prstGeom>
            <a:ln w="88900">
              <a:solidFill>
                <a:schemeClr val="tx2">
                  <a:lumMod val="75000"/>
                </a:schemeClr>
              </a:solidFill>
            </a:ln>
          </p:spPr>
          <p:style>
            <a:lnRef idx="1">
              <a:schemeClr val="accent1"/>
            </a:lnRef>
            <a:fillRef idx="0">
              <a:schemeClr val="accent1"/>
            </a:fillRef>
            <a:effectRef idx="0">
              <a:schemeClr val="accent1"/>
            </a:effectRef>
            <a:fontRef idx="minor">
              <a:schemeClr val="tx1"/>
            </a:fontRef>
          </p:style>
        </p:cxnSp>
        <p:cxnSp>
          <p:nvCxnSpPr>
            <p:cNvPr id="19" name="Straight Connector 18"/>
            <p:cNvCxnSpPr/>
            <p:nvPr/>
          </p:nvCxnSpPr>
          <p:spPr>
            <a:xfrm>
              <a:off x="0" y="1613647"/>
              <a:ext cx="9144000" cy="1588"/>
            </a:xfrm>
            <a:prstGeom prst="line">
              <a:avLst/>
            </a:prstGeom>
            <a:ln w="6350">
              <a:solidFill>
                <a:schemeClr val="tx1"/>
              </a:solidFill>
            </a:ln>
          </p:spPr>
          <p:style>
            <a:lnRef idx="1">
              <a:schemeClr val="accent1"/>
            </a:lnRef>
            <a:fillRef idx="0">
              <a:schemeClr val="accent1"/>
            </a:fillRef>
            <a:effectRef idx="0">
              <a:schemeClr val="accent1"/>
            </a:effectRef>
            <a:fontRef idx="minor">
              <a:schemeClr val="tx1"/>
            </a:fontRef>
          </p:style>
        </p:cxnSp>
      </p:gr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grpSp>
        <p:nvGrpSpPr>
          <p:cNvPr id="10" name="Group 9"/>
          <p:cNvGrpSpPr/>
          <p:nvPr/>
        </p:nvGrpSpPr>
        <p:grpSpPr>
          <a:xfrm>
            <a:off x="0" y="1584169"/>
            <a:ext cx="9144000" cy="45291"/>
            <a:chOff x="0" y="1613647"/>
            <a:chExt cx="9144000" cy="45291"/>
          </a:xfrm>
        </p:grpSpPr>
        <p:cxnSp>
          <p:nvCxnSpPr>
            <p:cNvPr id="11" name="Straight Connector 10"/>
            <p:cNvCxnSpPr/>
            <p:nvPr/>
          </p:nvCxnSpPr>
          <p:spPr>
            <a:xfrm>
              <a:off x="0" y="1657350"/>
              <a:ext cx="9144000" cy="1588"/>
            </a:xfrm>
            <a:prstGeom prst="line">
              <a:avLst/>
            </a:prstGeom>
            <a:ln w="88900">
              <a:solidFill>
                <a:schemeClr val="tx2">
                  <a:lumMod val="75000"/>
                </a:schemeClr>
              </a:solidFill>
            </a:ln>
          </p:spPr>
          <p:style>
            <a:lnRef idx="1">
              <a:schemeClr val="accent1"/>
            </a:lnRef>
            <a:fillRef idx="0">
              <a:schemeClr val="accent1"/>
            </a:fillRef>
            <a:effectRef idx="0">
              <a:schemeClr val="accent1"/>
            </a:effectRef>
            <a:fontRef idx="minor">
              <a:schemeClr val="tx1"/>
            </a:fontRef>
          </p:style>
        </p:cxnSp>
        <p:cxnSp>
          <p:nvCxnSpPr>
            <p:cNvPr id="12" name="Straight Connector 11"/>
            <p:cNvCxnSpPr/>
            <p:nvPr/>
          </p:nvCxnSpPr>
          <p:spPr>
            <a:xfrm>
              <a:off x="0" y="1613647"/>
              <a:ext cx="9144000" cy="1588"/>
            </a:xfrm>
            <a:prstGeom prst="line">
              <a:avLst/>
            </a:prstGeom>
            <a:ln w="6350">
              <a:solidFill>
                <a:schemeClr val="tx1"/>
              </a:solidFill>
            </a:ln>
          </p:spPr>
          <p:style>
            <a:lnRef idx="1">
              <a:schemeClr val="accent1"/>
            </a:lnRef>
            <a:fillRef idx="0">
              <a:schemeClr val="accent1"/>
            </a:fillRef>
            <a:effectRef idx="0">
              <a:schemeClr val="accent1"/>
            </a:effectRef>
            <a:fontRef idx="minor">
              <a:schemeClr val="tx1"/>
            </a:fontRef>
          </p:style>
        </p:cxnSp>
      </p:grpSp>
      <p:sp>
        <p:nvSpPr>
          <p:cNvPr id="2" name="Title 1"/>
          <p:cNvSpPr>
            <a:spLocks noGrp="1"/>
          </p:cNvSpPr>
          <p:nvPr>
            <p:ph type="title"/>
          </p:nvPr>
        </p:nvSpPr>
        <p:spPr/>
        <p:txBody>
          <a:bodyPr/>
          <a:lstStyle>
            <a:lvl1pPr>
              <a:defRPr/>
            </a:lvl1pPr>
          </a:lstStyle>
          <a:p>
            <a:r>
              <a:rPr lang="cy-GB"/>
              <a:t>Click to edit Master title style</a:t>
            </a:r>
            <a:endParaRPr/>
          </a:p>
        </p:txBody>
      </p:sp>
      <p:sp>
        <p:nvSpPr>
          <p:cNvPr id="3" name="Text Placeholder 2"/>
          <p:cNvSpPr>
            <a:spLocks noGrp="1"/>
          </p:cNvSpPr>
          <p:nvPr>
            <p:ph type="body" idx="1"/>
          </p:nvPr>
        </p:nvSpPr>
        <p:spPr>
          <a:xfrm>
            <a:off x="457200" y="1734670"/>
            <a:ext cx="3931920" cy="744071"/>
          </a:xfrm>
        </p:spPr>
        <p:txBody>
          <a:bodyPr anchor="ctr" anchorCtr="0">
            <a:noAutofit/>
          </a:bodyPr>
          <a:lstStyle>
            <a:lvl1pPr marL="0" indent="0" algn="ctr">
              <a:buNone/>
              <a:defRPr sz="2800" b="1">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cy-GB"/>
              <a:t>Click to edit Master text styles</a:t>
            </a:r>
          </a:p>
        </p:txBody>
      </p:sp>
      <p:sp>
        <p:nvSpPr>
          <p:cNvPr id="4" name="Content Placeholder 3"/>
          <p:cNvSpPr>
            <a:spLocks noGrp="1"/>
          </p:cNvSpPr>
          <p:nvPr>
            <p:ph sz="half" idx="2"/>
          </p:nvPr>
        </p:nvSpPr>
        <p:spPr>
          <a:xfrm>
            <a:off x="457200" y="2514600"/>
            <a:ext cx="3931920" cy="3523129"/>
          </a:xfrm>
        </p:spPr>
        <p:txBody>
          <a:bodyPr>
            <a:normAutofit/>
          </a:bodyPr>
          <a:lstStyle>
            <a:lvl1pPr>
              <a:defRPr sz="2000"/>
            </a:lvl1pPr>
            <a:lvl2pPr>
              <a:defRPr sz="1800"/>
            </a:lvl2pPr>
            <a:lvl3pPr>
              <a:defRPr sz="1800"/>
            </a:lvl3pPr>
            <a:lvl4pPr>
              <a:defRPr sz="1800"/>
            </a:lvl4pPr>
            <a:lvl5pPr>
              <a:defRPr sz="1800"/>
            </a:lvl5pPr>
            <a:lvl6pPr>
              <a:defRPr sz="1600"/>
            </a:lvl6pPr>
            <a:lvl7pPr>
              <a:defRPr sz="1600"/>
            </a:lvl7pPr>
            <a:lvl8pPr>
              <a:defRPr sz="1600"/>
            </a:lvl8pPr>
            <a:lvl9pPr>
              <a:defRPr sz="1600"/>
            </a:lvl9pPr>
          </a:lstStyle>
          <a:p>
            <a:pPr lvl="0"/>
            <a:r>
              <a:rPr lang="cy-GB"/>
              <a:t>Click to edit Master text styles</a:t>
            </a:r>
          </a:p>
          <a:p>
            <a:pPr lvl="1"/>
            <a:r>
              <a:rPr lang="cy-GB"/>
              <a:t>Second level</a:t>
            </a:r>
          </a:p>
          <a:p>
            <a:pPr lvl="2"/>
            <a:r>
              <a:rPr lang="cy-GB"/>
              <a:t>Third level</a:t>
            </a:r>
          </a:p>
          <a:p>
            <a:pPr lvl="3"/>
            <a:r>
              <a:rPr lang="cy-GB"/>
              <a:t>Fourth level</a:t>
            </a:r>
          </a:p>
          <a:p>
            <a:pPr lvl="4"/>
            <a:r>
              <a:rPr lang="cy-GB"/>
              <a:t>Fifth level</a:t>
            </a:r>
            <a:endParaRPr/>
          </a:p>
        </p:txBody>
      </p:sp>
      <p:sp>
        <p:nvSpPr>
          <p:cNvPr id="5" name="Text Placeholder 4"/>
          <p:cNvSpPr>
            <a:spLocks noGrp="1"/>
          </p:cNvSpPr>
          <p:nvPr>
            <p:ph type="body" sz="quarter" idx="3"/>
          </p:nvPr>
        </p:nvSpPr>
        <p:spPr>
          <a:xfrm>
            <a:off x="4754880" y="1734670"/>
            <a:ext cx="3931920" cy="744071"/>
          </a:xfrm>
        </p:spPr>
        <p:txBody>
          <a:bodyPr anchor="ctr" anchorCtr="0">
            <a:noAutofit/>
          </a:bodyPr>
          <a:lstStyle>
            <a:lvl1pPr marL="0" indent="0" algn="ctr">
              <a:buNone/>
              <a:defRPr sz="2800" b="1">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cy-GB"/>
              <a:t>Click to edit Master text styles</a:t>
            </a:r>
          </a:p>
        </p:txBody>
      </p:sp>
      <p:sp>
        <p:nvSpPr>
          <p:cNvPr id="6" name="Content Placeholder 5"/>
          <p:cNvSpPr>
            <a:spLocks noGrp="1"/>
          </p:cNvSpPr>
          <p:nvPr>
            <p:ph sz="quarter" idx="4"/>
          </p:nvPr>
        </p:nvSpPr>
        <p:spPr>
          <a:xfrm>
            <a:off x="4754880" y="2514600"/>
            <a:ext cx="3931920" cy="3523129"/>
          </a:xfrm>
        </p:spPr>
        <p:txBody>
          <a:bodyPr>
            <a:normAutofit/>
          </a:bodyPr>
          <a:lstStyle>
            <a:lvl1pPr>
              <a:defRPr sz="2000"/>
            </a:lvl1pPr>
            <a:lvl2pPr>
              <a:defRPr sz="1800"/>
            </a:lvl2pPr>
            <a:lvl3pPr>
              <a:defRPr sz="1800"/>
            </a:lvl3pPr>
            <a:lvl4pPr>
              <a:defRPr sz="1800"/>
            </a:lvl4pPr>
            <a:lvl5pPr>
              <a:defRPr sz="1800"/>
            </a:lvl5pPr>
            <a:lvl6pPr>
              <a:defRPr sz="1600"/>
            </a:lvl6pPr>
            <a:lvl7pPr>
              <a:defRPr sz="1600"/>
            </a:lvl7pPr>
            <a:lvl8pPr>
              <a:defRPr sz="1600"/>
            </a:lvl8pPr>
            <a:lvl9pPr>
              <a:defRPr sz="1600"/>
            </a:lvl9pPr>
          </a:lstStyle>
          <a:p>
            <a:pPr lvl="0"/>
            <a:r>
              <a:rPr lang="cy-GB"/>
              <a:t>Click to edit Master text styles</a:t>
            </a:r>
          </a:p>
          <a:p>
            <a:pPr lvl="1"/>
            <a:r>
              <a:rPr lang="cy-GB"/>
              <a:t>Second level</a:t>
            </a:r>
          </a:p>
          <a:p>
            <a:pPr lvl="2"/>
            <a:r>
              <a:rPr lang="cy-GB"/>
              <a:t>Third level</a:t>
            </a:r>
          </a:p>
          <a:p>
            <a:pPr lvl="3"/>
            <a:r>
              <a:rPr lang="cy-GB"/>
              <a:t>Fourth level</a:t>
            </a:r>
          </a:p>
          <a:p>
            <a:pPr lvl="4"/>
            <a:r>
              <a:rPr lang="cy-GB"/>
              <a:t>Fifth level</a:t>
            </a:r>
            <a:endParaRPr/>
          </a:p>
        </p:txBody>
      </p:sp>
      <p:sp>
        <p:nvSpPr>
          <p:cNvPr id="7" name="Date Placeholder 6"/>
          <p:cNvSpPr>
            <a:spLocks noGrp="1"/>
          </p:cNvSpPr>
          <p:nvPr>
            <p:ph type="dt" sz="half" idx="10"/>
          </p:nvPr>
        </p:nvSpPr>
        <p:spPr/>
        <p:txBody>
          <a:bodyPr/>
          <a:lstStyle/>
          <a:p>
            <a:fld id="{D62059E1-1C8F-FC44-889F-05261D4D595A}" type="datetimeFigureOut">
              <a:rPr lang="en-US" smtClean="0"/>
              <a:pPr/>
              <a:t>2/8/2021</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C38AC624-3A45-974C-B6FF-8EB939024F4A}"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cy-GB"/>
              <a:t>Click to edit Master title style</a:t>
            </a:r>
            <a:endParaRPr/>
          </a:p>
        </p:txBody>
      </p:sp>
      <p:sp>
        <p:nvSpPr>
          <p:cNvPr id="3" name="Date Placeholder 2"/>
          <p:cNvSpPr>
            <a:spLocks noGrp="1"/>
          </p:cNvSpPr>
          <p:nvPr>
            <p:ph type="dt" sz="half" idx="10"/>
          </p:nvPr>
        </p:nvSpPr>
        <p:spPr/>
        <p:txBody>
          <a:bodyPr/>
          <a:lstStyle/>
          <a:p>
            <a:fld id="{D62059E1-1C8F-FC44-889F-05261D4D595A}" type="datetimeFigureOut">
              <a:rPr lang="en-US" smtClean="0"/>
              <a:pPr/>
              <a:t>2/8/2021</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C38AC624-3A45-974C-B6FF-8EB939024F4A}" type="slidenum">
              <a:rPr lang="en-US" smtClean="0"/>
              <a:pPr/>
              <a:t>‹#›</a:t>
            </a:fld>
            <a:endParaRPr lang="en-US"/>
          </a:p>
        </p:txBody>
      </p:sp>
      <p:grpSp>
        <p:nvGrpSpPr>
          <p:cNvPr id="6" name="Group 6"/>
          <p:cNvGrpSpPr/>
          <p:nvPr/>
        </p:nvGrpSpPr>
        <p:grpSpPr>
          <a:xfrm>
            <a:off x="0" y="1584169"/>
            <a:ext cx="9144000" cy="45291"/>
            <a:chOff x="0" y="1613647"/>
            <a:chExt cx="9144000" cy="45291"/>
          </a:xfrm>
        </p:grpSpPr>
        <p:cxnSp>
          <p:nvCxnSpPr>
            <p:cNvPr id="8" name="Straight Connector 7"/>
            <p:cNvCxnSpPr/>
            <p:nvPr/>
          </p:nvCxnSpPr>
          <p:spPr>
            <a:xfrm>
              <a:off x="0" y="1657350"/>
              <a:ext cx="9144000" cy="1588"/>
            </a:xfrm>
            <a:prstGeom prst="line">
              <a:avLst/>
            </a:prstGeom>
            <a:ln w="88900">
              <a:solidFill>
                <a:schemeClr val="tx2">
                  <a:lumMod val="75000"/>
                </a:schemeClr>
              </a:solidFill>
            </a:ln>
          </p:spPr>
          <p:style>
            <a:lnRef idx="1">
              <a:schemeClr val="accent1"/>
            </a:lnRef>
            <a:fillRef idx="0">
              <a:schemeClr val="accent1"/>
            </a:fillRef>
            <a:effectRef idx="0">
              <a:schemeClr val="accent1"/>
            </a:effectRef>
            <a:fontRef idx="minor">
              <a:schemeClr val="tx1"/>
            </a:fontRef>
          </p:style>
        </p:cxnSp>
        <p:cxnSp>
          <p:nvCxnSpPr>
            <p:cNvPr id="9" name="Straight Connector 8"/>
            <p:cNvCxnSpPr/>
            <p:nvPr/>
          </p:nvCxnSpPr>
          <p:spPr>
            <a:xfrm>
              <a:off x="0" y="1613647"/>
              <a:ext cx="9144000" cy="1588"/>
            </a:xfrm>
            <a:prstGeom prst="line">
              <a:avLst/>
            </a:prstGeom>
            <a:ln w="6350">
              <a:solidFill>
                <a:schemeClr val="tx1"/>
              </a:solidFill>
            </a:ln>
          </p:spPr>
          <p:style>
            <a:lnRef idx="1">
              <a:schemeClr val="accent1"/>
            </a:lnRef>
            <a:fillRef idx="0">
              <a:schemeClr val="accent1"/>
            </a:fillRef>
            <a:effectRef idx="0">
              <a:schemeClr val="accent1"/>
            </a:effectRef>
            <a:fontRef idx="minor">
              <a:schemeClr val="tx1"/>
            </a:fontRef>
          </p:style>
        </p:cxnSp>
      </p:gr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D62059E1-1C8F-FC44-889F-05261D4D595A}" type="datetimeFigureOut">
              <a:rPr lang="en-US" smtClean="0"/>
              <a:pPr/>
              <a:t>2/8/2021</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C38AC624-3A45-974C-B6FF-8EB939024F4A}"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199" y="658906"/>
            <a:ext cx="3602039" cy="1162050"/>
          </a:xfrm>
        </p:spPr>
        <p:txBody>
          <a:bodyPr anchor="b">
            <a:normAutofit/>
          </a:bodyPr>
          <a:lstStyle>
            <a:lvl1pPr algn="ctr">
              <a:defRPr sz="3600" b="1"/>
            </a:lvl1pPr>
          </a:lstStyle>
          <a:p>
            <a:r>
              <a:rPr lang="cy-GB"/>
              <a:t>Click to edit Master title style</a:t>
            </a:r>
            <a:endParaRPr/>
          </a:p>
        </p:txBody>
      </p:sp>
      <p:sp>
        <p:nvSpPr>
          <p:cNvPr id="3" name="Content Placeholder 2"/>
          <p:cNvSpPr>
            <a:spLocks noGrp="1"/>
          </p:cNvSpPr>
          <p:nvPr>
            <p:ph idx="1"/>
          </p:nvPr>
        </p:nvSpPr>
        <p:spPr>
          <a:xfrm>
            <a:off x="4473388" y="273051"/>
            <a:ext cx="4206240" cy="5778500"/>
          </a:xfrm>
        </p:spPr>
        <p:txBody>
          <a:bodyPr>
            <a:normAutofit/>
          </a:bodyPr>
          <a:lstStyle>
            <a:lvl1pPr>
              <a:defRPr sz="2400"/>
            </a:lvl1pPr>
            <a:lvl2pPr>
              <a:defRPr sz="2200"/>
            </a:lvl2pPr>
            <a:lvl3pPr>
              <a:defRPr sz="2000"/>
            </a:lvl3pPr>
            <a:lvl4pPr>
              <a:defRPr sz="1800"/>
            </a:lvl4pPr>
            <a:lvl5pPr>
              <a:defRPr sz="1800"/>
            </a:lvl5pPr>
            <a:lvl6pPr>
              <a:defRPr sz="2000"/>
            </a:lvl6pPr>
            <a:lvl7pPr>
              <a:defRPr sz="2000"/>
            </a:lvl7pPr>
            <a:lvl8pPr>
              <a:defRPr sz="2000"/>
            </a:lvl8pPr>
            <a:lvl9pPr>
              <a:defRPr sz="2000"/>
            </a:lvl9pPr>
          </a:lstStyle>
          <a:p>
            <a:pPr lvl="0"/>
            <a:r>
              <a:rPr lang="cy-GB"/>
              <a:t>Click to edit Master text styles</a:t>
            </a:r>
          </a:p>
          <a:p>
            <a:pPr lvl="1"/>
            <a:r>
              <a:rPr lang="cy-GB"/>
              <a:t>Second level</a:t>
            </a:r>
          </a:p>
          <a:p>
            <a:pPr lvl="2"/>
            <a:r>
              <a:rPr lang="cy-GB"/>
              <a:t>Third level</a:t>
            </a:r>
          </a:p>
          <a:p>
            <a:pPr lvl="3"/>
            <a:r>
              <a:rPr lang="cy-GB"/>
              <a:t>Fourth level</a:t>
            </a:r>
          </a:p>
          <a:p>
            <a:pPr lvl="4"/>
            <a:r>
              <a:rPr lang="cy-GB"/>
              <a:t>Fifth level</a:t>
            </a:r>
            <a:endParaRPr/>
          </a:p>
        </p:txBody>
      </p:sp>
      <p:sp>
        <p:nvSpPr>
          <p:cNvPr id="4" name="Text Placeholder 3"/>
          <p:cNvSpPr>
            <a:spLocks noGrp="1"/>
          </p:cNvSpPr>
          <p:nvPr>
            <p:ph type="body" sz="half" idx="2"/>
          </p:nvPr>
        </p:nvSpPr>
        <p:spPr>
          <a:xfrm>
            <a:off x="457199" y="1905001"/>
            <a:ext cx="3602039" cy="3733800"/>
          </a:xfrm>
        </p:spPr>
        <p:txBody>
          <a:bodyPr>
            <a:normAutofit/>
          </a:bodyPr>
          <a:lstStyle>
            <a:lvl1pPr marL="0" indent="0" algn="ctr">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cy-GB"/>
              <a:t>Click to edit Master text styles</a:t>
            </a:r>
          </a:p>
        </p:txBody>
      </p:sp>
      <p:sp>
        <p:nvSpPr>
          <p:cNvPr id="5" name="Date Placeholder 4"/>
          <p:cNvSpPr>
            <a:spLocks noGrp="1"/>
          </p:cNvSpPr>
          <p:nvPr>
            <p:ph type="dt" sz="half" idx="10"/>
          </p:nvPr>
        </p:nvSpPr>
        <p:spPr/>
        <p:txBody>
          <a:bodyPr/>
          <a:lstStyle/>
          <a:p>
            <a:fld id="{D62059E1-1C8F-FC44-889F-05261D4D595A}" type="datetimeFigureOut">
              <a:rPr lang="en-US" smtClean="0"/>
              <a:pPr/>
              <a:t>2/8/2021</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C38AC624-3A45-974C-B6FF-8EB939024F4A}" type="slidenum">
              <a:rPr lang="en-US" smtClean="0"/>
              <a:pPr/>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picTx" preserve="1">
  <p:cSld name="Picture with Caption">
    <p:bg>
      <p:bgRef idx="1003">
        <a:schemeClr val="bg2"/>
      </p:bgRef>
    </p:bg>
    <p:spTree>
      <p:nvGrpSpPr>
        <p:cNvPr id="1" name=""/>
        <p:cNvGrpSpPr/>
        <p:nvPr/>
      </p:nvGrpSpPr>
      <p:grpSpPr>
        <a:xfrm>
          <a:off x="0" y="0"/>
          <a:ext cx="0" cy="0"/>
          <a:chOff x="0" y="0"/>
          <a:chExt cx="0" cy="0"/>
        </a:xfrm>
      </p:grpSpPr>
      <p:grpSp>
        <p:nvGrpSpPr>
          <p:cNvPr id="9" name="Group 8"/>
          <p:cNvGrpSpPr/>
          <p:nvPr/>
        </p:nvGrpSpPr>
        <p:grpSpPr>
          <a:xfrm>
            <a:off x="0" y="1178859"/>
            <a:ext cx="9144000" cy="45291"/>
            <a:chOff x="0" y="1613647"/>
            <a:chExt cx="9144000" cy="45291"/>
          </a:xfrm>
        </p:grpSpPr>
        <p:cxnSp>
          <p:nvCxnSpPr>
            <p:cNvPr id="10" name="Straight Connector 9"/>
            <p:cNvCxnSpPr/>
            <p:nvPr/>
          </p:nvCxnSpPr>
          <p:spPr>
            <a:xfrm>
              <a:off x="0" y="1657350"/>
              <a:ext cx="9144000" cy="1588"/>
            </a:xfrm>
            <a:prstGeom prst="line">
              <a:avLst/>
            </a:prstGeom>
            <a:ln w="88900">
              <a:solidFill>
                <a:schemeClr val="tx2">
                  <a:lumMod val="75000"/>
                </a:schemeClr>
              </a:solidFill>
            </a:ln>
          </p:spPr>
          <p:style>
            <a:lnRef idx="1">
              <a:schemeClr val="accent1"/>
            </a:lnRef>
            <a:fillRef idx="0">
              <a:schemeClr val="accent1"/>
            </a:fillRef>
            <a:effectRef idx="0">
              <a:schemeClr val="accent1"/>
            </a:effectRef>
            <a:fontRef idx="minor">
              <a:schemeClr val="tx1"/>
            </a:fontRef>
          </p:style>
        </p:cxnSp>
        <p:cxnSp>
          <p:nvCxnSpPr>
            <p:cNvPr id="11" name="Straight Connector 10"/>
            <p:cNvCxnSpPr/>
            <p:nvPr/>
          </p:nvCxnSpPr>
          <p:spPr>
            <a:xfrm>
              <a:off x="0" y="1613647"/>
              <a:ext cx="9144000" cy="1588"/>
            </a:xfrm>
            <a:prstGeom prst="line">
              <a:avLst/>
            </a:prstGeom>
            <a:ln w="6350">
              <a:solidFill>
                <a:schemeClr val="tx1"/>
              </a:solidFill>
            </a:ln>
          </p:spPr>
          <p:style>
            <a:lnRef idx="1">
              <a:schemeClr val="accent1"/>
            </a:lnRef>
            <a:fillRef idx="0">
              <a:schemeClr val="accent1"/>
            </a:fillRef>
            <a:effectRef idx="0">
              <a:schemeClr val="accent1"/>
            </a:effectRef>
            <a:fontRef idx="minor">
              <a:schemeClr val="tx1"/>
            </a:fontRef>
          </p:style>
        </p:cxnSp>
      </p:grpSp>
      <p:grpSp>
        <p:nvGrpSpPr>
          <p:cNvPr id="12" name="Group 11"/>
          <p:cNvGrpSpPr/>
          <p:nvPr/>
        </p:nvGrpSpPr>
        <p:grpSpPr>
          <a:xfrm>
            <a:off x="0" y="5715000"/>
            <a:ext cx="9144000" cy="45291"/>
            <a:chOff x="0" y="1613647"/>
            <a:chExt cx="9144000" cy="45291"/>
          </a:xfrm>
        </p:grpSpPr>
        <p:cxnSp>
          <p:nvCxnSpPr>
            <p:cNvPr id="13" name="Straight Connector 12"/>
            <p:cNvCxnSpPr/>
            <p:nvPr/>
          </p:nvCxnSpPr>
          <p:spPr>
            <a:xfrm>
              <a:off x="0" y="1657350"/>
              <a:ext cx="9144000" cy="1588"/>
            </a:xfrm>
            <a:prstGeom prst="line">
              <a:avLst/>
            </a:prstGeom>
            <a:ln w="88900">
              <a:solidFill>
                <a:schemeClr val="tx2">
                  <a:lumMod val="75000"/>
                </a:schemeClr>
              </a:solidFill>
            </a:ln>
          </p:spPr>
          <p:style>
            <a:lnRef idx="1">
              <a:schemeClr val="accent1"/>
            </a:lnRef>
            <a:fillRef idx="0">
              <a:schemeClr val="accent1"/>
            </a:fillRef>
            <a:effectRef idx="0">
              <a:schemeClr val="accent1"/>
            </a:effectRef>
            <a:fontRef idx="minor">
              <a:schemeClr val="tx1"/>
            </a:fontRef>
          </p:style>
        </p:cxnSp>
        <p:cxnSp>
          <p:nvCxnSpPr>
            <p:cNvPr id="14" name="Straight Connector 13"/>
            <p:cNvCxnSpPr/>
            <p:nvPr/>
          </p:nvCxnSpPr>
          <p:spPr>
            <a:xfrm>
              <a:off x="0" y="1613647"/>
              <a:ext cx="9144000" cy="1588"/>
            </a:xfrm>
            <a:prstGeom prst="line">
              <a:avLst/>
            </a:prstGeom>
            <a:ln w="6350">
              <a:solidFill>
                <a:schemeClr val="tx1"/>
              </a:solidFill>
            </a:ln>
          </p:spPr>
          <p:style>
            <a:lnRef idx="1">
              <a:schemeClr val="accent1"/>
            </a:lnRef>
            <a:fillRef idx="0">
              <a:schemeClr val="accent1"/>
            </a:fillRef>
            <a:effectRef idx="0">
              <a:schemeClr val="accent1"/>
            </a:effectRef>
            <a:fontRef idx="minor">
              <a:schemeClr val="tx1"/>
            </a:fontRef>
          </p:style>
        </p:cxnSp>
      </p:grpSp>
      <p:sp>
        <p:nvSpPr>
          <p:cNvPr id="2" name="Title 1"/>
          <p:cNvSpPr>
            <a:spLocks noGrp="1"/>
          </p:cNvSpPr>
          <p:nvPr>
            <p:ph type="title"/>
          </p:nvPr>
        </p:nvSpPr>
        <p:spPr>
          <a:xfrm>
            <a:off x="457200" y="1524000"/>
            <a:ext cx="3581400" cy="1252538"/>
          </a:xfrm>
        </p:spPr>
        <p:txBody>
          <a:bodyPr anchor="b">
            <a:normAutofit/>
          </a:bodyPr>
          <a:lstStyle>
            <a:lvl1pPr algn="l">
              <a:defRPr sz="3600" b="1"/>
            </a:lvl1pPr>
          </a:lstStyle>
          <a:p>
            <a:r>
              <a:rPr lang="cy-GB"/>
              <a:t>Click to edit Master title style</a:t>
            </a:r>
            <a:endParaRPr/>
          </a:p>
        </p:txBody>
      </p:sp>
      <p:sp>
        <p:nvSpPr>
          <p:cNvPr id="4" name="Text Placeholder 3"/>
          <p:cNvSpPr>
            <a:spLocks noGrp="1"/>
          </p:cNvSpPr>
          <p:nvPr>
            <p:ph type="body" sz="half" idx="2"/>
          </p:nvPr>
        </p:nvSpPr>
        <p:spPr>
          <a:xfrm>
            <a:off x="457200" y="2895600"/>
            <a:ext cx="3581400" cy="2438400"/>
          </a:xfrm>
        </p:spPr>
        <p:txBody>
          <a:bodyPr>
            <a:normAutofit/>
          </a:bodyPr>
          <a:lstStyle>
            <a:lvl1pPr marL="0" indent="0" algn="l">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cy-GB"/>
              <a:t>Click to edit Master text styles</a:t>
            </a:r>
          </a:p>
        </p:txBody>
      </p:sp>
      <p:sp>
        <p:nvSpPr>
          <p:cNvPr id="5" name="Date Placeholder 4"/>
          <p:cNvSpPr>
            <a:spLocks noGrp="1"/>
          </p:cNvSpPr>
          <p:nvPr>
            <p:ph type="dt" sz="half" idx="10"/>
          </p:nvPr>
        </p:nvSpPr>
        <p:spPr/>
        <p:txBody>
          <a:bodyPr/>
          <a:lstStyle/>
          <a:p>
            <a:fld id="{D62059E1-1C8F-FC44-889F-05261D4D595A}" type="datetimeFigureOut">
              <a:rPr lang="en-US" smtClean="0"/>
              <a:pPr/>
              <a:t>2/8/2021</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C38AC624-3A45-974C-B6FF-8EB939024F4A}" type="slidenum">
              <a:rPr lang="en-US" smtClean="0"/>
              <a:pPr/>
              <a:t>‹#›</a:t>
            </a:fld>
            <a:endParaRPr lang="en-US"/>
          </a:p>
        </p:txBody>
      </p:sp>
      <p:sp>
        <p:nvSpPr>
          <p:cNvPr id="8" name="Oval 7"/>
          <p:cNvSpPr>
            <a:spLocks noChangeAspect="1"/>
          </p:cNvSpPr>
          <p:nvPr/>
        </p:nvSpPr>
        <p:spPr>
          <a:xfrm>
            <a:off x="4285131" y="1116106"/>
            <a:ext cx="4724400" cy="4724400"/>
          </a:xfrm>
          <a:prstGeom prst="ellipse">
            <a:avLst/>
          </a:prstGeom>
          <a:gradFill flip="none" rotWithShape="1">
            <a:gsLst>
              <a:gs pos="0">
                <a:schemeClr val="accent1"/>
              </a:gs>
              <a:gs pos="50000">
                <a:schemeClr val="accent1">
                  <a:lumMod val="75000"/>
                </a:schemeClr>
              </a:gs>
              <a:gs pos="100000">
                <a:schemeClr val="accent1"/>
              </a:gs>
            </a:gsLst>
            <a:lin ang="8400000" scaled="0"/>
            <a:tileRect/>
          </a:gradFill>
          <a:ln>
            <a:noFill/>
          </a:ln>
          <a:effectLst>
            <a:outerShdw blurRad="50800" dist="38100" dir="5400000" algn="t" rotWithShape="0">
              <a:prstClr val="black">
                <a:alpha val="40000"/>
              </a:prstClr>
            </a:outerShdw>
          </a:effectLst>
          <a:scene3d>
            <a:camera prst="orthographicFront"/>
            <a:lightRig rig="chilly" dir="t">
              <a:rot lat="0" lon="0" rev="16800000"/>
            </a:lightRig>
          </a:scene3d>
          <a:sp3d>
            <a:bevelT w="127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0" eaLnBrk="1" latinLnBrk="0" hangingPunct="1"/>
            <a:endParaRPr sz="1800" kern="1200">
              <a:solidFill>
                <a:schemeClr val="lt1"/>
              </a:solidFill>
              <a:latin typeface="+mn-lt"/>
              <a:ea typeface="+mn-ea"/>
              <a:cs typeface="+mn-cs"/>
            </a:endParaRPr>
          </a:p>
        </p:txBody>
      </p:sp>
      <p:sp>
        <p:nvSpPr>
          <p:cNvPr id="3" name="Picture Placeholder 2"/>
          <p:cNvSpPr>
            <a:spLocks noGrp="1"/>
          </p:cNvSpPr>
          <p:nvPr>
            <p:ph type="pic" idx="1"/>
          </p:nvPr>
        </p:nvSpPr>
        <p:spPr>
          <a:xfrm>
            <a:off x="4473386" y="1148001"/>
            <a:ext cx="4434840" cy="4434987"/>
          </a:xfrm>
          <a:prstGeom prst="ellipse">
            <a:avLst/>
          </a:prstGeom>
          <a:effectLst>
            <a:innerShdw blurRad="63500" dist="50800" dir="18900000">
              <a:prstClr val="black">
                <a:alpha val="30000"/>
              </a:prstClr>
            </a:innerShdw>
          </a:effectLst>
        </p:spPr>
        <p:txBody>
          <a:bodyPr vert="horz" lIns="91440" tIns="45720" rIns="91440" bIns="45720" rtlCol="0">
            <a:normAutofit/>
          </a:bodyPr>
          <a:lstStyle>
            <a:lvl1pPr marL="342900" indent="-342900" algn="r" defTabSz="914400" rtl="0" eaLnBrk="1" latinLnBrk="0" hangingPunct="1">
              <a:spcBef>
                <a:spcPct val="20000"/>
              </a:spcBef>
              <a:buClr>
                <a:schemeClr val="accent1"/>
              </a:buClr>
              <a:buSzPct val="90000"/>
              <a:buFont typeface="Wingdings" pitchFamily="2" charset="2"/>
              <a:buNone/>
              <a:defRPr sz="1800" b="1" kern="1200">
                <a:solidFill>
                  <a:schemeClr val="tx1"/>
                </a:solidFill>
                <a:effectLst>
                  <a:outerShdw blurRad="50800" dist="50800" dir="2700000" algn="tl" rotWithShape="0">
                    <a:schemeClr val="bg1">
                      <a:alpha val="30000"/>
                    </a:schemeClr>
                  </a:outerShdw>
                </a:effectLst>
                <a:latin typeface="+mn-lt"/>
                <a:ea typeface="+mn-ea"/>
                <a:cs typeface="+mn-cs"/>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cy-GB"/>
              <a:t>Click icon to add picture</a:t>
            </a:r>
            <a:endParaRPr/>
          </a:p>
        </p:txBody>
      </p:sp>
    </p:spTree>
  </p:cSld>
  <p:clrMapOvr>
    <a:overrideClrMapping bg1="dk1" tx1="lt1" bg2="dk2" tx2="lt2" accent1="accent1" accent2="accent2" accent3="accent3" accent4="accent4" accent5="accent5" accent6="accent6" hlink="hlink" folHlink="folHlink"/>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cy-GB"/>
              <a:t>Click to edit Master title style</a:t>
            </a:r>
            <a:endParaRPr/>
          </a:p>
        </p:txBody>
      </p:sp>
      <p:sp>
        <p:nvSpPr>
          <p:cNvPr id="3" name="Vertical Text Placeholder 2"/>
          <p:cNvSpPr>
            <a:spLocks noGrp="1"/>
          </p:cNvSpPr>
          <p:nvPr>
            <p:ph type="body" orient="vert" idx="1"/>
          </p:nvPr>
        </p:nvSpPr>
        <p:spPr/>
        <p:txBody>
          <a:bodyPr vert="eaVert"/>
          <a:lstStyle/>
          <a:p>
            <a:pPr lvl="0"/>
            <a:r>
              <a:rPr lang="cy-GB"/>
              <a:t>Click to edit Master text styles</a:t>
            </a:r>
          </a:p>
          <a:p>
            <a:pPr lvl="1"/>
            <a:r>
              <a:rPr lang="cy-GB"/>
              <a:t>Second level</a:t>
            </a:r>
          </a:p>
          <a:p>
            <a:pPr lvl="2"/>
            <a:r>
              <a:rPr lang="cy-GB"/>
              <a:t>Third level</a:t>
            </a:r>
          </a:p>
          <a:p>
            <a:pPr lvl="3"/>
            <a:r>
              <a:rPr lang="cy-GB"/>
              <a:t>Fourth level</a:t>
            </a:r>
          </a:p>
          <a:p>
            <a:pPr lvl="4"/>
            <a:r>
              <a:rPr lang="cy-GB"/>
              <a:t>Fifth level</a:t>
            </a:r>
            <a:endParaRPr/>
          </a:p>
        </p:txBody>
      </p:sp>
      <p:sp>
        <p:nvSpPr>
          <p:cNvPr id="4" name="Date Placeholder 3"/>
          <p:cNvSpPr>
            <a:spLocks noGrp="1"/>
          </p:cNvSpPr>
          <p:nvPr>
            <p:ph type="dt" sz="half" idx="10"/>
          </p:nvPr>
        </p:nvSpPr>
        <p:spPr/>
        <p:txBody>
          <a:bodyPr/>
          <a:lstStyle/>
          <a:p>
            <a:fld id="{D62059E1-1C8F-FC44-889F-05261D4D595A}" type="datetimeFigureOut">
              <a:rPr lang="en-US" smtClean="0"/>
              <a:pPr/>
              <a:t>2/8/2021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C38AC624-3A45-974C-B6FF-8EB939024F4A}" type="slidenum">
              <a:rPr lang="en-US" smtClean="0"/>
              <a:pPr/>
              <a:t>‹#›</a:t>
            </a:fld>
            <a:endParaRPr lang="en-US"/>
          </a:p>
        </p:txBody>
      </p:sp>
      <p:grpSp>
        <p:nvGrpSpPr>
          <p:cNvPr id="7" name="Group 6"/>
          <p:cNvGrpSpPr/>
          <p:nvPr/>
        </p:nvGrpSpPr>
        <p:grpSpPr>
          <a:xfrm>
            <a:off x="0" y="1584169"/>
            <a:ext cx="9144000" cy="45291"/>
            <a:chOff x="0" y="1613647"/>
            <a:chExt cx="9144000" cy="45291"/>
          </a:xfrm>
        </p:grpSpPr>
        <p:cxnSp>
          <p:nvCxnSpPr>
            <p:cNvPr id="8" name="Straight Connector 7"/>
            <p:cNvCxnSpPr/>
            <p:nvPr/>
          </p:nvCxnSpPr>
          <p:spPr>
            <a:xfrm>
              <a:off x="0" y="1657350"/>
              <a:ext cx="9144000" cy="1588"/>
            </a:xfrm>
            <a:prstGeom prst="line">
              <a:avLst/>
            </a:prstGeom>
            <a:ln w="88900">
              <a:solidFill>
                <a:schemeClr val="tx2">
                  <a:lumMod val="75000"/>
                </a:schemeClr>
              </a:solidFill>
            </a:ln>
          </p:spPr>
          <p:style>
            <a:lnRef idx="1">
              <a:schemeClr val="accent1"/>
            </a:lnRef>
            <a:fillRef idx="0">
              <a:schemeClr val="accent1"/>
            </a:fillRef>
            <a:effectRef idx="0">
              <a:schemeClr val="accent1"/>
            </a:effectRef>
            <a:fontRef idx="minor">
              <a:schemeClr val="tx1"/>
            </a:fontRef>
          </p:style>
        </p:cxnSp>
        <p:cxnSp>
          <p:nvCxnSpPr>
            <p:cNvPr id="9" name="Straight Connector 8"/>
            <p:cNvCxnSpPr/>
            <p:nvPr/>
          </p:nvCxnSpPr>
          <p:spPr>
            <a:xfrm>
              <a:off x="0" y="1613647"/>
              <a:ext cx="9144000" cy="1588"/>
            </a:xfrm>
            <a:prstGeom prst="line">
              <a:avLst/>
            </a:prstGeom>
            <a:ln w="6350">
              <a:solidFill>
                <a:schemeClr val="tx1"/>
              </a:solidFill>
            </a:ln>
          </p:spPr>
          <p:style>
            <a:lnRef idx="1">
              <a:schemeClr val="accent1"/>
            </a:lnRef>
            <a:fillRef idx="0">
              <a:schemeClr val="accent1"/>
            </a:fillRef>
            <a:effectRef idx="0">
              <a:schemeClr val="accent1"/>
            </a:effectRef>
            <a:fontRef idx="minor">
              <a:schemeClr val="tx1"/>
            </a:fontRef>
          </p:style>
        </p:cxnSp>
      </p:gr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7556500" y="609600"/>
            <a:ext cx="1587500" cy="5516563"/>
          </a:xfrm>
        </p:spPr>
        <p:txBody>
          <a:bodyPr vert="eaVert"/>
          <a:lstStyle/>
          <a:p>
            <a:r>
              <a:rPr lang="cy-GB"/>
              <a:t>Click to edit Master title style</a:t>
            </a:r>
            <a:endParaRPr/>
          </a:p>
        </p:txBody>
      </p:sp>
      <p:sp>
        <p:nvSpPr>
          <p:cNvPr id="3" name="Vertical Text Placeholder 2"/>
          <p:cNvSpPr>
            <a:spLocks noGrp="1"/>
          </p:cNvSpPr>
          <p:nvPr>
            <p:ph type="body" orient="vert" idx="1"/>
          </p:nvPr>
        </p:nvSpPr>
        <p:spPr>
          <a:xfrm>
            <a:off x="457200" y="609600"/>
            <a:ext cx="6629400" cy="5516563"/>
          </a:xfrm>
        </p:spPr>
        <p:txBody>
          <a:bodyPr vert="eaVert"/>
          <a:lstStyle/>
          <a:p>
            <a:pPr lvl="0"/>
            <a:r>
              <a:rPr lang="cy-GB"/>
              <a:t>Click to edit Master text styles</a:t>
            </a:r>
          </a:p>
          <a:p>
            <a:pPr lvl="1"/>
            <a:r>
              <a:rPr lang="cy-GB"/>
              <a:t>Second level</a:t>
            </a:r>
          </a:p>
          <a:p>
            <a:pPr lvl="2"/>
            <a:r>
              <a:rPr lang="cy-GB"/>
              <a:t>Third level</a:t>
            </a:r>
          </a:p>
          <a:p>
            <a:pPr lvl="3"/>
            <a:r>
              <a:rPr lang="cy-GB"/>
              <a:t>Fourth level</a:t>
            </a:r>
          </a:p>
          <a:p>
            <a:pPr lvl="4"/>
            <a:r>
              <a:rPr lang="cy-GB"/>
              <a:t>Fifth level</a:t>
            </a:r>
            <a:endParaRPr/>
          </a:p>
        </p:txBody>
      </p:sp>
      <p:sp>
        <p:nvSpPr>
          <p:cNvPr id="4" name="Date Placeholder 3"/>
          <p:cNvSpPr>
            <a:spLocks noGrp="1"/>
          </p:cNvSpPr>
          <p:nvPr>
            <p:ph type="dt" sz="half" idx="10"/>
          </p:nvPr>
        </p:nvSpPr>
        <p:spPr>
          <a:xfrm>
            <a:off x="7556499" y="6356350"/>
            <a:ext cx="1148229" cy="365125"/>
          </a:xfrm>
        </p:spPr>
        <p:txBody>
          <a:bodyPr/>
          <a:lstStyle/>
          <a:p>
            <a:fld id="{D62059E1-1C8F-FC44-889F-05261D4D595A}" type="datetimeFigureOut">
              <a:rPr lang="en-US" smtClean="0"/>
              <a:pPr/>
              <a:t>2/8/2021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C38AC624-3A45-974C-B6FF-8EB939024F4A}" type="slidenum">
              <a:rPr lang="en-US" smtClean="0"/>
              <a:pPr/>
              <a:t>‹#›</a:t>
            </a:fld>
            <a:endParaRPr lang="en-US"/>
          </a:p>
        </p:txBody>
      </p:sp>
      <p:grpSp>
        <p:nvGrpSpPr>
          <p:cNvPr id="7" name="Group 6"/>
          <p:cNvGrpSpPr/>
          <p:nvPr/>
        </p:nvGrpSpPr>
        <p:grpSpPr>
          <a:xfrm rot="5400000">
            <a:off x="4065260" y="3406355"/>
            <a:ext cx="6858000" cy="45291"/>
            <a:chOff x="0" y="1613647"/>
            <a:chExt cx="9144000" cy="45291"/>
          </a:xfrm>
        </p:grpSpPr>
        <p:cxnSp>
          <p:nvCxnSpPr>
            <p:cNvPr id="8" name="Straight Connector 7"/>
            <p:cNvCxnSpPr/>
            <p:nvPr/>
          </p:nvCxnSpPr>
          <p:spPr>
            <a:xfrm>
              <a:off x="0" y="1657350"/>
              <a:ext cx="9144000" cy="1588"/>
            </a:xfrm>
            <a:prstGeom prst="line">
              <a:avLst/>
            </a:prstGeom>
            <a:ln w="88900">
              <a:solidFill>
                <a:schemeClr val="tx2">
                  <a:lumMod val="75000"/>
                </a:schemeClr>
              </a:solidFill>
            </a:ln>
          </p:spPr>
          <p:style>
            <a:lnRef idx="1">
              <a:schemeClr val="accent1"/>
            </a:lnRef>
            <a:fillRef idx="0">
              <a:schemeClr val="accent1"/>
            </a:fillRef>
            <a:effectRef idx="0">
              <a:schemeClr val="accent1"/>
            </a:effectRef>
            <a:fontRef idx="minor">
              <a:schemeClr val="tx1"/>
            </a:fontRef>
          </p:style>
        </p:cxnSp>
        <p:cxnSp>
          <p:nvCxnSpPr>
            <p:cNvPr id="9" name="Straight Connector 8"/>
            <p:cNvCxnSpPr/>
            <p:nvPr/>
          </p:nvCxnSpPr>
          <p:spPr>
            <a:xfrm>
              <a:off x="0" y="1613647"/>
              <a:ext cx="9144000" cy="1588"/>
            </a:xfrm>
            <a:prstGeom prst="line">
              <a:avLst/>
            </a:prstGeom>
            <a:ln w="6350">
              <a:solidFill>
                <a:schemeClr val="tx1"/>
              </a:solidFill>
            </a:ln>
          </p:spPr>
          <p:style>
            <a:lnRef idx="1">
              <a:schemeClr val="accent1"/>
            </a:lnRef>
            <a:fillRef idx="0">
              <a:schemeClr val="accent1"/>
            </a:fillRef>
            <a:effectRef idx="0">
              <a:schemeClr val="accent1"/>
            </a:effectRef>
            <a:fontRef idx="minor">
              <a:schemeClr val="tx1"/>
            </a:fontRef>
          </p:style>
        </p:cxnSp>
      </p:gr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2"/>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cy-GB"/>
              <a:t>Click to edit Master title style</a:t>
            </a:r>
            <a:endParaRPr/>
          </a:p>
        </p:txBody>
      </p:sp>
      <p:sp>
        <p:nvSpPr>
          <p:cNvPr id="3" name="Text Placeholder 2"/>
          <p:cNvSpPr>
            <a:spLocks noGrp="1"/>
          </p:cNvSpPr>
          <p:nvPr>
            <p:ph type="body" idx="1"/>
          </p:nvPr>
        </p:nvSpPr>
        <p:spPr>
          <a:xfrm>
            <a:off x="457200" y="2057401"/>
            <a:ext cx="8229600" cy="3962400"/>
          </a:xfrm>
          <a:prstGeom prst="rect">
            <a:avLst/>
          </a:prstGeom>
        </p:spPr>
        <p:txBody>
          <a:bodyPr vert="horz" lIns="91440" tIns="45720" rIns="91440" bIns="45720" rtlCol="0">
            <a:normAutofit/>
          </a:bodyPr>
          <a:lstStyle/>
          <a:p>
            <a:pPr lvl="0"/>
            <a:r>
              <a:rPr lang="cy-GB"/>
              <a:t>Click to edit Master text styles</a:t>
            </a:r>
          </a:p>
          <a:p>
            <a:pPr lvl="1"/>
            <a:r>
              <a:rPr lang="cy-GB"/>
              <a:t>Second level</a:t>
            </a:r>
          </a:p>
          <a:p>
            <a:pPr lvl="2"/>
            <a:r>
              <a:rPr lang="cy-GB"/>
              <a:t>Third level</a:t>
            </a:r>
          </a:p>
          <a:p>
            <a:pPr lvl="3"/>
            <a:r>
              <a:rPr lang="cy-GB"/>
              <a:t>Fourth level</a:t>
            </a:r>
          </a:p>
          <a:p>
            <a:pPr lvl="4"/>
            <a:r>
              <a:rPr lang="cy-GB"/>
              <a:t>Fifth level</a:t>
            </a:r>
            <a:endParaRPr/>
          </a:p>
        </p:txBody>
      </p:sp>
      <p:sp>
        <p:nvSpPr>
          <p:cNvPr id="4" name="Date Placeholder 3"/>
          <p:cNvSpPr>
            <a:spLocks noGrp="1"/>
          </p:cNvSpPr>
          <p:nvPr>
            <p:ph type="dt" sz="half" idx="2"/>
          </p:nvPr>
        </p:nvSpPr>
        <p:spPr>
          <a:xfrm>
            <a:off x="6571129"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D62059E1-1C8F-FC44-889F-05261D4D595A}" type="datetimeFigureOut">
              <a:rPr lang="en-US" smtClean="0"/>
              <a:pPr/>
              <a:t>2/8/2021</a:t>
            </a:fld>
            <a:endParaRPr lang="en-US"/>
          </a:p>
        </p:txBody>
      </p:sp>
      <p:sp>
        <p:nvSpPr>
          <p:cNvPr id="5" name="Footer Placeholder 4"/>
          <p:cNvSpPr>
            <a:spLocks noGrp="1"/>
          </p:cNvSpPr>
          <p:nvPr>
            <p:ph type="ftr" sz="quarter" idx="3"/>
          </p:nvPr>
        </p:nvSpPr>
        <p:spPr>
          <a:xfrm>
            <a:off x="457200" y="6356350"/>
            <a:ext cx="2895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4267200" y="6356350"/>
            <a:ext cx="609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fld id="{C38AC624-3A45-974C-B6FF-8EB939024F4A}" type="slidenum">
              <a:rPr lang="en-US" smtClean="0"/>
              <a:pPr/>
              <a:t>‹#›</a:t>
            </a:fld>
            <a:endParaRPr lang="en-US"/>
          </a:p>
        </p:txBody>
      </p:sp>
    </p:spTree>
  </p:cSld>
  <p:clrMap bg1="dk1" tx1="lt1" bg2="dk2" tx2="lt2" accent1="accent1" accent2="accent2" accent3="accent3" accent4="accent4" accent5="accent5" accent6="accent6" hlink="hlink" folHlink="folHlink"/>
  <p:sldLayoutIdLst>
    <p:sldLayoutId id="2147483770" r:id="rId1"/>
    <p:sldLayoutId id="2147483771" r:id="rId2"/>
    <p:sldLayoutId id="2147483772" r:id="rId3"/>
    <p:sldLayoutId id="2147483773" r:id="rId4"/>
    <p:sldLayoutId id="2147483774" r:id="rId5"/>
    <p:sldLayoutId id="2147483775" r:id="rId6"/>
    <p:sldLayoutId id="2147483776" r:id="rId7"/>
    <p:sldLayoutId id="2147483777" r:id="rId8"/>
    <p:sldLayoutId id="2147483778" r:id="rId9"/>
    <p:sldLayoutId id="2147483779" r:id="rId10"/>
    <p:sldLayoutId id="2147483780" r:id="rId11"/>
    <p:sldLayoutId id="2147483781" r:id="rId12"/>
  </p:sldLayoutIdLst>
  <p:txStyles>
    <p:titleStyle>
      <a:lvl1pPr algn="ctr" defTabSz="914400" rtl="0" eaLnBrk="1" latinLnBrk="0" hangingPunct="1">
        <a:spcBef>
          <a:spcPct val="0"/>
        </a:spcBef>
        <a:buNone/>
        <a:defRPr sz="4800" b="1" kern="1200">
          <a:solidFill>
            <a:schemeClr val="tx1"/>
          </a:solidFill>
          <a:effectLst>
            <a:outerShdw blurRad="50800" dist="50800" dir="2700000" algn="tl" rotWithShape="0">
              <a:schemeClr val="bg1">
                <a:alpha val="30000"/>
              </a:schemeClr>
            </a:outerShdw>
          </a:effectLst>
          <a:latin typeface="+mj-lt"/>
          <a:ea typeface="+mj-ea"/>
          <a:cs typeface="+mj-cs"/>
        </a:defRPr>
      </a:lvl1pPr>
    </p:titleStyle>
    <p:bodyStyle>
      <a:lvl1pPr marL="342900" indent="-342900" algn="l" defTabSz="914400" rtl="0" eaLnBrk="1" latinLnBrk="0" hangingPunct="1">
        <a:spcBef>
          <a:spcPct val="20000"/>
        </a:spcBef>
        <a:buClr>
          <a:schemeClr val="accent1"/>
        </a:buClr>
        <a:buSzPct val="90000"/>
        <a:buFont typeface="Wingdings" pitchFamily="2" charset="2"/>
        <a:buChar char=""/>
        <a:defRPr sz="2400" b="1" kern="1200">
          <a:solidFill>
            <a:schemeClr val="tx1"/>
          </a:solidFill>
          <a:effectLst>
            <a:outerShdw blurRad="50800" dist="50800" dir="2700000" algn="tl" rotWithShape="0">
              <a:schemeClr val="bg1">
                <a:alpha val="30000"/>
              </a:schemeClr>
            </a:outerShdw>
          </a:effectLst>
          <a:latin typeface="+mn-lt"/>
          <a:ea typeface="+mn-ea"/>
          <a:cs typeface="+mn-cs"/>
        </a:defRPr>
      </a:lvl1pPr>
      <a:lvl2pPr marL="685800" indent="-336550" algn="l" defTabSz="914400" rtl="0" eaLnBrk="1" latinLnBrk="0" hangingPunct="1">
        <a:spcBef>
          <a:spcPct val="20000"/>
        </a:spcBef>
        <a:buClr>
          <a:schemeClr val="accent2"/>
        </a:buClr>
        <a:buSzPct val="90000"/>
        <a:buFont typeface="Wingdings" pitchFamily="2" charset="2"/>
        <a:buChar char=""/>
        <a:defRPr sz="2200" b="1" kern="1200">
          <a:solidFill>
            <a:schemeClr val="tx1"/>
          </a:solidFill>
          <a:effectLst>
            <a:outerShdw blurRad="50800" dist="50800" dir="2700000" algn="tl" rotWithShape="0">
              <a:schemeClr val="bg1">
                <a:alpha val="30000"/>
              </a:schemeClr>
            </a:outerShdw>
          </a:effectLst>
          <a:latin typeface="+mn-lt"/>
          <a:ea typeface="+mn-ea"/>
          <a:cs typeface="+mn-cs"/>
        </a:defRPr>
      </a:lvl2pPr>
      <a:lvl3pPr marL="1035050" indent="-349250" algn="l" defTabSz="914400" rtl="0" eaLnBrk="1" latinLnBrk="0" hangingPunct="1">
        <a:spcBef>
          <a:spcPct val="20000"/>
        </a:spcBef>
        <a:buClr>
          <a:schemeClr val="accent1"/>
        </a:buClr>
        <a:buSzPct val="90000"/>
        <a:buFont typeface="Wingdings" pitchFamily="2" charset="2"/>
        <a:buChar char=""/>
        <a:defRPr sz="2000" b="1" kern="1200">
          <a:solidFill>
            <a:schemeClr val="tx1"/>
          </a:solidFill>
          <a:effectLst>
            <a:outerShdw blurRad="50800" dist="50800" dir="2700000" algn="tl" rotWithShape="0">
              <a:schemeClr val="bg1">
                <a:alpha val="30000"/>
              </a:schemeClr>
            </a:outerShdw>
          </a:effectLst>
          <a:latin typeface="+mn-lt"/>
          <a:ea typeface="+mn-ea"/>
          <a:cs typeface="+mn-cs"/>
        </a:defRPr>
      </a:lvl3pPr>
      <a:lvl4pPr marL="1371600" indent="-336550" algn="l" defTabSz="914400" rtl="0" eaLnBrk="1" latinLnBrk="0" hangingPunct="1">
        <a:spcBef>
          <a:spcPct val="20000"/>
        </a:spcBef>
        <a:buClr>
          <a:schemeClr val="accent2"/>
        </a:buClr>
        <a:buSzPct val="90000"/>
        <a:buFont typeface="Wingdings" pitchFamily="2" charset="2"/>
        <a:buChar char=""/>
        <a:defRPr sz="1800" b="1" kern="1200">
          <a:solidFill>
            <a:schemeClr val="tx1"/>
          </a:solidFill>
          <a:effectLst>
            <a:outerShdw blurRad="50800" dist="50800" dir="2700000" algn="tl" rotWithShape="0">
              <a:schemeClr val="bg1">
                <a:alpha val="30000"/>
              </a:schemeClr>
            </a:outerShdw>
          </a:effectLst>
          <a:latin typeface="+mn-lt"/>
          <a:ea typeface="+mn-ea"/>
          <a:cs typeface="+mn-cs"/>
        </a:defRPr>
      </a:lvl4pPr>
      <a:lvl5pPr marL="1720850" indent="-349250" algn="l" defTabSz="914400" rtl="0" eaLnBrk="1" latinLnBrk="0" hangingPunct="1">
        <a:spcBef>
          <a:spcPct val="20000"/>
        </a:spcBef>
        <a:buClr>
          <a:schemeClr val="accent1"/>
        </a:buClr>
        <a:buSzPct val="90000"/>
        <a:buFont typeface="Wingdings" pitchFamily="2" charset="2"/>
        <a:buChar char=""/>
        <a:defRPr sz="1800" b="1" kern="1200">
          <a:solidFill>
            <a:schemeClr val="tx1"/>
          </a:solidFill>
          <a:effectLst>
            <a:outerShdw blurRad="50800" dist="50800" dir="2700000" algn="tl" rotWithShape="0">
              <a:schemeClr val="bg1">
                <a:alpha val="30000"/>
              </a:schemeClr>
            </a:outerShdw>
          </a:effectLst>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diagramLayout" Target="../diagrams/layout1.xml"/><Relationship Id="rId2" Type="http://schemas.openxmlformats.org/officeDocument/2006/relationships/diagramData" Target="../diagrams/data1.xml"/><Relationship Id="rId1" Type="http://schemas.openxmlformats.org/officeDocument/2006/relationships/slideLayout" Target="../slideLayouts/slideLayout2.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3.xml.rels><?xml version="1.0" encoding="UTF-8" standalone="yes"?>
<Relationships xmlns="http://schemas.openxmlformats.org/package/2006/relationships"><Relationship Id="rId2" Type="http://schemas.openxmlformats.org/officeDocument/2006/relationships/hyperlink" Target="https://www.youtube.com/watch?v=QYmr9pVtryo" TargetMode="Externa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hyperlink" Target="https://nielsenbook.co.uk/insight/" TargetMode="Externa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hyperlink" Target="https://www.skillsyouneed.com/ips/communication-skills.html" TargetMode="Externa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hyperlink" Target="https://www.youtube.com/watch?v=H3sjqvRsw_E" TargetMode="External"/><Relationship Id="rId1" Type="http://schemas.openxmlformats.org/officeDocument/2006/relationships/slideLayout" Target="../slideLayouts/slideLayout5.xml"/></Relationships>
</file>

<file path=ppt/slides/_rels/slide18.xml.rels><?xml version="1.0" encoding="UTF-8" standalone="yes"?>
<Relationships xmlns="http://schemas.openxmlformats.org/package/2006/relationships"><Relationship Id="rId3" Type="http://schemas.openxmlformats.org/officeDocument/2006/relationships/hyperlink" Target="http://p4c.com/" TargetMode="External"/><Relationship Id="rId2" Type="http://schemas.openxmlformats.org/officeDocument/2006/relationships/hyperlink" Target="https://www.skillsyouneed.com/ips/communication-skills.html#:~:text=Communication%20skills%20are%20needed%20to,work%20well%20in%20a%20group" TargetMode="External"/><Relationship Id="rId1" Type="http://schemas.openxmlformats.org/officeDocument/2006/relationships/slideLayout" Target="../slideLayouts/slideLayout2.xml"/><Relationship Id="rId5" Type="http://schemas.openxmlformats.org/officeDocument/2006/relationships/hyperlink" Target="https://www.afasic.org.uk/about-talking/what-skills-are-involved/the-communication-chain/" TargetMode="External"/><Relationship Id="rId4" Type="http://schemas.openxmlformats.org/officeDocument/2006/relationships/hyperlink" Target="https://literacytrust.org.uk/blog/reading-children-so-powerful-so-simple-and-yet-so-misunderstood/"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normAutofit fontScale="90000"/>
          </a:bodyPr>
          <a:lstStyle/>
          <a:p>
            <a:r>
              <a:rPr lang="en-US" dirty="0"/>
              <a:t>   Time to talk –    </a:t>
            </a:r>
            <a:r>
              <a:rPr lang="en-US" dirty="0" err="1"/>
              <a:t>oracy</a:t>
            </a:r>
            <a:r>
              <a:rPr lang="en-US" dirty="0"/>
              <a:t> in the </a:t>
            </a:r>
            <a:br>
              <a:rPr lang="en-US" dirty="0"/>
            </a:br>
            <a:r>
              <a:rPr lang="en-US" dirty="0"/>
              <a:t>primary classroom</a:t>
            </a:r>
          </a:p>
        </p:txBody>
      </p:sp>
      <p:sp>
        <p:nvSpPr>
          <p:cNvPr id="3" name="Subtitle 2"/>
          <p:cNvSpPr>
            <a:spLocks noGrp="1"/>
          </p:cNvSpPr>
          <p:nvPr>
            <p:ph type="subTitle" idx="1"/>
          </p:nvPr>
        </p:nvSpPr>
        <p:spPr/>
        <p:txBody>
          <a:bodyPr>
            <a:normAutofit/>
          </a:bodyPr>
          <a:lstStyle/>
          <a:p>
            <a:r>
              <a:rPr lang="en-US"/>
              <a:t> </a:t>
            </a:r>
            <a:endParaRPr lang="en-US" dirty="0"/>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What is communication?</a:t>
            </a:r>
          </a:p>
        </p:txBody>
      </p:sp>
      <p:graphicFrame>
        <p:nvGraphicFramePr>
          <p:cNvPr id="4" name="Content Placeholder 3"/>
          <p:cNvGraphicFramePr>
            <a:graphicFrameLocks noGrp="1"/>
          </p:cNvGraphicFramePr>
          <p:nvPr>
            <p:ph idx="1"/>
          </p:nvPr>
        </p:nvGraphicFramePr>
        <p:xfrm>
          <a:off x="3166532" y="1828800"/>
          <a:ext cx="5196417" cy="2099732"/>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6" name="Oval Callout 5"/>
          <p:cNvSpPr/>
          <p:nvPr/>
        </p:nvSpPr>
        <p:spPr>
          <a:xfrm>
            <a:off x="1100666" y="4351867"/>
            <a:ext cx="5621867" cy="1744133"/>
          </a:xfrm>
          <a:prstGeom prst="wedgeEllipseCallout">
            <a:avLst>
              <a:gd name="adj1" fmla="val -39752"/>
              <a:gd name="adj2" fmla="val 77976"/>
            </a:avLst>
          </a:prstGeom>
          <a:solidFill>
            <a:schemeClr val="accent2">
              <a:lumMod val="50000"/>
            </a:schemeClr>
          </a:solidFill>
        </p:spPr>
        <p:style>
          <a:lnRef idx="1">
            <a:schemeClr val="accent1"/>
          </a:lnRef>
          <a:fillRef idx="3">
            <a:schemeClr val="accent1"/>
          </a:fillRef>
          <a:effectRef idx="2">
            <a:schemeClr val="accent1"/>
          </a:effectRef>
          <a:fontRef idx="minor">
            <a:schemeClr val="lt1"/>
          </a:fontRef>
        </p:style>
        <p:txBody>
          <a:bodyPr rtlCol="0" anchor="ctr"/>
          <a:lstStyle/>
          <a:p>
            <a:pPr algn="ctr"/>
            <a:r>
              <a:rPr lang="en-US" sz="2400" dirty="0"/>
              <a:t>93% of information transmitted in conversation is done so non-verbally (</a:t>
            </a:r>
            <a:r>
              <a:rPr lang="en-US" sz="2400" dirty="0" err="1"/>
              <a:t>Mehrabian</a:t>
            </a:r>
            <a:r>
              <a:rPr lang="en-US" sz="2400" dirty="0"/>
              <a:t>, 1972).</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6"/>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4"/>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Graphic spid="4" grpId="0">
        <p:bldAsOne/>
      </p:bldGraphic>
      <p:bldP spid="6" grpId="0" animBg="1"/>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What is </a:t>
            </a:r>
            <a:r>
              <a:rPr lang="en-US" dirty="0" err="1"/>
              <a:t>oracy</a:t>
            </a:r>
            <a:r>
              <a:rPr lang="en-US" dirty="0"/>
              <a:t>?</a:t>
            </a:r>
          </a:p>
        </p:txBody>
      </p:sp>
      <p:sp>
        <p:nvSpPr>
          <p:cNvPr id="3" name="Content Placeholder 2"/>
          <p:cNvSpPr>
            <a:spLocks noGrp="1"/>
          </p:cNvSpPr>
          <p:nvPr>
            <p:ph idx="1"/>
          </p:nvPr>
        </p:nvSpPr>
        <p:spPr/>
        <p:txBody>
          <a:bodyPr/>
          <a:lstStyle/>
          <a:p>
            <a:r>
              <a:rPr lang="en-US" b="0" dirty="0"/>
              <a:t>A powerful language/literacy tool which develops and strengthens with opportunities for interactions between children themselves and between children and adults</a:t>
            </a:r>
          </a:p>
          <a:p>
            <a:r>
              <a:rPr lang="en-US" b="0" dirty="0"/>
              <a:t>Meaningful conversations</a:t>
            </a:r>
            <a:endParaRPr lang="en-US" b="0" i="1" dirty="0"/>
          </a:p>
          <a:p>
            <a:r>
              <a:rPr lang="en-US" b="0" dirty="0"/>
              <a:t>A set of language skills that support comprehension, understanding and thinking.</a:t>
            </a:r>
          </a:p>
          <a:p>
            <a:r>
              <a:rPr lang="en-US" b="0" dirty="0">
                <a:hlinkClick r:id="rId2"/>
              </a:rPr>
              <a:t>https://www.youtube.com/watch?v=QYmr9pVtryo</a:t>
            </a:r>
            <a:endParaRPr lang="en-US" b="0" dirty="0"/>
          </a:p>
          <a:p>
            <a:endParaRPr lang="en-US" b="0" dirty="0"/>
          </a:p>
          <a:p>
            <a:endParaRPr lang="en-US" dirty="0"/>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p:txBody>
          <a:bodyPr>
            <a:normAutofit fontScale="90000"/>
          </a:bodyPr>
          <a:lstStyle/>
          <a:p>
            <a:r>
              <a:rPr lang="en-US" dirty="0"/>
              <a:t>What is the main cause of academic failure?</a:t>
            </a:r>
          </a:p>
        </p:txBody>
      </p:sp>
      <p:pic>
        <p:nvPicPr>
          <p:cNvPr id="5" name="Picture 4"/>
          <p:cNvPicPr>
            <a:picLocks noChangeAspect="1"/>
          </p:cNvPicPr>
          <p:nvPr/>
        </p:nvPicPr>
        <p:blipFill>
          <a:blip r:embed="rId2"/>
          <a:stretch>
            <a:fillRect/>
          </a:stretch>
        </p:blipFill>
        <p:spPr>
          <a:xfrm>
            <a:off x="1428819" y="2092114"/>
            <a:ext cx="6650182" cy="4433455"/>
          </a:xfrm>
          <a:prstGeom prst="rect">
            <a:avLst/>
          </a:prstGeom>
        </p:spPr>
      </p:pic>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a:extLst>
              <a:ext uri="{FF2B5EF4-FFF2-40B4-BE49-F238E27FC236}">
                <a16:creationId xmlns:a16="http://schemas.microsoft.com/office/drawing/2014/main" id="{37F976D6-35AA-4DCF-96B4-9B140C4CBBC7}"/>
              </a:ext>
            </a:extLst>
          </p:cNvPr>
          <p:cNvSpPr>
            <a:spLocks noGrp="1"/>
          </p:cNvSpPr>
          <p:nvPr>
            <p:ph type="title"/>
          </p:nvPr>
        </p:nvSpPr>
        <p:spPr>
          <a:xfrm>
            <a:off x="785812" y="266699"/>
            <a:ext cx="8229600" cy="1143000"/>
          </a:xfrm>
        </p:spPr>
        <p:txBody>
          <a:bodyPr>
            <a:noAutofit/>
          </a:bodyPr>
          <a:lstStyle/>
          <a:p>
            <a:br>
              <a:rPr lang="en-GB" sz="4000" dirty="0">
                <a:effectLst/>
              </a:rPr>
            </a:br>
            <a:r>
              <a:rPr lang="en-GB" sz="4000" dirty="0">
                <a:effectLst/>
              </a:rPr>
              <a:t>Reading to children is so powerful</a:t>
            </a:r>
            <a:br>
              <a:rPr lang="en-GB" sz="4000" dirty="0">
                <a:effectLst/>
              </a:rPr>
            </a:br>
            <a:endParaRPr lang="en-GB" sz="4000" dirty="0"/>
          </a:p>
        </p:txBody>
      </p:sp>
      <p:sp>
        <p:nvSpPr>
          <p:cNvPr id="6" name="Content Placeholder 5">
            <a:extLst>
              <a:ext uri="{FF2B5EF4-FFF2-40B4-BE49-F238E27FC236}">
                <a16:creationId xmlns:a16="http://schemas.microsoft.com/office/drawing/2014/main" id="{177121F9-BAA2-4B52-A1D3-8658B02D45BC}"/>
              </a:ext>
            </a:extLst>
          </p:cNvPr>
          <p:cNvSpPr>
            <a:spLocks noGrp="1"/>
          </p:cNvSpPr>
          <p:nvPr>
            <p:ph idx="1"/>
          </p:nvPr>
        </p:nvSpPr>
        <p:spPr>
          <a:xfrm>
            <a:off x="457200" y="1657350"/>
            <a:ext cx="8229600" cy="4933951"/>
          </a:xfrm>
        </p:spPr>
        <p:txBody>
          <a:bodyPr>
            <a:normAutofit/>
          </a:bodyPr>
          <a:lstStyle/>
          <a:p>
            <a:endParaRPr lang="en-GB" sz="2000" b="0" dirty="0">
              <a:effectLst/>
            </a:endParaRPr>
          </a:p>
          <a:p>
            <a:r>
              <a:rPr lang="en-GB" sz="2000" b="0" dirty="0">
                <a:effectLst/>
              </a:rPr>
              <a:t>The National Literacy Trust states:</a:t>
            </a:r>
          </a:p>
          <a:p>
            <a:r>
              <a:rPr lang="en-GB" sz="2000" b="0" dirty="0">
                <a:effectLst/>
              </a:rPr>
              <a:t>There can be few things as powerful as regularly reading to a young child. It has astonishing benefits for children:</a:t>
            </a:r>
          </a:p>
          <a:p>
            <a:r>
              <a:rPr lang="en-GB" sz="2000" b="0" dirty="0">
                <a:effectLst/>
              </a:rPr>
              <a:t>comfort and reassurance, confidence and security, relaxation, happiness and fun. </a:t>
            </a:r>
          </a:p>
          <a:p>
            <a:r>
              <a:rPr lang="en-GB" sz="2000" b="0" dirty="0">
                <a:effectLst/>
              </a:rPr>
              <a:t>Giving a child time and full attention when reading them a story tells them they matter. It builds self-esteem, vocabulary, feeds imagination and even improves their sleeping patterns. </a:t>
            </a:r>
          </a:p>
          <a:p>
            <a:r>
              <a:rPr lang="en-GB" sz="2000" b="0" dirty="0">
                <a:effectLst/>
              </a:rPr>
              <a:t>Yet </a:t>
            </a:r>
            <a:r>
              <a:rPr lang="en-GB" sz="2000" dirty="0">
                <a:effectLst/>
                <a:hlinkClick r:id="rId2"/>
              </a:rPr>
              <a:t>fewer than half of 0–2-year-olds</a:t>
            </a:r>
            <a:r>
              <a:rPr lang="en-GB" sz="2000" b="0" dirty="0">
                <a:effectLst/>
              </a:rPr>
              <a:t> are read to every day or nearly every day by their parents.</a:t>
            </a:r>
            <a:endParaRPr lang="en-GB" sz="2000" dirty="0"/>
          </a:p>
        </p:txBody>
      </p:sp>
    </p:spTree>
    <p:extLst>
      <p:ext uri="{BB962C8B-B14F-4D97-AF65-F5344CB8AC3E}">
        <p14:creationId xmlns:p14="http://schemas.microsoft.com/office/powerpoint/2010/main" val="3046637127"/>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017A9DA0-E332-4849-8CF1-0E0C3B4D3D24}"/>
              </a:ext>
            </a:extLst>
          </p:cNvPr>
          <p:cNvSpPr>
            <a:spLocks noGrp="1"/>
          </p:cNvSpPr>
          <p:nvPr>
            <p:ph type="title"/>
          </p:nvPr>
        </p:nvSpPr>
        <p:spPr/>
        <p:txBody>
          <a:bodyPr>
            <a:normAutofit fontScale="90000"/>
          </a:bodyPr>
          <a:lstStyle/>
          <a:p>
            <a:r>
              <a:rPr lang="en-GB" b="0" dirty="0">
                <a:effectLst/>
              </a:rPr>
              <a:t>So, why don’t more parents do it?</a:t>
            </a:r>
            <a:endParaRPr lang="en-GB" dirty="0"/>
          </a:p>
        </p:txBody>
      </p:sp>
      <p:sp>
        <p:nvSpPr>
          <p:cNvPr id="5" name="Content Placeholder 4">
            <a:extLst>
              <a:ext uri="{FF2B5EF4-FFF2-40B4-BE49-F238E27FC236}">
                <a16:creationId xmlns:a16="http://schemas.microsoft.com/office/drawing/2014/main" id="{0C8367F6-3BC6-4AE5-806F-2772D64B9CC8}"/>
              </a:ext>
            </a:extLst>
          </p:cNvPr>
          <p:cNvSpPr>
            <a:spLocks noGrp="1"/>
          </p:cNvSpPr>
          <p:nvPr>
            <p:ph idx="1"/>
          </p:nvPr>
        </p:nvSpPr>
        <p:spPr/>
        <p:txBody>
          <a:bodyPr/>
          <a:lstStyle/>
          <a:p>
            <a:r>
              <a:rPr lang="en-GB" b="0" dirty="0">
                <a:effectLst/>
              </a:rPr>
              <a:t>The position of reading as a staple of entertainment and relaxation is challenged by hectic family lives, lack of time and some parents’ perception that reading to their child is a chore.</a:t>
            </a:r>
          </a:p>
          <a:p>
            <a:r>
              <a:rPr lang="en-GB" b="0" dirty="0">
                <a:effectLst/>
              </a:rPr>
              <a:t>it can also often take a backseat to screen time. And there is too much emphasis placed on reading as a skill and not as a pleasure. </a:t>
            </a:r>
          </a:p>
          <a:p>
            <a:r>
              <a:rPr lang="en-GB" b="0" dirty="0">
                <a:effectLst/>
              </a:rPr>
              <a:t>This emphasis permeates even the very early years, because reading is often seen as a skill to learn later at school.</a:t>
            </a:r>
            <a:endParaRPr lang="en-GB" dirty="0"/>
          </a:p>
        </p:txBody>
      </p:sp>
    </p:spTree>
    <p:extLst>
      <p:ext uri="{BB962C8B-B14F-4D97-AF65-F5344CB8AC3E}">
        <p14:creationId xmlns:p14="http://schemas.microsoft.com/office/powerpoint/2010/main" val="1852309887"/>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3446C751-A726-43BB-91C2-0F5FE2CB720B}"/>
              </a:ext>
            </a:extLst>
          </p:cNvPr>
          <p:cNvSpPr>
            <a:spLocks noGrp="1"/>
          </p:cNvSpPr>
          <p:nvPr>
            <p:ph type="title"/>
          </p:nvPr>
        </p:nvSpPr>
        <p:spPr/>
        <p:txBody>
          <a:bodyPr/>
          <a:lstStyle/>
          <a:p>
            <a:r>
              <a:rPr lang="en-GB" b="0" dirty="0">
                <a:effectLst/>
              </a:rPr>
              <a:t> </a:t>
            </a:r>
            <a:r>
              <a:rPr lang="en-GB" dirty="0">
                <a:effectLst/>
              </a:rPr>
              <a:t>Current data</a:t>
            </a:r>
            <a:endParaRPr lang="en-GB" dirty="0"/>
          </a:p>
        </p:txBody>
      </p:sp>
      <p:sp>
        <p:nvSpPr>
          <p:cNvPr id="5" name="Content Placeholder 4">
            <a:extLst>
              <a:ext uri="{FF2B5EF4-FFF2-40B4-BE49-F238E27FC236}">
                <a16:creationId xmlns:a16="http://schemas.microsoft.com/office/drawing/2014/main" id="{5D0180A8-6678-4DAA-9161-09D120F30D25}"/>
              </a:ext>
            </a:extLst>
          </p:cNvPr>
          <p:cNvSpPr>
            <a:spLocks noGrp="1"/>
          </p:cNvSpPr>
          <p:nvPr>
            <p:ph idx="1"/>
          </p:nvPr>
        </p:nvSpPr>
        <p:spPr/>
        <p:txBody>
          <a:bodyPr/>
          <a:lstStyle/>
          <a:p>
            <a:r>
              <a:rPr lang="en-GB" b="0" dirty="0"/>
              <a:t>According to the National Literacy Trust</a:t>
            </a:r>
          </a:p>
          <a:p>
            <a:r>
              <a:rPr lang="en-GB" b="0" dirty="0">
                <a:effectLst/>
              </a:rPr>
              <a:t>45% of 0–2s are read to daily or nearly every day. </a:t>
            </a:r>
          </a:p>
          <a:p>
            <a:r>
              <a:rPr lang="en-GB" b="0" dirty="0">
                <a:effectLst/>
              </a:rPr>
              <a:t>This increases to 58% of 3–4s, in part to get them ‘school ready’, </a:t>
            </a:r>
          </a:p>
          <a:p>
            <a:r>
              <a:rPr lang="en-GB" b="0" dirty="0">
                <a:effectLst/>
              </a:rPr>
              <a:t>by 5–7 years, parents reading daily to their children drops back to 44% as the notion takes hold that reading is a subject to learn at school.  By this age, parental involvement can often be simply ensuring reading homework is done.</a:t>
            </a:r>
            <a:endParaRPr lang="en-GB" dirty="0"/>
          </a:p>
        </p:txBody>
      </p:sp>
    </p:spTree>
    <p:extLst>
      <p:ext uri="{BB962C8B-B14F-4D97-AF65-F5344CB8AC3E}">
        <p14:creationId xmlns:p14="http://schemas.microsoft.com/office/powerpoint/2010/main" val="453597359"/>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606B4925-4598-4EAA-8683-D10FD3218809}"/>
              </a:ext>
            </a:extLst>
          </p:cNvPr>
          <p:cNvSpPr>
            <a:spLocks noGrp="1"/>
          </p:cNvSpPr>
          <p:nvPr>
            <p:ph type="title"/>
          </p:nvPr>
        </p:nvSpPr>
        <p:spPr/>
        <p:txBody>
          <a:bodyPr/>
          <a:lstStyle/>
          <a:p>
            <a:r>
              <a:rPr lang="en-GB" dirty="0"/>
              <a:t>Consumer data</a:t>
            </a:r>
          </a:p>
        </p:txBody>
      </p:sp>
      <p:sp>
        <p:nvSpPr>
          <p:cNvPr id="5" name="Content Placeholder 4">
            <a:extLst>
              <a:ext uri="{FF2B5EF4-FFF2-40B4-BE49-F238E27FC236}">
                <a16:creationId xmlns:a16="http://schemas.microsoft.com/office/drawing/2014/main" id="{3159F700-8505-483E-8190-9885E89B48C1}"/>
              </a:ext>
            </a:extLst>
          </p:cNvPr>
          <p:cNvSpPr>
            <a:spLocks noGrp="1"/>
          </p:cNvSpPr>
          <p:nvPr>
            <p:ph idx="1"/>
          </p:nvPr>
        </p:nvSpPr>
        <p:spPr/>
        <p:txBody>
          <a:bodyPr>
            <a:normAutofit fontScale="92500" lnSpcReduction="20000"/>
          </a:bodyPr>
          <a:lstStyle/>
          <a:p>
            <a:r>
              <a:rPr lang="en-GB" b="0" dirty="0"/>
              <a:t>According the National Literacy Trust</a:t>
            </a:r>
          </a:p>
          <a:p>
            <a:r>
              <a:rPr lang="en-GB" b="0" dirty="0">
                <a:effectLst/>
              </a:rPr>
              <a:t>consumer data shows that time spent on a screen, even at very young ages, is increasing rapidly. In 2014, 88% of children 0–2 spent up to one hour a day on screen but by 2019, spending up to one hour a day had dropped to 48% of 0–2s. </a:t>
            </a:r>
          </a:p>
          <a:p>
            <a:r>
              <a:rPr lang="en-GB" b="0" dirty="0">
                <a:effectLst/>
              </a:rPr>
              <a:t>Meanwhile, those 0–2s spending 1–3 hours a day on screen grew from 11% in 2014 to 42% in 2019. </a:t>
            </a:r>
          </a:p>
          <a:p>
            <a:r>
              <a:rPr lang="en-GB" b="0" dirty="0">
                <a:effectLst/>
              </a:rPr>
              <a:t>When used appropriately with a parent, technology can provide an important route in to reading. Our challenge is engaging parents with this, because data shows that 0–2s use a tablet ‘most often’ to visit YouTube (26%).</a:t>
            </a:r>
            <a:endParaRPr lang="en-GB" dirty="0"/>
          </a:p>
        </p:txBody>
      </p:sp>
    </p:spTree>
    <p:extLst>
      <p:ext uri="{BB962C8B-B14F-4D97-AF65-F5344CB8AC3E}">
        <p14:creationId xmlns:p14="http://schemas.microsoft.com/office/powerpoint/2010/main" val="489543968"/>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dirty="0"/>
              <a:t>What are the skills we need to communicate successfully?</a:t>
            </a:r>
          </a:p>
        </p:txBody>
      </p:sp>
      <p:pic>
        <p:nvPicPr>
          <p:cNvPr id="4" name="Picture 3"/>
          <p:cNvPicPr>
            <a:picLocks noChangeAspect="1"/>
          </p:cNvPicPr>
          <p:nvPr/>
        </p:nvPicPr>
        <p:blipFill>
          <a:blip r:embed="rId2"/>
          <a:stretch>
            <a:fillRect/>
          </a:stretch>
        </p:blipFill>
        <p:spPr>
          <a:xfrm rot="20960938">
            <a:off x="1550589" y="2185079"/>
            <a:ext cx="5914274" cy="3928768"/>
          </a:xfrm>
          <a:prstGeom prst="rect">
            <a:avLst/>
          </a:prstGeom>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4"/>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CD07D189-2464-46F2-BD22-B67F221E5CDA}"/>
              </a:ext>
            </a:extLst>
          </p:cNvPr>
          <p:cNvSpPr>
            <a:spLocks noGrp="1"/>
          </p:cNvSpPr>
          <p:nvPr>
            <p:ph type="title"/>
          </p:nvPr>
        </p:nvSpPr>
        <p:spPr/>
        <p:txBody>
          <a:bodyPr/>
          <a:lstStyle/>
          <a:p>
            <a:r>
              <a:rPr lang="en-GB" dirty="0"/>
              <a:t>Communication Skills</a:t>
            </a:r>
          </a:p>
        </p:txBody>
      </p:sp>
      <p:sp>
        <p:nvSpPr>
          <p:cNvPr id="4" name="Content Placeholder 3">
            <a:extLst>
              <a:ext uri="{FF2B5EF4-FFF2-40B4-BE49-F238E27FC236}">
                <a16:creationId xmlns:a16="http://schemas.microsoft.com/office/drawing/2014/main" id="{A99295B6-D7FF-4B27-9FBA-3FB0E7BCC9D9}"/>
              </a:ext>
            </a:extLst>
          </p:cNvPr>
          <p:cNvSpPr>
            <a:spLocks noGrp="1"/>
          </p:cNvSpPr>
          <p:nvPr>
            <p:ph idx="1"/>
          </p:nvPr>
        </p:nvSpPr>
        <p:spPr/>
        <p:txBody>
          <a:bodyPr>
            <a:normAutofit/>
          </a:bodyPr>
          <a:lstStyle/>
          <a:p>
            <a:r>
              <a:rPr lang="en-GB" dirty="0">
                <a:effectLst/>
              </a:rPr>
              <a:t>Communication skills</a:t>
            </a:r>
            <a:r>
              <a:rPr lang="en-GB" b="0" dirty="0">
                <a:effectLst/>
              </a:rPr>
              <a:t> are </a:t>
            </a:r>
            <a:r>
              <a:rPr lang="en-GB" dirty="0">
                <a:effectLst/>
              </a:rPr>
              <a:t>needed</a:t>
            </a:r>
            <a:r>
              <a:rPr lang="en-GB" b="0" dirty="0">
                <a:effectLst/>
              </a:rPr>
              <a:t> to speak appropriately with a wide variety of people whilst maintaining good eye contact, demonstrate a varied vocabulary and tailor your language to your audience, listen </a:t>
            </a:r>
            <a:r>
              <a:rPr lang="en-GB" dirty="0">
                <a:effectLst/>
              </a:rPr>
              <a:t>effectively</a:t>
            </a:r>
            <a:r>
              <a:rPr lang="en-GB" b="0" dirty="0">
                <a:effectLst/>
              </a:rPr>
              <a:t>, present your ideas appropriately, write clearly and concisely, and work well in a group. Many of these are essential skills that most employers seek.</a:t>
            </a:r>
            <a:br>
              <a:rPr lang="en-GB" dirty="0"/>
            </a:br>
            <a:br>
              <a:rPr lang="en-GB" dirty="0"/>
            </a:br>
            <a:r>
              <a:rPr lang="en-GB" b="0" dirty="0">
                <a:effectLst/>
                <a:hlinkClick r:id="rId2"/>
              </a:rPr>
              <a:t>https://www.skillsyouneed.com/ips/communication-skills.html</a:t>
            </a:r>
            <a:endParaRPr lang="en-GB" b="0" dirty="0">
              <a:effectLst/>
            </a:endParaRPr>
          </a:p>
          <a:p>
            <a:endParaRPr lang="en-GB" dirty="0"/>
          </a:p>
        </p:txBody>
      </p:sp>
    </p:spTree>
    <p:extLst>
      <p:ext uri="{BB962C8B-B14F-4D97-AF65-F5344CB8AC3E}">
        <p14:creationId xmlns:p14="http://schemas.microsoft.com/office/powerpoint/2010/main" val="2967755926"/>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a:extLst>
              <a:ext uri="{FF2B5EF4-FFF2-40B4-BE49-F238E27FC236}">
                <a16:creationId xmlns:a16="http://schemas.microsoft.com/office/drawing/2014/main" id="{4622D7CC-3CF3-4783-85DE-5B5E7445D98D}"/>
              </a:ext>
            </a:extLst>
          </p:cNvPr>
          <p:cNvSpPr>
            <a:spLocks noGrp="1"/>
          </p:cNvSpPr>
          <p:nvPr>
            <p:ph type="title"/>
          </p:nvPr>
        </p:nvSpPr>
        <p:spPr/>
        <p:txBody>
          <a:bodyPr>
            <a:normAutofit/>
          </a:bodyPr>
          <a:lstStyle/>
          <a:p>
            <a:r>
              <a:rPr lang="en-GB" dirty="0" err="1"/>
              <a:t>Elklan’s</a:t>
            </a:r>
            <a:r>
              <a:rPr lang="en-GB" dirty="0"/>
              <a:t> Communication Chain</a:t>
            </a:r>
          </a:p>
        </p:txBody>
      </p:sp>
      <p:sp>
        <p:nvSpPr>
          <p:cNvPr id="6" name="Content Placeholder 5">
            <a:extLst>
              <a:ext uri="{FF2B5EF4-FFF2-40B4-BE49-F238E27FC236}">
                <a16:creationId xmlns:a16="http://schemas.microsoft.com/office/drawing/2014/main" id="{CAF76F5B-9385-413E-8071-26DE2EA1852C}"/>
              </a:ext>
            </a:extLst>
          </p:cNvPr>
          <p:cNvSpPr>
            <a:spLocks noGrp="1"/>
          </p:cNvSpPr>
          <p:nvPr>
            <p:ph idx="1"/>
          </p:nvPr>
        </p:nvSpPr>
        <p:spPr/>
        <p:txBody>
          <a:bodyPr/>
          <a:lstStyle/>
          <a:p>
            <a:r>
              <a:rPr lang="en-GB" b="0" dirty="0">
                <a:effectLst/>
              </a:rPr>
              <a:t>The processes involved in understanding and conveying a message between a listener and a speaker are complex and interlinked.</a:t>
            </a:r>
          </a:p>
          <a:p>
            <a:r>
              <a:rPr lang="en-GB" b="0" dirty="0" err="1">
                <a:effectLst/>
              </a:rPr>
              <a:t>Elklan’s</a:t>
            </a:r>
            <a:r>
              <a:rPr lang="en-GB" b="0" dirty="0">
                <a:effectLst/>
              </a:rPr>
              <a:t> Communication Chain  is a very simplified representation of what’s involved but it highlights some of the key skills required to communicate verbally. </a:t>
            </a:r>
          </a:p>
          <a:p>
            <a:r>
              <a:rPr lang="en-GB" b="0" i="1" dirty="0">
                <a:effectLst/>
              </a:rPr>
              <a:t>Orange = Taking information in</a:t>
            </a:r>
            <a:br>
              <a:rPr lang="en-GB" b="0" i="1" dirty="0">
                <a:effectLst/>
              </a:rPr>
            </a:br>
            <a:r>
              <a:rPr lang="en-GB" b="0" i="1" dirty="0">
                <a:effectLst/>
              </a:rPr>
              <a:t>White = Talking and responding</a:t>
            </a:r>
            <a:endParaRPr lang="en-GB" dirty="0"/>
          </a:p>
        </p:txBody>
      </p:sp>
    </p:spTree>
    <p:extLst>
      <p:ext uri="{BB962C8B-B14F-4D97-AF65-F5344CB8AC3E}">
        <p14:creationId xmlns:p14="http://schemas.microsoft.com/office/powerpoint/2010/main" val="840493025"/>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60" name="Rectangle 2"/>
          <p:cNvSpPr>
            <a:spLocks noGrp="1" noChangeArrowheads="1"/>
          </p:cNvSpPr>
          <p:nvPr>
            <p:ph type="title"/>
          </p:nvPr>
        </p:nvSpPr>
        <p:spPr/>
        <p:txBody>
          <a:bodyPr>
            <a:normAutofit fontScale="90000"/>
          </a:bodyPr>
          <a:lstStyle/>
          <a:p>
            <a:pPr eaLnBrk="1" hangingPunct="1"/>
            <a:br>
              <a:rPr lang="en-GB" sz="3600" dirty="0"/>
            </a:br>
            <a:r>
              <a:rPr lang="en-GB" sz="3600" dirty="0"/>
              <a:t>The Communication Chain</a:t>
            </a:r>
          </a:p>
        </p:txBody>
      </p:sp>
      <p:grpSp>
        <p:nvGrpSpPr>
          <p:cNvPr id="2" name="Diagram 3"/>
          <p:cNvGrpSpPr>
            <a:grpSpLocks noChangeAspect="1"/>
          </p:cNvGrpSpPr>
          <p:nvPr/>
        </p:nvGrpSpPr>
        <p:grpSpPr bwMode="auto">
          <a:xfrm>
            <a:off x="-33336" y="1302225"/>
            <a:ext cx="9144000" cy="5686425"/>
            <a:chOff x="2" y="679"/>
            <a:chExt cx="5760" cy="3582"/>
          </a:xfrm>
        </p:grpSpPr>
        <p:sp>
          <p:nvSpPr>
            <p:cNvPr id="1027" name="AutoShape 4"/>
            <p:cNvSpPr>
              <a:spLocks noChangeAspect="1" noChangeArrowheads="1" noTextEdit="1"/>
            </p:cNvSpPr>
            <p:nvPr/>
          </p:nvSpPr>
          <p:spPr bwMode="auto">
            <a:xfrm>
              <a:off x="2" y="679"/>
              <a:ext cx="5760" cy="3582"/>
            </a:xfrm>
            <a:prstGeom prst="rect">
              <a:avLst/>
            </a:prstGeom>
            <a:noFill/>
          </p:spPr>
          <p:txBody>
            <a:bodyPr>
              <a:prstTxWarp prst="textNoShape">
                <a:avLst/>
              </a:prstTxWarp>
            </a:bodyPr>
            <a:lstStyle/>
            <a:p>
              <a:endParaRPr lang="en-US"/>
            </a:p>
          </p:txBody>
        </p:sp>
        <p:sp>
          <p:nvSpPr>
            <p:cNvPr id="1028" name="_s1028"/>
            <p:cNvSpPr>
              <a:spLocks noChangeArrowheads="1" noTextEdit="1"/>
            </p:cNvSpPr>
            <p:nvPr/>
          </p:nvSpPr>
          <p:spPr bwMode="auto">
            <a:xfrm>
              <a:off x="1398" y="986"/>
              <a:ext cx="2968" cy="2968"/>
            </a:xfrm>
            <a:custGeom>
              <a:avLst/>
              <a:gdLst>
                <a:gd name="G0" fmla="+- 10080 0 0"/>
                <a:gd name="G1" fmla="+- 17301504 0 0"/>
                <a:gd name="G2" fmla="+- 0 0 17301504"/>
                <a:gd name="T0" fmla="*/ 0 256 1"/>
                <a:gd name="T1" fmla="*/ 180 256 1"/>
                <a:gd name="G3" fmla="+- 17301504 T0 T1"/>
                <a:gd name="T2" fmla="*/ 0 256 1"/>
                <a:gd name="T3" fmla="*/ 90 256 1"/>
                <a:gd name="G4" fmla="+- 17301504 T2 T3"/>
                <a:gd name="G5" fmla="*/ G4 2 1"/>
                <a:gd name="T4" fmla="*/ 90 256 1"/>
                <a:gd name="T5" fmla="*/ 0 256 1"/>
                <a:gd name="G6" fmla="+- 17301504 T4 T5"/>
                <a:gd name="G7" fmla="*/ G6 2 1"/>
                <a:gd name="G8" fmla="abs 17301504"/>
                <a:gd name="T6" fmla="*/ 0 256 1"/>
                <a:gd name="T7" fmla="*/ 90 256 1"/>
                <a:gd name="G9" fmla="+- G8 T6 T7"/>
                <a:gd name="G10" fmla="?: G9 G7 G5"/>
                <a:gd name="T8" fmla="*/ 0 256 1"/>
                <a:gd name="T9" fmla="*/ 360 256 1"/>
                <a:gd name="G11" fmla="+- G10 T8 T9"/>
                <a:gd name="G12" fmla="?: G10 G11 G10"/>
                <a:gd name="T10" fmla="*/ 0 256 1"/>
                <a:gd name="T11" fmla="*/ 360 256 1"/>
                <a:gd name="G13" fmla="+- G12 T10 T11"/>
                <a:gd name="G14" fmla="?: G12 G13 G12"/>
                <a:gd name="G15" fmla="+- 0 0 G14"/>
                <a:gd name="G16" fmla="+- 10800 0 0"/>
                <a:gd name="G17" fmla="+- 10800 0 10080"/>
                <a:gd name="G18" fmla="*/ 10080 1 2"/>
                <a:gd name="G19" fmla="+- G18 5400 0"/>
                <a:gd name="G20" fmla="cos G19 17301504"/>
                <a:gd name="G21" fmla="sin G19 17301504"/>
                <a:gd name="G22" fmla="+- G20 10800 0"/>
                <a:gd name="G23" fmla="+- G21 10800 0"/>
                <a:gd name="G24" fmla="+- 10800 0 G20"/>
                <a:gd name="G25" fmla="+- 10080 10800 0"/>
                <a:gd name="G26" fmla="?: G9 G17 G25"/>
                <a:gd name="G27" fmla="?: G9 0 21600"/>
                <a:gd name="G28" fmla="cos 10800 17301504"/>
                <a:gd name="G29" fmla="sin 10800 17301504"/>
                <a:gd name="G30" fmla="sin 10080 17301504"/>
                <a:gd name="G31" fmla="+- G28 10800 0"/>
                <a:gd name="G32" fmla="+- G29 10800 0"/>
                <a:gd name="G33" fmla="+- G30 10800 0"/>
                <a:gd name="G34" fmla="?: G4 0 G31"/>
                <a:gd name="G35" fmla="?: 17301504 G34 0"/>
                <a:gd name="G36" fmla="?: G6 G35 G31"/>
                <a:gd name="G37" fmla="+- 21600 0 G36"/>
                <a:gd name="G38" fmla="?: G4 0 G33"/>
                <a:gd name="G39" fmla="?: 17301504 G38 G32"/>
                <a:gd name="G40" fmla="?: G6 G39 0"/>
                <a:gd name="G41" fmla="?: G4 G32 21600"/>
                <a:gd name="G42" fmla="?: G6 G41 G33"/>
                <a:gd name="T12" fmla="*/ 10800 w 21600"/>
                <a:gd name="T13" fmla="*/ 0 h 21600"/>
                <a:gd name="T14" fmla="*/ 9708 w 21600"/>
                <a:gd name="T15" fmla="*/ 417 h 21600"/>
                <a:gd name="T16" fmla="*/ 10800 w 21600"/>
                <a:gd name="T17" fmla="*/ 720 h 21600"/>
                <a:gd name="T18" fmla="*/ 11892 w 21600"/>
                <a:gd name="T19" fmla="*/ 417 h 21600"/>
                <a:gd name="T20" fmla="*/ G36 w 21600"/>
                <a:gd name="T21" fmla="*/ G40 h 21600"/>
                <a:gd name="T22" fmla="*/ G37 w 21600"/>
                <a:gd name="T23" fmla="*/ G42 h 21600"/>
              </a:gdLst>
              <a:ahLst/>
              <a:cxnLst>
                <a:cxn ang="0">
                  <a:pos x="T12" y="T13"/>
                </a:cxn>
                <a:cxn ang="0">
                  <a:pos x="T14" y="T15"/>
                </a:cxn>
                <a:cxn ang="0">
                  <a:pos x="T16" y="T17"/>
                </a:cxn>
                <a:cxn ang="0">
                  <a:pos x="T18" y="T19"/>
                </a:cxn>
              </a:cxnLst>
              <a:rect l="T20" t="T21" r="T22" b="T23"/>
              <a:pathLst>
                <a:path w="21600" h="21600">
                  <a:moveTo>
                    <a:pt x="9746" y="775"/>
                  </a:moveTo>
                  <a:cubicBezTo>
                    <a:pt x="10096" y="738"/>
                    <a:pt x="10448" y="720"/>
                    <a:pt x="10799" y="720"/>
                  </a:cubicBezTo>
                  <a:cubicBezTo>
                    <a:pt x="11151" y="720"/>
                    <a:pt x="11503" y="738"/>
                    <a:pt x="11853" y="775"/>
                  </a:cubicBezTo>
                  <a:lnTo>
                    <a:pt x="11928" y="59"/>
                  </a:lnTo>
                  <a:cubicBezTo>
                    <a:pt x="11553" y="19"/>
                    <a:pt x="11177" y="-1"/>
                    <a:pt x="10800" y="-1"/>
                  </a:cubicBezTo>
                  <a:cubicBezTo>
                    <a:pt x="10422" y="-1"/>
                    <a:pt x="10046" y="19"/>
                    <a:pt x="9671" y="59"/>
                  </a:cubicBezTo>
                  <a:close/>
                </a:path>
              </a:pathLst>
            </a:custGeom>
            <a:gradFill rotWithShape="1">
              <a:gsLst>
                <a:gs pos="0">
                  <a:schemeClr val="accent1"/>
                </a:gs>
                <a:gs pos="100000">
                  <a:srgbClr val="99D9E6"/>
                </a:gs>
              </a:gsLst>
              <a:path path="rect">
                <a:fillToRect r="100000" b="100000"/>
              </a:path>
            </a:gradFill>
            <a:ln w="9525">
              <a:solidFill>
                <a:schemeClr val="accent1"/>
              </a:solidFill>
              <a:miter lim="800000"/>
              <a:headEnd/>
              <a:tailEnd/>
            </a:ln>
          </p:spPr>
          <p:txBody>
            <a:bodyPr anchor="ctr">
              <a:prstTxWarp prst="textNoShape">
                <a:avLst/>
              </a:prstTxWarp>
            </a:bodyPr>
            <a:lstStyle/>
            <a:p>
              <a:endParaRPr lang="en-US"/>
            </a:p>
          </p:txBody>
        </p:sp>
        <p:sp>
          <p:nvSpPr>
            <p:cNvPr id="1029" name="_s1029"/>
            <p:cNvSpPr>
              <a:spLocks noChangeArrowheads="1" noTextEdit="1"/>
            </p:cNvSpPr>
            <p:nvPr/>
          </p:nvSpPr>
          <p:spPr bwMode="auto">
            <a:xfrm rot="1440000">
              <a:off x="1398" y="986"/>
              <a:ext cx="2968" cy="2968"/>
            </a:xfrm>
            <a:custGeom>
              <a:avLst/>
              <a:gdLst>
                <a:gd name="G0" fmla="+- 10080 0 0"/>
                <a:gd name="G1" fmla="+- 17301504 0 0"/>
                <a:gd name="G2" fmla="+- 0 0 17301504"/>
                <a:gd name="T0" fmla="*/ 0 256 1"/>
                <a:gd name="T1" fmla="*/ 180 256 1"/>
                <a:gd name="G3" fmla="+- 17301504 T0 T1"/>
                <a:gd name="T2" fmla="*/ 0 256 1"/>
                <a:gd name="T3" fmla="*/ 90 256 1"/>
                <a:gd name="G4" fmla="+- 17301504 T2 T3"/>
                <a:gd name="G5" fmla="*/ G4 2 1"/>
                <a:gd name="T4" fmla="*/ 90 256 1"/>
                <a:gd name="T5" fmla="*/ 0 256 1"/>
                <a:gd name="G6" fmla="+- 17301504 T4 T5"/>
                <a:gd name="G7" fmla="*/ G6 2 1"/>
                <a:gd name="G8" fmla="abs 17301504"/>
                <a:gd name="T6" fmla="*/ 0 256 1"/>
                <a:gd name="T7" fmla="*/ 90 256 1"/>
                <a:gd name="G9" fmla="+- G8 T6 T7"/>
                <a:gd name="G10" fmla="?: G9 G7 G5"/>
                <a:gd name="T8" fmla="*/ 0 256 1"/>
                <a:gd name="T9" fmla="*/ 360 256 1"/>
                <a:gd name="G11" fmla="+- G10 T8 T9"/>
                <a:gd name="G12" fmla="?: G10 G11 G10"/>
                <a:gd name="T10" fmla="*/ 0 256 1"/>
                <a:gd name="T11" fmla="*/ 360 256 1"/>
                <a:gd name="G13" fmla="+- G12 T10 T11"/>
                <a:gd name="G14" fmla="?: G12 G13 G12"/>
                <a:gd name="G15" fmla="+- 0 0 G14"/>
                <a:gd name="G16" fmla="+- 10800 0 0"/>
                <a:gd name="G17" fmla="+- 10800 0 10080"/>
                <a:gd name="G18" fmla="*/ 10080 1 2"/>
                <a:gd name="G19" fmla="+- G18 5400 0"/>
                <a:gd name="G20" fmla="cos G19 17301504"/>
                <a:gd name="G21" fmla="sin G19 17301504"/>
                <a:gd name="G22" fmla="+- G20 10800 0"/>
                <a:gd name="G23" fmla="+- G21 10800 0"/>
                <a:gd name="G24" fmla="+- 10800 0 G20"/>
                <a:gd name="G25" fmla="+- 10080 10800 0"/>
                <a:gd name="G26" fmla="?: G9 G17 G25"/>
                <a:gd name="G27" fmla="?: G9 0 21600"/>
                <a:gd name="G28" fmla="cos 10800 17301504"/>
                <a:gd name="G29" fmla="sin 10800 17301504"/>
                <a:gd name="G30" fmla="sin 10080 17301504"/>
                <a:gd name="G31" fmla="+- G28 10800 0"/>
                <a:gd name="G32" fmla="+- G29 10800 0"/>
                <a:gd name="G33" fmla="+- G30 10800 0"/>
                <a:gd name="G34" fmla="?: G4 0 G31"/>
                <a:gd name="G35" fmla="?: 17301504 G34 0"/>
                <a:gd name="G36" fmla="?: G6 G35 G31"/>
                <a:gd name="G37" fmla="+- 21600 0 G36"/>
                <a:gd name="G38" fmla="?: G4 0 G33"/>
                <a:gd name="G39" fmla="?: 17301504 G38 G32"/>
                <a:gd name="G40" fmla="?: G6 G39 0"/>
                <a:gd name="G41" fmla="?: G4 G32 21600"/>
                <a:gd name="G42" fmla="?: G6 G41 G33"/>
                <a:gd name="T12" fmla="*/ 10800 w 21600"/>
                <a:gd name="T13" fmla="*/ 0 h 21600"/>
                <a:gd name="T14" fmla="*/ 9708 w 21600"/>
                <a:gd name="T15" fmla="*/ 417 h 21600"/>
                <a:gd name="T16" fmla="*/ 10800 w 21600"/>
                <a:gd name="T17" fmla="*/ 720 h 21600"/>
                <a:gd name="T18" fmla="*/ 11892 w 21600"/>
                <a:gd name="T19" fmla="*/ 417 h 21600"/>
                <a:gd name="T20" fmla="*/ G36 w 21600"/>
                <a:gd name="T21" fmla="*/ G40 h 21600"/>
                <a:gd name="T22" fmla="*/ G37 w 21600"/>
                <a:gd name="T23" fmla="*/ G42 h 21600"/>
              </a:gdLst>
              <a:ahLst/>
              <a:cxnLst>
                <a:cxn ang="0">
                  <a:pos x="T12" y="T13"/>
                </a:cxn>
                <a:cxn ang="0">
                  <a:pos x="T14" y="T15"/>
                </a:cxn>
                <a:cxn ang="0">
                  <a:pos x="T16" y="T17"/>
                </a:cxn>
                <a:cxn ang="0">
                  <a:pos x="T18" y="T19"/>
                </a:cxn>
              </a:cxnLst>
              <a:rect l="T20" t="T21" r="T22" b="T23"/>
              <a:pathLst>
                <a:path w="21600" h="21600">
                  <a:moveTo>
                    <a:pt x="9746" y="775"/>
                  </a:moveTo>
                  <a:cubicBezTo>
                    <a:pt x="10096" y="738"/>
                    <a:pt x="10448" y="720"/>
                    <a:pt x="10799" y="720"/>
                  </a:cubicBezTo>
                  <a:cubicBezTo>
                    <a:pt x="11151" y="720"/>
                    <a:pt x="11503" y="738"/>
                    <a:pt x="11853" y="775"/>
                  </a:cubicBezTo>
                  <a:lnTo>
                    <a:pt x="11928" y="59"/>
                  </a:lnTo>
                  <a:cubicBezTo>
                    <a:pt x="11553" y="19"/>
                    <a:pt x="11177" y="-1"/>
                    <a:pt x="10800" y="-1"/>
                  </a:cubicBezTo>
                  <a:cubicBezTo>
                    <a:pt x="10422" y="-1"/>
                    <a:pt x="10046" y="19"/>
                    <a:pt x="9671" y="59"/>
                  </a:cubicBezTo>
                  <a:close/>
                </a:path>
              </a:pathLst>
            </a:custGeom>
            <a:gradFill rotWithShape="1">
              <a:gsLst>
                <a:gs pos="0">
                  <a:schemeClr val="accent1"/>
                </a:gs>
                <a:gs pos="100000">
                  <a:srgbClr val="99D9E6"/>
                </a:gs>
              </a:gsLst>
              <a:path path="rect">
                <a:fillToRect r="100000" b="100000"/>
              </a:path>
            </a:gradFill>
            <a:ln w="9525">
              <a:solidFill>
                <a:schemeClr val="accent1"/>
              </a:solidFill>
              <a:miter lim="800000"/>
              <a:headEnd/>
              <a:tailEnd/>
            </a:ln>
          </p:spPr>
          <p:txBody>
            <a:bodyPr anchor="ctr">
              <a:prstTxWarp prst="textNoShape">
                <a:avLst/>
              </a:prstTxWarp>
            </a:bodyPr>
            <a:lstStyle/>
            <a:p>
              <a:endParaRPr lang="en-US"/>
            </a:p>
          </p:txBody>
        </p:sp>
        <p:sp>
          <p:nvSpPr>
            <p:cNvPr id="1030" name="_s1030"/>
            <p:cNvSpPr>
              <a:spLocks noChangeArrowheads="1" noTextEdit="1"/>
            </p:cNvSpPr>
            <p:nvPr/>
          </p:nvSpPr>
          <p:spPr bwMode="auto">
            <a:xfrm rot="2880000">
              <a:off x="1398" y="986"/>
              <a:ext cx="2968" cy="2968"/>
            </a:xfrm>
            <a:custGeom>
              <a:avLst/>
              <a:gdLst>
                <a:gd name="G0" fmla="+- 10080 0 0"/>
                <a:gd name="G1" fmla="+- 17301504 0 0"/>
                <a:gd name="G2" fmla="+- 0 0 17301504"/>
                <a:gd name="T0" fmla="*/ 0 256 1"/>
                <a:gd name="T1" fmla="*/ 180 256 1"/>
                <a:gd name="G3" fmla="+- 17301504 T0 T1"/>
                <a:gd name="T2" fmla="*/ 0 256 1"/>
                <a:gd name="T3" fmla="*/ 90 256 1"/>
                <a:gd name="G4" fmla="+- 17301504 T2 T3"/>
                <a:gd name="G5" fmla="*/ G4 2 1"/>
                <a:gd name="T4" fmla="*/ 90 256 1"/>
                <a:gd name="T5" fmla="*/ 0 256 1"/>
                <a:gd name="G6" fmla="+- 17301504 T4 T5"/>
                <a:gd name="G7" fmla="*/ G6 2 1"/>
                <a:gd name="G8" fmla="abs 17301504"/>
                <a:gd name="T6" fmla="*/ 0 256 1"/>
                <a:gd name="T7" fmla="*/ 90 256 1"/>
                <a:gd name="G9" fmla="+- G8 T6 T7"/>
                <a:gd name="G10" fmla="?: G9 G7 G5"/>
                <a:gd name="T8" fmla="*/ 0 256 1"/>
                <a:gd name="T9" fmla="*/ 360 256 1"/>
                <a:gd name="G11" fmla="+- G10 T8 T9"/>
                <a:gd name="G12" fmla="?: G10 G11 G10"/>
                <a:gd name="T10" fmla="*/ 0 256 1"/>
                <a:gd name="T11" fmla="*/ 360 256 1"/>
                <a:gd name="G13" fmla="+- G12 T10 T11"/>
                <a:gd name="G14" fmla="?: G12 G13 G12"/>
                <a:gd name="G15" fmla="+- 0 0 G14"/>
                <a:gd name="G16" fmla="+- 10800 0 0"/>
                <a:gd name="G17" fmla="+- 10800 0 10080"/>
                <a:gd name="G18" fmla="*/ 10080 1 2"/>
                <a:gd name="G19" fmla="+- G18 5400 0"/>
                <a:gd name="G20" fmla="cos G19 17301504"/>
                <a:gd name="G21" fmla="sin G19 17301504"/>
                <a:gd name="G22" fmla="+- G20 10800 0"/>
                <a:gd name="G23" fmla="+- G21 10800 0"/>
                <a:gd name="G24" fmla="+- 10800 0 G20"/>
                <a:gd name="G25" fmla="+- 10080 10800 0"/>
                <a:gd name="G26" fmla="?: G9 G17 G25"/>
                <a:gd name="G27" fmla="?: G9 0 21600"/>
                <a:gd name="G28" fmla="cos 10800 17301504"/>
                <a:gd name="G29" fmla="sin 10800 17301504"/>
                <a:gd name="G30" fmla="sin 10080 17301504"/>
                <a:gd name="G31" fmla="+- G28 10800 0"/>
                <a:gd name="G32" fmla="+- G29 10800 0"/>
                <a:gd name="G33" fmla="+- G30 10800 0"/>
                <a:gd name="G34" fmla="?: G4 0 G31"/>
                <a:gd name="G35" fmla="?: 17301504 G34 0"/>
                <a:gd name="G36" fmla="?: G6 G35 G31"/>
                <a:gd name="G37" fmla="+- 21600 0 G36"/>
                <a:gd name="G38" fmla="?: G4 0 G33"/>
                <a:gd name="G39" fmla="?: 17301504 G38 G32"/>
                <a:gd name="G40" fmla="?: G6 G39 0"/>
                <a:gd name="G41" fmla="?: G4 G32 21600"/>
                <a:gd name="G42" fmla="?: G6 G41 G33"/>
                <a:gd name="T12" fmla="*/ 10800 w 21600"/>
                <a:gd name="T13" fmla="*/ 0 h 21600"/>
                <a:gd name="T14" fmla="*/ 9708 w 21600"/>
                <a:gd name="T15" fmla="*/ 417 h 21600"/>
                <a:gd name="T16" fmla="*/ 10800 w 21600"/>
                <a:gd name="T17" fmla="*/ 720 h 21600"/>
                <a:gd name="T18" fmla="*/ 11892 w 21600"/>
                <a:gd name="T19" fmla="*/ 417 h 21600"/>
                <a:gd name="T20" fmla="*/ G36 w 21600"/>
                <a:gd name="T21" fmla="*/ G40 h 21600"/>
                <a:gd name="T22" fmla="*/ G37 w 21600"/>
                <a:gd name="T23" fmla="*/ G42 h 21600"/>
              </a:gdLst>
              <a:ahLst/>
              <a:cxnLst>
                <a:cxn ang="0">
                  <a:pos x="T12" y="T13"/>
                </a:cxn>
                <a:cxn ang="0">
                  <a:pos x="T14" y="T15"/>
                </a:cxn>
                <a:cxn ang="0">
                  <a:pos x="T16" y="T17"/>
                </a:cxn>
                <a:cxn ang="0">
                  <a:pos x="T18" y="T19"/>
                </a:cxn>
              </a:cxnLst>
              <a:rect l="T20" t="T21" r="T22" b="T23"/>
              <a:pathLst>
                <a:path w="21600" h="21600">
                  <a:moveTo>
                    <a:pt x="9746" y="775"/>
                  </a:moveTo>
                  <a:cubicBezTo>
                    <a:pt x="10096" y="738"/>
                    <a:pt x="10448" y="720"/>
                    <a:pt x="10799" y="720"/>
                  </a:cubicBezTo>
                  <a:cubicBezTo>
                    <a:pt x="11151" y="720"/>
                    <a:pt x="11503" y="738"/>
                    <a:pt x="11853" y="775"/>
                  </a:cubicBezTo>
                  <a:lnTo>
                    <a:pt x="11928" y="59"/>
                  </a:lnTo>
                  <a:cubicBezTo>
                    <a:pt x="11553" y="19"/>
                    <a:pt x="11177" y="-1"/>
                    <a:pt x="10800" y="-1"/>
                  </a:cubicBezTo>
                  <a:cubicBezTo>
                    <a:pt x="10422" y="-1"/>
                    <a:pt x="10046" y="19"/>
                    <a:pt x="9671" y="59"/>
                  </a:cubicBezTo>
                  <a:close/>
                </a:path>
              </a:pathLst>
            </a:custGeom>
            <a:gradFill rotWithShape="1">
              <a:gsLst>
                <a:gs pos="0">
                  <a:schemeClr val="accent1"/>
                </a:gs>
                <a:gs pos="100000">
                  <a:srgbClr val="99D9E6"/>
                </a:gs>
              </a:gsLst>
              <a:path path="rect">
                <a:fillToRect r="100000" b="100000"/>
              </a:path>
            </a:gradFill>
            <a:ln w="9525">
              <a:solidFill>
                <a:schemeClr val="accent1"/>
              </a:solidFill>
              <a:miter lim="800000"/>
              <a:headEnd/>
              <a:tailEnd/>
            </a:ln>
          </p:spPr>
          <p:txBody>
            <a:bodyPr anchor="ctr">
              <a:prstTxWarp prst="textNoShape">
                <a:avLst/>
              </a:prstTxWarp>
            </a:bodyPr>
            <a:lstStyle/>
            <a:p>
              <a:endParaRPr lang="en-US"/>
            </a:p>
          </p:txBody>
        </p:sp>
        <p:sp>
          <p:nvSpPr>
            <p:cNvPr id="1031" name="_s1031"/>
            <p:cNvSpPr>
              <a:spLocks noChangeArrowheads="1" noTextEdit="1"/>
            </p:cNvSpPr>
            <p:nvPr/>
          </p:nvSpPr>
          <p:spPr bwMode="auto">
            <a:xfrm rot="4320000">
              <a:off x="1398" y="986"/>
              <a:ext cx="2968" cy="2968"/>
            </a:xfrm>
            <a:custGeom>
              <a:avLst/>
              <a:gdLst>
                <a:gd name="G0" fmla="+- 10080 0 0"/>
                <a:gd name="G1" fmla="+- 17301504 0 0"/>
                <a:gd name="G2" fmla="+- 0 0 17301504"/>
                <a:gd name="T0" fmla="*/ 0 256 1"/>
                <a:gd name="T1" fmla="*/ 180 256 1"/>
                <a:gd name="G3" fmla="+- 17301504 T0 T1"/>
                <a:gd name="T2" fmla="*/ 0 256 1"/>
                <a:gd name="T3" fmla="*/ 90 256 1"/>
                <a:gd name="G4" fmla="+- 17301504 T2 T3"/>
                <a:gd name="G5" fmla="*/ G4 2 1"/>
                <a:gd name="T4" fmla="*/ 90 256 1"/>
                <a:gd name="T5" fmla="*/ 0 256 1"/>
                <a:gd name="G6" fmla="+- 17301504 T4 T5"/>
                <a:gd name="G7" fmla="*/ G6 2 1"/>
                <a:gd name="G8" fmla="abs 17301504"/>
                <a:gd name="T6" fmla="*/ 0 256 1"/>
                <a:gd name="T7" fmla="*/ 90 256 1"/>
                <a:gd name="G9" fmla="+- G8 T6 T7"/>
                <a:gd name="G10" fmla="?: G9 G7 G5"/>
                <a:gd name="T8" fmla="*/ 0 256 1"/>
                <a:gd name="T9" fmla="*/ 360 256 1"/>
                <a:gd name="G11" fmla="+- G10 T8 T9"/>
                <a:gd name="G12" fmla="?: G10 G11 G10"/>
                <a:gd name="T10" fmla="*/ 0 256 1"/>
                <a:gd name="T11" fmla="*/ 360 256 1"/>
                <a:gd name="G13" fmla="+- G12 T10 T11"/>
                <a:gd name="G14" fmla="?: G12 G13 G12"/>
                <a:gd name="G15" fmla="+- 0 0 G14"/>
                <a:gd name="G16" fmla="+- 10800 0 0"/>
                <a:gd name="G17" fmla="+- 10800 0 10080"/>
                <a:gd name="G18" fmla="*/ 10080 1 2"/>
                <a:gd name="G19" fmla="+- G18 5400 0"/>
                <a:gd name="G20" fmla="cos G19 17301504"/>
                <a:gd name="G21" fmla="sin G19 17301504"/>
                <a:gd name="G22" fmla="+- G20 10800 0"/>
                <a:gd name="G23" fmla="+- G21 10800 0"/>
                <a:gd name="G24" fmla="+- 10800 0 G20"/>
                <a:gd name="G25" fmla="+- 10080 10800 0"/>
                <a:gd name="G26" fmla="?: G9 G17 G25"/>
                <a:gd name="G27" fmla="?: G9 0 21600"/>
                <a:gd name="G28" fmla="cos 10800 17301504"/>
                <a:gd name="G29" fmla="sin 10800 17301504"/>
                <a:gd name="G30" fmla="sin 10080 17301504"/>
                <a:gd name="G31" fmla="+- G28 10800 0"/>
                <a:gd name="G32" fmla="+- G29 10800 0"/>
                <a:gd name="G33" fmla="+- G30 10800 0"/>
                <a:gd name="G34" fmla="?: G4 0 G31"/>
                <a:gd name="G35" fmla="?: 17301504 G34 0"/>
                <a:gd name="G36" fmla="?: G6 G35 G31"/>
                <a:gd name="G37" fmla="+- 21600 0 G36"/>
                <a:gd name="G38" fmla="?: G4 0 G33"/>
                <a:gd name="G39" fmla="?: 17301504 G38 G32"/>
                <a:gd name="G40" fmla="?: G6 G39 0"/>
                <a:gd name="G41" fmla="?: G4 G32 21600"/>
                <a:gd name="G42" fmla="?: G6 G41 G33"/>
                <a:gd name="T12" fmla="*/ 10800 w 21600"/>
                <a:gd name="T13" fmla="*/ 0 h 21600"/>
                <a:gd name="T14" fmla="*/ 9708 w 21600"/>
                <a:gd name="T15" fmla="*/ 417 h 21600"/>
                <a:gd name="T16" fmla="*/ 10800 w 21600"/>
                <a:gd name="T17" fmla="*/ 720 h 21600"/>
                <a:gd name="T18" fmla="*/ 11892 w 21600"/>
                <a:gd name="T19" fmla="*/ 417 h 21600"/>
                <a:gd name="T20" fmla="*/ G36 w 21600"/>
                <a:gd name="T21" fmla="*/ G40 h 21600"/>
                <a:gd name="T22" fmla="*/ G37 w 21600"/>
                <a:gd name="T23" fmla="*/ G42 h 21600"/>
              </a:gdLst>
              <a:ahLst/>
              <a:cxnLst>
                <a:cxn ang="0">
                  <a:pos x="T12" y="T13"/>
                </a:cxn>
                <a:cxn ang="0">
                  <a:pos x="T14" y="T15"/>
                </a:cxn>
                <a:cxn ang="0">
                  <a:pos x="T16" y="T17"/>
                </a:cxn>
                <a:cxn ang="0">
                  <a:pos x="T18" y="T19"/>
                </a:cxn>
              </a:cxnLst>
              <a:rect l="T20" t="T21" r="T22" b="T23"/>
              <a:pathLst>
                <a:path w="21600" h="21600">
                  <a:moveTo>
                    <a:pt x="9746" y="775"/>
                  </a:moveTo>
                  <a:cubicBezTo>
                    <a:pt x="10096" y="738"/>
                    <a:pt x="10448" y="720"/>
                    <a:pt x="10799" y="720"/>
                  </a:cubicBezTo>
                  <a:cubicBezTo>
                    <a:pt x="11151" y="720"/>
                    <a:pt x="11503" y="738"/>
                    <a:pt x="11853" y="775"/>
                  </a:cubicBezTo>
                  <a:lnTo>
                    <a:pt x="11928" y="59"/>
                  </a:lnTo>
                  <a:cubicBezTo>
                    <a:pt x="11553" y="19"/>
                    <a:pt x="11177" y="-1"/>
                    <a:pt x="10800" y="-1"/>
                  </a:cubicBezTo>
                  <a:cubicBezTo>
                    <a:pt x="10422" y="-1"/>
                    <a:pt x="10046" y="19"/>
                    <a:pt x="9671" y="59"/>
                  </a:cubicBezTo>
                  <a:close/>
                </a:path>
              </a:pathLst>
            </a:custGeom>
            <a:gradFill rotWithShape="1">
              <a:gsLst>
                <a:gs pos="0">
                  <a:schemeClr val="accent1"/>
                </a:gs>
                <a:gs pos="100000">
                  <a:srgbClr val="99D9E6"/>
                </a:gs>
              </a:gsLst>
              <a:path path="rect">
                <a:fillToRect r="100000" b="100000"/>
              </a:path>
            </a:gradFill>
            <a:ln w="9525">
              <a:solidFill>
                <a:schemeClr val="accent1"/>
              </a:solidFill>
              <a:miter lim="800000"/>
              <a:headEnd/>
              <a:tailEnd/>
            </a:ln>
          </p:spPr>
          <p:txBody>
            <a:bodyPr anchor="ctr">
              <a:prstTxWarp prst="textNoShape">
                <a:avLst/>
              </a:prstTxWarp>
            </a:bodyPr>
            <a:lstStyle/>
            <a:p>
              <a:endParaRPr lang="en-US"/>
            </a:p>
          </p:txBody>
        </p:sp>
        <p:sp>
          <p:nvSpPr>
            <p:cNvPr id="1032" name="_s1032"/>
            <p:cNvSpPr>
              <a:spLocks noChangeArrowheads="1" noTextEdit="1"/>
            </p:cNvSpPr>
            <p:nvPr/>
          </p:nvSpPr>
          <p:spPr bwMode="auto">
            <a:xfrm rot="5760000">
              <a:off x="1398" y="986"/>
              <a:ext cx="2968" cy="2968"/>
            </a:xfrm>
            <a:custGeom>
              <a:avLst/>
              <a:gdLst>
                <a:gd name="G0" fmla="+- 10080 0 0"/>
                <a:gd name="G1" fmla="+- 17301504 0 0"/>
                <a:gd name="G2" fmla="+- 0 0 17301504"/>
                <a:gd name="T0" fmla="*/ 0 256 1"/>
                <a:gd name="T1" fmla="*/ 180 256 1"/>
                <a:gd name="G3" fmla="+- 17301504 T0 T1"/>
                <a:gd name="T2" fmla="*/ 0 256 1"/>
                <a:gd name="T3" fmla="*/ 90 256 1"/>
                <a:gd name="G4" fmla="+- 17301504 T2 T3"/>
                <a:gd name="G5" fmla="*/ G4 2 1"/>
                <a:gd name="T4" fmla="*/ 90 256 1"/>
                <a:gd name="T5" fmla="*/ 0 256 1"/>
                <a:gd name="G6" fmla="+- 17301504 T4 T5"/>
                <a:gd name="G7" fmla="*/ G6 2 1"/>
                <a:gd name="G8" fmla="abs 17301504"/>
                <a:gd name="T6" fmla="*/ 0 256 1"/>
                <a:gd name="T7" fmla="*/ 90 256 1"/>
                <a:gd name="G9" fmla="+- G8 T6 T7"/>
                <a:gd name="G10" fmla="?: G9 G7 G5"/>
                <a:gd name="T8" fmla="*/ 0 256 1"/>
                <a:gd name="T9" fmla="*/ 360 256 1"/>
                <a:gd name="G11" fmla="+- G10 T8 T9"/>
                <a:gd name="G12" fmla="?: G10 G11 G10"/>
                <a:gd name="T10" fmla="*/ 0 256 1"/>
                <a:gd name="T11" fmla="*/ 360 256 1"/>
                <a:gd name="G13" fmla="+- G12 T10 T11"/>
                <a:gd name="G14" fmla="?: G12 G13 G12"/>
                <a:gd name="G15" fmla="+- 0 0 G14"/>
                <a:gd name="G16" fmla="+- 10800 0 0"/>
                <a:gd name="G17" fmla="+- 10800 0 10080"/>
                <a:gd name="G18" fmla="*/ 10080 1 2"/>
                <a:gd name="G19" fmla="+- G18 5400 0"/>
                <a:gd name="G20" fmla="cos G19 17301504"/>
                <a:gd name="G21" fmla="sin G19 17301504"/>
                <a:gd name="G22" fmla="+- G20 10800 0"/>
                <a:gd name="G23" fmla="+- G21 10800 0"/>
                <a:gd name="G24" fmla="+- 10800 0 G20"/>
                <a:gd name="G25" fmla="+- 10080 10800 0"/>
                <a:gd name="G26" fmla="?: G9 G17 G25"/>
                <a:gd name="G27" fmla="?: G9 0 21600"/>
                <a:gd name="G28" fmla="cos 10800 17301504"/>
                <a:gd name="G29" fmla="sin 10800 17301504"/>
                <a:gd name="G30" fmla="sin 10080 17301504"/>
                <a:gd name="G31" fmla="+- G28 10800 0"/>
                <a:gd name="G32" fmla="+- G29 10800 0"/>
                <a:gd name="G33" fmla="+- G30 10800 0"/>
                <a:gd name="G34" fmla="?: G4 0 G31"/>
                <a:gd name="G35" fmla="?: 17301504 G34 0"/>
                <a:gd name="G36" fmla="?: G6 G35 G31"/>
                <a:gd name="G37" fmla="+- 21600 0 G36"/>
                <a:gd name="G38" fmla="?: G4 0 G33"/>
                <a:gd name="G39" fmla="?: 17301504 G38 G32"/>
                <a:gd name="G40" fmla="?: G6 G39 0"/>
                <a:gd name="G41" fmla="?: G4 G32 21600"/>
                <a:gd name="G42" fmla="?: G6 G41 G33"/>
                <a:gd name="T12" fmla="*/ 10800 w 21600"/>
                <a:gd name="T13" fmla="*/ 0 h 21600"/>
                <a:gd name="T14" fmla="*/ 9708 w 21600"/>
                <a:gd name="T15" fmla="*/ 417 h 21600"/>
                <a:gd name="T16" fmla="*/ 10800 w 21600"/>
                <a:gd name="T17" fmla="*/ 720 h 21600"/>
                <a:gd name="T18" fmla="*/ 11892 w 21600"/>
                <a:gd name="T19" fmla="*/ 417 h 21600"/>
                <a:gd name="T20" fmla="*/ G36 w 21600"/>
                <a:gd name="T21" fmla="*/ G40 h 21600"/>
                <a:gd name="T22" fmla="*/ G37 w 21600"/>
                <a:gd name="T23" fmla="*/ G42 h 21600"/>
              </a:gdLst>
              <a:ahLst/>
              <a:cxnLst>
                <a:cxn ang="0">
                  <a:pos x="T12" y="T13"/>
                </a:cxn>
                <a:cxn ang="0">
                  <a:pos x="T14" y="T15"/>
                </a:cxn>
                <a:cxn ang="0">
                  <a:pos x="T16" y="T17"/>
                </a:cxn>
                <a:cxn ang="0">
                  <a:pos x="T18" y="T19"/>
                </a:cxn>
              </a:cxnLst>
              <a:rect l="T20" t="T21" r="T22" b="T23"/>
              <a:pathLst>
                <a:path w="21600" h="21600">
                  <a:moveTo>
                    <a:pt x="9746" y="775"/>
                  </a:moveTo>
                  <a:cubicBezTo>
                    <a:pt x="10096" y="738"/>
                    <a:pt x="10448" y="720"/>
                    <a:pt x="10799" y="720"/>
                  </a:cubicBezTo>
                  <a:cubicBezTo>
                    <a:pt x="11151" y="720"/>
                    <a:pt x="11503" y="738"/>
                    <a:pt x="11853" y="775"/>
                  </a:cubicBezTo>
                  <a:lnTo>
                    <a:pt x="11928" y="59"/>
                  </a:lnTo>
                  <a:cubicBezTo>
                    <a:pt x="11553" y="19"/>
                    <a:pt x="11177" y="-1"/>
                    <a:pt x="10800" y="-1"/>
                  </a:cubicBezTo>
                  <a:cubicBezTo>
                    <a:pt x="10422" y="-1"/>
                    <a:pt x="10046" y="19"/>
                    <a:pt x="9671" y="59"/>
                  </a:cubicBezTo>
                  <a:close/>
                </a:path>
              </a:pathLst>
            </a:custGeom>
            <a:gradFill rotWithShape="1">
              <a:gsLst>
                <a:gs pos="0">
                  <a:schemeClr val="accent1"/>
                </a:gs>
                <a:gs pos="100000">
                  <a:srgbClr val="99D9E6"/>
                </a:gs>
              </a:gsLst>
              <a:path path="rect">
                <a:fillToRect r="100000" b="100000"/>
              </a:path>
            </a:gradFill>
            <a:ln w="9525">
              <a:solidFill>
                <a:schemeClr val="accent1"/>
              </a:solidFill>
              <a:miter lim="800000"/>
              <a:headEnd/>
              <a:tailEnd/>
            </a:ln>
          </p:spPr>
          <p:txBody>
            <a:bodyPr anchor="ctr">
              <a:prstTxWarp prst="textNoShape">
                <a:avLst/>
              </a:prstTxWarp>
            </a:bodyPr>
            <a:lstStyle/>
            <a:p>
              <a:endParaRPr lang="en-US"/>
            </a:p>
          </p:txBody>
        </p:sp>
        <p:sp>
          <p:nvSpPr>
            <p:cNvPr id="1033" name="_s1033"/>
            <p:cNvSpPr>
              <a:spLocks noChangeArrowheads="1" noTextEdit="1"/>
            </p:cNvSpPr>
            <p:nvPr/>
          </p:nvSpPr>
          <p:spPr bwMode="auto">
            <a:xfrm rot="7200000">
              <a:off x="1398" y="986"/>
              <a:ext cx="2968" cy="2968"/>
            </a:xfrm>
            <a:custGeom>
              <a:avLst/>
              <a:gdLst>
                <a:gd name="G0" fmla="+- 10080 0 0"/>
                <a:gd name="G1" fmla="+- 17301504 0 0"/>
                <a:gd name="G2" fmla="+- 0 0 17301504"/>
                <a:gd name="T0" fmla="*/ 0 256 1"/>
                <a:gd name="T1" fmla="*/ 180 256 1"/>
                <a:gd name="G3" fmla="+- 17301504 T0 T1"/>
                <a:gd name="T2" fmla="*/ 0 256 1"/>
                <a:gd name="T3" fmla="*/ 90 256 1"/>
                <a:gd name="G4" fmla="+- 17301504 T2 T3"/>
                <a:gd name="G5" fmla="*/ G4 2 1"/>
                <a:gd name="T4" fmla="*/ 90 256 1"/>
                <a:gd name="T5" fmla="*/ 0 256 1"/>
                <a:gd name="G6" fmla="+- 17301504 T4 T5"/>
                <a:gd name="G7" fmla="*/ G6 2 1"/>
                <a:gd name="G8" fmla="abs 17301504"/>
                <a:gd name="T6" fmla="*/ 0 256 1"/>
                <a:gd name="T7" fmla="*/ 90 256 1"/>
                <a:gd name="G9" fmla="+- G8 T6 T7"/>
                <a:gd name="G10" fmla="?: G9 G7 G5"/>
                <a:gd name="T8" fmla="*/ 0 256 1"/>
                <a:gd name="T9" fmla="*/ 360 256 1"/>
                <a:gd name="G11" fmla="+- G10 T8 T9"/>
                <a:gd name="G12" fmla="?: G10 G11 G10"/>
                <a:gd name="T10" fmla="*/ 0 256 1"/>
                <a:gd name="T11" fmla="*/ 360 256 1"/>
                <a:gd name="G13" fmla="+- G12 T10 T11"/>
                <a:gd name="G14" fmla="?: G12 G13 G12"/>
                <a:gd name="G15" fmla="+- 0 0 G14"/>
                <a:gd name="G16" fmla="+- 10800 0 0"/>
                <a:gd name="G17" fmla="+- 10800 0 10080"/>
                <a:gd name="G18" fmla="*/ 10080 1 2"/>
                <a:gd name="G19" fmla="+- G18 5400 0"/>
                <a:gd name="G20" fmla="cos G19 17301504"/>
                <a:gd name="G21" fmla="sin G19 17301504"/>
                <a:gd name="G22" fmla="+- G20 10800 0"/>
                <a:gd name="G23" fmla="+- G21 10800 0"/>
                <a:gd name="G24" fmla="+- 10800 0 G20"/>
                <a:gd name="G25" fmla="+- 10080 10800 0"/>
                <a:gd name="G26" fmla="?: G9 G17 G25"/>
                <a:gd name="G27" fmla="?: G9 0 21600"/>
                <a:gd name="G28" fmla="cos 10800 17301504"/>
                <a:gd name="G29" fmla="sin 10800 17301504"/>
                <a:gd name="G30" fmla="sin 10080 17301504"/>
                <a:gd name="G31" fmla="+- G28 10800 0"/>
                <a:gd name="G32" fmla="+- G29 10800 0"/>
                <a:gd name="G33" fmla="+- G30 10800 0"/>
                <a:gd name="G34" fmla="?: G4 0 G31"/>
                <a:gd name="G35" fmla="?: 17301504 G34 0"/>
                <a:gd name="G36" fmla="?: G6 G35 G31"/>
                <a:gd name="G37" fmla="+- 21600 0 G36"/>
                <a:gd name="G38" fmla="?: G4 0 G33"/>
                <a:gd name="G39" fmla="?: 17301504 G38 G32"/>
                <a:gd name="G40" fmla="?: G6 G39 0"/>
                <a:gd name="G41" fmla="?: G4 G32 21600"/>
                <a:gd name="G42" fmla="?: G6 G41 G33"/>
                <a:gd name="T12" fmla="*/ 10800 w 21600"/>
                <a:gd name="T13" fmla="*/ 0 h 21600"/>
                <a:gd name="T14" fmla="*/ 9708 w 21600"/>
                <a:gd name="T15" fmla="*/ 417 h 21600"/>
                <a:gd name="T16" fmla="*/ 10800 w 21600"/>
                <a:gd name="T17" fmla="*/ 720 h 21600"/>
                <a:gd name="T18" fmla="*/ 11892 w 21600"/>
                <a:gd name="T19" fmla="*/ 417 h 21600"/>
                <a:gd name="T20" fmla="*/ G36 w 21600"/>
                <a:gd name="T21" fmla="*/ G40 h 21600"/>
                <a:gd name="T22" fmla="*/ G37 w 21600"/>
                <a:gd name="T23" fmla="*/ G42 h 21600"/>
              </a:gdLst>
              <a:ahLst/>
              <a:cxnLst>
                <a:cxn ang="0">
                  <a:pos x="T12" y="T13"/>
                </a:cxn>
                <a:cxn ang="0">
                  <a:pos x="T14" y="T15"/>
                </a:cxn>
                <a:cxn ang="0">
                  <a:pos x="T16" y="T17"/>
                </a:cxn>
                <a:cxn ang="0">
                  <a:pos x="T18" y="T19"/>
                </a:cxn>
              </a:cxnLst>
              <a:rect l="T20" t="T21" r="T22" b="T23"/>
              <a:pathLst>
                <a:path w="21600" h="21600">
                  <a:moveTo>
                    <a:pt x="9746" y="775"/>
                  </a:moveTo>
                  <a:cubicBezTo>
                    <a:pt x="10096" y="738"/>
                    <a:pt x="10448" y="720"/>
                    <a:pt x="10799" y="720"/>
                  </a:cubicBezTo>
                  <a:cubicBezTo>
                    <a:pt x="11151" y="720"/>
                    <a:pt x="11503" y="738"/>
                    <a:pt x="11853" y="775"/>
                  </a:cubicBezTo>
                  <a:lnTo>
                    <a:pt x="11928" y="59"/>
                  </a:lnTo>
                  <a:cubicBezTo>
                    <a:pt x="11553" y="19"/>
                    <a:pt x="11177" y="-1"/>
                    <a:pt x="10800" y="-1"/>
                  </a:cubicBezTo>
                  <a:cubicBezTo>
                    <a:pt x="10422" y="-1"/>
                    <a:pt x="10046" y="19"/>
                    <a:pt x="9671" y="59"/>
                  </a:cubicBezTo>
                  <a:close/>
                </a:path>
              </a:pathLst>
            </a:custGeom>
            <a:gradFill rotWithShape="1">
              <a:gsLst>
                <a:gs pos="0">
                  <a:schemeClr val="accent1"/>
                </a:gs>
                <a:gs pos="100000">
                  <a:srgbClr val="99D9E6"/>
                </a:gs>
              </a:gsLst>
              <a:path path="rect">
                <a:fillToRect r="100000" b="100000"/>
              </a:path>
            </a:gradFill>
            <a:ln w="9525">
              <a:solidFill>
                <a:schemeClr val="accent1"/>
              </a:solidFill>
              <a:miter lim="800000"/>
              <a:headEnd/>
              <a:tailEnd/>
            </a:ln>
          </p:spPr>
          <p:txBody>
            <a:bodyPr anchor="ctr">
              <a:prstTxWarp prst="textNoShape">
                <a:avLst/>
              </a:prstTxWarp>
            </a:bodyPr>
            <a:lstStyle/>
            <a:p>
              <a:endParaRPr lang="en-US"/>
            </a:p>
          </p:txBody>
        </p:sp>
        <p:sp>
          <p:nvSpPr>
            <p:cNvPr id="1034" name="_s1034"/>
            <p:cNvSpPr>
              <a:spLocks noChangeArrowheads="1" noTextEdit="1"/>
            </p:cNvSpPr>
            <p:nvPr/>
          </p:nvSpPr>
          <p:spPr bwMode="auto">
            <a:xfrm rot="8640000">
              <a:off x="1398" y="986"/>
              <a:ext cx="2968" cy="2968"/>
            </a:xfrm>
            <a:custGeom>
              <a:avLst/>
              <a:gdLst>
                <a:gd name="G0" fmla="+- 10080 0 0"/>
                <a:gd name="G1" fmla="+- 17301504 0 0"/>
                <a:gd name="G2" fmla="+- 0 0 17301504"/>
                <a:gd name="T0" fmla="*/ 0 256 1"/>
                <a:gd name="T1" fmla="*/ 180 256 1"/>
                <a:gd name="G3" fmla="+- 17301504 T0 T1"/>
                <a:gd name="T2" fmla="*/ 0 256 1"/>
                <a:gd name="T3" fmla="*/ 90 256 1"/>
                <a:gd name="G4" fmla="+- 17301504 T2 T3"/>
                <a:gd name="G5" fmla="*/ G4 2 1"/>
                <a:gd name="T4" fmla="*/ 90 256 1"/>
                <a:gd name="T5" fmla="*/ 0 256 1"/>
                <a:gd name="G6" fmla="+- 17301504 T4 T5"/>
                <a:gd name="G7" fmla="*/ G6 2 1"/>
                <a:gd name="G8" fmla="abs 17301504"/>
                <a:gd name="T6" fmla="*/ 0 256 1"/>
                <a:gd name="T7" fmla="*/ 90 256 1"/>
                <a:gd name="G9" fmla="+- G8 T6 T7"/>
                <a:gd name="G10" fmla="?: G9 G7 G5"/>
                <a:gd name="T8" fmla="*/ 0 256 1"/>
                <a:gd name="T9" fmla="*/ 360 256 1"/>
                <a:gd name="G11" fmla="+- G10 T8 T9"/>
                <a:gd name="G12" fmla="?: G10 G11 G10"/>
                <a:gd name="T10" fmla="*/ 0 256 1"/>
                <a:gd name="T11" fmla="*/ 360 256 1"/>
                <a:gd name="G13" fmla="+- G12 T10 T11"/>
                <a:gd name="G14" fmla="?: G12 G13 G12"/>
                <a:gd name="G15" fmla="+- 0 0 G14"/>
                <a:gd name="G16" fmla="+- 10800 0 0"/>
                <a:gd name="G17" fmla="+- 10800 0 10080"/>
                <a:gd name="G18" fmla="*/ 10080 1 2"/>
                <a:gd name="G19" fmla="+- G18 5400 0"/>
                <a:gd name="G20" fmla="cos G19 17301504"/>
                <a:gd name="G21" fmla="sin G19 17301504"/>
                <a:gd name="G22" fmla="+- G20 10800 0"/>
                <a:gd name="G23" fmla="+- G21 10800 0"/>
                <a:gd name="G24" fmla="+- 10800 0 G20"/>
                <a:gd name="G25" fmla="+- 10080 10800 0"/>
                <a:gd name="G26" fmla="?: G9 G17 G25"/>
                <a:gd name="G27" fmla="?: G9 0 21600"/>
                <a:gd name="G28" fmla="cos 10800 17301504"/>
                <a:gd name="G29" fmla="sin 10800 17301504"/>
                <a:gd name="G30" fmla="sin 10080 17301504"/>
                <a:gd name="G31" fmla="+- G28 10800 0"/>
                <a:gd name="G32" fmla="+- G29 10800 0"/>
                <a:gd name="G33" fmla="+- G30 10800 0"/>
                <a:gd name="G34" fmla="?: G4 0 G31"/>
                <a:gd name="G35" fmla="?: 17301504 G34 0"/>
                <a:gd name="G36" fmla="?: G6 G35 G31"/>
                <a:gd name="G37" fmla="+- 21600 0 G36"/>
                <a:gd name="G38" fmla="?: G4 0 G33"/>
                <a:gd name="G39" fmla="?: 17301504 G38 G32"/>
                <a:gd name="G40" fmla="?: G6 G39 0"/>
                <a:gd name="G41" fmla="?: G4 G32 21600"/>
                <a:gd name="G42" fmla="?: G6 G41 G33"/>
                <a:gd name="T12" fmla="*/ 10800 w 21600"/>
                <a:gd name="T13" fmla="*/ 0 h 21600"/>
                <a:gd name="T14" fmla="*/ 9708 w 21600"/>
                <a:gd name="T15" fmla="*/ 417 h 21600"/>
                <a:gd name="T16" fmla="*/ 10800 w 21600"/>
                <a:gd name="T17" fmla="*/ 720 h 21600"/>
                <a:gd name="T18" fmla="*/ 11892 w 21600"/>
                <a:gd name="T19" fmla="*/ 417 h 21600"/>
                <a:gd name="T20" fmla="*/ G36 w 21600"/>
                <a:gd name="T21" fmla="*/ G40 h 21600"/>
                <a:gd name="T22" fmla="*/ G37 w 21600"/>
                <a:gd name="T23" fmla="*/ G42 h 21600"/>
              </a:gdLst>
              <a:ahLst/>
              <a:cxnLst>
                <a:cxn ang="0">
                  <a:pos x="T12" y="T13"/>
                </a:cxn>
                <a:cxn ang="0">
                  <a:pos x="T14" y="T15"/>
                </a:cxn>
                <a:cxn ang="0">
                  <a:pos x="T16" y="T17"/>
                </a:cxn>
                <a:cxn ang="0">
                  <a:pos x="T18" y="T19"/>
                </a:cxn>
              </a:cxnLst>
              <a:rect l="T20" t="T21" r="T22" b="T23"/>
              <a:pathLst>
                <a:path w="21600" h="21600">
                  <a:moveTo>
                    <a:pt x="9746" y="775"/>
                  </a:moveTo>
                  <a:cubicBezTo>
                    <a:pt x="10096" y="738"/>
                    <a:pt x="10448" y="720"/>
                    <a:pt x="10799" y="720"/>
                  </a:cubicBezTo>
                  <a:cubicBezTo>
                    <a:pt x="11151" y="720"/>
                    <a:pt x="11503" y="738"/>
                    <a:pt x="11853" y="775"/>
                  </a:cubicBezTo>
                  <a:lnTo>
                    <a:pt x="11928" y="59"/>
                  </a:lnTo>
                  <a:cubicBezTo>
                    <a:pt x="11553" y="19"/>
                    <a:pt x="11177" y="-1"/>
                    <a:pt x="10800" y="-1"/>
                  </a:cubicBezTo>
                  <a:cubicBezTo>
                    <a:pt x="10422" y="-1"/>
                    <a:pt x="10046" y="19"/>
                    <a:pt x="9671" y="59"/>
                  </a:cubicBezTo>
                  <a:close/>
                </a:path>
              </a:pathLst>
            </a:custGeom>
            <a:gradFill rotWithShape="1">
              <a:gsLst>
                <a:gs pos="0">
                  <a:schemeClr val="accent1"/>
                </a:gs>
                <a:gs pos="100000">
                  <a:srgbClr val="99D9E6"/>
                </a:gs>
              </a:gsLst>
              <a:path path="rect">
                <a:fillToRect r="100000" b="100000"/>
              </a:path>
            </a:gradFill>
            <a:ln w="9525">
              <a:solidFill>
                <a:schemeClr val="accent1"/>
              </a:solidFill>
              <a:miter lim="800000"/>
              <a:headEnd/>
              <a:tailEnd/>
            </a:ln>
          </p:spPr>
          <p:txBody>
            <a:bodyPr anchor="ctr">
              <a:prstTxWarp prst="textNoShape">
                <a:avLst/>
              </a:prstTxWarp>
            </a:bodyPr>
            <a:lstStyle/>
            <a:p>
              <a:endParaRPr lang="en-US"/>
            </a:p>
          </p:txBody>
        </p:sp>
        <p:sp>
          <p:nvSpPr>
            <p:cNvPr id="1035" name="_s1035"/>
            <p:cNvSpPr>
              <a:spLocks noChangeArrowheads="1" noTextEdit="1"/>
            </p:cNvSpPr>
            <p:nvPr/>
          </p:nvSpPr>
          <p:spPr bwMode="auto">
            <a:xfrm rot="10080000">
              <a:off x="1398" y="986"/>
              <a:ext cx="2968" cy="2968"/>
            </a:xfrm>
            <a:custGeom>
              <a:avLst/>
              <a:gdLst>
                <a:gd name="G0" fmla="+- 10080 0 0"/>
                <a:gd name="G1" fmla="+- 17301504 0 0"/>
                <a:gd name="G2" fmla="+- 0 0 17301504"/>
                <a:gd name="T0" fmla="*/ 0 256 1"/>
                <a:gd name="T1" fmla="*/ 180 256 1"/>
                <a:gd name="G3" fmla="+- 17301504 T0 T1"/>
                <a:gd name="T2" fmla="*/ 0 256 1"/>
                <a:gd name="T3" fmla="*/ 90 256 1"/>
                <a:gd name="G4" fmla="+- 17301504 T2 T3"/>
                <a:gd name="G5" fmla="*/ G4 2 1"/>
                <a:gd name="T4" fmla="*/ 90 256 1"/>
                <a:gd name="T5" fmla="*/ 0 256 1"/>
                <a:gd name="G6" fmla="+- 17301504 T4 T5"/>
                <a:gd name="G7" fmla="*/ G6 2 1"/>
                <a:gd name="G8" fmla="abs 17301504"/>
                <a:gd name="T6" fmla="*/ 0 256 1"/>
                <a:gd name="T7" fmla="*/ 90 256 1"/>
                <a:gd name="G9" fmla="+- G8 T6 T7"/>
                <a:gd name="G10" fmla="?: G9 G7 G5"/>
                <a:gd name="T8" fmla="*/ 0 256 1"/>
                <a:gd name="T9" fmla="*/ 360 256 1"/>
                <a:gd name="G11" fmla="+- G10 T8 T9"/>
                <a:gd name="G12" fmla="?: G10 G11 G10"/>
                <a:gd name="T10" fmla="*/ 0 256 1"/>
                <a:gd name="T11" fmla="*/ 360 256 1"/>
                <a:gd name="G13" fmla="+- G12 T10 T11"/>
                <a:gd name="G14" fmla="?: G12 G13 G12"/>
                <a:gd name="G15" fmla="+- 0 0 G14"/>
                <a:gd name="G16" fmla="+- 10800 0 0"/>
                <a:gd name="G17" fmla="+- 10800 0 10080"/>
                <a:gd name="G18" fmla="*/ 10080 1 2"/>
                <a:gd name="G19" fmla="+- G18 5400 0"/>
                <a:gd name="G20" fmla="cos G19 17301504"/>
                <a:gd name="G21" fmla="sin G19 17301504"/>
                <a:gd name="G22" fmla="+- G20 10800 0"/>
                <a:gd name="G23" fmla="+- G21 10800 0"/>
                <a:gd name="G24" fmla="+- 10800 0 G20"/>
                <a:gd name="G25" fmla="+- 10080 10800 0"/>
                <a:gd name="G26" fmla="?: G9 G17 G25"/>
                <a:gd name="G27" fmla="?: G9 0 21600"/>
                <a:gd name="G28" fmla="cos 10800 17301504"/>
                <a:gd name="G29" fmla="sin 10800 17301504"/>
                <a:gd name="G30" fmla="sin 10080 17301504"/>
                <a:gd name="G31" fmla="+- G28 10800 0"/>
                <a:gd name="G32" fmla="+- G29 10800 0"/>
                <a:gd name="G33" fmla="+- G30 10800 0"/>
                <a:gd name="G34" fmla="?: G4 0 G31"/>
                <a:gd name="G35" fmla="?: 17301504 G34 0"/>
                <a:gd name="G36" fmla="?: G6 G35 G31"/>
                <a:gd name="G37" fmla="+- 21600 0 G36"/>
                <a:gd name="G38" fmla="?: G4 0 G33"/>
                <a:gd name="G39" fmla="?: 17301504 G38 G32"/>
                <a:gd name="G40" fmla="?: G6 G39 0"/>
                <a:gd name="G41" fmla="?: G4 G32 21600"/>
                <a:gd name="G42" fmla="?: G6 G41 G33"/>
                <a:gd name="T12" fmla="*/ 10800 w 21600"/>
                <a:gd name="T13" fmla="*/ 0 h 21600"/>
                <a:gd name="T14" fmla="*/ 9708 w 21600"/>
                <a:gd name="T15" fmla="*/ 417 h 21600"/>
                <a:gd name="T16" fmla="*/ 10800 w 21600"/>
                <a:gd name="T17" fmla="*/ 720 h 21600"/>
                <a:gd name="T18" fmla="*/ 11892 w 21600"/>
                <a:gd name="T19" fmla="*/ 417 h 21600"/>
                <a:gd name="T20" fmla="*/ G36 w 21600"/>
                <a:gd name="T21" fmla="*/ G40 h 21600"/>
                <a:gd name="T22" fmla="*/ G37 w 21600"/>
                <a:gd name="T23" fmla="*/ G42 h 21600"/>
              </a:gdLst>
              <a:ahLst/>
              <a:cxnLst>
                <a:cxn ang="0">
                  <a:pos x="T12" y="T13"/>
                </a:cxn>
                <a:cxn ang="0">
                  <a:pos x="T14" y="T15"/>
                </a:cxn>
                <a:cxn ang="0">
                  <a:pos x="T16" y="T17"/>
                </a:cxn>
                <a:cxn ang="0">
                  <a:pos x="T18" y="T19"/>
                </a:cxn>
              </a:cxnLst>
              <a:rect l="T20" t="T21" r="T22" b="T23"/>
              <a:pathLst>
                <a:path w="21600" h="21600">
                  <a:moveTo>
                    <a:pt x="9746" y="775"/>
                  </a:moveTo>
                  <a:cubicBezTo>
                    <a:pt x="10096" y="738"/>
                    <a:pt x="10448" y="720"/>
                    <a:pt x="10799" y="720"/>
                  </a:cubicBezTo>
                  <a:cubicBezTo>
                    <a:pt x="11151" y="720"/>
                    <a:pt x="11503" y="738"/>
                    <a:pt x="11853" y="775"/>
                  </a:cubicBezTo>
                  <a:lnTo>
                    <a:pt x="11928" y="59"/>
                  </a:lnTo>
                  <a:cubicBezTo>
                    <a:pt x="11553" y="19"/>
                    <a:pt x="11177" y="-1"/>
                    <a:pt x="10800" y="-1"/>
                  </a:cubicBezTo>
                  <a:cubicBezTo>
                    <a:pt x="10422" y="-1"/>
                    <a:pt x="10046" y="19"/>
                    <a:pt x="9671" y="59"/>
                  </a:cubicBezTo>
                  <a:close/>
                </a:path>
              </a:pathLst>
            </a:custGeom>
            <a:gradFill rotWithShape="1">
              <a:gsLst>
                <a:gs pos="0">
                  <a:schemeClr val="accent1"/>
                </a:gs>
                <a:gs pos="100000">
                  <a:srgbClr val="99D9E6"/>
                </a:gs>
              </a:gsLst>
              <a:path path="rect">
                <a:fillToRect r="100000" b="100000"/>
              </a:path>
            </a:gradFill>
            <a:ln w="9525">
              <a:solidFill>
                <a:schemeClr val="accent1"/>
              </a:solidFill>
              <a:miter lim="800000"/>
              <a:headEnd/>
              <a:tailEnd/>
            </a:ln>
          </p:spPr>
          <p:txBody>
            <a:bodyPr anchor="ctr">
              <a:prstTxWarp prst="textNoShape">
                <a:avLst/>
              </a:prstTxWarp>
            </a:bodyPr>
            <a:lstStyle/>
            <a:p>
              <a:endParaRPr lang="en-US"/>
            </a:p>
          </p:txBody>
        </p:sp>
        <p:sp>
          <p:nvSpPr>
            <p:cNvPr id="1036" name="_s1036"/>
            <p:cNvSpPr>
              <a:spLocks noChangeArrowheads="1" noTextEdit="1"/>
            </p:cNvSpPr>
            <p:nvPr/>
          </p:nvSpPr>
          <p:spPr bwMode="auto">
            <a:xfrm rot="11520000">
              <a:off x="1398" y="986"/>
              <a:ext cx="2968" cy="2968"/>
            </a:xfrm>
            <a:custGeom>
              <a:avLst/>
              <a:gdLst>
                <a:gd name="G0" fmla="+- 10080 0 0"/>
                <a:gd name="G1" fmla="+- 17301504 0 0"/>
                <a:gd name="G2" fmla="+- 0 0 17301504"/>
                <a:gd name="T0" fmla="*/ 0 256 1"/>
                <a:gd name="T1" fmla="*/ 180 256 1"/>
                <a:gd name="G3" fmla="+- 17301504 T0 T1"/>
                <a:gd name="T2" fmla="*/ 0 256 1"/>
                <a:gd name="T3" fmla="*/ 90 256 1"/>
                <a:gd name="G4" fmla="+- 17301504 T2 T3"/>
                <a:gd name="G5" fmla="*/ G4 2 1"/>
                <a:gd name="T4" fmla="*/ 90 256 1"/>
                <a:gd name="T5" fmla="*/ 0 256 1"/>
                <a:gd name="G6" fmla="+- 17301504 T4 T5"/>
                <a:gd name="G7" fmla="*/ G6 2 1"/>
                <a:gd name="G8" fmla="abs 17301504"/>
                <a:gd name="T6" fmla="*/ 0 256 1"/>
                <a:gd name="T7" fmla="*/ 90 256 1"/>
                <a:gd name="G9" fmla="+- G8 T6 T7"/>
                <a:gd name="G10" fmla="?: G9 G7 G5"/>
                <a:gd name="T8" fmla="*/ 0 256 1"/>
                <a:gd name="T9" fmla="*/ 360 256 1"/>
                <a:gd name="G11" fmla="+- G10 T8 T9"/>
                <a:gd name="G12" fmla="?: G10 G11 G10"/>
                <a:gd name="T10" fmla="*/ 0 256 1"/>
                <a:gd name="T11" fmla="*/ 360 256 1"/>
                <a:gd name="G13" fmla="+- G12 T10 T11"/>
                <a:gd name="G14" fmla="?: G12 G13 G12"/>
                <a:gd name="G15" fmla="+- 0 0 G14"/>
                <a:gd name="G16" fmla="+- 10800 0 0"/>
                <a:gd name="G17" fmla="+- 10800 0 10080"/>
                <a:gd name="G18" fmla="*/ 10080 1 2"/>
                <a:gd name="G19" fmla="+- G18 5400 0"/>
                <a:gd name="G20" fmla="cos G19 17301504"/>
                <a:gd name="G21" fmla="sin G19 17301504"/>
                <a:gd name="G22" fmla="+- G20 10800 0"/>
                <a:gd name="G23" fmla="+- G21 10800 0"/>
                <a:gd name="G24" fmla="+- 10800 0 G20"/>
                <a:gd name="G25" fmla="+- 10080 10800 0"/>
                <a:gd name="G26" fmla="?: G9 G17 G25"/>
                <a:gd name="G27" fmla="?: G9 0 21600"/>
                <a:gd name="G28" fmla="cos 10800 17301504"/>
                <a:gd name="G29" fmla="sin 10800 17301504"/>
                <a:gd name="G30" fmla="sin 10080 17301504"/>
                <a:gd name="G31" fmla="+- G28 10800 0"/>
                <a:gd name="G32" fmla="+- G29 10800 0"/>
                <a:gd name="G33" fmla="+- G30 10800 0"/>
                <a:gd name="G34" fmla="?: G4 0 G31"/>
                <a:gd name="G35" fmla="?: 17301504 G34 0"/>
                <a:gd name="G36" fmla="?: G6 G35 G31"/>
                <a:gd name="G37" fmla="+- 21600 0 G36"/>
                <a:gd name="G38" fmla="?: G4 0 G33"/>
                <a:gd name="G39" fmla="?: 17301504 G38 G32"/>
                <a:gd name="G40" fmla="?: G6 G39 0"/>
                <a:gd name="G41" fmla="?: G4 G32 21600"/>
                <a:gd name="G42" fmla="?: G6 G41 G33"/>
                <a:gd name="T12" fmla="*/ 10800 w 21600"/>
                <a:gd name="T13" fmla="*/ 0 h 21600"/>
                <a:gd name="T14" fmla="*/ 9708 w 21600"/>
                <a:gd name="T15" fmla="*/ 417 h 21600"/>
                <a:gd name="T16" fmla="*/ 10800 w 21600"/>
                <a:gd name="T17" fmla="*/ 720 h 21600"/>
                <a:gd name="T18" fmla="*/ 11892 w 21600"/>
                <a:gd name="T19" fmla="*/ 417 h 21600"/>
                <a:gd name="T20" fmla="*/ G36 w 21600"/>
                <a:gd name="T21" fmla="*/ G40 h 21600"/>
                <a:gd name="T22" fmla="*/ G37 w 21600"/>
                <a:gd name="T23" fmla="*/ G42 h 21600"/>
              </a:gdLst>
              <a:ahLst/>
              <a:cxnLst>
                <a:cxn ang="0">
                  <a:pos x="T12" y="T13"/>
                </a:cxn>
                <a:cxn ang="0">
                  <a:pos x="T14" y="T15"/>
                </a:cxn>
                <a:cxn ang="0">
                  <a:pos x="T16" y="T17"/>
                </a:cxn>
                <a:cxn ang="0">
                  <a:pos x="T18" y="T19"/>
                </a:cxn>
              </a:cxnLst>
              <a:rect l="T20" t="T21" r="T22" b="T23"/>
              <a:pathLst>
                <a:path w="21600" h="21600">
                  <a:moveTo>
                    <a:pt x="9746" y="775"/>
                  </a:moveTo>
                  <a:cubicBezTo>
                    <a:pt x="10096" y="738"/>
                    <a:pt x="10448" y="720"/>
                    <a:pt x="10799" y="720"/>
                  </a:cubicBezTo>
                  <a:cubicBezTo>
                    <a:pt x="11151" y="720"/>
                    <a:pt x="11503" y="738"/>
                    <a:pt x="11853" y="775"/>
                  </a:cubicBezTo>
                  <a:lnTo>
                    <a:pt x="11928" y="59"/>
                  </a:lnTo>
                  <a:cubicBezTo>
                    <a:pt x="11553" y="19"/>
                    <a:pt x="11177" y="-1"/>
                    <a:pt x="10800" y="-1"/>
                  </a:cubicBezTo>
                  <a:cubicBezTo>
                    <a:pt x="10422" y="-1"/>
                    <a:pt x="10046" y="19"/>
                    <a:pt x="9671" y="59"/>
                  </a:cubicBezTo>
                  <a:close/>
                </a:path>
              </a:pathLst>
            </a:custGeom>
            <a:gradFill rotWithShape="1">
              <a:gsLst>
                <a:gs pos="0">
                  <a:schemeClr val="accent1"/>
                </a:gs>
                <a:gs pos="100000">
                  <a:srgbClr val="99D9E6"/>
                </a:gs>
              </a:gsLst>
              <a:path path="rect">
                <a:fillToRect r="100000" b="100000"/>
              </a:path>
            </a:gradFill>
            <a:ln w="9525">
              <a:solidFill>
                <a:schemeClr val="accent1"/>
              </a:solidFill>
              <a:miter lim="800000"/>
              <a:headEnd/>
              <a:tailEnd/>
            </a:ln>
          </p:spPr>
          <p:txBody>
            <a:bodyPr anchor="ctr">
              <a:prstTxWarp prst="textNoShape">
                <a:avLst/>
              </a:prstTxWarp>
            </a:bodyPr>
            <a:lstStyle/>
            <a:p>
              <a:endParaRPr lang="en-US"/>
            </a:p>
          </p:txBody>
        </p:sp>
        <p:sp>
          <p:nvSpPr>
            <p:cNvPr id="1037" name="_s1037"/>
            <p:cNvSpPr>
              <a:spLocks noChangeArrowheads="1" noTextEdit="1"/>
            </p:cNvSpPr>
            <p:nvPr/>
          </p:nvSpPr>
          <p:spPr bwMode="auto">
            <a:xfrm rot="12960000">
              <a:off x="1398" y="986"/>
              <a:ext cx="2968" cy="2968"/>
            </a:xfrm>
            <a:custGeom>
              <a:avLst/>
              <a:gdLst>
                <a:gd name="G0" fmla="+- 10080 0 0"/>
                <a:gd name="G1" fmla="+- 17301504 0 0"/>
                <a:gd name="G2" fmla="+- 0 0 17301504"/>
                <a:gd name="T0" fmla="*/ 0 256 1"/>
                <a:gd name="T1" fmla="*/ 180 256 1"/>
                <a:gd name="G3" fmla="+- 17301504 T0 T1"/>
                <a:gd name="T2" fmla="*/ 0 256 1"/>
                <a:gd name="T3" fmla="*/ 90 256 1"/>
                <a:gd name="G4" fmla="+- 17301504 T2 T3"/>
                <a:gd name="G5" fmla="*/ G4 2 1"/>
                <a:gd name="T4" fmla="*/ 90 256 1"/>
                <a:gd name="T5" fmla="*/ 0 256 1"/>
                <a:gd name="G6" fmla="+- 17301504 T4 T5"/>
                <a:gd name="G7" fmla="*/ G6 2 1"/>
                <a:gd name="G8" fmla="abs 17301504"/>
                <a:gd name="T6" fmla="*/ 0 256 1"/>
                <a:gd name="T7" fmla="*/ 90 256 1"/>
                <a:gd name="G9" fmla="+- G8 T6 T7"/>
                <a:gd name="G10" fmla="?: G9 G7 G5"/>
                <a:gd name="T8" fmla="*/ 0 256 1"/>
                <a:gd name="T9" fmla="*/ 360 256 1"/>
                <a:gd name="G11" fmla="+- G10 T8 T9"/>
                <a:gd name="G12" fmla="?: G10 G11 G10"/>
                <a:gd name="T10" fmla="*/ 0 256 1"/>
                <a:gd name="T11" fmla="*/ 360 256 1"/>
                <a:gd name="G13" fmla="+- G12 T10 T11"/>
                <a:gd name="G14" fmla="?: G12 G13 G12"/>
                <a:gd name="G15" fmla="+- 0 0 G14"/>
                <a:gd name="G16" fmla="+- 10800 0 0"/>
                <a:gd name="G17" fmla="+- 10800 0 10080"/>
                <a:gd name="G18" fmla="*/ 10080 1 2"/>
                <a:gd name="G19" fmla="+- G18 5400 0"/>
                <a:gd name="G20" fmla="cos G19 17301504"/>
                <a:gd name="G21" fmla="sin G19 17301504"/>
                <a:gd name="G22" fmla="+- G20 10800 0"/>
                <a:gd name="G23" fmla="+- G21 10800 0"/>
                <a:gd name="G24" fmla="+- 10800 0 G20"/>
                <a:gd name="G25" fmla="+- 10080 10800 0"/>
                <a:gd name="G26" fmla="?: G9 G17 G25"/>
                <a:gd name="G27" fmla="?: G9 0 21600"/>
                <a:gd name="G28" fmla="cos 10800 17301504"/>
                <a:gd name="G29" fmla="sin 10800 17301504"/>
                <a:gd name="G30" fmla="sin 10080 17301504"/>
                <a:gd name="G31" fmla="+- G28 10800 0"/>
                <a:gd name="G32" fmla="+- G29 10800 0"/>
                <a:gd name="G33" fmla="+- G30 10800 0"/>
                <a:gd name="G34" fmla="?: G4 0 G31"/>
                <a:gd name="G35" fmla="?: 17301504 G34 0"/>
                <a:gd name="G36" fmla="?: G6 G35 G31"/>
                <a:gd name="G37" fmla="+- 21600 0 G36"/>
                <a:gd name="G38" fmla="?: G4 0 G33"/>
                <a:gd name="G39" fmla="?: 17301504 G38 G32"/>
                <a:gd name="G40" fmla="?: G6 G39 0"/>
                <a:gd name="G41" fmla="?: G4 G32 21600"/>
                <a:gd name="G42" fmla="?: G6 G41 G33"/>
                <a:gd name="T12" fmla="*/ 10800 w 21600"/>
                <a:gd name="T13" fmla="*/ 0 h 21600"/>
                <a:gd name="T14" fmla="*/ 9708 w 21600"/>
                <a:gd name="T15" fmla="*/ 417 h 21600"/>
                <a:gd name="T16" fmla="*/ 10800 w 21600"/>
                <a:gd name="T17" fmla="*/ 720 h 21600"/>
                <a:gd name="T18" fmla="*/ 11892 w 21600"/>
                <a:gd name="T19" fmla="*/ 417 h 21600"/>
                <a:gd name="T20" fmla="*/ G36 w 21600"/>
                <a:gd name="T21" fmla="*/ G40 h 21600"/>
                <a:gd name="T22" fmla="*/ G37 w 21600"/>
                <a:gd name="T23" fmla="*/ G42 h 21600"/>
              </a:gdLst>
              <a:ahLst/>
              <a:cxnLst>
                <a:cxn ang="0">
                  <a:pos x="T12" y="T13"/>
                </a:cxn>
                <a:cxn ang="0">
                  <a:pos x="T14" y="T15"/>
                </a:cxn>
                <a:cxn ang="0">
                  <a:pos x="T16" y="T17"/>
                </a:cxn>
                <a:cxn ang="0">
                  <a:pos x="T18" y="T19"/>
                </a:cxn>
              </a:cxnLst>
              <a:rect l="T20" t="T21" r="T22" b="T23"/>
              <a:pathLst>
                <a:path w="21600" h="21600">
                  <a:moveTo>
                    <a:pt x="9746" y="775"/>
                  </a:moveTo>
                  <a:cubicBezTo>
                    <a:pt x="10096" y="738"/>
                    <a:pt x="10448" y="720"/>
                    <a:pt x="10799" y="720"/>
                  </a:cubicBezTo>
                  <a:cubicBezTo>
                    <a:pt x="11151" y="720"/>
                    <a:pt x="11503" y="738"/>
                    <a:pt x="11853" y="775"/>
                  </a:cubicBezTo>
                  <a:lnTo>
                    <a:pt x="11928" y="59"/>
                  </a:lnTo>
                  <a:cubicBezTo>
                    <a:pt x="11553" y="19"/>
                    <a:pt x="11177" y="-1"/>
                    <a:pt x="10800" y="-1"/>
                  </a:cubicBezTo>
                  <a:cubicBezTo>
                    <a:pt x="10422" y="-1"/>
                    <a:pt x="10046" y="19"/>
                    <a:pt x="9671" y="59"/>
                  </a:cubicBezTo>
                  <a:close/>
                </a:path>
              </a:pathLst>
            </a:custGeom>
            <a:gradFill rotWithShape="1">
              <a:gsLst>
                <a:gs pos="0">
                  <a:schemeClr val="accent1"/>
                </a:gs>
                <a:gs pos="100000">
                  <a:srgbClr val="99D9E6"/>
                </a:gs>
              </a:gsLst>
              <a:path path="rect">
                <a:fillToRect r="100000" b="100000"/>
              </a:path>
            </a:gradFill>
            <a:ln w="9525">
              <a:solidFill>
                <a:schemeClr val="accent1"/>
              </a:solidFill>
              <a:miter lim="800000"/>
              <a:headEnd/>
              <a:tailEnd/>
            </a:ln>
          </p:spPr>
          <p:txBody>
            <a:bodyPr anchor="ctr">
              <a:prstTxWarp prst="textNoShape">
                <a:avLst/>
              </a:prstTxWarp>
            </a:bodyPr>
            <a:lstStyle/>
            <a:p>
              <a:endParaRPr lang="en-US"/>
            </a:p>
          </p:txBody>
        </p:sp>
        <p:sp>
          <p:nvSpPr>
            <p:cNvPr id="1038" name="_s1038"/>
            <p:cNvSpPr>
              <a:spLocks noChangeArrowheads="1" noTextEdit="1"/>
            </p:cNvSpPr>
            <p:nvPr/>
          </p:nvSpPr>
          <p:spPr bwMode="auto">
            <a:xfrm rot="14400000">
              <a:off x="1398" y="986"/>
              <a:ext cx="2968" cy="2968"/>
            </a:xfrm>
            <a:custGeom>
              <a:avLst/>
              <a:gdLst>
                <a:gd name="G0" fmla="+- 10080 0 0"/>
                <a:gd name="G1" fmla="+- 17301504 0 0"/>
                <a:gd name="G2" fmla="+- 0 0 17301504"/>
                <a:gd name="T0" fmla="*/ 0 256 1"/>
                <a:gd name="T1" fmla="*/ 180 256 1"/>
                <a:gd name="G3" fmla="+- 17301504 T0 T1"/>
                <a:gd name="T2" fmla="*/ 0 256 1"/>
                <a:gd name="T3" fmla="*/ 90 256 1"/>
                <a:gd name="G4" fmla="+- 17301504 T2 T3"/>
                <a:gd name="G5" fmla="*/ G4 2 1"/>
                <a:gd name="T4" fmla="*/ 90 256 1"/>
                <a:gd name="T5" fmla="*/ 0 256 1"/>
                <a:gd name="G6" fmla="+- 17301504 T4 T5"/>
                <a:gd name="G7" fmla="*/ G6 2 1"/>
                <a:gd name="G8" fmla="abs 17301504"/>
                <a:gd name="T6" fmla="*/ 0 256 1"/>
                <a:gd name="T7" fmla="*/ 90 256 1"/>
                <a:gd name="G9" fmla="+- G8 T6 T7"/>
                <a:gd name="G10" fmla="?: G9 G7 G5"/>
                <a:gd name="T8" fmla="*/ 0 256 1"/>
                <a:gd name="T9" fmla="*/ 360 256 1"/>
                <a:gd name="G11" fmla="+- G10 T8 T9"/>
                <a:gd name="G12" fmla="?: G10 G11 G10"/>
                <a:gd name="T10" fmla="*/ 0 256 1"/>
                <a:gd name="T11" fmla="*/ 360 256 1"/>
                <a:gd name="G13" fmla="+- G12 T10 T11"/>
                <a:gd name="G14" fmla="?: G12 G13 G12"/>
                <a:gd name="G15" fmla="+- 0 0 G14"/>
                <a:gd name="G16" fmla="+- 10800 0 0"/>
                <a:gd name="G17" fmla="+- 10800 0 10080"/>
                <a:gd name="G18" fmla="*/ 10080 1 2"/>
                <a:gd name="G19" fmla="+- G18 5400 0"/>
                <a:gd name="G20" fmla="cos G19 17301504"/>
                <a:gd name="G21" fmla="sin G19 17301504"/>
                <a:gd name="G22" fmla="+- G20 10800 0"/>
                <a:gd name="G23" fmla="+- G21 10800 0"/>
                <a:gd name="G24" fmla="+- 10800 0 G20"/>
                <a:gd name="G25" fmla="+- 10080 10800 0"/>
                <a:gd name="G26" fmla="?: G9 G17 G25"/>
                <a:gd name="G27" fmla="?: G9 0 21600"/>
                <a:gd name="G28" fmla="cos 10800 17301504"/>
                <a:gd name="G29" fmla="sin 10800 17301504"/>
                <a:gd name="G30" fmla="sin 10080 17301504"/>
                <a:gd name="G31" fmla="+- G28 10800 0"/>
                <a:gd name="G32" fmla="+- G29 10800 0"/>
                <a:gd name="G33" fmla="+- G30 10800 0"/>
                <a:gd name="G34" fmla="?: G4 0 G31"/>
                <a:gd name="G35" fmla="?: 17301504 G34 0"/>
                <a:gd name="G36" fmla="?: G6 G35 G31"/>
                <a:gd name="G37" fmla="+- 21600 0 G36"/>
                <a:gd name="G38" fmla="?: G4 0 G33"/>
                <a:gd name="G39" fmla="?: 17301504 G38 G32"/>
                <a:gd name="G40" fmla="?: G6 G39 0"/>
                <a:gd name="G41" fmla="?: G4 G32 21600"/>
                <a:gd name="G42" fmla="?: G6 G41 G33"/>
                <a:gd name="T12" fmla="*/ 10800 w 21600"/>
                <a:gd name="T13" fmla="*/ 0 h 21600"/>
                <a:gd name="T14" fmla="*/ 9708 w 21600"/>
                <a:gd name="T15" fmla="*/ 417 h 21600"/>
                <a:gd name="T16" fmla="*/ 10800 w 21600"/>
                <a:gd name="T17" fmla="*/ 720 h 21600"/>
                <a:gd name="T18" fmla="*/ 11892 w 21600"/>
                <a:gd name="T19" fmla="*/ 417 h 21600"/>
                <a:gd name="T20" fmla="*/ G36 w 21600"/>
                <a:gd name="T21" fmla="*/ G40 h 21600"/>
                <a:gd name="T22" fmla="*/ G37 w 21600"/>
                <a:gd name="T23" fmla="*/ G42 h 21600"/>
              </a:gdLst>
              <a:ahLst/>
              <a:cxnLst>
                <a:cxn ang="0">
                  <a:pos x="T12" y="T13"/>
                </a:cxn>
                <a:cxn ang="0">
                  <a:pos x="T14" y="T15"/>
                </a:cxn>
                <a:cxn ang="0">
                  <a:pos x="T16" y="T17"/>
                </a:cxn>
                <a:cxn ang="0">
                  <a:pos x="T18" y="T19"/>
                </a:cxn>
              </a:cxnLst>
              <a:rect l="T20" t="T21" r="T22" b="T23"/>
              <a:pathLst>
                <a:path w="21600" h="21600">
                  <a:moveTo>
                    <a:pt x="9746" y="775"/>
                  </a:moveTo>
                  <a:cubicBezTo>
                    <a:pt x="10096" y="738"/>
                    <a:pt x="10448" y="720"/>
                    <a:pt x="10799" y="720"/>
                  </a:cubicBezTo>
                  <a:cubicBezTo>
                    <a:pt x="11151" y="720"/>
                    <a:pt x="11503" y="738"/>
                    <a:pt x="11853" y="775"/>
                  </a:cubicBezTo>
                  <a:lnTo>
                    <a:pt x="11928" y="59"/>
                  </a:lnTo>
                  <a:cubicBezTo>
                    <a:pt x="11553" y="19"/>
                    <a:pt x="11177" y="-1"/>
                    <a:pt x="10800" y="-1"/>
                  </a:cubicBezTo>
                  <a:cubicBezTo>
                    <a:pt x="10422" y="-1"/>
                    <a:pt x="10046" y="19"/>
                    <a:pt x="9671" y="59"/>
                  </a:cubicBezTo>
                  <a:close/>
                </a:path>
              </a:pathLst>
            </a:custGeom>
            <a:gradFill rotWithShape="1">
              <a:gsLst>
                <a:gs pos="0">
                  <a:schemeClr val="accent1"/>
                </a:gs>
                <a:gs pos="100000">
                  <a:srgbClr val="99D9E6"/>
                </a:gs>
              </a:gsLst>
              <a:path path="rect">
                <a:fillToRect r="100000" b="100000"/>
              </a:path>
            </a:gradFill>
            <a:ln w="9525">
              <a:solidFill>
                <a:schemeClr val="accent1"/>
              </a:solidFill>
              <a:miter lim="800000"/>
              <a:headEnd/>
              <a:tailEnd/>
            </a:ln>
          </p:spPr>
          <p:txBody>
            <a:bodyPr anchor="ctr">
              <a:prstTxWarp prst="textNoShape">
                <a:avLst/>
              </a:prstTxWarp>
            </a:bodyPr>
            <a:lstStyle/>
            <a:p>
              <a:endParaRPr lang="en-US"/>
            </a:p>
          </p:txBody>
        </p:sp>
        <p:sp>
          <p:nvSpPr>
            <p:cNvPr id="1039" name="_s1039"/>
            <p:cNvSpPr>
              <a:spLocks noChangeArrowheads="1" noTextEdit="1"/>
            </p:cNvSpPr>
            <p:nvPr/>
          </p:nvSpPr>
          <p:spPr bwMode="auto">
            <a:xfrm rot="15840000">
              <a:off x="1398" y="986"/>
              <a:ext cx="2968" cy="2968"/>
            </a:xfrm>
            <a:custGeom>
              <a:avLst/>
              <a:gdLst>
                <a:gd name="G0" fmla="+- 10080 0 0"/>
                <a:gd name="G1" fmla="+- 17301504 0 0"/>
                <a:gd name="G2" fmla="+- 0 0 17301504"/>
                <a:gd name="T0" fmla="*/ 0 256 1"/>
                <a:gd name="T1" fmla="*/ 180 256 1"/>
                <a:gd name="G3" fmla="+- 17301504 T0 T1"/>
                <a:gd name="T2" fmla="*/ 0 256 1"/>
                <a:gd name="T3" fmla="*/ 90 256 1"/>
                <a:gd name="G4" fmla="+- 17301504 T2 T3"/>
                <a:gd name="G5" fmla="*/ G4 2 1"/>
                <a:gd name="T4" fmla="*/ 90 256 1"/>
                <a:gd name="T5" fmla="*/ 0 256 1"/>
                <a:gd name="G6" fmla="+- 17301504 T4 T5"/>
                <a:gd name="G7" fmla="*/ G6 2 1"/>
                <a:gd name="G8" fmla="abs 17301504"/>
                <a:gd name="T6" fmla="*/ 0 256 1"/>
                <a:gd name="T7" fmla="*/ 90 256 1"/>
                <a:gd name="G9" fmla="+- G8 T6 T7"/>
                <a:gd name="G10" fmla="?: G9 G7 G5"/>
                <a:gd name="T8" fmla="*/ 0 256 1"/>
                <a:gd name="T9" fmla="*/ 360 256 1"/>
                <a:gd name="G11" fmla="+- G10 T8 T9"/>
                <a:gd name="G12" fmla="?: G10 G11 G10"/>
                <a:gd name="T10" fmla="*/ 0 256 1"/>
                <a:gd name="T11" fmla="*/ 360 256 1"/>
                <a:gd name="G13" fmla="+- G12 T10 T11"/>
                <a:gd name="G14" fmla="?: G12 G13 G12"/>
                <a:gd name="G15" fmla="+- 0 0 G14"/>
                <a:gd name="G16" fmla="+- 10800 0 0"/>
                <a:gd name="G17" fmla="+- 10800 0 10080"/>
                <a:gd name="G18" fmla="*/ 10080 1 2"/>
                <a:gd name="G19" fmla="+- G18 5400 0"/>
                <a:gd name="G20" fmla="cos G19 17301504"/>
                <a:gd name="G21" fmla="sin G19 17301504"/>
                <a:gd name="G22" fmla="+- G20 10800 0"/>
                <a:gd name="G23" fmla="+- G21 10800 0"/>
                <a:gd name="G24" fmla="+- 10800 0 G20"/>
                <a:gd name="G25" fmla="+- 10080 10800 0"/>
                <a:gd name="G26" fmla="?: G9 G17 G25"/>
                <a:gd name="G27" fmla="?: G9 0 21600"/>
                <a:gd name="G28" fmla="cos 10800 17301504"/>
                <a:gd name="G29" fmla="sin 10800 17301504"/>
                <a:gd name="G30" fmla="sin 10080 17301504"/>
                <a:gd name="G31" fmla="+- G28 10800 0"/>
                <a:gd name="G32" fmla="+- G29 10800 0"/>
                <a:gd name="G33" fmla="+- G30 10800 0"/>
                <a:gd name="G34" fmla="?: G4 0 G31"/>
                <a:gd name="G35" fmla="?: 17301504 G34 0"/>
                <a:gd name="G36" fmla="?: G6 G35 G31"/>
                <a:gd name="G37" fmla="+- 21600 0 G36"/>
                <a:gd name="G38" fmla="?: G4 0 G33"/>
                <a:gd name="G39" fmla="?: 17301504 G38 G32"/>
                <a:gd name="G40" fmla="?: G6 G39 0"/>
                <a:gd name="G41" fmla="?: G4 G32 21600"/>
                <a:gd name="G42" fmla="?: G6 G41 G33"/>
                <a:gd name="T12" fmla="*/ 10800 w 21600"/>
                <a:gd name="T13" fmla="*/ 0 h 21600"/>
                <a:gd name="T14" fmla="*/ 9708 w 21600"/>
                <a:gd name="T15" fmla="*/ 417 h 21600"/>
                <a:gd name="T16" fmla="*/ 10800 w 21600"/>
                <a:gd name="T17" fmla="*/ 720 h 21600"/>
                <a:gd name="T18" fmla="*/ 11892 w 21600"/>
                <a:gd name="T19" fmla="*/ 417 h 21600"/>
                <a:gd name="T20" fmla="*/ G36 w 21600"/>
                <a:gd name="T21" fmla="*/ G40 h 21600"/>
                <a:gd name="T22" fmla="*/ G37 w 21600"/>
                <a:gd name="T23" fmla="*/ G42 h 21600"/>
              </a:gdLst>
              <a:ahLst/>
              <a:cxnLst>
                <a:cxn ang="0">
                  <a:pos x="T12" y="T13"/>
                </a:cxn>
                <a:cxn ang="0">
                  <a:pos x="T14" y="T15"/>
                </a:cxn>
                <a:cxn ang="0">
                  <a:pos x="T16" y="T17"/>
                </a:cxn>
                <a:cxn ang="0">
                  <a:pos x="T18" y="T19"/>
                </a:cxn>
              </a:cxnLst>
              <a:rect l="T20" t="T21" r="T22" b="T23"/>
              <a:pathLst>
                <a:path w="21600" h="21600">
                  <a:moveTo>
                    <a:pt x="9746" y="775"/>
                  </a:moveTo>
                  <a:cubicBezTo>
                    <a:pt x="10096" y="738"/>
                    <a:pt x="10448" y="720"/>
                    <a:pt x="10799" y="720"/>
                  </a:cubicBezTo>
                  <a:cubicBezTo>
                    <a:pt x="11151" y="720"/>
                    <a:pt x="11503" y="738"/>
                    <a:pt x="11853" y="775"/>
                  </a:cubicBezTo>
                  <a:lnTo>
                    <a:pt x="11928" y="59"/>
                  </a:lnTo>
                  <a:cubicBezTo>
                    <a:pt x="11553" y="19"/>
                    <a:pt x="11177" y="-1"/>
                    <a:pt x="10800" y="-1"/>
                  </a:cubicBezTo>
                  <a:cubicBezTo>
                    <a:pt x="10422" y="-1"/>
                    <a:pt x="10046" y="19"/>
                    <a:pt x="9671" y="59"/>
                  </a:cubicBezTo>
                  <a:close/>
                </a:path>
              </a:pathLst>
            </a:custGeom>
            <a:gradFill rotWithShape="1">
              <a:gsLst>
                <a:gs pos="0">
                  <a:schemeClr val="accent1"/>
                </a:gs>
                <a:gs pos="100000">
                  <a:srgbClr val="99D9E6"/>
                </a:gs>
              </a:gsLst>
              <a:path path="rect">
                <a:fillToRect r="100000" b="100000"/>
              </a:path>
            </a:gradFill>
            <a:ln w="9525">
              <a:solidFill>
                <a:schemeClr val="accent1"/>
              </a:solidFill>
              <a:miter lim="800000"/>
              <a:headEnd/>
              <a:tailEnd/>
            </a:ln>
          </p:spPr>
          <p:txBody>
            <a:bodyPr anchor="ctr">
              <a:prstTxWarp prst="textNoShape">
                <a:avLst/>
              </a:prstTxWarp>
            </a:bodyPr>
            <a:lstStyle/>
            <a:p>
              <a:endParaRPr lang="en-US"/>
            </a:p>
          </p:txBody>
        </p:sp>
        <p:sp>
          <p:nvSpPr>
            <p:cNvPr id="1040" name="_s1040"/>
            <p:cNvSpPr>
              <a:spLocks noChangeArrowheads="1" noTextEdit="1"/>
            </p:cNvSpPr>
            <p:nvPr/>
          </p:nvSpPr>
          <p:spPr bwMode="auto">
            <a:xfrm rot="17280000">
              <a:off x="1398" y="986"/>
              <a:ext cx="2968" cy="2968"/>
            </a:xfrm>
            <a:custGeom>
              <a:avLst/>
              <a:gdLst>
                <a:gd name="G0" fmla="+- 10080 0 0"/>
                <a:gd name="G1" fmla="+- 17301504 0 0"/>
                <a:gd name="G2" fmla="+- 0 0 17301504"/>
                <a:gd name="T0" fmla="*/ 0 256 1"/>
                <a:gd name="T1" fmla="*/ 180 256 1"/>
                <a:gd name="G3" fmla="+- 17301504 T0 T1"/>
                <a:gd name="T2" fmla="*/ 0 256 1"/>
                <a:gd name="T3" fmla="*/ 90 256 1"/>
                <a:gd name="G4" fmla="+- 17301504 T2 T3"/>
                <a:gd name="G5" fmla="*/ G4 2 1"/>
                <a:gd name="T4" fmla="*/ 90 256 1"/>
                <a:gd name="T5" fmla="*/ 0 256 1"/>
                <a:gd name="G6" fmla="+- 17301504 T4 T5"/>
                <a:gd name="G7" fmla="*/ G6 2 1"/>
                <a:gd name="G8" fmla="abs 17301504"/>
                <a:gd name="T6" fmla="*/ 0 256 1"/>
                <a:gd name="T7" fmla="*/ 90 256 1"/>
                <a:gd name="G9" fmla="+- G8 T6 T7"/>
                <a:gd name="G10" fmla="?: G9 G7 G5"/>
                <a:gd name="T8" fmla="*/ 0 256 1"/>
                <a:gd name="T9" fmla="*/ 360 256 1"/>
                <a:gd name="G11" fmla="+- G10 T8 T9"/>
                <a:gd name="G12" fmla="?: G10 G11 G10"/>
                <a:gd name="T10" fmla="*/ 0 256 1"/>
                <a:gd name="T11" fmla="*/ 360 256 1"/>
                <a:gd name="G13" fmla="+- G12 T10 T11"/>
                <a:gd name="G14" fmla="?: G12 G13 G12"/>
                <a:gd name="G15" fmla="+- 0 0 G14"/>
                <a:gd name="G16" fmla="+- 10800 0 0"/>
                <a:gd name="G17" fmla="+- 10800 0 10080"/>
                <a:gd name="G18" fmla="*/ 10080 1 2"/>
                <a:gd name="G19" fmla="+- G18 5400 0"/>
                <a:gd name="G20" fmla="cos G19 17301504"/>
                <a:gd name="G21" fmla="sin G19 17301504"/>
                <a:gd name="G22" fmla="+- G20 10800 0"/>
                <a:gd name="G23" fmla="+- G21 10800 0"/>
                <a:gd name="G24" fmla="+- 10800 0 G20"/>
                <a:gd name="G25" fmla="+- 10080 10800 0"/>
                <a:gd name="G26" fmla="?: G9 G17 G25"/>
                <a:gd name="G27" fmla="?: G9 0 21600"/>
                <a:gd name="G28" fmla="cos 10800 17301504"/>
                <a:gd name="G29" fmla="sin 10800 17301504"/>
                <a:gd name="G30" fmla="sin 10080 17301504"/>
                <a:gd name="G31" fmla="+- G28 10800 0"/>
                <a:gd name="G32" fmla="+- G29 10800 0"/>
                <a:gd name="G33" fmla="+- G30 10800 0"/>
                <a:gd name="G34" fmla="?: G4 0 G31"/>
                <a:gd name="G35" fmla="?: 17301504 G34 0"/>
                <a:gd name="G36" fmla="?: G6 G35 G31"/>
                <a:gd name="G37" fmla="+- 21600 0 G36"/>
                <a:gd name="G38" fmla="?: G4 0 G33"/>
                <a:gd name="G39" fmla="?: 17301504 G38 G32"/>
                <a:gd name="G40" fmla="?: G6 G39 0"/>
                <a:gd name="G41" fmla="?: G4 G32 21600"/>
                <a:gd name="G42" fmla="?: G6 G41 G33"/>
                <a:gd name="T12" fmla="*/ 10800 w 21600"/>
                <a:gd name="T13" fmla="*/ 0 h 21600"/>
                <a:gd name="T14" fmla="*/ 9708 w 21600"/>
                <a:gd name="T15" fmla="*/ 417 h 21600"/>
                <a:gd name="T16" fmla="*/ 10800 w 21600"/>
                <a:gd name="T17" fmla="*/ 720 h 21600"/>
                <a:gd name="T18" fmla="*/ 11892 w 21600"/>
                <a:gd name="T19" fmla="*/ 417 h 21600"/>
                <a:gd name="T20" fmla="*/ G36 w 21600"/>
                <a:gd name="T21" fmla="*/ G40 h 21600"/>
                <a:gd name="T22" fmla="*/ G37 w 21600"/>
                <a:gd name="T23" fmla="*/ G42 h 21600"/>
              </a:gdLst>
              <a:ahLst/>
              <a:cxnLst>
                <a:cxn ang="0">
                  <a:pos x="T12" y="T13"/>
                </a:cxn>
                <a:cxn ang="0">
                  <a:pos x="T14" y="T15"/>
                </a:cxn>
                <a:cxn ang="0">
                  <a:pos x="T16" y="T17"/>
                </a:cxn>
                <a:cxn ang="0">
                  <a:pos x="T18" y="T19"/>
                </a:cxn>
              </a:cxnLst>
              <a:rect l="T20" t="T21" r="T22" b="T23"/>
              <a:pathLst>
                <a:path w="21600" h="21600">
                  <a:moveTo>
                    <a:pt x="9746" y="775"/>
                  </a:moveTo>
                  <a:cubicBezTo>
                    <a:pt x="10096" y="738"/>
                    <a:pt x="10448" y="720"/>
                    <a:pt x="10799" y="720"/>
                  </a:cubicBezTo>
                  <a:cubicBezTo>
                    <a:pt x="11151" y="720"/>
                    <a:pt x="11503" y="738"/>
                    <a:pt x="11853" y="775"/>
                  </a:cubicBezTo>
                  <a:lnTo>
                    <a:pt x="11928" y="59"/>
                  </a:lnTo>
                  <a:cubicBezTo>
                    <a:pt x="11553" y="19"/>
                    <a:pt x="11177" y="-1"/>
                    <a:pt x="10800" y="-1"/>
                  </a:cubicBezTo>
                  <a:cubicBezTo>
                    <a:pt x="10422" y="-1"/>
                    <a:pt x="10046" y="19"/>
                    <a:pt x="9671" y="59"/>
                  </a:cubicBezTo>
                  <a:close/>
                </a:path>
              </a:pathLst>
            </a:custGeom>
            <a:gradFill rotWithShape="1">
              <a:gsLst>
                <a:gs pos="0">
                  <a:schemeClr val="accent1"/>
                </a:gs>
                <a:gs pos="100000">
                  <a:srgbClr val="99D9E6"/>
                </a:gs>
              </a:gsLst>
              <a:path path="rect">
                <a:fillToRect r="100000" b="100000"/>
              </a:path>
            </a:gradFill>
            <a:ln w="9525">
              <a:solidFill>
                <a:schemeClr val="accent1"/>
              </a:solidFill>
              <a:miter lim="800000"/>
              <a:headEnd/>
              <a:tailEnd/>
            </a:ln>
          </p:spPr>
          <p:txBody>
            <a:bodyPr anchor="ctr">
              <a:prstTxWarp prst="textNoShape">
                <a:avLst/>
              </a:prstTxWarp>
            </a:bodyPr>
            <a:lstStyle/>
            <a:p>
              <a:endParaRPr lang="en-US"/>
            </a:p>
          </p:txBody>
        </p:sp>
        <p:sp>
          <p:nvSpPr>
            <p:cNvPr id="1041" name="_s1041"/>
            <p:cNvSpPr>
              <a:spLocks noChangeArrowheads="1" noTextEdit="1"/>
            </p:cNvSpPr>
            <p:nvPr/>
          </p:nvSpPr>
          <p:spPr bwMode="auto">
            <a:xfrm rot="18720000">
              <a:off x="1398" y="986"/>
              <a:ext cx="2968" cy="2968"/>
            </a:xfrm>
            <a:custGeom>
              <a:avLst/>
              <a:gdLst>
                <a:gd name="G0" fmla="+- 10080 0 0"/>
                <a:gd name="G1" fmla="+- 17301504 0 0"/>
                <a:gd name="G2" fmla="+- 0 0 17301504"/>
                <a:gd name="T0" fmla="*/ 0 256 1"/>
                <a:gd name="T1" fmla="*/ 180 256 1"/>
                <a:gd name="G3" fmla="+- 17301504 T0 T1"/>
                <a:gd name="T2" fmla="*/ 0 256 1"/>
                <a:gd name="T3" fmla="*/ 90 256 1"/>
                <a:gd name="G4" fmla="+- 17301504 T2 T3"/>
                <a:gd name="G5" fmla="*/ G4 2 1"/>
                <a:gd name="T4" fmla="*/ 90 256 1"/>
                <a:gd name="T5" fmla="*/ 0 256 1"/>
                <a:gd name="G6" fmla="+- 17301504 T4 T5"/>
                <a:gd name="G7" fmla="*/ G6 2 1"/>
                <a:gd name="G8" fmla="abs 17301504"/>
                <a:gd name="T6" fmla="*/ 0 256 1"/>
                <a:gd name="T7" fmla="*/ 90 256 1"/>
                <a:gd name="G9" fmla="+- G8 T6 T7"/>
                <a:gd name="G10" fmla="?: G9 G7 G5"/>
                <a:gd name="T8" fmla="*/ 0 256 1"/>
                <a:gd name="T9" fmla="*/ 360 256 1"/>
                <a:gd name="G11" fmla="+- G10 T8 T9"/>
                <a:gd name="G12" fmla="?: G10 G11 G10"/>
                <a:gd name="T10" fmla="*/ 0 256 1"/>
                <a:gd name="T11" fmla="*/ 360 256 1"/>
                <a:gd name="G13" fmla="+- G12 T10 T11"/>
                <a:gd name="G14" fmla="?: G12 G13 G12"/>
                <a:gd name="G15" fmla="+- 0 0 G14"/>
                <a:gd name="G16" fmla="+- 10800 0 0"/>
                <a:gd name="G17" fmla="+- 10800 0 10080"/>
                <a:gd name="G18" fmla="*/ 10080 1 2"/>
                <a:gd name="G19" fmla="+- G18 5400 0"/>
                <a:gd name="G20" fmla="cos G19 17301504"/>
                <a:gd name="G21" fmla="sin G19 17301504"/>
                <a:gd name="G22" fmla="+- G20 10800 0"/>
                <a:gd name="G23" fmla="+- G21 10800 0"/>
                <a:gd name="G24" fmla="+- 10800 0 G20"/>
                <a:gd name="G25" fmla="+- 10080 10800 0"/>
                <a:gd name="G26" fmla="?: G9 G17 G25"/>
                <a:gd name="G27" fmla="?: G9 0 21600"/>
                <a:gd name="G28" fmla="cos 10800 17301504"/>
                <a:gd name="G29" fmla="sin 10800 17301504"/>
                <a:gd name="G30" fmla="sin 10080 17301504"/>
                <a:gd name="G31" fmla="+- G28 10800 0"/>
                <a:gd name="G32" fmla="+- G29 10800 0"/>
                <a:gd name="G33" fmla="+- G30 10800 0"/>
                <a:gd name="G34" fmla="?: G4 0 G31"/>
                <a:gd name="G35" fmla="?: 17301504 G34 0"/>
                <a:gd name="G36" fmla="?: G6 G35 G31"/>
                <a:gd name="G37" fmla="+- 21600 0 G36"/>
                <a:gd name="G38" fmla="?: G4 0 G33"/>
                <a:gd name="G39" fmla="?: 17301504 G38 G32"/>
                <a:gd name="G40" fmla="?: G6 G39 0"/>
                <a:gd name="G41" fmla="?: G4 G32 21600"/>
                <a:gd name="G42" fmla="?: G6 G41 G33"/>
                <a:gd name="T12" fmla="*/ 10800 w 21600"/>
                <a:gd name="T13" fmla="*/ 0 h 21600"/>
                <a:gd name="T14" fmla="*/ 9708 w 21600"/>
                <a:gd name="T15" fmla="*/ 417 h 21600"/>
                <a:gd name="T16" fmla="*/ 10800 w 21600"/>
                <a:gd name="T17" fmla="*/ 720 h 21600"/>
                <a:gd name="T18" fmla="*/ 11892 w 21600"/>
                <a:gd name="T19" fmla="*/ 417 h 21600"/>
                <a:gd name="T20" fmla="*/ G36 w 21600"/>
                <a:gd name="T21" fmla="*/ G40 h 21600"/>
                <a:gd name="T22" fmla="*/ G37 w 21600"/>
                <a:gd name="T23" fmla="*/ G42 h 21600"/>
              </a:gdLst>
              <a:ahLst/>
              <a:cxnLst>
                <a:cxn ang="0">
                  <a:pos x="T12" y="T13"/>
                </a:cxn>
                <a:cxn ang="0">
                  <a:pos x="T14" y="T15"/>
                </a:cxn>
                <a:cxn ang="0">
                  <a:pos x="T16" y="T17"/>
                </a:cxn>
                <a:cxn ang="0">
                  <a:pos x="T18" y="T19"/>
                </a:cxn>
              </a:cxnLst>
              <a:rect l="T20" t="T21" r="T22" b="T23"/>
              <a:pathLst>
                <a:path w="21600" h="21600">
                  <a:moveTo>
                    <a:pt x="9746" y="775"/>
                  </a:moveTo>
                  <a:cubicBezTo>
                    <a:pt x="10096" y="738"/>
                    <a:pt x="10448" y="720"/>
                    <a:pt x="10799" y="720"/>
                  </a:cubicBezTo>
                  <a:cubicBezTo>
                    <a:pt x="11151" y="720"/>
                    <a:pt x="11503" y="738"/>
                    <a:pt x="11853" y="775"/>
                  </a:cubicBezTo>
                  <a:lnTo>
                    <a:pt x="11928" y="59"/>
                  </a:lnTo>
                  <a:cubicBezTo>
                    <a:pt x="11553" y="19"/>
                    <a:pt x="11177" y="-1"/>
                    <a:pt x="10800" y="-1"/>
                  </a:cubicBezTo>
                  <a:cubicBezTo>
                    <a:pt x="10422" y="-1"/>
                    <a:pt x="10046" y="19"/>
                    <a:pt x="9671" y="59"/>
                  </a:cubicBezTo>
                  <a:close/>
                </a:path>
              </a:pathLst>
            </a:custGeom>
            <a:gradFill rotWithShape="1">
              <a:gsLst>
                <a:gs pos="0">
                  <a:schemeClr val="accent1"/>
                </a:gs>
                <a:gs pos="100000">
                  <a:srgbClr val="99D9E6"/>
                </a:gs>
              </a:gsLst>
              <a:path path="rect">
                <a:fillToRect r="100000" b="100000"/>
              </a:path>
            </a:gradFill>
            <a:ln w="9525">
              <a:solidFill>
                <a:schemeClr val="accent1"/>
              </a:solidFill>
              <a:miter lim="800000"/>
              <a:headEnd/>
              <a:tailEnd/>
            </a:ln>
          </p:spPr>
          <p:txBody>
            <a:bodyPr anchor="ctr">
              <a:prstTxWarp prst="textNoShape">
                <a:avLst/>
              </a:prstTxWarp>
            </a:bodyPr>
            <a:lstStyle/>
            <a:p>
              <a:endParaRPr lang="en-US"/>
            </a:p>
          </p:txBody>
        </p:sp>
        <p:sp>
          <p:nvSpPr>
            <p:cNvPr id="1042" name="_s1042"/>
            <p:cNvSpPr>
              <a:spLocks noChangeArrowheads="1" noTextEdit="1"/>
            </p:cNvSpPr>
            <p:nvPr/>
          </p:nvSpPr>
          <p:spPr bwMode="auto">
            <a:xfrm rot="20160000">
              <a:off x="1398" y="986"/>
              <a:ext cx="2968" cy="2968"/>
            </a:xfrm>
            <a:custGeom>
              <a:avLst/>
              <a:gdLst>
                <a:gd name="G0" fmla="+- 10080 0 0"/>
                <a:gd name="G1" fmla="+- 17301504 0 0"/>
                <a:gd name="G2" fmla="+- 0 0 17301504"/>
                <a:gd name="T0" fmla="*/ 0 256 1"/>
                <a:gd name="T1" fmla="*/ 180 256 1"/>
                <a:gd name="G3" fmla="+- 17301504 T0 T1"/>
                <a:gd name="T2" fmla="*/ 0 256 1"/>
                <a:gd name="T3" fmla="*/ 90 256 1"/>
                <a:gd name="G4" fmla="+- 17301504 T2 T3"/>
                <a:gd name="G5" fmla="*/ G4 2 1"/>
                <a:gd name="T4" fmla="*/ 90 256 1"/>
                <a:gd name="T5" fmla="*/ 0 256 1"/>
                <a:gd name="G6" fmla="+- 17301504 T4 T5"/>
                <a:gd name="G7" fmla="*/ G6 2 1"/>
                <a:gd name="G8" fmla="abs 17301504"/>
                <a:gd name="T6" fmla="*/ 0 256 1"/>
                <a:gd name="T7" fmla="*/ 90 256 1"/>
                <a:gd name="G9" fmla="+- G8 T6 T7"/>
                <a:gd name="G10" fmla="?: G9 G7 G5"/>
                <a:gd name="T8" fmla="*/ 0 256 1"/>
                <a:gd name="T9" fmla="*/ 360 256 1"/>
                <a:gd name="G11" fmla="+- G10 T8 T9"/>
                <a:gd name="G12" fmla="?: G10 G11 G10"/>
                <a:gd name="T10" fmla="*/ 0 256 1"/>
                <a:gd name="T11" fmla="*/ 360 256 1"/>
                <a:gd name="G13" fmla="+- G12 T10 T11"/>
                <a:gd name="G14" fmla="?: G12 G13 G12"/>
                <a:gd name="G15" fmla="+- 0 0 G14"/>
                <a:gd name="G16" fmla="+- 10800 0 0"/>
                <a:gd name="G17" fmla="+- 10800 0 10080"/>
                <a:gd name="G18" fmla="*/ 10080 1 2"/>
                <a:gd name="G19" fmla="+- G18 5400 0"/>
                <a:gd name="G20" fmla="cos G19 17301504"/>
                <a:gd name="G21" fmla="sin G19 17301504"/>
                <a:gd name="G22" fmla="+- G20 10800 0"/>
                <a:gd name="G23" fmla="+- G21 10800 0"/>
                <a:gd name="G24" fmla="+- 10800 0 G20"/>
                <a:gd name="G25" fmla="+- 10080 10800 0"/>
                <a:gd name="G26" fmla="?: G9 G17 G25"/>
                <a:gd name="G27" fmla="?: G9 0 21600"/>
                <a:gd name="G28" fmla="cos 10800 17301504"/>
                <a:gd name="G29" fmla="sin 10800 17301504"/>
                <a:gd name="G30" fmla="sin 10080 17301504"/>
                <a:gd name="G31" fmla="+- G28 10800 0"/>
                <a:gd name="G32" fmla="+- G29 10800 0"/>
                <a:gd name="G33" fmla="+- G30 10800 0"/>
                <a:gd name="G34" fmla="?: G4 0 G31"/>
                <a:gd name="G35" fmla="?: 17301504 G34 0"/>
                <a:gd name="G36" fmla="?: G6 G35 G31"/>
                <a:gd name="G37" fmla="+- 21600 0 G36"/>
                <a:gd name="G38" fmla="?: G4 0 G33"/>
                <a:gd name="G39" fmla="?: 17301504 G38 G32"/>
                <a:gd name="G40" fmla="?: G6 G39 0"/>
                <a:gd name="G41" fmla="?: G4 G32 21600"/>
                <a:gd name="G42" fmla="?: G6 G41 G33"/>
                <a:gd name="T12" fmla="*/ 10800 w 21600"/>
                <a:gd name="T13" fmla="*/ 0 h 21600"/>
                <a:gd name="T14" fmla="*/ 9708 w 21600"/>
                <a:gd name="T15" fmla="*/ 417 h 21600"/>
                <a:gd name="T16" fmla="*/ 10800 w 21600"/>
                <a:gd name="T17" fmla="*/ 720 h 21600"/>
                <a:gd name="T18" fmla="*/ 11892 w 21600"/>
                <a:gd name="T19" fmla="*/ 417 h 21600"/>
                <a:gd name="T20" fmla="*/ G36 w 21600"/>
                <a:gd name="T21" fmla="*/ G40 h 21600"/>
                <a:gd name="T22" fmla="*/ G37 w 21600"/>
                <a:gd name="T23" fmla="*/ G42 h 21600"/>
              </a:gdLst>
              <a:ahLst/>
              <a:cxnLst>
                <a:cxn ang="0">
                  <a:pos x="T12" y="T13"/>
                </a:cxn>
                <a:cxn ang="0">
                  <a:pos x="T14" y="T15"/>
                </a:cxn>
                <a:cxn ang="0">
                  <a:pos x="T16" y="T17"/>
                </a:cxn>
                <a:cxn ang="0">
                  <a:pos x="T18" y="T19"/>
                </a:cxn>
              </a:cxnLst>
              <a:rect l="T20" t="T21" r="T22" b="T23"/>
              <a:pathLst>
                <a:path w="21600" h="21600">
                  <a:moveTo>
                    <a:pt x="9746" y="775"/>
                  </a:moveTo>
                  <a:cubicBezTo>
                    <a:pt x="10096" y="738"/>
                    <a:pt x="10448" y="720"/>
                    <a:pt x="10799" y="720"/>
                  </a:cubicBezTo>
                  <a:cubicBezTo>
                    <a:pt x="11151" y="720"/>
                    <a:pt x="11503" y="738"/>
                    <a:pt x="11853" y="775"/>
                  </a:cubicBezTo>
                  <a:lnTo>
                    <a:pt x="11928" y="59"/>
                  </a:lnTo>
                  <a:cubicBezTo>
                    <a:pt x="11553" y="19"/>
                    <a:pt x="11177" y="-1"/>
                    <a:pt x="10800" y="-1"/>
                  </a:cubicBezTo>
                  <a:cubicBezTo>
                    <a:pt x="10422" y="-1"/>
                    <a:pt x="10046" y="19"/>
                    <a:pt x="9671" y="59"/>
                  </a:cubicBezTo>
                  <a:close/>
                </a:path>
              </a:pathLst>
            </a:custGeom>
            <a:gradFill rotWithShape="1">
              <a:gsLst>
                <a:gs pos="0">
                  <a:schemeClr val="accent1"/>
                </a:gs>
                <a:gs pos="100000">
                  <a:srgbClr val="99D9E6"/>
                </a:gs>
              </a:gsLst>
              <a:path path="rect">
                <a:fillToRect r="100000" b="100000"/>
              </a:path>
            </a:gradFill>
            <a:ln w="9525">
              <a:solidFill>
                <a:schemeClr val="accent1"/>
              </a:solidFill>
              <a:miter lim="800000"/>
              <a:headEnd/>
              <a:tailEnd/>
            </a:ln>
          </p:spPr>
          <p:txBody>
            <a:bodyPr anchor="ctr">
              <a:prstTxWarp prst="textNoShape">
                <a:avLst/>
              </a:prstTxWarp>
            </a:bodyPr>
            <a:lstStyle/>
            <a:p>
              <a:endParaRPr lang="en-US"/>
            </a:p>
          </p:txBody>
        </p:sp>
        <p:sp>
          <p:nvSpPr>
            <p:cNvPr id="1043" name="_s1043"/>
            <p:cNvSpPr>
              <a:spLocks noChangeArrowheads="1"/>
            </p:cNvSpPr>
            <p:nvPr/>
          </p:nvSpPr>
          <p:spPr bwMode="auto">
            <a:xfrm>
              <a:off x="2449" y="930"/>
              <a:ext cx="273" cy="273"/>
            </a:xfrm>
            <a:prstGeom prst="rect">
              <a:avLst/>
            </a:prstGeom>
            <a:noFill/>
            <a:ln w="9525">
              <a:noFill/>
              <a:miter lim="800000"/>
              <a:headEnd/>
              <a:tailEnd/>
            </a:ln>
          </p:spPr>
          <p:txBody>
            <a:bodyPr wrap="none" anchor="ctr">
              <a:prstTxWarp prst="textNoShape">
                <a:avLst/>
              </a:prstTxWarp>
            </a:bodyPr>
            <a:lstStyle/>
            <a:p>
              <a:pPr algn="ctr"/>
              <a:r>
                <a:rPr lang="en-GB" sz="1400" dirty="0">
                  <a:solidFill>
                    <a:schemeClr val="accent2"/>
                  </a:solidFill>
                </a:rPr>
                <a:t>Understand </a:t>
              </a:r>
            </a:p>
            <a:p>
              <a:pPr algn="ctr"/>
              <a:r>
                <a:rPr lang="en-GB" sz="1400" dirty="0">
                  <a:solidFill>
                    <a:schemeClr val="accent2"/>
                  </a:solidFill>
                </a:rPr>
                <a:t>meaning</a:t>
              </a:r>
            </a:p>
          </p:txBody>
        </p:sp>
        <p:sp>
          <p:nvSpPr>
            <p:cNvPr id="1044" name="_s1044"/>
            <p:cNvSpPr>
              <a:spLocks noChangeArrowheads="1"/>
            </p:cNvSpPr>
            <p:nvPr/>
          </p:nvSpPr>
          <p:spPr bwMode="auto">
            <a:xfrm>
              <a:off x="1904" y="1173"/>
              <a:ext cx="273" cy="273"/>
            </a:xfrm>
            <a:prstGeom prst="rect">
              <a:avLst/>
            </a:prstGeom>
            <a:noFill/>
            <a:ln w="9525">
              <a:noFill/>
              <a:miter lim="800000"/>
              <a:headEnd/>
              <a:tailEnd/>
            </a:ln>
          </p:spPr>
          <p:txBody>
            <a:bodyPr wrap="none" anchor="ctr">
              <a:prstTxWarp prst="textNoShape">
                <a:avLst/>
              </a:prstTxWarp>
            </a:bodyPr>
            <a:lstStyle/>
            <a:p>
              <a:pPr algn="ctr"/>
              <a:r>
                <a:rPr lang="en-GB" sz="1400" dirty="0">
                  <a:solidFill>
                    <a:schemeClr val="accent2"/>
                  </a:solidFill>
                </a:rPr>
                <a:t>Understand sentence structure</a:t>
              </a:r>
            </a:p>
          </p:txBody>
        </p:sp>
        <p:sp>
          <p:nvSpPr>
            <p:cNvPr id="1045" name="_s1045"/>
            <p:cNvSpPr>
              <a:spLocks noChangeArrowheads="1"/>
            </p:cNvSpPr>
            <p:nvPr/>
          </p:nvSpPr>
          <p:spPr bwMode="auto">
            <a:xfrm>
              <a:off x="1505" y="1616"/>
              <a:ext cx="273" cy="273"/>
            </a:xfrm>
            <a:prstGeom prst="rect">
              <a:avLst/>
            </a:prstGeom>
            <a:noFill/>
            <a:ln w="9525">
              <a:noFill/>
              <a:miter lim="800000"/>
              <a:headEnd/>
              <a:tailEnd/>
            </a:ln>
          </p:spPr>
          <p:txBody>
            <a:bodyPr wrap="none" anchor="ctr">
              <a:prstTxWarp prst="textNoShape">
                <a:avLst/>
              </a:prstTxWarp>
            </a:bodyPr>
            <a:lstStyle/>
            <a:p>
              <a:pPr algn="ctr"/>
              <a:r>
                <a:rPr lang="en-GB" sz="1400" dirty="0">
                  <a:solidFill>
                    <a:schemeClr val="accent2"/>
                  </a:solidFill>
                </a:rPr>
                <a:t>Understand words</a:t>
              </a:r>
            </a:p>
            <a:p>
              <a:pPr algn="ctr"/>
              <a:r>
                <a:rPr lang="en-GB" sz="1400" b="1" i="1" dirty="0">
                  <a:solidFill>
                    <a:schemeClr val="accent2"/>
                  </a:solidFill>
                </a:rPr>
                <a:t>(semantics</a:t>
              </a:r>
              <a:r>
                <a:rPr lang="en-GB" sz="1400" b="1" i="1" dirty="0"/>
                <a:t>)</a:t>
              </a:r>
              <a:r>
                <a:rPr lang="en-GB" sz="1400" dirty="0"/>
                <a:t> </a:t>
              </a:r>
            </a:p>
            <a:p>
              <a:pPr algn="ctr"/>
              <a:endParaRPr lang="en-GB" sz="1400" dirty="0"/>
            </a:p>
          </p:txBody>
        </p:sp>
        <p:sp>
          <p:nvSpPr>
            <p:cNvPr id="1046" name="_s1046"/>
            <p:cNvSpPr>
              <a:spLocks noChangeArrowheads="1"/>
            </p:cNvSpPr>
            <p:nvPr/>
          </p:nvSpPr>
          <p:spPr bwMode="auto">
            <a:xfrm>
              <a:off x="1321" y="2183"/>
              <a:ext cx="273" cy="273"/>
            </a:xfrm>
            <a:prstGeom prst="rect">
              <a:avLst/>
            </a:prstGeom>
            <a:noFill/>
            <a:ln w="9525">
              <a:noFill/>
              <a:miter lim="800000"/>
              <a:headEnd/>
              <a:tailEnd/>
            </a:ln>
          </p:spPr>
          <p:txBody>
            <a:bodyPr wrap="none" anchor="ctr">
              <a:prstTxWarp prst="textNoShape">
                <a:avLst/>
              </a:prstTxWarp>
            </a:bodyPr>
            <a:lstStyle/>
            <a:p>
              <a:pPr algn="ctr"/>
              <a:r>
                <a:rPr lang="en-GB" sz="1400" dirty="0">
                  <a:solidFill>
                    <a:schemeClr val="accent2"/>
                  </a:solidFill>
                </a:rPr>
                <a:t>Remember </a:t>
              </a:r>
            </a:p>
            <a:p>
              <a:pPr algn="ctr"/>
              <a:r>
                <a:rPr lang="en-GB" sz="1400" b="1" i="1" dirty="0">
                  <a:solidFill>
                    <a:schemeClr val="accent2"/>
                  </a:solidFill>
                </a:rPr>
                <a:t>(auditory memory)</a:t>
              </a:r>
            </a:p>
          </p:txBody>
        </p:sp>
        <p:sp>
          <p:nvSpPr>
            <p:cNvPr id="1047" name="_s1047"/>
            <p:cNvSpPr>
              <a:spLocks noChangeArrowheads="1"/>
            </p:cNvSpPr>
            <p:nvPr/>
          </p:nvSpPr>
          <p:spPr bwMode="auto">
            <a:xfrm>
              <a:off x="1383" y="2776"/>
              <a:ext cx="273" cy="273"/>
            </a:xfrm>
            <a:prstGeom prst="rect">
              <a:avLst/>
            </a:prstGeom>
            <a:noFill/>
            <a:ln w="9525">
              <a:noFill/>
              <a:miter lim="800000"/>
              <a:headEnd/>
              <a:tailEnd/>
            </a:ln>
          </p:spPr>
          <p:txBody>
            <a:bodyPr wrap="none" anchor="ctr">
              <a:prstTxWarp prst="textNoShape">
                <a:avLst/>
              </a:prstTxWarp>
            </a:bodyPr>
            <a:lstStyle/>
            <a:p>
              <a:pPr algn="ctr"/>
              <a:r>
                <a:rPr lang="en-GB" sz="1400" dirty="0">
                  <a:solidFill>
                    <a:schemeClr val="accent2"/>
                  </a:solidFill>
                </a:rPr>
                <a:t>Listen/hear</a:t>
              </a:r>
            </a:p>
          </p:txBody>
        </p:sp>
        <p:sp>
          <p:nvSpPr>
            <p:cNvPr id="1048" name="_s1048"/>
            <p:cNvSpPr>
              <a:spLocks noChangeArrowheads="1"/>
            </p:cNvSpPr>
            <p:nvPr/>
          </p:nvSpPr>
          <p:spPr bwMode="auto">
            <a:xfrm>
              <a:off x="2164" y="3643"/>
              <a:ext cx="273" cy="273"/>
            </a:xfrm>
            <a:prstGeom prst="rect">
              <a:avLst/>
            </a:prstGeom>
            <a:noFill/>
            <a:ln w="9525">
              <a:noFill/>
              <a:miter lim="800000"/>
              <a:headEnd/>
              <a:tailEnd/>
            </a:ln>
          </p:spPr>
          <p:txBody>
            <a:bodyPr wrap="none" anchor="ctr">
              <a:prstTxWarp prst="textNoShape">
                <a:avLst/>
              </a:prstTxWarp>
            </a:bodyPr>
            <a:lstStyle/>
            <a:p>
              <a:pPr algn="ctr"/>
              <a:r>
                <a:rPr lang="en-GB" sz="1400" dirty="0">
                  <a:solidFill>
                    <a:schemeClr val="accent2"/>
                  </a:solidFill>
                </a:rPr>
                <a:t>Look/Attend</a:t>
              </a:r>
            </a:p>
          </p:txBody>
        </p:sp>
        <p:sp>
          <p:nvSpPr>
            <p:cNvPr id="1049" name="_s1049"/>
            <p:cNvSpPr>
              <a:spLocks noChangeArrowheads="1"/>
            </p:cNvSpPr>
            <p:nvPr/>
          </p:nvSpPr>
          <p:spPr bwMode="auto">
            <a:xfrm>
              <a:off x="2748" y="3767"/>
              <a:ext cx="273" cy="273"/>
            </a:xfrm>
            <a:prstGeom prst="rect">
              <a:avLst/>
            </a:prstGeom>
            <a:noFill/>
            <a:ln w="9525">
              <a:noFill/>
              <a:miter lim="800000"/>
              <a:headEnd/>
              <a:tailEnd/>
            </a:ln>
          </p:spPr>
          <p:txBody>
            <a:bodyPr wrap="none" anchor="ctr">
              <a:prstTxWarp prst="textNoShape">
                <a:avLst/>
              </a:prstTxWarp>
            </a:bodyPr>
            <a:lstStyle/>
            <a:p>
              <a:pPr algn="ctr"/>
              <a:r>
                <a:rPr lang="en-GB" sz="1400" dirty="0">
                  <a:solidFill>
                    <a:schemeClr val="accent2"/>
                  </a:solidFill>
                </a:rPr>
                <a:t>Speak </a:t>
              </a:r>
            </a:p>
            <a:p>
              <a:pPr algn="ctr"/>
              <a:r>
                <a:rPr lang="en-GB" sz="1400" dirty="0">
                  <a:solidFill>
                    <a:schemeClr val="accent2"/>
                  </a:solidFill>
                </a:rPr>
                <a:t>Appropriately</a:t>
              </a:r>
            </a:p>
            <a:p>
              <a:pPr algn="ctr"/>
              <a:r>
                <a:rPr lang="en-GB" sz="1400" b="1" i="1" dirty="0">
                  <a:solidFill>
                    <a:schemeClr val="accent2"/>
                  </a:solidFill>
                </a:rPr>
                <a:t>(pragmatics)</a:t>
              </a:r>
            </a:p>
          </p:txBody>
        </p:sp>
        <p:sp>
          <p:nvSpPr>
            <p:cNvPr id="1050" name="_s1050"/>
            <p:cNvSpPr>
              <a:spLocks noChangeArrowheads="1"/>
            </p:cNvSpPr>
            <p:nvPr/>
          </p:nvSpPr>
          <p:spPr bwMode="auto">
            <a:xfrm>
              <a:off x="3331" y="3643"/>
              <a:ext cx="273" cy="273"/>
            </a:xfrm>
            <a:prstGeom prst="rect">
              <a:avLst/>
            </a:prstGeom>
            <a:noFill/>
            <a:ln w="9525">
              <a:noFill/>
              <a:miter lim="800000"/>
              <a:headEnd/>
              <a:tailEnd/>
            </a:ln>
          </p:spPr>
          <p:txBody>
            <a:bodyPr wrap="none" anchor="ctr">
              <a:prstTxWarp prst="textNoShape">
                <a:avLst/>
              </a:prstTxWarp>
            </a:bodyPr>
            <a:lstStyle/>
            <a:p>
              <a:pPr algn="ctr"/>
              <a:r>
                <a:rPr lang="en-GB" sz="1400" dirty="0"/>
                <a:t>Speak </a:t>
              </a:r>
            </a:p>
            <a:p>
              <a:pPr algn="ctr"/>
              <a:r>
                <a:rPr lang="en-GB" sz="1400" dirty="0"/>
                <a:t>fluently</a:t>
              </a:r>
            </a:p>
          </p:txBody>
        </p:sp>
        <p:sp>
          <p:nvSpPr>
            <p:cNvPr id="1051" name="_s1051"/>
            <p:cNvSpPr>
              <a:spLocks noChangeArrowheads="1"/>
            </p:cNvSpPr>
            <p:nvPr/>
          </p:nvSpPr>
          <p:spPr bwMode="auto">
            <a:xfrm>
              <a:off x="3813" y="3292"/>
              <a:ext cx="273" cy="273"/>
            </a:xfrm>
            <a:prstGeom prst="rect">
              <a:avLst/>
            </a:prstGeom>
            <a:noFill/>
            <a:ln w="9525">
              <a:noFill/>
              <a:miter lim="800000"/>
              <a:headEnd/>
              <a:tailEnd/>
            </a:ln>
          </p:spPr>
          <p:txBody>
            <a:bodyPr wrap="none" anchor="ctr">
              <a:prstTxWarp prst="textNoShape">
                <a:avLst/>
              </a:prstTxWarp>
            </a:bodyPr>
            <a:lstStyle/>
            <a:p>
              <a:pPr algn="ctr"/>
              <a:r>
                <a:rPr lang="en-GB" sz="1400" dirty="0"/>
                <a:t>Articulate sounds</a:t>
              </a:r>
            </a:p>
          </p:txBody>
        </p:sp>
        <p:sp>
          <p:nvSpPr>
            <p:cNvPr id="1052" name="_s1052"/>
            <p:cNvSpPr>
              <a:spLocks noChangeArrowheads="1"/>
            </p:cNvSpPr>
            <p:nvPr/>
          </p:nvSpPr>
          <p:spPr bwMode="auto">
            <a:xfrm>
              <a:off x="4111" y="2775"/>
              <a:ext cx="273" cy="273"/>
            </a:xfrm>
            <a:prstGeom prst="rect">
              <a:avLst/>
            </a:prstGeom>
            <a:noFill/>
            <a:ln w="9525">
              <a:noFill/>
              <a:miter lim="800000"/>
              <a:headEnd/>
              <a:tailEnd/>
            </a:ln>
          </p:spPr>
          <p:txBody>
            <a:bodyPr wrap="none" anchor="ctr">
              <a:prstTxWarp prst="textNoShape">
                <a:avLst/>
              </a:prstTxWarp>
            </a:bodyPr>
            <a:lstStyle/>
            <a:p>
              <a:pPr algn="ctr"/>
              <a:r>
                <a:rPr lang="en-GB" sz="1400" dirty="0"/>
                <a:t>Co-ordinate speech</a:t>
              </a:r>
            </a:p>
            <a:p>
              <a:pPr algn="ctr"/>
              <a:r>
                <a:rPr lang="en-GB" sz="1400" dirty="0"/>
                <a:t> muscles</a:t>
              </a:r>
            </a:p>
          </p:txBody>
        </p:sp>
        <p:sp>
          <p:nvSpPr>
            <p:cNvPr id="1053" name="_s1053"/>
            <p:cNvSpPr>
              <a:spLocks noChangeArrowheads="1"/>
            </p:cNvSpPr>
            <p:nvPr/>
          </p:nvSpPr>
          <p:spPr bwMode="auto">
            <a:xfrm>
              <a:off x="4173" y="2182"/>
              <a:ext cx="273" cy="273"/>
            </a:xfrm>
            <a:prstGeom prst="rect">
              <a:avLst/>
            </a:prstGeom>
            <a:noFill/>
            <a:ln w="9525">
              <a:noFill/>
              <a:miter lim="800000"/>
              <a:headEnd/>
              <a:tailEnd/>
            </a:ln>
          </p:spPr>
          <p:txBody>
            <a:bodyPr wrap="none" anchor="ctr">
              <a:prstTxWarp prst="textNoShape">
                <a:avLst/>
              </a:prstTxWarp>
            </a:bodyPr>
            <a:lstStyle/>
            <a:p>
              <a:pPr algn="ctr"/>
              <a:r>
                <a:rPr lang="en-GB" sz="1400" dirty="0"/>
                <a:t>Select sounds</a:t>
              </a:r>
            </a:p>
            <a:p>
              <a:pPr algn="ctr"/>
              <a:r>
                <a:rPr lang="en-GB" sz="1400" b="1" i="1" dirty="0"/>
                <a:t>(phonology</a:t>
              </a:r>
              <a:r>
                <a:rPr lang="en-GB" sz="1400" b="1" i="1" dirty="0">
                  <a:solidFill>
                    <a:srgbClr val="C51305"/>
                  </a:solidFill>
                </a:rPr>
                <a:t>)</a:t>
              </a:r>
            </a:p>
          </p:txBody>
        </p:sp>
        <p:sp>
          <p:nvSpPr>
            <p:cNvPr id="1054" name="_s1054"/>
            <p:cNvSpPr>
              <a:spLocks noChangeArrowheads="1"/>
            </p:cNvSpPr>
            <p:nvPr/>
          </p:nvSpPr>
          <p:spPr bwMode="auto">
            <a:xfrm>
              <a:off x="3988" y="1615"/>
              <a:ext cx="273" cy="273"/>
            </a:xfrm>
            <a:prstGeom prst="rect">
              <a:avLst/>
            </a:prstGeom>
            <a:noFill/>
            <a:ln w="9525">
              <a:noFill/>
              <a:miter lim="800000"/>
              <a:headEnd/>
              <a:tailEnd/>
            </a:ln>
          </p:spPr>
          <p:txBody>
            <a:bodyPr wrap="none" anchor="ctr">
              <a:prstTxWarp prst="textNoShape">
                <a:avLst/>
              </a:prstTxWarp>
            </a:bodyPr>
            <a:lstStyle/>
            <a:p>
              <a:pPr algn="ctr"/>
              <a:r>
                <a:rPr lang="en-GB" sz="1400" dirty="0"/>
                <a:t>Choose sentence structure</a:t>
              </a:r>
            </a:p>
            <a:p>
              <a:pPr algn="ctr"/>
              <a:r>
                <a:rPr lang="en-GB" sz="1400" b="1" i="1" dirty="0"/>
                <a:t>(syntax)</a:t>
              </a:r>
            </a:p>
          </p:txBody>
        </p:sp>
        <p:sp>
          <p:nvSpPr>
            <p:cNvPr id="1055" name="_s1055"/>
            <p:cNvSpPr>
              <a:spLocks noChangeArrowheads="1"/>
            </p:cNvSpPr>
            <p:nvPr/>
          </p:nvSpPr>
          <p:spPr bwMode="auto">
            <a:xfrm>
              <a:off x="3589" y="1172"/>
              <a:ext cx="273" cy="273"/>
            </a:xfrm>
            <a:prstGeom prst="rect">
              <a:avLst/>
            </a:prstGeom>
            <a:noFill/>
            <a:ln w="9525">
              <a:noFill/>
              <a:miter lim="800000"/>
              <a:headEnd/>
              <a:tailEnd/>
            </a:ln>
          </p:spPr>
          <p:txBody>
            <a:bodyPr wrap="none" anchor="ctr">
              <a:prstTxWarp prst="textNoShape">
                <a:avLst/>
              </a:prstTxWarp>
            </a:bodyPr>
            <a:lstStyle/>
            <a:p>
              <a:pPr algn="ctr"/>
              <a:r>
                <a:rPr lang="en-GB" sz="1400" dirty="0"/>
                <a:t>Choose words</a:t>
              </a:r>
            </a:p>
            <a:p>
              <a:pPr algn="ctr"/>
              <a:r>
                <a:rPr lang="en-GB" sz="1400" dirty="0"/>
                <a:t>(</a:t>
              </a:r>
              <a:r>
                <a:rPr lang="en-GB" sz="1400" b="1" i="1" dirty="0"/>
                <a:t>semantics)</a:t>
              </a:r>
            </a:p>
          </p:txBody>
        </p:sp>
        <p:sp>
          <p:nvSpPr>
            <p:cNvPr id="1056" name="_s1056"/>
            <p:cNvSpPr>
              <a:spLocks noChangeArrowheads="1"/>
            </p:cNvSpPr>
            <p:nvPr/>
          </p:nvSpPr>
          <p:spPr bwMode="auto">
            <a:xfrm>
              <a:off x="3044" y="930"/>
              <a:ext cx="273" cy="273"/>
            </a:xfrm>
            <a:prstGeom prst="rect">
              <a:avLst/>
            </a:prstGeom>
            <a:noFill/>
            <a:ln w="9525">
              <a:noFill/>
              <a:miter lim="800000"/>
              <a:headEnd/>
              <a:tailEnd/>
            </a:ln>
          </p:spPr>
          <p:txBody>
            <a:bodyPr wrap="none" anchor="ctr">
              <a:prstTxWarp prst="textNoShape">
                <a:avLst/>
              </a:prstTxWarp>
            </a:bodyPr>
            <a:lstStyle/>
            <a:p>
              <a:pPr algn="ctr"/>
              <a:r>
                <a:rPr lang="en-GB" sz="1400" dirty="0"/>
                <a:t>Ideas and </a:t>
              </a:r>
            </a:p>
            <a:p>
              <a:pPr algn="ctr"/>
              <a:r>
                <a:rPr lang="en-GB" sz="1400" dirty="0"/>
                <a:t>decide</a:t>
              </a:r>
            </a:p>
          </p:txBody>
        </p:sp>
        <p:sp>
          <p:nvSpPr>
            <p:cNvPr id="1057" name="_s1057"/>
            <p:cNvSpPr>
              <a:spLocks noChangeArrowheads="1"/>
            </p:cNvSpPr>
            <p:nvPr/>
          </p:nvSpPr>
          <p:spPr bwMode="auto">
            <a:xfrm>
              <a:off x="1681" y="3293"/>
              <a:ext cx="273" cy="273"/>
            </a:xfrm>
            <a:prstGeom prst="rect">
              <a:avLst/>
            </a:prstGeom>
            <a:noFill/>
            <a:ln w="9525">
              <a:noFill/>
              <a:miter lim="800000"/>
              <a:headEnd/>
              <a:tailEnd/>
            </a:ln>
          </p:spPr>
          <p:txBody>
            <a:bodyPr wrap="none" anchor="ctr">
              <a:prstTxWarp prst="textNoShape">
                <a:avLst/>
              </a:prstTxWarp>
            </a:bodyPr>
            <a:lstStyle/>
            <a:p>
              <a:pPr algn="ctr"/>
              <a:r>
                <a:rPr lang="en-GB" sz="1400" dirty="0">
                  <a:solidFill>
                    <a:schemeClr val="accent2"/>
                  </a:solidFill>
                </a:rPr>
                <a:t>Interpret non-verbal </a:t>
              </a:r>
            </a:p>
            <a:p>
              <a:pPr algn="ctr"/>
              <a:r>
                <a:rPr lang="en-GB" sz="1400" dirty="0">
                  <a:solidFill>
                    <a:schemeClr val="accent2"/>
                  </a:solidFill>
                </a:rPr>
                <a:t>communication</a:t>
              </a:r>
            </a:p>
          </p:txBody>
        </p:sp>
        <p:sp>
          <p:nvSpPr>
            <p:cNvPr id="1058" name="Rectangle 34"/>
            <p:cNvSpPr>
              <a:spLocks noChangeArrowheads="1"/>
            </p:cNvSpPr>
            <p:nvPr/>
          </p:nvSpPr>
          <p:spPr bwMode="auto">
            <a:xfrm>
              <a:off x="2428" y="2266"/>
              <a:ext cx="953" cy="408"/>
            </a:xfrm>
            <a:prstGeom prst="rect">
              <a:avLst/>
            </a:prstGeom>
            <a:noFill/>
            <a:ln w="9525">
              <a:noFill/>
              <a:miter lim="800000"/>
              <a:headEnd/>
              <a:tailEnd/>
            </a:ln>
          </p:spPr>
          <p:txBody>
            <a:bodyPr wrap="none" anchor="ctr">
              <a:prstTxWarp prst="textNoShape">
                <a:avLst/>
              </a:prstTxWarp>
            </a:bodyPr>
            <a:lstStyle/>
            <a:p>
              <a:pPr algn="ctr"/>
              <a:r>
                <a:rPr lang="en-GB" sz="1400"/>
                <a:t>Self-</a:t>
              </a:r>
            </a:p>
            <a:p>
              <a:pPr algn="ctr"/>
              <a:r>
                <a:rPr lang="en-GB" sz="1400"/>
                <a:t>monitor</a:t>
              </a:r>
            </a:p>
          </p:txBody>
        </p:sp>
      </p:grpSp>
      <p:sp>
        <p:nvSpPr>
          <p:cNvPr id="36" name="TextBox 35"/>
          <p:cNvSpPr txBox="1"/>
          <p:nvPr/>
        </p:nvSpPr>
        <p:spPr>
          <a:xfrm>
            <a:off x="6483351" y="6192838"/>
            <a:ext cx="2203449" cy="369332"/>
          </a:xfrm>
          <a:prstGeom prst="rect">
            <a:avLst/>
          </a:prstGeom>
          <a:noFill/>
        </p:spPr>
        <p:txBody>
          <a:bodyPr wrap="square" rtlCol="0">
            <a:spAutoFit/>
          </a:bodyPr>
          <a:lstStyle/>
          <a:p>
            <a:r>
              <a:rPr lang="en-US" dirty="0"/>
              <a:t>(</a:t>
            </a:r>
            <a:r>
              <a:rPr lang="en-US" dirty="0" err="1"/>
              <a:t>Elklan</a:t>
            </a:r>
            <a:r>
              <a:rPr lang="en-US" dirty="0"/>
              <a:t>, 2005)</a:t>
            </a:r>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2"/>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4294967295"/>
          </p:nvPr>
        </p:nvSpPr>
        <p:spPr>
          <a:xfrm>
            <a:off x="493913" y="582158"/>
            <a:ext cx="7937884" cy="5437642"/>
          </a:xfrm>
          <a:solidFill>
            <a:schemeClr val="accent5">
              <a:lumMod val="60000"/>
              <a:lumOff val="40000"/>
            </a:schemeClr>
          </a:solidFill>
        </p:spPr>
        <p:txBody>
          <a:bodyPr>
            <a:normAutofit fontScale="92500" lnSpcReduction="20000"/>
          </a:bodyPr>
          <a:lstStyle/>
          <a:p>
            <a:pPr>
              <a:buNone/>
            </a:pPr>
            <a:r>
              <a:rPr lang="en-US" sz="3600" dirty="0"/>
              <a:t>    If the child’s language development seems to be lagging it is misplaced sympathy to do his talking for him.  Instead, put  your ear closer, concentrate more sharply, smile more rewardingly and spend more time in genuine conversation, difficult though it is.  To foster children’s language development, create opportunities for them to talk, and then talk with them (not at them) (Clay, 1991:p.69).  </a:t>
            </a:r>
          </a:p>
          <a:p>
            <a:pPr>
              <a:buNone/>
            </a:pPr>
            <a:r>
              <a:rPr lang="en-US" dirty="0"/>
              <a:t>	</a:t>
            </a:r>
          </a:p>
          <a:p>
            <a:pPr>
              <a:buNone/>
            </a:pPr>
            <a:endParaRPr lang="en-US" dirty="0"/>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Curriculum links</a:t>
            </a:r>
          </a:p>
        </p:txBody>
      </p:sp>
      <p:sp>
        <p:nvSpPr>
          <p:cNvPr id="3" name="Content Placeholder 2"/>
          <p:cNvSpPr>
            <a:spLocks noGrp="1"/>
          </p:cNvSpPr>
          <p:nvPr>
            <p:ph idx="1"/>
          </p:nvPr>
        </p:nvSpPr>
        <p:spPr/>
        <p:txBody>
          <a:bodyPr/>
          <a:lstStyle/>
          <a:p>
            <a:r>
              <a:rPr lang="en-US" sz="2800" dirty="0"/>
              <a:t>One of the seven areas of learning – Foundation Phase (Revised 2015)</a:t>
            </a:r>
          </a:p>
          <a:p>
            <a:r>
              <a:rPr lang="en-US" sz="2800" dirty="0"/>
              <a:t>Welsh and English – Key Stage Two (Revised 2015)</a:t>
            </a:r>
          </a:p>
          <a:p>
            <a:r>
              <a:rPr lang="en-US" sz="2800" dirty="0"/>
              <a:t>Literacy and numeracy framework (2013)</a:t>
            </a:r>
          </a:p>
          <a:p>
            <a:pPr>
              <a:buNone/>
            </a:pPr>
            <a:endParaRPr lang="en-US" dirty="0"/>
          </a:p>
          <a:p>
            <a:pPr>
              <a:buNone/>
            </a:pPr>
            <a:r>
              <a:rPr lang="en-US" dirty="0"/>
              <a:t>	</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build="p"/>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3315D8E-D977-4325-A03E-AAA0006CD860}"/>
              </a:ext>
            </a:extLst>
          </p:cNvPr>
          <p:cNvSpPr>
            <a:spLocks noGrp="1"/>
          </p:cNvSpPr>
          <p:nvPr>
            <p:ph type="title"/>
          </p:nvPr>
        </p:nvSpPr>
        <p:spPr/>
        <p:txBody>
          <a:bodyPr>
            <a:normAutofit fontScale="90000"/>
          </a:bodyPr>
          <a:lstStyle/>
          <a:p>
            <a:r>
              <a:rPr lang="en-GB" sz="3600" dirty="0"/>
              <a:t>Foundation Phase Framework (Revised 2015)</a:t>
            </a:r>
          </a:p>
        </p:txBody>
      </p:sp>
      <p:sp>
        <p:nvSpPr>
          <p:cNvPr id="3" name="Content Placeholder 2">
            <a:extLst>
              <a:ext uri="{FF2B5EF4-FFF2-40B4-BE49-F238E27FC236}">
                <a16:creationId xmlns:a16="http://schemas.microsoft.com/office/drawing/2014/main" id="{EE9397F4-F062-4049-A9F4-E88D38479959}"/>
              </a:ext>
            </a:extLst>
          </p:cNvPr>
          <p:cNvSpPr>
            <a:spLocks noGrp="1"/>
          </p:cNvSpPr>
          <p:nvPr>
            <p:ph idx="1"/>
          </p:nvPr>
        </p:nvSpPr>
        <p:spPr/>
        <p:txBody>
          <a:bodyPr>
            <a:normAutofit fontScale="25000" lnSpcReduction="20000"/>
          </a:bodyPr>
          <a:lstStyle/>
          <a:p>
            <a:pPr marL="0" indent="0" fontAlgn="base">
              <a:buNone/>
            </a:pPr>
            <a:r>
              <a:rPr lang="en-GB" sz="7200" b="0" dirty="0">
                <a:effectLst/>
              </a:rPr>
              <a:t>This document sets out the curriculum and outcomes for 3 to 7-year-olds in Wales in the Foundation  Phase.</a:t>
            </a:r>
          </a:p>
          <a:p>
            <a:pPr fontAlgn="base"/>
            <a:r>
              <a:rPr lang="en-GB" sz="7200" b="0" dirty="0">
                <a:effectLst/>
              </a:rPr>
              <a:t>The statutory areas of learning in the Foundation Phase are:</a:t>
            </a:r>
          </a:p>
          <a:p>
            <a:pPr fontAlgn="base"/>
            <a:r>
              <a:rPr lang="en-GB" sz="7200" b="0" dirty="0">
                <a:effectLst/>
              </a:rPr>
              <a:t>personal and social development, well-being and cultural diversity</a:t>
            </a:r>
          </a:p>
          <a:p>
            <a:pPr fontAlgn="base"/>
            <a:r>
              <a:rPr lang="en-GB" sz="7200" b="0" dirty="0">
                <a:effectLst/>
              </a:rPr>
              <a:t>language, literacy and communication skills</a:t>
            </a:r>
          </a:p>
          <a:p>
            <a:pPr fontAlgn="base"/>
            <a:r>
              <a:rPr lang="en-GB" sz="7200" b="0" dirty="0">
                <a:effectLst/>
              </a:rPr>
              <a:t>mathematical development</a:t>
            </a:r>
          </a:p>
          <a:p>
            <a:pPr fontAlgn="base"/>
            <a:r>
              <a:rPr lang="en-GB" sz="7200" b="0" dirty="0">
                <a:effectLst/>
              </a:rPr>
              <a:t>Welsh language development</a:t>
            </a:r>
          </a:p>
          <a:p>
            <a:pPr fontAlgn="base"/>
            <a:r>
              <a:rPr lang="en-GB" sz="7200" b="0" dirty="0">
                <a:effectLst/>
              </a:rPr>
              <a:t>knowledge and understanding of the world</a:t>
            </a:r>
          </a:p>
          <a:p>
            <a:pPr fontAlgn="base"/>
            <a:r>
              <a:rPr lang="en-GB" sz="7200" b="0" dirty="0">
                <a:effectLst/>
              </a:rPr>
              <a:t>physical development</a:t>
            </a:r>
          </a:p>
          <a:p>
            <a:pPr fontAlgn="base"/>
            <a:r>
              <a:rPr lang="en-GB" sz="7200" b="0" dirty="0">
                <a:effectLst/>
              </a:rPr>
              <a:t>creative development.</a:t>
            </a:r>
          </a:p>
          <a:p>
            <a:endParaRPr lang="en-GB" dirty="0"/>
          </a:p>
        </p:txBody>
      </p:sp>
    </p:spTree>
    <p:extLst>
      <p:ext uri="{BB962C8B-B14F-4D97-AF65-F5344CB8AC3E}">
        <p14:creationId xmlns:p14="http://schemas.microsoft.com/office/powerpoint/2010/main" val="452410458"/>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Scaffolding language</a:t>
            </a:r>
          </a:p>
        </p:txBody>
      </p:sp>
      <p:sp>
        <p:nvSpPr>
          <p:cNvPr id="3" name="Content Placeholder 2"/>
          <p:cNvSpPr>
            <a:spLocks noGrp="1"/>
          </p:cNvSpPr>
          <p:nvPr>
            <p:ph idx="1"/>
          </p:nvPr>
        </p:nvSpPr>
        <p:spPr>
          <a:solidFill>
            <a:schemeClr val="accent5">
              <a:lumMod val="60000"/>
              <a:lumOff val="40000"/>
            </a:schemeClr>
          </a:solidFill>
        </p:spPr>
        <p:txBody>
          <a:bodyPr/>
          <a:lstStyle/>
          <a:p>
            <a:pPr>
              <a:buNone/>
            </a:pPr>
            <a:r>
              <a:rPr lang="en-US" dirty="0"/>
              <a:t>     </a:t>
            </a:r>
            <a:r>
              <a:rPr lang="en-US" sz="3200" dirty="0"/>
              <a:t>According to Bruner (1961) the purpose of education is not to impart knowledge, but to facilitate a child's thinking and problem solving skills.  This can then be transferred to a range of situations.  Education should also develop symbolic thinking in children (Gray &amp; </a:t>
            </a:r>
            <a:r>
              <a:rPr lang="en-US" sz="3200" dirty="0" err="1"/>
              <a:t>Macblain</a:t>
            </a:r>
            <a:r>
              <a:rPr lang="en-US" sz="3200" dirty="0"/>
              <a:t>, 2012).</a:t>
            </a:r>
          </a:p>
        </p:txBody>
      </p:sp>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dirty="0"/>
              <a:t>Supporting talk in the classroom</a:t>
            </a:r>
          </a:p>
        </p:txBody>
      </p:sp>
      <p:sp>
        <p:nvSpPr>
          <p:cNvPr id="3" name="Content Placeholder 2"/>
          <p:cNvSpPr>
            <a:spLocks noGrp="1"/>
          </p:cNvSpPr>
          <p:nvPr>
            <p:ph sz="half" idx="1"/>
          </p:nvPr>
        </p:nvSpPr>
        <p:spPr/>
        <p:txBody>
          <a:bodyPr>
            <a:normAutofit fontScale="85000" lnSpcReduction="10000"/>
          </a:bodyPr>
          <a:lstStyle/>
          <a:p>
            <a:r>
              <a:rPr lang="en-US" sz="2800" dirty="0"/>
              <a:t>Building vocabulary</a:t>
            </a:r>
          </a:p>
          <a:p>
            <a:r>
              <a:rPr lang="en-US" sz="2800" dirty="0"/>
              <a:t>Use of visuals</a:t>
            </a:r>
          </a:p>
          <a:p>
            <a:r>
              <a:rPr lang="en-US" sz="2800" dirty="0"/>
              <a:t>Developing listening and inference  skills</a:t>
            </a:r>
          </a:p>
          <a:p>
            <a:r>
              <a:rPr lang="en-US" sz="2800" dirty="0"/>
              <a:t>Self-assessment and monitoring</a:t>
            </a:r>
          </a:p>
          <a:p>
            <a:r>
              <a:rPr lang="en-US" sz="2800" dirty="0"/>
              <a:t>Group talk</a:t>
            </a:r>
          </a:p>
          <a:p>
            <a:pPr>
              <a:buNone/>
            </a:pPr>
            <a:endParaRPr lang="en-US" dirty="0"/>
          </a:p>
        </p:txBody>
      </p:sp>
      <p:sp>
        <p:nvSpPr>
          <p:cNvPr id="4" name="Content Placeholder 3"/>
          <p:cNvSpPr>
            <a:spLocks noGrp="1"/>
          </p:cNvSpPr>
          <p:nvPr>
            <p:ph sz="half" idx="2"/>
          </p:nvPr>
        </p:nvSpPr>
        <p:spPr/>
        <p:txBody>
          <a:bodyPr>
            <a:normAutofit fontScale="85000" lnSpcReduction="10000"/>
          </a:bodyPr>
          <a:lstStyle/>
          <a:p>
            <a:r>
              <a:rPr lang="en-US" sz="2800" dirty="0"/>
              <a:t>ICT</a:t>
            </a:r>
          </a:p>
          <a:p>
            <a:r>
              <a:rPr lang="en-US" sz="2800" dirty="0"/>
              <a:t>Voicing an opinion</a:t>
            </a:r>
          </a:p>
          <a:p>
            <a:r>
              <a:rPr lang="en-US" sz="2800" dirty="0"/>
              <a:t>Drama</a:t>
            </a:r>
          </a:p>
          <a:p>
            <a:r>
              <a:rPr lang="en-US" sz="2800" dirty="0"/>
              <a:t>No pens day</a:t>
            </a:r>
          </a:p>
          <a:p>
            <a:r>
              <a:rPr lang="en-US" sz="2800" dirty="0"/>
              <a:t>Philosophy  for Children (P4C)</a:t>
            </a:r>
          </a:p>
          <a:p>
            <a:r>
              <a:rPr lang="en-US" sz="2800" dirty="0"/>
              <a:t>What does P4C look like in the classroom:</a:t>
            </a:r>
          </a:p>
          <a:p>
            <a:r>
              <a:rPr lang="en-US" sz="2800" dirty="0">
                <a:hlinkClick r:id="rId2"/>
              </a:rPr>
              <a:t>https://www.youtube.com/watch?v=H3sjqvRsw_E</a:t>
            </a:r>
            <a:endParaRPr lang="en-US" sz="2800" dirty="0"/>
          </a:p>
          <a:p>
            <a:endParaRPr lang="en-US" sz="2800" dirty="0"/>
          </a:p>
          <a:p>
            <a:pPr>
              <a:buNone/>
            </a:pPr>
            <a:endParaRPr lang="en-US" dirty="0"/>
          </a:p>
        </p:txBody>
      </p:sp>
      <p:sp>
        <p:nvSpPr>
          <p:cNvPr id="5" name="TextBox 4"/>
          <p:cNvSpPr txBox="1"/>
          <p:nvPr/>
        </p:nvSpPr>
        <p:spPr>
          <a:xfrm>
            <a:off x="6483574" y="6037729"/>
            <a:ext cx="3931920" cy="369332"/>
          </a:xfrm>
          <a:prstGeom prst="rect">
            <a:avLst/>
          </a:prstGeom>
          <a:noFill/>
        </p:spPr>
        <p:txBody>
          <a:bodyPr wrap="square" rtlCol="0">
            <a:spAutoFit/>
          </a:bodyPr>
          <a:lstStyle/>
          <a:p>
            <a:r>
              <a:rPr lang="en-US" dirty="0"/>
              <a:t>(Gross, 2013)</a:t>
            </a:r>
          </a:p>
        </p:txBody>
      </p:sp>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References</a:t>
            </a:r>
          </a:p>
        </p:txBody>
      </p:sp>
      <p:sp>
        <p:nvSpPr>
          <p:cNvPr id="3" name="Content Placeholder 2"/>
          <p:cNvSpPr>
            <a:spLocks noGrp="1"/>
          </p:cNvSpPr>
          <p:nvPr>
            <p:ph idx="1"/>
          </p:nvPr>
        </p:nvSpPr>
        <p:spPr/>
        <p:txBody>
          <a:bodyPr>
            <a:normAutofit fontScale="55000" lnSpcReduction="20000"/>
          </a:bodyPr>
          <a:lstStyle/>
          <a:p>
            <a:pPr>
              <a:buNone/>
            </a:pPr>
            <a:r>
              <a:rPr lang="en-US" sz="2500" b="0" dirty="0">
                <a:ln w="12700">
                  <a:solidFill>
                    <a:schemeClr val="tx1">
                      <a:alpha val="98000"/>
                    </a:schemeClr>
                  </a:solidFill>
                </a:ln>
              </a:rPr>
              <a:t>        Clay, M. (1991) </a:t>
            </a:r>
            <a:r>
              <a:rPr lang="en-US" sz="2500" b="0" i="1" dirty="0">
                <a:ln w="12700">
                  <a:solidFill>
                    <a:schemeClr val="tx1">
                      <a:alpha val="98000"/>
                    </a:schemeClr>
                  </a:solidFill>
                </a:ln>
              </a:rPr>
              <a:t>Becoming Literate. </a:t>
            </a:r>
            <a:r>
              <a:rPr lang="en-US" sz="2500" b="0" dirty="0">
                <a:ln w="12700">
                  <a:solidFill>
                    <a:schemeClr val="tx1">
                      <a:alpha val="98000"/>
                    </a:schemeClr>
                  </a:solidFill>
                </a:ln>
              </a:rPr>
              <a:t>London: Heinemann </a:t>
            </a:r>
            <a:r>
              <a:rPr lang="en-US" sz="2500" b="0" dirty="0" err="1">
                <a:ln w="12700">
                  <a:solidFill>
                    <a:schemeClr val="tx1">
                      <a:alpha val="98000"/>
                    </a:schemeClr>
                  </a:solidFill>
                </a:ln>
              </a:rPr>
              <a:t>Educa</a:t>
            </a:r>
            <a:r>
              <a:rPr lang="en-GB" sz="2500" b="0" dirty="0">
                <a:effectLst/>
              </a:rPr>
              <a:t>creative development.</a:t>
            </a:r>
          </a:p>
          <a:p>
            <a:pPr>
              <a:buNone/>
            </a:pPr>
            <a:r>
              <a:rPr lang="en-GB" sz="2500" dirty="0">
                <a:effectLst/>
              </a:rPr>
              <a:t>        Communication Skills available at </a:t>
            </a:r>
            <a:r>
              <a:rPr lang="en-GB" sz="2500" dirty="0">
                <a:effectLst/>
                <a:hlinkClick r:id="rId2"/>
              </a:rPr>
              <a:t>https://www.skillsyouneed.com/ips/communication-skills.html#:~:text=Communication%20skills%20are%20needed%20to,work%20well%20in%20a%20group</a:t>
            </a:r>
            <a:r>
              <a:rPr lang="en-GB" sz="2500" dirty="0">
                <a:effectLst/>
              </a:rPr>
              <a:t>. (Accessed February 5</a:t>
            </a:r>
            <a:r>
              <a:rPr lang="en-GB" sz="2500" baseline="30000" dirty="0">
                <a:effectLst/>
              </a:rPr>
              <a:t>th</a:t>
            </a:r>
            <a:r>
              <a:rPr lang="en-GB" sz="2500" dirty="0">
                <a:effectLst/>
              </a:rPr>
              <a:t> 2021)</a:t>
            </a:r>
          </a:p>
          <a:p>
            <a:pPr>
              <a:buNone/>
            </a:pPr>
            <a:r>
              <a:rPr lang="en-US" sz="2500" b="0" dirty="0">
                <a:ln w="12700">
                  <a:solidFill>
                    <a:schemeClr val="tx1">
                      <a:alpha val="98000"/>
                    </a:schemeClr>
                  </a:solidFill>
                </a:ln>
              </a:rPr>
              <a:t>        Gray, C. &amp; </a:t>
            </a:r>
            <a:r>
              <a:rPr lang="en-US" sz="2500" b="0" dirty="0" err="1">
                <a:ln w="12700">
                  <a:solidFill>
                    <a:schemeClr val="tx1">
                      <a:alpha val="98000"/>
                    </a:schemeClr>
                  </a:solidFill>
                </a:ln>
              </a:rPr>
              <a:t>Macblain</a:t>
            </a:r>
            <a:r>
              <a:rPr lang="en-US" sz="2500" b="0" dirty="0">
                <a:ln w="12700">
                  <a:solidFill>
                    <a:schemeClr val="tx1">
                      <a:alpha val="98000"/>
                    </a:schemeClr>
                  </a:solidFill>
                </a:ln>
              </a:rPr>
              <a:t>, S. (2012) </a:t>
            </a:r>
            <a:r>
              <a:rPr lang="en-US" sz="2500" b="0" i="1" dirty="0">
                <a:ln w="12700">
                  <a:solidFill>
                    <a:schemeClr val="tx1">
                      <a:alpha val="98000"/>
                    </a:schemeClr>
                  </a:solidFill>
                </a:ln>
              </a:rPr>
              <a:t>Learning Theories in Childhood. </a:t>
            </a:r>
            <a:r>
              <a:rPr lang="en-US" sz="2500" b="0" dirty="0" err="1">
                <a:ln w="12700">
                  <a:solidFill>
                    <a:schemeClr val="tx1">
                      <a:alpha val="98000"/>
                    </a:schemeClr>
                  </a:solidFill>
                </a:ln>
              </a:rPr>
              <a:t>London:Sage</a:t>
            </a:r>
            <a:r>
              <a:rPr lang="en-US" sz="2500" b="0" dirty="0">
                <a:ln w="12700">
                  <a:solidFill>
                    <a:schemeClr val="tx1">
                      <a:alpha val="98000"/>
                    </a:schemeClr>
                  </a:solidFill>
                </a:ln>
              </a:rPr>
              <a:t>.</a:t>
            </a:r>
          </a:p>
          <a:p>
            <a:pPr>
              <a:buNone/>
            </a:pPr>
            <a:r>
              <a:rPr lang="en-US" sz="2500" b="0" dirty="0">
                <a:ln w="12700">
                  <a:solidFill>
                    <a:schemeClr val="tx1">
                      <a:alpha val="98000"/>
                    </a:schemeClr>
                  </a:solidFill>
                </a:ln>
              </a:rPr>
              <a:t>	Gross, J. (2013) </a:t>
            </a:r>
            <a:r>
              <a:rPr lang="en-US" sz="2500" b="0" i="1" dirty="0">
                <a:ln w="12700">
                  <a:solidFill>
                    <a:schemeClr val="tx1">
                      <a:alpha val="98000"/>
                    </a:schemeClr>
                  </a:solidFill>
                </a:ln>
              </a:rPr>
              <a:t>Time to talk. </a:t>
            </a:r>
            <a:r>
              <a:rPr lang="en-US" sz="2500" b="0" dirty="0">
                <a:ln w="12700">
                  <a:solidFill>
                    <a:schemeClr val="tx1">
                      <a:alpha val="98000"/>
                    </a:schemeClr>
                  </a:solidFill>
                </a:ln>
              </a:rPr>
              <a:t>Oxon: </a:t>
            </a:r>
            <a:r>
              <a:rPr lang="en-US" sz="2500" b="0" dirty="0" err="1">
                <a:ln w="12700">
                  <a:solidFill>
                    <a:schemeClr val="tx1">
                      <a:alpha val="98000"/>
                    </a:schemeClr>
                  </a:solidFill>
                </a:ln>
              </a:rPr>
              <a:t>Routledge</a:t>
            </a:r>
            <a:r>
              <a:rPr lang="en-US" sz="2500" b="0" dirty="0">
                <a:ln w="12700">
                  <a:solidFill>
                    <a:schemeClr val="tx1">
                      <a:alpha val="98000"/>
                    </a:schemeClr>
                  </a:solidFill>
                </a:ln>
              </a:rPr>
              <a:t>.</a:t>
            </a:r>
          </a:p>
          <a:p>
            <a:pPr>
              <a:buNone/>
            </a:pPr>
            <a:r>
              <a:rPr lang="en-US" sz="2500" dirty="0"/>
              <a:t>	Philosophy for Children available at </a:t>
            </a:r>
            <a:r>
              <a:rPr lang="en-US" sz="2500" dirty="0">
                <a:hlinkClick r:id="rId3"/>
              </a:rPr>
              <a:t>http://p4c.com http://p4c.com /</a:t>
            </a:r>
            <a:r>
              <a:rPr lang="en-US" sz="2500" dirty="0"/>
              <a:t> (Accessed February 5</a:t>
            </a:r>
            <a:r>
              <a:rPr lang="en-US" sz="2500" baseline="30000" dirty="0"/>
              <a:t>th</a:t>
            </a:r>
            <a:r>
              <a:rPr lang="en-US" sz="2500" dirty="0"/>
              <a:t> 2021). </a:t>
            </a:r>
          </a:p>
          <a:p>
            <a:pPr>
              <a:buNone/>
            </a:pPr>
            <a:r>
              <a:rPr lang="en-US" sz="2500" dirty="0"/>
              <a:t>        Reading to children is so powerful available at </a:t>
            </a:r>
            <a:r>
              <a:rPr lang="en-US" sz="2500" dirty="0">
                <a:hlinkClick r:id="rId4"/>
              </a:rPr>
              <a:t>https://literacytrust.org.uk/blog/reading-children-so-powerful-so-simple-and-yet-so-misunderstood/</a:t>
            </a:r>
            <a:r>
              <a:rPr lang="en-US" sz="2500" dirty="0"/>
              <a:t> (Accessed February 5</a:t>
            </a:r>
            <a:r>
              <a:rPr lang="en-US" sz="2500" baseline="30000" dirty="0"/>
              <a:t>th</a:t>
            </a:r>
            <a:r>
              <a:rPr lang="en-US" sz="2500" dirty="0"/>
              <a:t> 2021)</a:t>
            </a:r>
          </a:p>
          <a:p>
            <a:pPr>
              <a:buNone/>
            </a:pPr>
            <a:r>
              <a:rPr lang="en-US" sz="2500" dirty="0"/>
              <a:t>       </a:t>
            </a:r>
            <a:r>
              <a:rPr lang="en-US" sz="2500" dirty="0" err="1"/>
              <a:t>Elklan</a:t>
            </a:r>
            <a:r>
              <a:rPr lang="en-US" sz="2500" dirty="0"/>
              <a:t> Community Chain available </a:t>
            </a:r>
            <a:r>
              <a:rPr lang="en-US" sz="2500" dirty="0">
                <a:hlinkClick r:id="rId5"/>
              </a:rPr>
              <a:t>https://www.afasic.org.uk/about-talking/what-skills-are involved/the-communication-chain/</a:t>
            </a:r>
            <a:r>
              <a:rPr lang="en-US" sz="2500" dirty="0"/>
              <a:t> (Accessed February 5</a:t>
            </a:r>
            <a:r>
              <a:rPr lang="en-US" sz="2500" baseline="30000" dirty="0"/>
              <a:t>th</a:t>
            </a:r>
            <a:r>
              <a:rPr lang="en-US" sz="2500" dirty="0"/>
              <a:t> 2021)</a:t>
            </a:r>
          </a:p>
          <a:p>
            <a:pPr>
              <a:buNone/>
            </a:pPr>
            <a:endParaRPr lang="en-US" sz="2800" dirty="0"/>
          </a:p>
        </p:txBody>
      </p:sp>
    </p:spTree>
  </p:cSld>
  <p:clrMapOvr>
    <a:masterClrMapping/>
  </p:clrMapOvr>
</p:sld>
</file>

<file path=ppt/theme/_rels/theme1.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image" Target="../media/image2.jpeg"/><Relationship Id="rId1" Type="http://schemas.openxmlformats.org/officeDocument/2006/relationships/image" Target="../media/image1.jpeg"/></Relationships>
</file>

<file path=ppt/theme/theme1.xml><?xml version="1.0" encoding="utf-8"?>
<a:theme xmlns:a="http://schemas.openxmlformats.org/drawingml/2006/main" name="Focus">
  <a:themeElements>
    <a:clrScheme name="Focus">
      <a:dk1>
        <a:sysClr val="windowText" lastClr="000000"/>
      </a:dk1>
      <a:lt1>
        <a:sysClr val="window" lastClr="FFFFFF"/>
      </a:lt1>
      <a:dk2>
        <a:srgbClr val="0064E2"/>
      </a:dk2>
      <a:lt2>
        <a:srgbClr val="B5D2F5"/>
      </a:lt2>
      <a:accent1>
        <a:srgbClr val="FFB91D"/>
      </a:accent1>
      <a:accent2>
        <a:srgbClr val="F97817"/>
      </a:accent2>
      <a:accent3>
        <a:srgbClr val="6DE304"/>
      </a:accent3>
      <a:accent4>
        <a:srgbClr val="FF0000"/>
      </a:accent4>
      <a:accent5>
        <a:srgbClr val="732BEA"/>
      </a:accent5>
      <a:accent6>
        <a:srgbClr val="C913AD"/>
      </a:accent6>
      <a:hlink>
        <a:srgbClr val="FFE400"/>
      </a:hlink>
      <a:folHlink>
        <a:srgbClr val="A3EC62"/>
      </a:folHlink>
    </a:clrScheme>
    <a:fontScheme name="Focus">
      <a:majorFont>
        <a:latin typeface="Corbel"/>
        <a:ea typeface=""/>
        <a:cs typeface=""/>
        <a:font script="Jpan" typeface="ＭＳ ゴシック"/>
      </a:majorFont>
      <a:minorFont>
        <a:latin typeface="Corbel"/>
        <a:ea typeface=""/>
        <a:cs typeface=""/>
        <a:font script="Jpan" typeface="ＭＳ ゴシック"/>
      </a:minorFont>
    </a:fontScheme>
    <a:fmtScheme name="Focus">
      <a:fillStyleLst>
        <a:solidFill>
          <a:schemeClr val="phClr"/>
        </a:solidFill>
        <a:solidFill>
          <a:schemeClr val="phClr"/>
        </a:solidFill>
        <a:solidFill>
          <a:schemeClr val="phClr">
            <a:satMod val="150000"/>
          </a:schemeClr>
        </a:solidFill>
      </a:fillStyleLst>
      <a:lnStyleLst>
        <a:ln w="19050" cap="flat" cmpd="sng" algn="ctr">
          <a:solidFill>
            <a:schemeClr val="phClr">
              <a:shade val="95000"/>
              <a:satMod val="105000"/>
            </a:schemeClr>
          </a:solidFill>
          <a:prstDash val="solid"/>
        </a:ln>
        <a:ln w="38100" cap="flat" cmpd="sng" algn="ctr">
          <a:solidFill>
            <a:schemeClr val="phClr"/>
          </a:solidFill>
          <a:prstDash val="solid"/>
        </a:ln>
        <a:ln w="50800" cap="flat" cmpd="sng" algn="ctr">
          <a:solidFill>
            <a:schemeClr val="phClr"/>
          </a:solidFill>
          <a:prstDash val="solid"/>
        </a:ln>
      </a:lnStyleLst>
      <a:effectStyleLst>
        <a:effectStyle>
          <a:effectLst/>
        </a:effectStyle>
        <a:effectStyle>
          <a:effectLst>
            <a:innerShdw blurRad="50800" dist="25400" dir="13500000">
              <a:srgbClr val="FFFFFF">
                <a:alpha val="75000"/>
              </a:srgbClr>
            </a:innerShdw>
            <a:outerShdw blurRad="101600" dist="63500" dir="4200000" algn="br" rotWithShape="0">
              <a:srgbClr val="000000">
                <a:alpha val="50000"/>
              </a:srgbClr>
            </a:outerShdw>
          </a:effectLst>
        </a:effectStyle>
        <a:effectStyle>
          <a:effectLst>
            <a:glow rad="101600">
              <a:schemeClr val="lt1">
                <a:alpha val="40000"/>
              </a:schemeClr>
            </a:glow>
          </a:effectLst>
          <a:scene3d>
            <a:camera prst="orthographicFront">
              <a:rot lat="0" lon="0" rev="0"/>
            </a:camera>
            <a:lightRig rig="soft" dir="r">
              <a:rot lat="0" lon="0" rev="5400000"/>
            </a:lightRig>
          </a:scene3d>
          <a:sp3d prstMaterial="softmetal">
            <a:bevelT w="31750" h="63500"/>
          </a:sp3d>
        </a:effectStyle>
      </a:effectStyleLst>
      <a:bgFillStyleLst>
        <a:blipFill rotWithShape="1">
          <a:blip xmlns:r="http://schemas.openxmlformats.org/officeDocument/2006/relationships" r:embed="rId1">
            <a:duotone>
              <a:schemeClr val="phClr">
                <a:tint val="80000"/>
                <a:shade val="10000"/>
                <a:satMod val="250000"/>
              </a:schemeClr>
              <a:schemeClr val="phClr">
                <a:tint val="70000"/>
                <a:alpha val="80000"/>
                <a:satMod val="250000"/>
              </a:schemeClr>
            </a:duotone>
          </a:blip>
          <a:stretch/>
        </a:blipFill>
        <a:blipFill rotWithShape="1">
          <a:blip xmlns:r="http://schemas.openxmlformats.org/officeDocument/2006/relationships" r:embed="rId2">
            <a:duotone>
              <a:schemeClr val="phClr">
                <a:tint val="80000"/>
                <a:shade val="10000"/>
                <a:satMod val="250000"/>
              </a:schemeClr>
              <a:schemeClr val="phClr">
                <a:tint val="70000"/>
                <a:alpha val="80000"/>
                <a:satMod val="250000"/>
              </a:schemeClr>
            </a:duotone>
          </a:blip>
          <a:stretch/>
        </a:blipFill>
        <a:blipFill rotWithShape="1">
          <a:blip xmlns:r="http://schemas.openxmlformats.org/officeDocument/2006/relationships" r:embed="rId3">
            <a:duotone>
              <a:schemeClr val="phClr">
                <a:tint val="80000"/>
                <a:shade val="10000"/>
                <a:satMod val="250000"/>
              </a:schemeClr>
              <a:schemeClr val="phClr">
                <a:tint val="70000"/>
                <a:alpha val="80000"/>
                <a:satMod val="250000"/>
              </a:schemeClr>
            </a:duotone>
          </a:blip>
          <a:stretch/>
        </a:blipFill>
      </a:bgFillStyleLst>
    </a:fmtScheme>
  </a:themeElements>
  <a:objectDefaults>
    <a:spDef>
      <a:spPr/>
      <a:bodyPr rtlCol="0" anchor="ctr"/>
      <a:lstStyle>
        <a:defPPr algn="ctr">
          <a:defRPr/>
        </a:defP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docProps/app.xml><?xml version="1.0" encoding="utf-8"?>
<Properties xmlns="http://schemas.openxmlformats.org/officeDocument/2006/extended-properties" xmlns:vt="http://schemas.openxmlformats.org/officeDocument/2006/docPropsVTypes">
  <Template>Focus.thmx</Template>
  <TotalTime>721</TotalTime>
  <Words>805</Words>
  <Application>Microsoft Office PowerPoint</Application>
  <PresentationFormat>On-screen Show (4:3)</PresentationFormat>
  <Paragraphs>114</Paragraphs>
  <Slides>18</Slides>
  <Notes>1</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18</vt:i4>
      </vt:variant>
    </vt:vector>
  </HeadingPairs>
  <TitlesOfParts>
    <vt:vector size="23" baseType="lpstr">
      <vt:lpstr>Arial</vt:lpstr>
      <vt:lpstr>Calibri</vt:lpstr>
      <vt:lpstr>Corbel</vt:lpstr>
      <vt:lpstr>Wingdings</vt:lpstr>
      <vt:lpstr>Focus</vt:lpstr>
      <vt:lpstr>   Time to talk –    oracy in the  primary classroom</vt:lpstr>
      <vt:lpstr>What is communication?</vt:lpstr>
      <vt:lpstr>What is oracy?</vt:lpstr>
      <vt:lpstr>What is the main cause of academic failure?</vt:lpstr>
      <vt:lpstr> Reading to children is so powerful </vt:lpstr>
      <vt:lpstr>So, why don’t more parents do it?</vt:lpstr>
      <vt:lpstr> Current data</vt:lpstr>
      <vt:lpstr>Consumer data</vt:lpstr>
      <vt:lpstr>What are the skills we need to communicate successfully?</vt:lpstr>
      <vt:lpstr>Communication Skills</vt:lpstr>
      <vt:lpstr>Elklan’s Communication Chain</vt:lpstr>
      <vt:lpstr> The Communication Chain</vt:lpstr>
      <vt:lpstr>PowerPoint Presentation</vt:lpstr>
      <vt:lpstr>Curriculum links</vt:lpstr>
      <vt:lpstr>Foundation Phase Framework (Revised 2015)</vt:lpstr>
      <vt:lpstr>Scaffolding language</vt:lpstr>
      <vt:lpstr>Supporting talk in the classroom</vt:lpstr>
      <vt:lpstr>References</vt:lpstr>
    </vt:vector>
  </TitlesOfParts>
  <Company>Trinity Saint David</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Time to talk – oracy in the primary classroom</dc:title>
  <dc:creator>swwcte27</dc:creator>
  <cp:lastModifiedBy>Cindy Hunt</cp:lastModifiedBy>
  <cp:revision>23</cp:revision>
  <dcterms:created xsi:type="dcterms:W3CDTF">2015-10-11T22:28:35Z</dcterms:created>
  <dcterms:modified xsi:type="dcterms:W3CDTF">2021-02-08T20:27:08Z</dcterms:modified>
</cp:coreProperties>
</file>