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ian-Catalin Leftarache (2014677)" initials="MCL(" lastIdx="1" clrIdx="0">
    <p:extLst>
      <p:ext uri="{19B8F6BF-5375-455C-9EA6-DF929625EA0E}">
        <p15:presenceInfo xmlns:p15="http://schemas.microsoft.com/office/powerpoint/2012/main" userId="Marian-Catalin Leftarache (2014677)"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10263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09B7AD-C57E-4E98-A3A6-D7AB1F8E7E0A}" v="1849" dt="2021-01-03T11:53:27.0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8" d="100"/>
          <a:sy n="58" d="100"/>
        </p:scale>
        <p:origin x="85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commentAuthors" Target="commentAuthors.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n-Catalin Leftarache (2014677)" userId="55a48734-9242-4eaf-bb0b-608f9bafcfb8" providerId="ADAL" clId="{3309B7AD-C57E-4E98-A3A6-D7AB1F8E7E0A}"/>
    <pc:docChg chg="undo custSel addSld modSld">
      <pc:chgData name="Marian-Catalin Leftarache (2014677)" userId="55a48734-9242-4eaf-bb0b-608f9bafcfb8" providerId="ADAL" clId="{3309B7AD-C57E-4E98-A3A6-D7AB1F8E7E0A}" dt="2021-01-03T11:53:35.966" v="2320" actId="14100"/>
      <pc:docMkLst>
        <pc:docMk/>
      </pc:docMkLst>
      <pc:sldChg chg="addSp delSp modSp new mod modClrScheme addCm delCm chgLayout">
        <pc:chgData name="Marian-Catalin Leftarache (2014677)" userId="55a48734-9242-4eaf-bb0b-608f9bafcfb8" providerId="ADAL" clId="{3309B7AD-C57E-4E98-A3A6-D7AB1F8E7E0A}" dt="2021-01-03T11:53:35.966" v="2320" actId="14100"/>
        <pc:sldMkLst>
          <pc:docMk/>
          <pc:sldMk cId="2865423679" sldId="256"/>
        </pc:sldMkLst>
        <pc:spChg chg="mod ord">
          <ac:chgData name="Marian-Catalin Leftarache (2014677)" userId="55a48734-9242-4eaf-bb0b-608f9bafcfb8" providerId="ADAL" clId="{3309B7AD-C57E-4E98-A3A6-D7AB1F8E7E0A}" dt="2021-01-03T11:06:27.128" v="1423" actId="14100"/>
          <ac:spMkLst>
            <pc:docMk/>
            <pc:sldMk cId="2865423679" sldId="256"/>
            <ac:spMk id="2" creationId="{AFAB6367-6E4B-4D08-9126-1809C10FF4D1}"/>
          </ac:spMkLst>
        </pc:spChg>
        <pc:spChg chg="add del mod ord">
          <ac:chgData name="Marian-Catalin Leftarache (2014677)" userId="55a48734-9242-4eaf-bb0b-608f9bafcfb8" providerId="ADAL" clId="{3309B7AD-C57E-4E98-A3A6-D7AB1F8E7E0A}" dt="2021-01-03T11:08:06.828" v="1431" actId="120"/>
          <ac:spMkLst>
            <pc:docMk/>
            <pc:sldMk cId="2865423679" sldId="256"/>
            <ac:spMk id="3" creationId="{165A3D25-039A-448E-BFA3-28AF010593D3}"/>
          </ac:spMkLst>
        </pc:spChg>
        <pc:spChg chg="add del mod">
          <ac:chgData name="Marian-Catalin Leftarache (2014677)" userId="55a48734-9242-4eaf-bb0b-608f9bafcfb8" providerId="ADAL" clId="{3309B7AD-C57E-4E98-A3A6-D7AB1F8E7E0A}" dt="2020-12-23T11:26:33.005" v="1369" actId="478"/>
          <ac:spMkLst>
            <pc:docMk/>
            <pc:sldMk cId="2865423679" sldId="256"/>
            <ac:spMk id="17" creationId="{593E7199-5071-4306-818C-F6B3E70DE810}"/>
          </ac:spMkLst>
        </pc:spChg>
        <pc:graphicFrameChg chg="add mod">
          <ac:chgData name="Marian-Catalin Leftarache (2014677)" userId="55a48734-9242-4eaf-bb0b-608f9bafcfb8" providerId="ADAL" clId="{3309B7AD-C57E-4E98-A3A6-D7AB1F8E7E0A}" dt="2020-12-23T11:28:32.192" v="1381" actId="14100"/>
          <ac:graphicFrameMkLst>
            <pc:docMk/>
            <pc:sldMk cId="2865423679" sldId="256"/>
            <ac:graphicFrameMk id="6" creationId="{07B22C84-92A9-4F67-BDB0-17C7CCEE8C29}"/>
          </ac:graphicFrameMkLst>
        </pc:graphicFrameChg>
        <pc:graphicFrameChg chg="add mod">
          <ac:chgData name="Marian-Catalin Leftarache (2014677)" userId="55a48734-9242-4eaf-bb0b-608f9bafcfb8" providerId="ADAL" clId="{3309B7AD-C57E-4E98-A3A6-D7AB1F8E7E0A}" dt="2020-12-23T11:28:26.289" v="1380" actId="14100"/>
          <ac:graphicFrameMkLst>
            <pc:docMk/>
            <pc:sldMk cId="2865423679" sldId="256"/>
            <ac:graphicFrameMk id="9" creationId="{70AED152-BBAE-479D-829C-EE4A2A74424B}"/>
          </ac:graphicFrameMkLst>
        </pc:graphicFrameChg>
        <pc:graphicFrameChg chg="add mod">
          <ac:chgData name="Marian-Catalin Leftarache (2014677)" userId="55a48734-9242-4eaf-bb0b-608f9bafcfb8" providerId="ADAL" clId="{3309B7AD-C57E-4E98-A3A6-D7AB1F8E7E0A}" dt="2021-01-03T11:53:35.966" v="2320" actId="14100"/>
          <ac:graphicFrameMkLst>
            <pc:docMk/>
            <pc:sldMk cId="2865423679" sldId="256"/>
            <ac:graphicFrameMk id="12" creationId="{8350AE7C-A5CF-4D73-AA8C-8E4B2C5B16BA}"/>
          </ac:graphicFrameMkLst>
        </pc:graphicFrameChg>
        <pc:graphicFrameChg chg="add mod">
          <ac:chgData name="Marian-Catalin Leftarache (2014677)" userId="55a48734-9242-4eaf-bb0b-608f9bafcfb8" providerId="ADAL" clId="{3309B7AD-C57E-4E98-A3A6-D7AB1F8E7E0A}" dt="2021-01-03T11:03:31.534" v="1401" actId="14100"/>
          <ac:graphicFrameMkLst>
            <pc:docMk/>
            <pc:sldMk cId="2865423679" sldId="256"/>
            <ac:graphicFrameMk id="15" creationId="{7E7164F1-3380-4725-A880-4BE40478E8B3}"/>
          </ac:graphicFrameMkLst>
        </pc:graphicFrameChg>
      </pc:sldChg>
      <pc:sldChg chg="addSp modSp add mod">
        <pc:chgData name="Marian-Catalin Leftarache (2014677)" userId="55a48734-9242-4eaf-bb0b-608f9bafcfb8" providerId="ADAL" clId="{3309B7AD-C57E-4E98-A3A6-D7AB1F8E7E0A}" dt="2021-01-03T11:51:45.680" v="2317"/>
        <pc:sldMkLst>
          <pc:docMk/>
          <pc:sldMk cId="1006201425" sldId="257"/>
        </pc:sldMkLst>
        <pc:spChg chg="mod">
          <ac:chgData name="Marian-Catalin Leftarache (2014677)" userId="55a48734-9242-4eaf-bb0b-608f9bafcfb8" providerId="ADAL" clId="{3309B7AD-C57E-4E98-A3A6-D7AB1F8E7E0A}" dt="2021-01-03T11:06:38.687" v="1424" actId="14100"/>
          <ac:spMkLst>
            <pc:docMk/>
            <pc:sldMk cId="1006201425" sldId="257"/>
            <ac:spMk id="2" creationId="{AFAB6367-6E4B-4D08-9126-1809C10FF4D1}"/>
          </ac:spMkLst>
        </pc:spChg>
        <pc:spChg chg="mod">
          <ac:chgData name="Marian-Catalin Leftarache (2014677)" userId="55a48734-9242-4eaf-bb0b-608f9bafcfb8" providerId="ADAL" clId="{3309B7AD-C57E-4E98-A3A6-D7AB1F8E7E0A}" dt="2021-01-03T11:45:28.892" v="2091" actId="339"/>
          <ac:spMkLst>
            <pc:docMk/>
            <pc:sldMk cId="1006201425" sldId="257"/>
            <ac:spMk id="3" creationId="{165A3D25-039A-448E-BFA3-28AF010593D3}"/>
          </ac:spMkLst>
        </pc:spChg>
        <pc:graphicFrameChg chg="add mod">
          <ac:chgData name="Marian-Catalin Leftarache (2014677)" userId="55a48734-9242-4eaf-bb0b-608f9bafcfb8" providerId="ADAL" clId="{3309B7AD-C57E-4E98-A3A6-D7AB1F8E7E0A}" dt="2021-01-03T11:34:45.286" v="1625" actId="14100"/>
          <ac:graphicFrameMkLst>
            <pc:docMk/>
            <pc:sldMk cId="1006201425" sldId="257"/>
            <ac:graphicFrameMk id="6" creationId="{84664588-9845-40D3-8018-22FAA5652FFA}"/>
          </ac:graphicFrameMkLst>
        </pc:graphicFrameChg>
        <pc:graphicFrameChg chg="add mod">
          <ac:chgData name="Marian-Catalin Leftarache (2014677)" userId="55a48734-9242-4eaf-bb0b-608f9bafcfb8" providerId="ADAL" clId="{3309B7AD-C57E-4E98-A3A6-D7AB1F8E7E0A}" dt="2021-01-03T11:35:12.465" v="1628"/>
          <ac:graphicFrameMkLst>
            <pc:docMk/>
            <pc:sldMk cId="1006201425" sldId="257"/>
            <ac:graphicFrameMk id="9" creationId="{2228E15D-F7E9-4AF4-8A33-E31F123A7356}"/>
          </ac:graphicFrameMkLst>
        </pc:graphicFrameChg>
        <pc:graphicFrameChg chg="add mod">
          <ac:chgData name="Marian-Catalin Leftarache (2014677)" userId="55a48734-9242-4eaf-bb0b-608f9bafcfb8" providerId="ADAL" clId="{3309B7AD-C57E-4E98-A3A6-D7AB1F8E7E0A}" dt="2021-01-03T11:46:20.780" v="2106" actId="339"/>
          <ac:graphicFrameMkLst>
            <pc:docMk/>
            <pc:sldMk cId="1006201425" sldId="257"/>
            <ac:graphicFrameMk id="12" creationId="{5510701A-7D62-4BD3-B669-299EF67F508C}"/>
          </ac:graphicFrameMkLst>
        </pc:graphicFrameChg>
        <pc:graphicFrameChg chg="add mod">
          <ac:chgData name="Marian-Catalin Leftarache (2014677)" userId="55a48734-9242-4eaf-bb0b-608f9bafcfb8" providerId="ADAL" clId="{3309B7AD-C57E-4E98-A3A6-D7AB1F8E7E0A}" dt="2021-01-03T11:51:45.680" v="2317"/>
          <ac:graphicFrameMkLst>
            <pc:docMk/>
            <pc:sldMk cId="1006201425" sldId="257"/>
            <ac:graphicFrameMk id="15" creationId="{F59CFE75-47E5-42E8-8AF2-E1E2018B93D6}"/>
          </ac:graphicFrameMkLst>
        </pc:graphicFrame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8.xml"/><Relationship Id="rId1" Type="http://schemas.microsoft.com/office/2011/relationships/chartStyle" Target="style8.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baseline="0" dirty="0">
                <a:solidFill>
                  <a:schemeClr val="tx1"/>
                </a:solidFill>
              </a:rPr>
              <a:t>4 Hours</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40"/>
      <c:rotY val="60"/>
      <c:depthPercent val="200"/>
      <c:rAngAx val="1"/>
    </c:view3D>
    <c:floor>
      <c:thickness val="0"/>
      <c:spPr>
        <a:noFill/>
        <a:ln>
          <a:noFill/>
        </a:ln>
        <a:effectLst/>
        <a:sp3d/>
      </c:spPr>
    </c:floor>
    <c:sideWall>
      <c:thickness val="0"/>
      <c:spPr>
        <a:solidFill>
          <a:schemeClr val="bg2">
            <a:alpha val="50000"/>
          </a:schemeClr>
        </a:solidFill>
        <a:ln>
          <a:noFill/>
        </a:ln>
        <a:effectLst/>
        <a:sp3d/>
      </c:spPr>
    </c:sideWall>
    <c:backWall>
      <c:thickness val="0"/>
      <c:spPr>
        <a:solidFill>
          <a:schemeClr val="bg2">
            <a:alpha val="50000"/>
          </a:schemeClr>
        </a:solidFill>
        <a:ln>
          <a:noFill/>
        </a:ln>
        <a:effectLst/>
        <a:sp3d/>
      </c:spPr>
    </c:backWall>
    <c:plotArea>
      <c:layout/>
      <c:bar3DChart>
        <c:barDir val="col"/>
        <c:grouping val="clustered"/>
        <c:varyColors val="0"/>
        <c:ser>
          <c:idx val="0"/>
          <c:order val="0"/>
          <c:tx>
            <c:strRef>
              <c:f>Sheet1!$B$1</c:f>
              <c:strCache>
                <c:ptCount val="1"/>
                <c:pt idx="0">
                  <c:v>March</c:v>
                </c:pt>
              </c:strCache>
            </c:strRef>
          </c:tx>
          <c:spPr>
            <a:solidFill>
              <a:schemeClr val="accent1"/>
            </a:solidFill>
            <a:ln>
              <a:noFill/>
            </a:ln>
            <a:effectLst/>
            <a:scene3d>
              <a:camera prst="orthographicFront"/>
              <a:lightRig rig="threePt" dir="t"/>
            </a:scene3d>
            <a:sp3d>
              <a:bevelT w="0"/>
            </a:sp3d>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Sheet1!$B$2:$B$8</c:f>
              <c:numCache>
                <c:formatCode>#,##0</c:formatCode>
                <c:ptCount val="7"/>
                <c:pt idx="0">
                  <c:v>18811</c:v>
                </c:pt>
                <c:pt idx="1">
                  <c:v>1541</c:v>
                </c:pt>
                <c:pt idx="2">
                  <c:v>12354</c:v>
                </c:pt>
                <c:pt idx="3">
                  <c:v>15816</c:v>
                </c:pt>
                <c:pt idx="4">
                  <c:v>11299</c:v>
                </c:pt>
                <c:pt idx="5">
                  <c:v>14324</c:v>
                </c:pt>
                <c:pt idx="6">
                  <c:v>12204</c:v>
                </c:pt>
              </c:numCache>
            </c:numRef>
          </c:val>
          <c:extLst>
            <c:ext xmlns:c16="http://schemas.microsoft.com/office/drawing/2014/chart" uri="{C3380CC4-5D6E-409C-BE32-E72D297353CC}">
              <c16:uniqueId val="{00000000-2373-49F8-95F7-6FEE9E0E1A84}"/>
            </c:ext>
          </c:extLst>
        </c:ser>
        <c:ser>
          <c:idx val="1"/>
          <c:order val="1"/>
          <c:tx>
            <c:strRef>
              <c:f>Sheet1!$C$1</c:f>
              <c:strCache>
                <c:ptCount val="1"/>
                <c:pt idx="0">
                  <c:v>April</c:v>
                </c:pt>
              </c:strCache>
            </c:strRef>
          </c:tx>
          <c:spPr>
            <a:solidFill>
              <a:schemeClr val="tx1"/>
            </a:solidFill>
            <a:ln>
              <a:noFill/>
            </a:ln>
            <a:effectLst/>
            <a:scene3d>
              <a:camera prst="orthographicFront"/>
              <a:lightRig rig="threePt" dir="t"/>
            </a:scene3d>
            <a:sp3d>
              <a:bevelT w="0"/>
            </a:sp3d>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Sheet1!$C$2:$C$8</c:f>
              <c:numCache>
                <c:formatCode>#,##0</c:formatCode>
                <c:ptCount val="7"/>
                <c:pt idx="0">
                  <c:v>19191</c:v>
                </c:pt>
                <c:pt idx="1">
                  <c:v>1610</c:v>
                </c:pt>
                <c:pt idx="2">
                  <c:v>12302</c:v>
                </c:pt>
                <c:pt idx="3">
                  <c:v>15591</c:v>
                </c:pt>
                <c:pt idx="4">
                  <c:v>11033</c:v>
                </c:pt>
                <c:pt idx="5">
                  <c:v>13992</c:v>
                </c:pt>
                <c:pt idx="6">
                  <c:v>11615</c:v>
                </c:pt>
              </c:numCache>
            </c:numRef>
          </c:val>
          <c:extLst>
            <c:ext xmlns:c16="http://schemas.microsoft.com/office/drawing/2014/chart" uri="{C3380CC4-5D6E-409C-BE32-E72D297353CC}">
              <c16:uniqueId val="{00000001-2373-49F8-95F7-6FEE9E0E1A84}"/>
            </c:ext>
          </c:extLst>
        </c:ser>
        <c:ser>
          <c:idx val="2"/>
          <c:order val="2"/>
          <c:tx>
            <c:strRef>
              <c:f>Sheet1!$D$1</c:f>
              <c:strCache>
                <c:ptCount val="1"/>
                <c:pt idx="0">
                  <c:v>May</c:v>
                </c:pt>
              </c:strCache>
            </c:strRef>
          </c:tx>
          <c:spPr>
            <a:solidFill>
              <a:schemeClr val="accent3"/>
            </a:solidFill>
            <a:ln>
              <a:noFill/>
            </a:ln>
            <a:effectLst>
              <a:outerShdw blurRad="355600" dir="5400000" algn="ctr" rotWithShape="0">
                <a:srgbClr val="000000">
                  <a:alpha val="68000"/>
                </a:srgbClr>
              </a:outerShdw>
            </a:effectLst>
            <a:scene3d>
              <a:camera prst="orthographicFront"/>
              <a:lightRig rig="threePt" dir="t"/>
            </a:scene3d>
            <a:sp3d prstMaterial="softEdge">
              <a:bevelT w="0"/>
              <a:bevelB w="50800" h="120650"/>
            </a:sp3d>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Sheet1!$D$2:$D$8</c:f>
              <c:numCache>
                <c:formatCode>#,##0</c:formatCode>
                <c:ptCount val="7"/>
                <c:pt idx="0">
                  <c:v>20961</c:v>
                </c:pt>
                <c:pt idx="1">
                  <c:v>1809</c:v>
                </c:pt>
                <c:pt idx="2">
                  <c:v>13332</c:v>
                </c:pt>
                <c:pt idx="3">
                  <c:v>16758</c:v>
                </c:pt>
                <c:pt idx="4">
                  <c:v>11557</c:v>
                </c:pt>
                <c:pt idx="5">
                  <c:v>14755</c:v>
                </c:pt>
                <c:pt idx="6">
                  <c:v>12508</c:v>
                </c:pt>
              </c:numCache>
            </c:numRef>
          </c:val>
          <c:extLst>
            <c:ext xmlns:c16="http://schemas.microsoft.com/office/drawing/2014/chart" uri="{C3380CC4-5D6E-409C-BE32-E72D297353CC}">
              <c16:uniqueId val="{00000002-2373-49F8-95F7-6FEE9E0E1A84}"/>
            </c:ext>
          </c:extLst>
        </c:ser>
        <c:dLbls>
          <c:showLegendKey val="0"/>
          <c:showVal val="0"/>
          <c:showCatName val="0"/>
          <c:showSerName val="0"/>
          <c:showPercent val="0"/>
          <c:showBubbleSize val="0"/>
        </c:dLbls>
        <c:gapWidth val="150"/>
        <c:shape val="box"/>
        <c:axId val="1459091103"/>
        <c:axId val="1459082783"/>
        <c:axId val="0"/>
      </c:bar3DChart>
      <c:catAx>
        <c:axId val="1459091103"/>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459082783"/>
        <c:crosses val="autoZero"/>
        <c:auto val="1"/>
        <c:lblAlgn val="ctr"/>
        <c:lblOffset val="100"/>
        <c:noMultiLvlLbl val="0"/>
      </c:catAx>
      <c:valAx>
        <c:axId val="1459082783"/>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45909110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a:t>8 Hours</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40"/>
      <c:rotY val="60"/>
      <c:depthPercent val="130"/>
      <c:rAngAx val="1"/>
    </c:view3D>
    <c:floor>
      <c:thickness val="0"/>
      <c:spPr>
        <a:noFill/>
        <a:ln>
          <a:noFill/>
        </a:ln>
        <a:effectLst/>
        <a:sp3d/>
      </c:spPr>
    </c:floor>
    <c:sideWall>
      <c:thickness val="0"/>
      <c:spPr>
        <a:solidFill>
          <a:schemeClr val="bg2">
            <a:alpha val="50000"/>
          </a:schemeClr>
        </a:solidFill>
        <a:ln>
          <a:noFill/>
        </a:ln>
        <a:effectLst/>
        <a:scene3d>
          <a:camera prst="orthographicFront"/>
          <a:lightRig rig="threePt" dir="t"/>
        </a:scene3d>
        <a:sp3d prstMaterial="metal"/>
      </c:spPr>
    </c:sideWall>
    <c:backWall>
      <c:thickness val="0"/>
      <c:spPr>
        <a:solidFill>
          <a:schemeClr val="bg2">
            <a:alpha val="50000"/>
          </a:schemeClr>
        </a:solidFill>
        <a:ln>
          <a:noFill/>
        </a:ln>
        <a:effectLst/>
        <a:scene3d>
          <a:camera prst="orthographicFront"/>
          <a:lightRig rig="threePt" dir="t"/>
        </a:scene3d>
        <a:sp3d prstMaterial="metal"/>
      </c:spPr>
    </c:backWall>
    <c:plotArea>
      <c:layout/>
      <c:bar3DChart>
        <c:barDir val="col"/>
        <c:grouping val="standard"/>
        <c:varyColors val="0"/>
        <c:ser>
          <c:idx val="0"/>
          <c:order val="0"/>
          <c:tx>
            <c:strRef>
              <c:f>Sheet1!$B$1</c:f>
              <c:strCache>
                <c:ptCount val="1"/>
                <c:pt idx="0">
                  <c:v>March</c:v>
                </c:pt>
              </c:strCache>
            </c:strRef>
          </c:tx>
          <c:spPr>
            <a:solidFill>
              <a:schemeClr val="accent1"/>
            </a:solidFill>
            <a:ln>
              <a:noFill/>
            </a:ln>
            <a:effectLst/>
            <a:scene3d>
              <a:camera prst="orthographicFront"/>
              <a:lightRig rig="threePt" dir="t"/>
            </a:scene3d>
            <a:sp3d>
              <a:bevelT w="50800"/>
            </a:sp3d>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Sheet1!$B$2:$B$8</c:f>
              <c:numCache>
                <c:formatCode>#,##0</c:formatCode>
                <c:ptCount val="7"/>
                <c:pt idx="0">
                  <c:v>18811</c:v>
                </c:pt>
                <c:pt idx="1">
                  <c:v>1541</c:v>
                </c:pt>
                <c:pt idx="2">
                  <c:v>12354</c:v>
                </c:pt>
                <c:pt idx="3">
                  <c:v>15816</c:v>
                </c:pt>
                <c:pt idx="4">
                  <c:v>11299</c:v>
                </c:pt>
                <c:pt idx="5">
                  <c:v>14324</c:v>
                </c:pt>
                <c:pt idx="6">
                  <c:v>12204</c:v>
                </c:pt>
              </c:numCache>
            </c:numRef>
          </c:val>
          <c:extLst>
            <c:ext xmlns:c16="http://schemas.microsoft.com/office/drawing/2014/chart" uri="{C3380CC4-5D6E-409C-BE32-E72D297353CC}">
              <c16:uniqueId val="{00000000-7DD6-4F47-878C-84EFA7713297}"/>
            </c:ext>
          </c:extLst>
        </c:ser>
        <c:ser>
          <c:idx val="1"/>
          <c:order val="1"/>
          <c:tx>
            <c:strRef>
              <c:f>Sheet1!$C$1</c:f>
              <c:strCache>
                <c:ptCount val="1"/>
                <c:pt idx="0">
                  <c:v>April</c:v>
                </c:pt>
              </c:strCache>
            </c:strRef>
          </c:tx>
          <c:spPr>
            <a:solidFill>
              <a:schemeClr val="accent2"/>
            </a:solidFill>
            <a:ln>
              <a:noFill/>
            </a:ln>
            <a:effectLst/>
            <a:scene3d>
              <a:camera prst="orthographicFront"/>
              <a:lightRig rig="threePt" dir="t"/>
            </a:scene3d>
            <a:sp3d>
              <a:bevelT/>
            </a:sp3d>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Sheet1!$C$2:$C$8</c:f>
              <c:numCache>
                <c:formatCode>#,##0</c:formatCode>
                <c:ptCount val="7"/>
                <c:pt idx="0">
                  <c:v>19191</c:v>
                </c:pt>
                <c:pt idx="1">
                  <c:v>1610</c:v>
                </c:pt>
                <c:pt idx="2">
                  <c:v>12302</c:v>
                </c:pt>
                <c:pt idx="3">
                  <c:v>15591</c:v>
                </c:pt>
                <c:pt idx="4">
                  <c:v>11033</c:v>
                </c:pt>
                <c:pt idx="5">
                  <c:v>13992</c:v>
                </c:pt>
                <c:pt idx="6">
                  <c:v>11615</c:v>
                </c:pt>
              </c:numCache>
            </c:numRef>
          </c:val>
          <c:extLst>
            <c:ext xmlns:c16="http://schemas.microsoft.com/office/drawing/2014/chart" uri="{C3380CC4-5D6E-409C-BE32-E72D297353CC}">
              <c16:uniqueId val="{00000001-7DD6-4F47-878C-84EFA7713297}"/>
            </c:ext>
          </c:extLst>
        </c:ser>
        <c:ser>
          <c:idx val="2"/>
          <c:order val="2"/>
          <c:tx>
            <c:strRef>
              <c:f>Sheet1!$D$1</c:f>
              <c:strCache>
                <c:ptCount val="1"/>
                <c:pt idx="0">
                  <c:v>May</c:v>
                </c:pt>
              </c:strCache>
            </c:strRef>
          </c:tx>
          <c:spPr>
            <a:solidFill>
              <a:schemeClr val="accent3"/>
            </a:solidFill>
            <a:ln>
              <a:noFill/>
            </a:ln>
            <a:effectLst/>
            <a:scene3d>
              <a:camera prst="orthographicFront"/>
              <a:lightRig rig="threePt" dir="t"/>
            </a:scene3d>
            <a:sp3d>
              <a:bevelT/>
            </a:sp3d>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Sheet1!$D$2:$D$8</c:f>
              <c:numCache>
                <c:formatCode>#,##0</c:formatCode>
                <c:ptCount val="7"/>
                <c:pt idx="0">
                  <c:v>20961</c:v>
                </c:pt>
                <c:pt idx="1">
                  <c:v>1809</c:v>
                </c:pt>
                <c:pt idx="2">
                  <c:v>13332</c:v>
                </c:pt>
                <c:pt idx="3">
                  <c:v>16758</c:v>
                </c:pt>
                <c:pt idx="4">
                  <c:v>11557</c:v>
                </c:pt>
                <c:pt idx="5">
                  <c:v>14755</c:v>
                </c:pt>
                <c:pt idx="6">
                  <c:v>12508</c:v>
                </c:pt>
              </c:numCache>
            </c:numRef>
          </c:val>
          <c:extLst>
            <c:ext xmlns:c16="http://schemas.microsoft.com/office/drawing/2014/chart" uri="{C3380CC4-5D6E-409C-BE32-E72D297353CC}">
              <c16:uniqueId val="{00000002-7DD6-4F47-878C-84EFA7713297}"/>
            </c:ext>
          </c:extLst>
        </c:ser>
        <c:dLbls>
          <c:showLegendKey val="0"/>
          <c:showVal val="0"/>
          <c:showCatName val="0"/>
          <c:showSerName val="0"/>
          <c:showPercent val="0"/>
          <c:showBubbleSize val="0"/>
        </c:dLbls>
        <c:gapWidth val="150"/>
        <c:shape val="box"/>
        <c:axId val="1089515775"/>
        <c:axId val="1089516191"/>
        <c:axId val="1608825887"/>
      </c:bar3DChart>
      <c:catAx>
        <c:axId val="1089515775"/>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089516191"/>
        <c:crosses val="autoZero"/>
        <c:auto val="1"/>
        <c:lblAlgn val="ctr"/>
        <c:lblOffset val="100"/>
        <c:noMultiLvlLbl val="0"/>
      </c:catAx>
      <c:valAx>
        <c:axId val="1089516191"/>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089515775"/>
        <c:crosses val="autoZero"/>
        <c:crossBetween val="between"/>
      </c:valAx>
      <c:serAx>
        <c:axId val="1608825887"/>
        <c:scaling>
          <c:orientation val="minMax"/>
        </c:scaling>
        <c:delete val="0"/>
        <c:axPos val="b"/>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089516191"/>
        <c:crosses val="autoZero"/>
      </c:ser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a:glow>
        <a:schemeClr val="accent1">
          <a:alpha val="40000"/>
        </a:schemeClr>
      </a:glow>
      <a:outerShdw blurRad="25400" dir="5400000" sx="94000" sy="94000" algn="ctr" rotWithShape="0">
        <a:srgbClr val="000000">
          <a:alpha val="48000"/>
        </a:srgbClr>
      </a:outerShdw>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a:t>12 Hours</a:t>
            </a:r>
          </a:p>
        </c:rich>
      </c:tx>
      <c:layout>
        <c:manualLayout>
          <c:xMode val="edge"/>
          <c:yMode val="edge"/>
          <c:x val="0.49477958340185701"/>
          <c:y val="1.8470224842892718E-2"/>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40"/>
      <c:rotY val="60"/>
      <c:depthPercent val="200"/>
      <c:rAngAx val="1"/>
    </c:view3D>
    <c:floor>
      <c:thickness val="0"/>
      <c:spPr>
        <a:solidFill>
          <a:srgbClr val="102639"/>
        </a:solidFill>
        <a:ln>
          <a:noFill/>
        </a:ln>
        <a:effectLst/>
        <a:sp3d/>
      </c:spPr>
    </c:floor>
    <c:sideWall>
      <c:thickness val="0"/>
      <c:spPr>
        <a:noFill/>
        <a:ln>
          <a:noFill/>
        </a:ln>
        <a:effectLst/>
        <a:sp3d/>
      </c:spPr>
    </c:sideWall>
    <c:backWall>
      <c:thickness val="0"/>
      <c:spPr>
        <a:solidFill>
          <a:schemeClr val="bg2">
            <a:alpha val="50000"/>
          </a:schemeClr>
        </a:solidFill>
        <a:ln>
          <a:noFill/>
        </a:ln>
        <a:effectLst/>
        <a:scene3d>
          <a:camera prst="orthographicFront"/>
          <a:lightRig rig="threePt" dir="t"/>
        </a:scene3d>
        <a:sp3d/>
      </c:spPr>
    </c:backWall>
    <c:plotArea>
      <c:layout>
        <c:manualLayout>
          <c:layoutTarget val="inner"/>
          <c:xMode val="edge"/>
          <c:yMode val="edge"/>
          <c:x val="5.7472474750372149E-2"/>
          <c:y val="0.21511081029211648"/>
          <c:w val="0.93065434643760014"/>
          <c:h val="0.57417390830478932"/>
        </c:manualLayout>
      </c:layout>
      <c:bar3DChart>
        <c:barDir val="col"/>
        <c:grouping val="clustered"/>
        <c:varyColors val="0"/>
        <c:ser>
          <c:idx val="0"/>
          <c:order val="0"/>
          <c:tx>
            <c:strRef>
              <c:f>Sheet1!$B$1</c:f>
              <c:strCache>
                <c:ptCount val="1"/>
                <c:pt idx="0">
                  <c:v>March</c:v>
                </c:pt>
              </c:strCache>
            </c:strRef>
          </c:tx>
          <c:spPr>
            <a:solidFill>
              <a:srgbClr val="92D050"/>
            </a:solidFill>
            <a:ln>
              <a:noFill/>
            </a:ln>
            <a:effectLst/>
            <a:sp3d/>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Sheet1!$B$2:$B$8</c:f>
              <c:numCache>
                <c:formatCode>#,##0</c:formatCode>
                <c:ptCount val="7"/>
                <c:pt idx="0">
                  <c:v>18811</c:v>
                </c:pt>
                <c:pt idx="1">
                  <c:v>1541</c:v>
                </c:pt>
                <c:pt idx="2">
                  <c:v>12354</c:v>
                </c:pt>
                <c:pt idx="3">
                  <c:v>15816</c:v>
                </c:pt>
                <c:pt idx="4">
                  <c:v>11299</c:v>
                </c:pt>
                <c:pt idx="5">
                  <c:v>14324</c:v>
                </c:pt>
                <c:pt idx="6">
                  <c:v>12204</c:v>
                </c:pt>
              </c:numCache>
            </c:numRef>
          </c:val>
          <c:shape val="cylinder"/>
          <c:extLst>
            <c:ext xmlns:c16="http://schemas.microsoft.com/office/drawing/2014/chart" uri="{C3380CC4-5D6E-409C-BE32-E72D297353CC}">
              <c16:uniqueId val="{00000000-3F40-4E8D-95F4-BF56E98A407A}"/>
            </c:ext>
          </c:extLst>
        </c:ser>
        <c:ser>
          <c:idx val="1"/>
          <c:order val="1"/>
          <c:tx>
            <c:strRef>
              <c:f>Sheet1!$C$1</c:f>
              <c:strCache>
                <c:ptCount val="1"/>
                <c:pt idx="0">
                  <c:v>April</c:v>
                </c:pt>
              </c:strCache>
            </c:strRef>
          </c:tx>
          <c:spPr>
            <a:solidFill>
              <a:schemeClr val="accent1">
                <a:lumMod val="20000"/>
                <a:lumOff val="80000"/>
              </a:schemeClr>
            </a:solidFill>
            <a:ln>
              <a:noFill/>
            </a:ln>
            <a:effectLst/>
            <a:sp3d/>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Sheet1!$C$2:$C$8</c:f>
              <c:numCache>
                <c:formatCode>#,##0</c:formatCode>
                <c:ptCount val="7"/>
                <c:pt idx="0">
                  <c:v>19191</c:v>
                </c:pt>
                <c:pt idx="1">
                  <c:v>1610</c:v>
                </c:pt>
                <c:pt idx="2">
                  <c:v>12302</c:v>
                </c:pt>
                <c:pt idx="3">
                  <c:v>15591</c:v>
                </c:pt>
                <c:pt idx="4">
                  <c:v>11033</c:v>
                </c:pt>
                <c:pt idx="5">
                  <c:v>13992</c:v>
                </c:pt>
                <c:pt idx="6">
                  <c:v>11615</c:v>
                </c:pt>
              </c:numCache>
            </c:numRef>
          </c:val>
          <c:shape val="cylinder"/>
          <c:extLst>
            <c:ext xmlns:c16="http://schemas.microsoft.com/office/drawing/2014/chart" uri="{C3380CC4-5D6E-409C-BE32-E72D297353CC}">
              <c16:uniqueId val="{00000001-3F40-4E8D-95F4-BF56E98A407A}"/>
            </c:ext>
          </c:extLst>
        </c:ser>
        <c:ser>
          <c:idx val="2"/>
          <c:order val="2"/>
          <c:tx>
            <c:strRef>
              <c:f>Sheet1!$D$1</c:f>
              <c:strCache>
                <c:ptCount val="1"/>
                <c:pt idx="0">
                  <c:v>May</c:v>
                </c:pt>
              </c:strCache>
            </c:strRef>
          </c:tx>
          <c:spPr>
            <a:solidFill>
              <a:schemeClr val="accent3"/>
            </a:solidFill>
            <a:ln>
              <a:noFill/>
            </a:ln>
            <a:effectLst/>
            <a:sp3d/>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Sheet1!$D$2:$D$8</c:f>
              <c:numCache>
                <c:formatCode>#,##0</c:formatCode>
                <c:ptCount val="7"/>
                <c:pt idx="0">
                  <c:v>20961</c:v>
                </c:pt>
                <c:pt idx="1">
                  <c:v>1809</c:v>
                </c:pt>
                <c:pt idx="2">
                  <c:v>13332</c:v>
                </c:pt>
                <c:pt idx="3">
                  <c:v>16758</c:v>
                </c:pt>
                <c:pt idx="4">
                  <c:v>11557</c:v>
                </c:pt>
                <c:pt idx="5">
                  <c:v>14755</c:v>
                </c:pt>
                <c:pt idx="6">
                  <c:v>12508</c:v>
                </c:pt>
              </c:numCache>
            </c:numRef>
          </c:val>
          <c:shape val="cylinder"/>
          <c:extLst>
            <c:ext xmlns:c16="http://schemas.microsoft.com/office/drawing/2014/chart" uri="{C3380CC4-5D6E-409C-BE32-E72D297353CC}">
              <c16:uniqueId val="{00000002-3F40-4E8D-95F4-BF56E98A407A}"/>
            </c:ext>
          </c:extLst>
        </c:ser>
        <c:dLbls>
          <c:showLegendKey val="0"/>
          <c:showVal val="0"/>
          <c:showCatName val="0"/>
          <c:showSerName val="0"/>
          <c:showPercent val="0"/>
          <c:showBubbleSize val="0"/>
        </c:dLbls>
        <c:gapWidth val="150"/>
        <c:shape val="box"/>
        <c:axId val="1385927391"/>
        <c:axId val="1385929471"/>
        <c:axId val="0"/>
      </c:bar3DChart>
      <c:catAx>
        <c:axId val="1385927391"/>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385929471"/>
        <c:crosses val="autoZero"/>
        <c:auto val="1"/>
        <c:lblAlgn val="ctr"/>
        <c:lblOffset val="100"/>
        <c:noMultiLvlLbl val="0"/>
      </c:catAx>
      <c:valAx>
        <c:axId val="1385929471"/>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3859273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2128" b="1" i="0" u="none" strike="noStrike" kern="1200" cap="all" spc="120" normalizeH="0" baseline="0">
                <a:solidFill>
                  <a:prstClr val="white">
                    <a:lumMod val="65000"/>
                    <a:lumOff val="35000"/>
                  </a:prstClr>
                </a:solidFill>
                <a:latin typeface="+mn-lt"/>
                <a:ea typeface="+mn-ea"/>
                <a:cs typeface="+mn-cs"/>
              </a:defRPr>
            </a:pPr>
            <a:r>
              <a:rPr lang="en-GB" sz="1200" u="sng" dirty="0">
                <a:effectLst/>
              </a:rPr>
              <a:t>Proportions of patients treated</a:t>
            </a:r>
            <a:endParaRPr lang="en-GB" sz="1200" dirty="0">
              <a:effectLst/>
            </a:endParaRPr>
          </a:p>
          <a:p>
            <a:pPr marL="0" marR="0" lvl="0" indent="0" algn="ctr" defTabSz="914400" rtl="0" eaLnBrk="1" fontAlgn="auto" latinLnBrk="0" hangingPunct="1">
              <a:lnSpc>
                <a:spcPct val="100000"/>
              </a:lnSpc>
              <a:spcBef>
                <a:spcPts val="0"/>
              </a:spcBef>
              <a:spcAft>
                <a:spcPts val="0"/>
              </a:spcAft>
              <a:buClrTx/>
              <a:buSzTx/>
              <a:buFontTx/>
              <a:buNone/>
              <a:tabLst/>
              <a:defRPr>
                <a:solidFill>
                  <a:prstClr val="white">
                    <a:lumMod val="65000"/>
                    <a:lumOff val="35000"/>
                  </a:prstClr>
                </a:solidFill>
              </a:defRPr>
            </a:pPr>
            <a:r>
              <a:rPr lang="en-GB" dirty="0"/>
              <a:t> </a:t>
            </a:r>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2128" b="1" i="0" u="none" strike="noStrike" kern="1200" cap="all" spc="120" normalizeH="0" baseline="0">
              <a:solidFill>
                <a:prstClr val="white">
                  <a:lumMod val="65000"/>
                  <a:lumOff val="35000"/>
                </a:prstClr>
              </a:solidFill>
              <a:latin typeface="+mn-lt"/>
              <a:ea typeface="+mn-ea"/>
              <a:cs typeface="+mn-cs"/>
            </a:defRPr>
          </a:pPr>
          <a:endParaRPr lang="en-US"/>
        </a:p>
      </c:txPr>
    </c:title>
    <c:autoTitleDeleted val="0"/>
    <c:view3D>
      <c:rotX val="40"/>
      <c:rotY val="4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3.273809523809524E-2"/>
          <c:y val="0.16050091394825644"/>
          <c:w val="0.96726190476190477"/>
          <c:h val="0.78435408464566925"/>
        </c:manualLayout>
      </c:layout>
      <c:bar3DChart>
        <c:barDir val="col"/>
        <c:grouping val="percentStacked"/>
        <c:varyColors val="0"/>
        <c:ser>
          <c:idx val="0"/>
          <c:order val="0"/>
          <c:tx>
            <c:strRef>
              <c:f>Sheet1!$B$1</c:f>
              <c:strCache>
                <c:ptCount val="1"/>
                <c:pt idx="0">
                  <c:v>March</c:v>
                </c:pt>
              </c:strCache>
            </c:strRef>
          </c:tx>
          <c:spPr>
            <a:solidFill>
              <a:schemeClr val="accent1"/>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064" b="1" i="0" u="none" strike="noStrike" kern="1200" baseline="0">
                    <a:solidFill>
                      <a:schemeClr val="l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1">
                  <c:v>4 hours</c:v>
                </c:pt>
                <c:pt idx="2">
                  <c:v>8 hours</c:v>
                </c:pt>
                <c:pt idx="3">
                  <c:v>12 hours</c:v>
                </c:pt>
                <c:pt idx="4">
                  <c:v>Over 12 hours</c:v>
                </c:pt>
              </c:strCache>
            </c:strRef>
          </c:cat>
          <c:val>
            <c:numRef>
              <c:f>Sheet1!$B$2:$B$6</c:f>
              <c:numCache>
                <c:formatCode>0.00%</c:formatCode>
                <c:ptCount val="5"/>
                <c:pt idx="0" formatCode="General">
                  <c:v>0</c:v>
                </c:pt>
                <c:pt idx="1">
                  <c:v>0.81</c:v>
                </c:pt>
                <c:pt idx="2">
                  <c:v>0.92400000000000004</c:v>
                </c:pt>
                <c:pt idx="3">
                  <c:v>0.96299999999999997</c:v>
                </c:pt>
                <c:pt idx="4">
                  <c:v>3.6999999999999998E-2</c:v>
                </c:pt>
              </c:numCache>
            </c:numRef>
          </c:val>
          <c:extLst>
            <c:ext xmlns:c16="http://schemas.microsoft.com/office/drawing/2014/chart" uri="{C3380CC4-5D6E-409C-BE32-E72D297353CC}">
              <c16:uniqueId val="{00000000-0F2A-4E1A-B9C0-4F1B78BE2969}"/>
            </c:ext>
          </c:extLst>
        </c:ser>
        <c:ser>
          <c:idx val="1"/>
          <c:order val="1"/>
          <c:tx>
            <c:strRef>
              <c:f>Sheet1!$C$1</c:f>
              <c:strCache>
                <c:ptCount val="1"/>
                <c:pt idx="0">
                  <c:v>April</c:v>
                </c:pt>
              </c:strCache>
            </c:strRef>
          </c:tx>
          <c:spPr>
            <a:solidFill>
              <a:schemeClr val="accent2"/>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064" b="1" i="0" u="none" strike="noStrike" kern="1200" baseline="0">
                    <a:solidFill>
                      <a:schemeClr val="l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1">
                  <c:v>4 hours</c:v>
                </c:pt>
                <c:pt idx="2">
                  <c:v>8 hours</c:v>
                </c:pt>
                <c:pt idx="3">
                  <c:v>12 hours</c:v>
                </c:pt>
                <c:pt idx="4">
                  <c:v>Over 12 hours</c:v>
                </c:pt>
              </c:strCache>
            </c:strRef>
          </c:cat>
          <c:val>
            <c:numRef>
              <c:f>Sheet1!$C$2:$C$6</c:f>
              <c:numCache>
                <c:formatCode>0.00%</c:formatCode>
                <c:ptCount val="5"/>
                <c:pt idx="0" formatCode="General">
                  <c:v>0</c:v>
                </c:pt>
                <c:pt idx="1">
                  <c:v>0.83</c:v>
                </c:pt>
                <c:pt idx="2">
                  <c:v>0.93899999999999995</c:v>
                </c:pt>
                <c:pt idx="3">
                  <c:v>0.97399999999999998</c:v>
                </c:pt>
                <c:pt idx="4">
                  <c:v>2.5999999999999999E-2</c:v>
                </c:pt>
              </c:numCache>
            </c:numRef>
          </c:val>
          <c:extLst>
            <c:ext xmlns:c16="http://schemas.microsoft.com/office/drawing/2014/chart" uri="{C3380CC4-5D6E-409C-BE32-E72D297353CC}">
              <c16:uniqueId val="{00000001-0F2A-4E1A-B9C0-4F1B78BE2969}"/>
            </c:ext>
          </c:extLst>
        </c:ser>
        <c:ser>
          <c:idx val="2"/>
          <c:order val="2"/>
          <c:tx>
            <c:strRef>
              <c:f>Sheet1!$D$1</c:f>
              <c:strCache>
                <c:ptCount val="1"/>
                <c:pt idx="0">
                  <c:v>May</c:v>
                </c:pt>
              </c:strCache>
            </c:strRef>
          </c:tx>
          <c:spPr>
            <a:solidFill>
              <a:schemeClr val="accent3"/>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064" b="1" i="0" u="none" strike="noStrike" kern="1200" baseline="0">
                    <a:solidFill>
                      <a:schemeClr val="lt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1">
                  <c:v>4 hours</c:v>
                </c:pt>
                <c:pt idx="2">
                  <c:v>8 hours</c:v>
                </c:pt>
                <c:pt idx="3">
                  <c:v>12 hours</c:v>
                </c:pt>
                <c:pt idx="4">
                  <c:v>Over 12 hours</c:v>
                </c:pt>
              </c:strCache>
            </c:strRef>
          </c:cat>
          <c:val>
            <c:numRef>
              <c:f>Sheet1!$D$2:$D$6</c:f>
              <c:numCache>
                <c:formatCode>0.00%</c:formatCode>
                <c:ptCount val="5"/>
                <c:pt idx="0" formatCode="General">
                  <c:v>0</c:v>
                </c:pt>
                <c:pt idx="1">
                  <c:v>0.83099999999999996</c:v>
                </c:pt>
                <c:pt idx="2">
                  <c:v>0.93899999999999995</c:v>
                </c:pt>
                <c:pt idx="3">
                  <c:v>0.97399999999999998</c:v>
                </c:pt>
                <c:pt idx="4">
                  <c:v>2.5999999999999999E-2</c:v>
                </c:pt>
              </c:numCache>
            </c:numRef>
          </c:val>
          <c:extLst>
            <c:ext xmlns:c16="http://schemas.microsoft.com/office/drawing/2014/chart" uri="{C3380CC4-5D6E-409C-BE32-E72D297353CC}">
              <c16:uniqueId val="{00000002-0F2A-4E1A-B9C0-4F1B78BE2969}"/>
            </c:ext>
          </c:extLst>
        </c:ser>
        <c:dLbls>
          <c:showLegendKey val="0"/>
          <c:showVal val="1"/>
          <c:showCatName val="0"/>
          <c:showSerName val="0"/>
          <c:showPercent val="0"/>
          <c:showBubbleSize val="0"/>
        </c:dLbls>
        <c:gapWidth val="79"/>
        <c:shape val="box"/>
        <c:axId val="1602360959"/>
        <c:axId val="1602370527"/>
        <c:axId val="0"/>
      </c:bar3DChart>
      <c:catAx>
        <c:axId val="1602360959"/>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64" b="0" i="0" u="none" strike="noStrike" kern="1200" cap="all" spc="120" normalizeH="0" baseline="0">
                <a:solidFill>
                  <a:schemeClr val="tx1">
                    <a:lumMod val="65000"/>
                    <a:lumOff val="35000"/>
                  </a:schemeClr>
                </a:solidFill>
                <a:latin typeface="+mn-lt"/>
                <a:ea typeface="+mn-ea"/>
                <a:cs typeface="+mn-cs"/>
              </a:defRPr>
            </a:pPr>
            <a:endParaRPr lang="en-US"/>
          </a:p>
        </c:txPr>
        <c:crossAx val="1602370527"/>
        <c:crosses val="autoZero"/>
        <c:auto val="1"/>
        <c:lblAlgn val="ctr"/>
        <c:lblOffset val="100"/>
        <c:noMultiLvlLbl val="0"/>
      </c:catAx>
      <c:valAx>
        <c:axId val="1602370527"/>
        <c:scaling>
          <c:orientation val="minMax"/>
        </c:scaling>
        <c:delete val="1"/>
        <c:axPos val="l"/>
        <c:numFmt formatCode="0%" sourceLinked="1"/>
        <c:majorTickMark val="none"/>
        <c:minorTickMark val="none"/>
        <c:tickLblPos val="nextTo"/>
        <c:crossAx val="1602360959"/>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b="1" u="sng" dirty="0"/>
              <a:t>Size</a:t>
            </a:r>
            <a:r>
              <a:rPr lang="en-GB" b="1" u="sng" baseline="0" dirty="0"/>
              <a:t> of Board</a:t>
            </a:r>
            <a:endParaRPr lang="en-GB" b="1" u="sng" dirty="0"/>
          </a:p>
        </c:rich>
      </c:tx>
      <c:layout>
        <c:manualLayout>
          <c:xMode val="edge"/>
          <c:yMode val="edge"/>
          <c:x val="0.41154936531117603"/>
          <c:y val="2.9075877049792097E-3"/>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80"/>
      <c:rotY val="100"/>
      <c:depthPercent val="12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Sheet1!$B$1</c:f>
              <c:strCache>
                <c:ptCount val="1"/>
                <c:pt idx="0">
                  <c:v>March</c:v>
                </c:pt>
              </c:strCache>
            </c:strRef>
          </c:tx>
          <c:spPr>
            <a:solidFill>
              <a:schemeClr val="accent1"/>
            </a:solidFill>
            <a:ln>
              <a:noFill/>
            </a:ln>
            <a:effectLst/>
            <a:sp3d/>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Sheet1!$B$2:$B$8</c:f>
              <c:numCache>
                <c:formatCode>#,##0</c:formatCode>
                <c:ptCount val="7"/>
                <c:pt idx="0">
                  <c:v>18811</c:v>
                </c:pt>
                <c:pt idx="1">
                  <c:v>1541</c:v>
                </c:pt>
                <c:pt idx="2">
                  <c:v>12354</c:v>
                </c:pt>
                <c:pt idx="3">
                  <c:v>15816</c:v>
                </c:pt>
                <c:pt idx="4">
                  <c:v>11299</c:v>
                </c:pt>
                <c:pt idx="5">
                  <c:v>14324</c:v>
                </c:pt>
                <c:pt idx="6">
                  <c:v>12204</c:v>
                </c:pt>
              </c:numCache>
            </c:numRef>
          </c:val>
          <c:shape val="pyramid"/>
          <c:extLst>
            <c:ext xmlns:c16="http://schemas.microsoft.com/office/drawing/2014/chart" uri="{C3380CC4-5D6E-409C-BE32-E72D297353CC}">
              <c16:uniqueId val="{00000000-F66D-42F7-840B-E6555F4A512C}"/>
            </c:ext>
          </c:extLst>
        </c:ser>
        <c:ser>
          <c:idx val="1"/>
          <c:order val="1"/>
          <c:tx>
            <c:strRef>
              <c:f>Sheet1!$C$1</c:f>
              <c:strCache>
                <c:ptCount val="1"/>
                <c:pt idx="0">
                  <c:v>April</c:v>
                </c:pt>
              </c:strCache>
            </c:strRef>
          </c:tx>
          <c:spPr>
            <a:solidFill>
              <a:schemeClr val="tx1"/>
            </a:solidFill>
            <a:ln>
              <a:noFill/>
            </a:ln>
            <a:effectLst/>
            <a:scene3d>
              <a:camera prst="orthographicFront"/>
              <a:lightRig rig="threePt" dir="t"/>
            </a:scene3d>
            <a:sp3d prstMaterial="dkEdge"/>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Sheet1!$C$2:$C$8</c:f>
              <c:numCache>
                <c:formatCode>#,##0</c:formatCode>
                <c:ptCount val="7"/>
                <c:pt idx="0">
                  <c:v>19191</c:v>
                </c:pt>
                <c:pt idx="1">
                  <c:v>1610</c:v>
                </c:pt>
                <c:pt idx="2">
                  <c:v>12302</c:v>
                </c:pt>
                <c:pt idx="3">
                  <c:v>15591</c:v>
                </c:pt>
                <c:pt idx="4">
                  <c:v>11033</c:v>
                </c:pt>
                <c:pt idx="5">
                  <c:v>13992</c:v>
                </c:pt>
                <c:pt idx="6">
                  <c:v>11615</c:v>
                </c:pt>
              </c:numCache>
            </c:numRef>
          </c:val>
          <c:shape val="pyramid"/>
          <c:extLst>
            <c:ext xmlns:c16="http://schemas.microsoft.com/office/drawing/2014/chart" uri="{C3380CC4-5D6E-409C-BE32-E72D297353CC}">
              <c16:uniqueId val="{00000001-F66D-42F7-840B-E6555F4A512C}"/>
            </c:ext>
          </c:extLst>
        </c:ser>
        <c:ser>
          <c:idx val="2"/>
          <c:order val="2"/>
          <c:tx>
            <c:strRef>
              <c:f>Sheet1!$D$1</c:f>
              <c:strCache>
                <c:ptCount val="1"/>
                <c:pt idx="0">
                  <c:v>May</c:v>
                </c:pt>
              </c:strCache>
            </c:strRef>
          </c:tx>
          <c:spPr>
            <a:solidFill>
              <a:schemeClr val="accent3"/>
            </a:solidFill>
            <a:ln>
              <a:noFill/>
            </a:ln>
            <a:effectLst/>
            <a:sp3d/>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Sheet1!$D$2:$D$8</c:f>
              <c:numCache>
                <c:formatCode>#,##0</c:formatCode>
                <c:ptCount val="7"/>
                <c:pt idx="0">
                  <c:v>20961</c:v>
                </c:pt>
                <c:pt idx="1">
                  <c:v>1809</c:v>
                </c:pt>
                <c:pt idx="2">
                  <c:v>13332</c:v>
                </c:pt>
                <c:pt idx="3">
                  <c:v>16758</c:v>
                </c:pt>
                <c:pt idx="4">
                  <c:v>11557</c:v>
                </c:pt>
                <c:pt idx="5">
                  <c:v>14755</c:v>
                </c:pt>
                <c:pt idx="6">
                  <c:v>12508</c:v>
                </c:pt>
              </c:numCache>
            </c:numRef>
          </c:val>
          <c:shape val="pyramid"/>
          <c:extLst>
            <c:ext xmlns:c16="http://schemas.microsoft.com/office/drawing/2014/chart" uri="{C3380CC4-5D6E-409C-BE32-E72D297353CC}">
              <c16:uniqueId val="{00000002-F66D-42F7-840B-E6555F4A512C}"/>
            </c:ext>
          </c:extLst>
        </c:ser>
        <c:dLbls>
          <c:showLegendKey val="0"/>
          <c:showVal val="0"/>
          <c:showCatName val="0"/>
          <c:showSerName val="0"/>
          <c:showPercent val="0"/>
          <c:showBubbleSize val="0"/>
        </c:dLbls>
        <c:gapWidth val="150"/>
        <c:shape val="box"/>
        <c:axId val="114967759"/>
        <c:axId val="114965679"/>
        <c:axId val="0"/>
      </c:bar3DChart>
      <c:catAx>
        <c:axId val="114967759"/>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14965679"/>
        <c:crosses val="autoZero"/>
        <c:auto val="1"/>
        <c:lblAlgn val="ctr"/>
        <c:lblOffset val="100"/>
        <c:noMultiLvlLbl val="0"/>
      </c:catAx>
      <c:valAx>
        <c:axId val="114965679"/>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1496775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dirty="0"/>
              <a:t>Percentage of people treated</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30"/>
      <c:rotY val="4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7.1121722593466732E-2"/>
          <c:y val="8.7292582116391529E-2"/>
          <c:w val="0.83518104407625093"/>
          <c:h val="0.80092110373091407"/>
        </c:manualLayout>
      </c:layout>
      <c:bar3DChart>
        <c:barDir val="col"/>
        <c:grouping val="standard"/>
        <c:varyColors val="0"/>
        <c:ser>
          <c:idx val="0"/>
          <c:order val="0"/>
          <c:tx>
            <c:strRef>
              <c:f>Sheet1!$B$1</c:f>
              <c:strCache>
                <c:ptCount val="1"/>
                <c:pt idx="0">
                  <c:v>March</c:v>
                </c:pt>
              </c:strCache>
            </c:strRef>
          </c:tx>
          <c:spPr>
            <a:solidFill>
              <a:schemeClr val="accent1"/>
            </a:solidFill>
            <a:ln>
              <a:noFill/>
            </a:ln>
            <a:effectLst/>
            <a:sp3d/>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Sheet1!$B$2:$B$8</c:f>
              <c:numCache>
                <c:formatCode>General</c:formatCode>
                <c:ptCount val="7"/>
                <c:pt idx="0">
                  <c:v>93.8</c:v>
                </c:pt>
                <c:pt idx="1">
                  <c:v>99.9</c:v>
                </c:pt>
                <c:pt idx="2">
                  <c:v>96.6</c:v>
                </c:pt>
                <c:pt idx="3">
                  <c:v>95.7</c:v>
                </c:pt>
                <c:pt idx="4">
                  <c:v>97.4</c:v>
                </c:pt>
                <c:pt idx="5">
                  <c:v>96</c:v>
                </c:pt>
                <c:pt idx="6">
                  <c:v>99.5</c:v>
                </c:pt>
              </c:numCache>
            </c:numRef>
          </c:val>
          <c:shape val="cylinder"/>
          <c:extLst>
            <c:ext xmlns:c16="http://schemas.microsoft.com/office/drawing/2014/chart" uri="{C3380CC4-5D6E-409C-BE32-E72D297353CC}">
              <c16:uniqueId val="{00000000-74A6-49EE-89C7-FDC954616CC3}"/>
            </c:ext>
          </c:extLst>
        </c:ser>
        <c:ser>
          <c:idx val="1"/>
          <c:order val="1"/>
          <c:tx>
            <c:strRef>
              <c:f>Sheet1!$C$1</c:f>
              <c:strCache>
                <c:ptCount val="1"/>
                <c:pt idx="0">
                  <c:v>April</c:v>
                </c:pt>
              </c:strCache>
            </c:strRef>
          </c:tx>
          <c:spPr>
            <a:solidFill>
              <a:schemeClr val="tx1"/>
            </a:solidFill>
            <a:ln>
              <a:noFill/>
            </a:ln>
            <a:effectLst/>
            <a:sp3d/>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Sheet1!$C$2:$C$8</c:f>
              <c:numCache>
                <c:formatCode>General</c:formatCode>
                <c:ptCount val="7"/>
                <c:pt idx="0">
                  <c:v>95.1</c:v>
                </c:pt>
                <c:pt idx="1">
                  <c:v>100</c:v>
                </c:pt>
                <c:pt idx="2">
                  <c:v>97.8</c:v>
                </c:pt>
                <c:pt idx="3">
                  <c:v>97.3</c:v>
                </c:pt>
                <c:pt idx="4">
                  <c:v>98.7</c:v>
                </c:pt>
                <c:pt idx="5">
                  <c:v>96.8</c:v>
                </c:pt>
                <c:pt idx="6">
                  <c:v>99.9</c:v>
                </c:pt>
              </c:numCache>
            </c:numRef>
          </c:val>
          <c:shape val="cylinder"/>
          <c:extLst>
            <c:ext xmlns:c16="http://schemas.microsoft.com/office/drawing/2014/chart" uri="{C3380CC4-5D6E-409C-BE32-E72D297353CC}">
              <c16:uniqueId val="{00000001-74A6-49EE-89C7-FDC954616CC3}"/>
            </c:ext>
          </c:extLst>
        </c:ser>
        <c:ser>
          <c:idx val="2"/>
          <c:order val="2"/>
          <c:tx>
            <c:strRef>
              <c:f>Sheet1!$D$1</c:f>
              <c:strCache>
                <c:ptCount val="1"/>
                <c:pt idx="0">
                  <c:v>May</c:v>
                </c:pt>
              </c:strCache>
            </c:strRef>
          </c:tx>
          <c:spPr>
            <a:solidFill>
              <a:schemeClr val="accent3"/>
            </a:solidFill>
            <a:ln>
              <a:noFill/>
            </a:ln>
            <a:effectLst/>
            <a:sp3d/>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Sheet1!$D$2:$D$8</c:f>
              <c:numCache>
                <c:formatCode>General</c:formatCode>
                <c:ptCount val="7"/>
                <c:pt idx="0">
                  <c:v>95.9</c:v>
                </c:pt>
                <c:pt idx="1">
                  <c:v>100</c:v>
                </c:pt>
                <c:pt idx="2">
                  <c:v>97.2</c:v>
                </c:pt>
                <c:pt idx="3">
                  <c:v>97.7</c:v>
                </c:pt>
                <c:pt idx="4">
                  <c:v>98.4</c:v>
                </c:pt>
                <c:pt idx="5">
                  <c:v>96.7</c:v>
                </c:pt>
                <c:pt idx="6">
                  <c:v>99.5</c:v>
                </c:pt>
              </c:numCache>
            </c:numRef>
          </c:val>
          <c:shape val="cylinder"/>
          <c:extLst>
            <c:ext xmlns:c16="http://schemas.microsoft.com/office/drawing/2014/chart" uri="{C3380CC4-5D6E-409C-BE32-E72D297353CC}">
              <c16:uniqueId val="{00000002-74A6-49EE-89C7-FDC954616CC3}"/>
            </c:ext>
          </c:extLst>
        </c:ser>
        <c:dLbls>
          <c:showLegendKey val="0"/>
          <c:showVal val="0"/>
          <c:showCatName val="0"/>
          <c:showSerName val="0"/>
          <c:showPercent val="0"/>
          <c:showBubbleSize val="0"/>
        </c:dLbls>
        <c:gapWidth val="185"/>
        <c:shape val="box"/>
        <c:axId val="246946847"/>
        <c:axId val="246937695"/>
        <c:axId val="237669263"/>
      </c:bar3DChart>
      <c:catAx>
        <c:axId val="246946847"/>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46937695"/>
        <c:crosses val="autoZero"/>
        <c:auto val="1"/>
        <c:lblAlgn val="ctr"/>
        <c:lblOffset val="100"/>
        <c:noMultiLvlLbl val="0"/>
      </c:catAx>
      <c:valAx>
        <c:axId val="24693769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46946847"/>
        <c:crosses val="autoZero"/>
        <c:crossBetween val="between"/>
      </c:valAx>
      <c:serAx>
        <c:axId val="237669263"/>
        <c:scaling>
          <c:orientation val="minMax"/>
        </c:scaling>
        <c:delete val="0"/>
        <c:axPos val="b"/>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46937695"/>
        <c:crosses val="autoZero"/>
      </c:ser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dirty="0"/>
              <a:t>Treatment over 12 hours</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60"/>
      <c:rotY val="90"/>
      <c:depthPercent val="12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standard"/>
        <c:varyColors val="0"/>
        <c:ser>
          <c:idx val="0"/>
          <c:order val="0"/>
          <c:tx>
            <c:strRef>
              <c:f>Sheet1!$B$1</c:f>
              <c:strCache>
                <c:ptCount val="1"/>
                <c:pt idx="0">
                  <c:v>March</c:v>
                </c:pt>
              </c:strCache>
            </c:strRef>
          </c:tx>
          <c:spPr>
            <a:solidFill>
              <a:schemeClr val="accent1"/>
            </a:solidFill>
            <a:ln>
              <a:noFill/>
            </a:ln>
            <a:effectLst/>
            <a:sp3d/>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Sheet1!$B$2:$B$8</c:f>
              <c:numCache>
                <c:formatCode>General</c:formatCode>
                <c:ptCount val="7"/>
                <c:pt idx="0">
                  <c:v>6.2</c:v>
                </c:pt>
                <c:pt idx="1">
                  <c:v>0.1</c:v>
                </c:pt>
                <c:pt idx="2">
                  <c:v>3.4</c:v>
                </c:pt>
                <c:pt idx="3">
                  <c:v>4.3</c:v>
                </c:pt>
                <c:pt idx="4">
                  <c:v>2.6</c:v>
                </c:pt>
                <c:pt idx="5">
                  <c:v>4</c:v>
                </c:pt>
                <c:pt idx="6">
                  <c:v>0.5</c:v>
                </c:pt>
              </c:numCache>
            </c:numRef>
          </c:val>
          <c:shape val="cylinder"/>
          <c:extLst>
            <c:ext xmlns:c16="http://schemas.microsoft.com/office/drawing/2014/chart" uri="{C3380CC4-5D6E-409C-BE32-E72D297353CC}">
              <c16:uniqueId val="{00000000-3347-4EC3-AFD3-FDA649FC905C}"/>
            </c:ext>
          </c:extLst>
        </c:ser>
        <c:ser>
          <c:idx val="1"/>
          <c:order val="1"/>
          <c:tx>
            <c:strRef>
              <c:f>Sheet1!$C$1</c:f>
              <c:strCache>
                <c:ptCount val="1"/>
                <c:pt idx="0">
                  <c:v>April</c:v>
                </c:pt>
              </c:strCache>
            </c:strRef>
          </c:tx>
          <c:spPr>
            <a:solidFill>
              <a:schemeClr val="tx1"/>
            </a:solidFill>
            <a:ln>
              <a:noFill/>
            </a:ln>
            <a:effectLst/>
            <a:sp3d/>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Sheet1!$C$2:$C$8</c:f>
              <c:numCache>
                <c:formatCode>General</c:formatCode>
                <c:ptCount val="7"/>
                <c:pt idx="0">
                  <c:v>4.9000000000000004</c:v>
                </c:pt>
                <c:pt idx="1">
                  <c:v>0</c:v>
                </c:pt>
                <c:pt idx="2">
                  <c:v>2.2000000000000002</c:v>
                </c:pt>
                <c:pt idx="3">
                  <c:v>2.7</c:v>
                </c:pt>
                <c:pt idx="4">
                  <c:v>1.3</c:v>
                </c:pt>
                <c:pt idx="5">
                  <c:v>3.2</c:v>
                </c:pt>
                <c:pt idx="6">
                  <c:v>0.1</c:v>
                </c:pt>
              </c:numCache>
            </c:numRef>
          </c:val>
          <c:shape val="cylinder"/>
          <c:extLst>
            <c:ext xmlns:c16="http://schemas.microsoft.com/office/drawing/2014/chart" uri="{C3380CC4-5D6E-409C-BE32-E72D297353CC}">
              <c16:uniqueId val="{00000001-3347-4EC3-AFD3-FDA649FC905C}"/>
            </c:ext>
          </c:extLst>
        </c:ser>
        <c:ser>
          <c:idx val="2"/>
          <c:order val="2"/>
          <c:tx>
            <c:strRef>
              <c:f>Sheet1!$D$1</c:f>
              <c:strCache>
                <c:ptCount val="1"/>
                <c:pt idx="0">
                  <c:v>May</c:v>
                </c:pt>
              </c:strCache>
            </c:strRef>
          </c:tx>
          <c:spPr>
            <a:solidFill>
              <a:schemeClr val="accent3"/>
            </a:solidFill>
            <a:ln>
              <a:noFill/>
            </a:ln>
            <a:effectLst/>
            <a:sp3d/>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Sheet1!$D$2:$D$8</c:f>
              <c:numCache>
                <c:formatCode>General</c:formatCode>
                <c:ptCount val="7"/>
                <c:pt idx="0">
                  <c:v>4.0999999999999996</c:v>
                </c:pt>
                <c:pt idx="1">
                  <c:v>0</c:v>
                </c:pt>
                <c:pt idx="2">
                  <c:v>2.8</c:v>
                </c:pt>
                <c:pt idx="3">
                  <c:v>2.2999999999999998</c:v>
                </c:pt>
                <c:pt idx="4">
                  <c:v>1.6</c:v>
                </c:pt>
                <c:pt idx="5">
                  <c:v>3.3</c:v>
                </c:pt>
                <c:pt idx="6">
                  <c:v>0.5</c:v>
                </c:pt>
              </c:numCache>
            </c:numRef>
          </c:val>
          <c:shape val="cylinder"/>
          <c:extLst>
            <c:ext xmlns:c16="http://schemas.microsoft.com/office/drawing/2014/chart" uri="{C3380CC4-5D6E-409C-BE32-E72D297353CC}">
              <c16:uniqueId val="{00000002-3347-4EC3-AFD3-FDA649FC905C}"/>
            </c:ext>
          </c:extLst>
        </c:ser>
        <c:dLbls>
          <c:showLegendKey val="0"/>
          <c:showVal val="0"/>
          <c:showCatName val="0"/>
          <c:showSerName val="0"/>
          <c:showPercent val="0"/>
          <c:showBubbleSize val="0"/>
        </c:dLbls>
        <c:gapWidth val="203"/>
        <c:gapDepth val="250"/>
        <c:shape val="box"/>
        <c:axId val="271103135"/>
        <c:axId val="271102719"/>
        <c:axId val="241696623"/>
      </c:bar3DChart>
      <c:catAx>
        <c:axId val="271103135"/>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71102719"/>
        <c:crosses val="autoZero"/>
        <c:auto val="1"/>
        <c:lblAlgn val="ctr"/>
        <c:lblOffset val="100"/>
        <c:noMultiLvlLbl val="0"/>
      </c:catAx>
      <c:valAx>
        <c:axId val="27110271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71103135"/>
        <c:crosses val="autoZero"/>
        <c:crossBetween val="between"/>
      </c:valAx>
      <c:serAx>
        <c:axId val="241696623"/>
        <c:scaling>
          <c:orientation val="minMax"/>
        </c:scaling>
        <c:delete val="0"/>
        <c:axPos val="b"/>
        <c:majorTickMark val="out"/>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71102719"/>
      </c:ser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dirty="0"/>
              <a:t>Treatment</a:t>
            </a:r>
            <a:r>
              <a:rPr lang="en-GB" baseline="0" dirty="0"/>
              <a:t> less then 4 hours</a:t>
            </a:r>
            <a:endParaRPr lang="en-GB"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60"/>
      <c:rotY val="5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7.4239425401927725E-2"/>
          <c:y val="0.10065988818846325"/>
          <c:w val="0.8279560148863887"/>
          <c:h val="0.72333469313403276"/>
        </c:manualLayout>
      </c:layout>
      <c:bar3DChart>
        <c:barDir val="col"/>
        <c:grouping val="standard"/>
        <c:varyColors val="0"/>
        <c:ser>
          <c:idx val="0"/>
          <c:order val="0"/>
          <c:tx>
            <c:strRef>
              <c:f>Sheet1!$B$1</c:f>
              <c:strCache>
                <c:ptCount val="1"/>
                <c:pt idx="0">
                  <c:v>March</c:v>
                </c:pt>
              </c:strCache>
            </c:strRef>
          </c:tx>
          <c:spPr>
            <a:solidFill>
              <a:schemeClr val="accent1"/>
            </a:solidFill>
            <a:ln>
              <a:noFill/>
            </a:ln>
            <a:effectLst/>
            <a:scene3d>
              <a:camera prst="orthographicFront"/>
              <a:lightRig rig="threePt" dir="t"/>
            </a:scene3d>
            <a:sp3d>
              <a:bevelT w="63500"/>
              <a:bevelB w="0"/>
            </a:sp3d>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Sheet1!$B$2:$B$8</c:f>
              <c:numCache>
                <c:formatCode>General</c:formatCode>
                <c:ptCount val="7"/>
                <c:pt idx="0">
                  <c:v>77.599999999999994</c:v>
                </c:pt>
                <c:pt idx="1">
                  <c:v>99.9</c:v>
                </c:pt>
                <c:pt idx="2">
                  <c:v>85.9</c:v>
                </c:pt>
                <c:pt idx="3">
                  <c:v>75.7</c:v>
                </c:pt>
                <c:pt idx="4">
                  <c:v>82.7</c:v>
                </c:pt>
                <c:pt idx="5">
                  <c:v>79.099999999999994</c:v>
                </c:pt>
                <c:pt idx="6">
                  <c:v>86.3</c:v>
                </c:pt>
              </c:numCache>
            </c:numRef>
          </c:val>
          <c:extLst>
            <c:ext xmlns:c16="http://schemas.microsoft.com/office/drawing/2014/chart" uri="{C3380CC4-5D6E-409C-BE32-E72D297353CC}">
              <c16:uniqueId val="{00000000-CED3-4812-A573-4CDE8BC45C73}"/>
            </c:ext>
          </c:extLst>
        </c:ser>
        <c:ser>
          <c:idx val="1"/>
          <c:order val="1"/>
          <c:tx>
            <c:strRef>
              <c:f>Sheet1!$C$1</c:f>
              <c:strCache>
                <c:ptCount val="1"/>
                <c:pt idx="0">
                  <c:v>April</c:v>
                </c:pt>
              </c:strCache>
            </c:strRef>
          </c:tx>
          <c:spPr>
            <a:solidFill>
              <a:schemeClr val="tx1"/>
            </a:solidFill>
            <a:ln>
              <a:noFill/>
            </a:ln>
            <a:effectLst/>
            <a:scene3d>
              <a:camera prst="orthographicFront"/>
              <a:lightRig rig="threePt" dir="t"/>
            </a:scene3d>
            <a:sp3d>
              <a:bevelT w="63500"/>
            </a:sp3d>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Sheet1!$C$2:$C$8</c:f>
              <c:numCache>
                <c:formatCode>General</c:formatCode>
                <c:ptCount val="7"/>
                <c:pt idx="0">
                  <c:v>77</c:v>
                </c:pt>
                <c:pt idx="1">
                  <c:v>99.9</c:v>
                </c:pt>
                <c:pt idx="2">
                  <c:v>87.6</c:v>
                </c:pt>
                <c:pt idx="3">
                  <c:v>79.3</c:v>
                </c:pt>
                <c:pt idx="4">
                  <c:v>86.7</c:v>
                </c:pt>
                <c:pt idx="5">
                  <c:v>81.900000000000006</c:v>
                </c:pt>
                <c:pt idx="6">
                  <c:v>88.2</c:v>
                </c:pt>
              </c:numCache>
            </c:numRef>
          </c:val>
          <c:extLst>
            <c:ext xmlns:c16="http://schemas.microsoft.com/office/drawing/2014/chart" uri="{C3380CC4-5D6E-409C-BE32-E72D297353CC}">
              <c16:uniqueId val="{00000001-CED3-4812-A573-4CDE8BC45C73}"/>
            </c:ext>
          </c:extLst>
        </c:ser>
        <c:ser>
          <c:idx val="2"/>
          <c:order val="2"/>
          <c:tx>
            <c:strRef>
              <c:f>Sheet1!$D$1</c:f>
              <c:strCache>
                <c:ptCount val="1"/>
                <c:pt idx="0">
                  <c:v>May</c:v>
                </c:pt>
              </c:strCache>
            </c:strRef>
          </c:tx>
          <c:spPr>
            <a:solidFill>
              <a:schemeClr val="accent3"/>
            </a:solidFill>
            <a:ln>
              <a:noFill/>
            </a:ln>
            <a:effectLst/>
            <a:scene3d>
              <a:camera prst="orthographicFront"/>
              <a:lightRig rig="threePt" dir="t"/>
            </a:scene3d>
            <a:sp3d>
              <a:bevelT w="63500"/>
            </a:sp3d>
          </c:spPr>
          <c:invertIfNegative val="0"/>
          <c:cat>
            <c:numRef>
              <c:f>Sheet1!$A$2:$A$8</c:f>
              <c:numCache>
                <c:formatCode>General</c:formatCode>
                <c:ptCount val="7"/>
                <c:pt idx="0">
                  <c:v>1</c:v>
                </c:pt>
                <c:pt idx="1">
                  <c:v>2</c:v>
                </c:pt>
                <c:pt idx="2">
                  <c:v>3</c:v>
                </c:pt>
                <c:pt idx="3">
                  <c:v>4</c:v>
                </c:pt>
                <c:pt idx="4">
                  <c:v>5</c:v>
                </c:pt>
                <c:pt idx="5">
                  <c:v>6</c:v>
                </c:pt>
                <c:pt idx="6">
                  <c:v>7</c:v>
                </c:pt>
              </c:numCache>
            </c:numRef>
          </c:cat>
          <c:val>
            <c:numRef>
              <c:f>Sheet1!$D$2:$D$8</c:f>
              <c:numCache>
                <c:formatCode>General</c:formatCode>
                <c:ptCount val="7"/>
                <c:pt idx="0">
                  <c:v>78.900000000000006</c:v>
                </c:pt>
                <c:pt idx="1">
                  <c:v>99.9</c:v>
                </c:pt>
                <c:pt idx="2">
                  <c:v>87.4</c:v>
                </c:pt>
                <c:pt idx="3">
                  <c:v>82</c:v>
                </c:pt>
                <c:pt idx="4">
                  <c:v>86.5</c:v>
                </c:pt>
                <c:pt idx="5">
                  <c:v>81</c:v>
                </c:pt>
                <c:pt idx="6">
                  <c:v>84.2</c:v>
                </c:pt>
              </c:numCache>
            </c:numRef>
          </c:val>
          <c:extLst>
            <c:ext xmlns:c16="http://schemas.microsoft.com/office/drawing/2014/chart" uri="{C3380CC4-5D6E-409C-BE32-E72D297353CC}">
              <c16:uniqueId val="{00000002-CED3-4812-A573-4CDE8BC45C73}"/>
            </c:ext>
          </c:extLst>
        </c:ser>
        <c:dLbls>
          <c:showLegendKey val="0"/>
          <c:showVal val="0"/>
          <c:showCatName val="0"/>
          <c:showSerName val="0"/>
          <c:showPercent val="0"/>
          <c:showBubbleSize val="0"/>
        </c:dLbls>
        <c:gapWidth val="150"/>
        <c:shape val="box"/>
        <c:axId val="259349599"/>
        <c:axId val="259346271"/>
        <c:axId val="240891855"/>
      </c:bar3DChart>
      <c:catAx>
        <c:axId val="259349599"/>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59346271"/>
        <c:crosses val="autoZero"/>
        <c:auto val="1"/>
        <c:lblAlgn val="ctr"/>
        <c:lblOffset val="100"/>
        <c:noMultiLvlLbl val="0"/>
      </c:catAx>
      <c:valAx>
        <c:axId val="25934627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59349599"/>
        <c:crosses val="autoZero"/>
        <c:crossBetween val="between"/>
      </c:valAx>
      <c:serAx>
        <c:axId val="240891855"/>
        <c:scaling>
          <c:orientation val="minMax"/>
        </c:scaling>
        <c:delete val="0"/>
        <c:axPos val="b"/>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59346271"/>
        <c:crosses val="autoZero"/>
      </c:ser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310">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064"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064" b="1"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064"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1197" kern="1200"/>
  </cs:valueAxis>
  <cs:wall>
    <cs:lnRef idx="0"/>
    <cs:fillRef idx="0"/>
    <cs:effectRef idx="0"/>
    <cs:fontRef idx="minor">
      <a:schemeClr val="dk1"/>
    </cs:fontRef>
  </cs:wall>
</cs:chartStyle>
</file>

<file path=ppt/charts/style5.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59486" y="1571308"/>
            <a:ext cx="10882631" cy="3342640"/>
          </a:xfrm>
        </p:spPr>
        <p:txBody>
          <a:bodyPr anchor="b">
            <a:normAutofit/>
          </a:bodyPr>
          <a:lstStyle>
            <a:lvl1pPr algn="ctr">
              <a:defRPr sz="6720"/>
            </a:lvl1pPr>
          </a:lstStyle>
          <a:p>
            <a:r>
              <a:rPr lang="en-US"/>
              <a:t>Click to edit Master title style</a:t>
            </a:r>
            <a:endParaRPr lang="en-US" dirty="0"/>
          </a:p>
        </p:txBody>
      </p:sp>
      <p:sp>
        <p:nvSpPr>
          <p:cNvPr id="3" name="Subtitle 2"/>
          <p:cNvSpPr>
            <a:spLocks noGrp="1"/>
          </p:cNvSpPr>
          <p:nvPr>
            <p:ph type="subTitle" idx="1"/>
          </p:nvPr>
        </p:nvSpPr>
        <p:spPr>
          <a:xfrm>
            <a:off x="959486" y="5042853"/>
            <a:ext cx="10882631"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1245D74-966C-4063-8E7D-125E2FBB4313}" type="datetimeFigureOut">
              <a:rPr lang="en-GB" smtClean="0"/>
              <a:t>03/01/2021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031A86-58F3-479D-B350-79B856C03A24}" type="slidenum">
              <a:rPr lang="en-GB" smtClean="0"/>
              <a:t>‹#›</a:t>
            </a:fld>
            <a:endParaRPr lang="en-GB"/>
          </a:p>
        </p:txBody>
      </p:sp>
    </p:spTree>
    <p:extLst>
      <p:ext uri="{BB962C8B-B14F-4D97-AF65-F5344CB8AC3E}">
        <p14:creationId xmlns:p14="http://schemas.microsoft.com/office/powerpoint/2010/main" val="718517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245D74-966C-4063-8E7D-125E2FBB4313}" type="datetimeFigureOut">
              <a:rPr lang="en-GB" smtClean="0"/>
              <a:t>03/01/2021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031A86-58F3-479D-B350-79B856C03A24}" type="slidenum">
              <a:rPr lang="en-GB" smtClean="0"/>
              <a:t>‹#›</a:t>
            </a:fld>
            <a:endParaRPr lang="en-GB"/>
          </a:p>
        </p:txBody>
      </p:sp>
    </p:spTree>
    <p:extLst>
      <p:ext uri="{BB962C8B-B14F-4D97-AF65-F5344CB8AC3E}">
        <p14:creationId xmlns:p14="http://schemas.microsoft.com/office/powerpoint/2010/main" val="941551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0706" y="920118"/>
            <a:ext cx="10220188" cy="3993832"/>
          </a:xfrm>
        </p:spPr>
        <p:txBody>
          <a:bodyPr anchor="b">
            <a:normAutofit/>
          </a:bodyPr>
          <a:lstStyle>
            <a:lvl1pPr>
              <a:defRPr sz="4760"/>
            </a:lvl1pPr>
          </a:lstStyle>
          <a:p>
            <a:r>
              <a:rPr lang="en-US"/>
              <a:t>Click to edit Master title style</a:t>
            </a:r>
            <a:endParaRPr lang="en-US" dirty="0"/>
          </a:p>
        </p:txBody>
      </p:sp>
      <p:sp>
        <p:nvSpPr>
          <p:cNvPr id="3" name="Text Placeholder 2"/>
          <p:cNvSpPr>
            <a:spLocks noGrp="1"/>
          </p:cNvSpPr>
          <p:nvPr>
            <p:ph type="body" idx="1"/>
          </p:nvPr>
        </p:nvSpPr>
        <p:spPr>
          <a:xfrm>
            <a:off x="1290706" y="5042855"/>
            <a:ext cx="10220188" cy="2100262"/>
          </a:xfrm>
        </p:spPr>
        <p:txBody>
          <a:bodyPr/>
          <a:lstStyle>
            <a:lvl1pPr marL="0" indent="0" algn="ctr">
              <a:buNone/>
              <a:defRPr sz="3360">
                <a:solidFill>
                  <a:schemeClr val="tx1">
                    <a:tint val="75000"/>
                  </a:schemeClr>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245D74-966C-4063-8E7D-125E2FBB4313}" type="datetimeFigureOut">
              <a:rPr lang="en-GB" smtClean="0"/>
              <a:t>03/01/2021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031A86-58F3-479D-B350-79B856C03A24}" type="slidenum">
              <a:rPr lang="en-GB" smtClean="0"/>
              <a:t>‹#›</a:t>
            </a:fld>
            <a:endParaRPr lang="en-GB"/>
          </a:p>
        </p:txBody>
      </p:sp>
    </p:spTree>
    <p:extLst>
      <p:ext uri="{BB962C8B-B14F-4D97-AF65-F5344CB8AC3E}">
        <p14:creationId xmlns:p14="http://schemas.microsoft.com/office/powerpoint/2010/main" val="2454342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59487" y="853442"/>
            <a:ext cx="10871449" cy="185684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59485" y="2923649"/>
            <a:ext cx="5361304" cy="51840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2073" y="2923649"/>
            <a:ext cx="5348862" cy="51840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1245D74-966C-4063-8E7D-125E2FBB4313}" type="datetimeFigureOut">
              <a:rPr lang="en-GB" smtClean="0"/>
              <a:t>03/01/2021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031A86-58F3-479D-B350-79B856C03A24}" type="slidenum">
              <a:rPr lang="en-GB" smtClean="0"/>
              <a:t>‹#›</a:t>
            </a:fld>
            <a:endParaRPr lang="en-GB"/>
          </a:p>
        </p:txBody>
      </p:sp>
    </p:spTree>
    <p:extLst>
      <p:ext uri="{BB962C8B-B14F-4D97-AF65-F5344CB8AC3E}">
        <p14:creationId xmlns:p14="http://schemas.microsoft.com/office/powerpoint/2010/main" val="4196843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59487" y="853442"/>
            <a:ext cx="10871449"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81598" y="2923648"/>
            <a:ext cx="5040456" cy="1153477"/>
          </a:xfrm>
        </p:spPr>
        <p:txBody>
          <a:bodyPr anchor="b"/>
          <a:lstStyle>
            <a:lvl1pPr marL="0" indent="0">
              <a:lnSpc>
                <a:spcPct val="100000"/>
              </a:lnSpc>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959485" y="4077125"/>
            <a:ext cx="5362568" cy="4030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02923" y="2923648"/>
            <a:ext cx="5028012" cy="1153477"/>
          </a:xfrm>
        </p:spPr>
        <p:txBody>
          <a:bodyPr anchor="b"/>
          <a:lstStyle>
            <a:lvl1pPr marL="0" indent="0">
              <a:lnSpc>
                <a:spcPct val="100000"/>
              </a:lnSpc>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0" y="4077125"/>
            <a:ext cx="5350125" cy="4030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1245D74-966C-4063-8E7D-125E2FBB4313}" type="datetimeFigureOut">
              <a:rPr lang="en-GB" smtClean="0"/>
              <a:t>03/01/2021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C031A86-58F3-479D-B350-79B856C03A24}" type="slidenum">
              <a:rPr lang="en-GB" smtClean="0"/>
              <a:t>‹#›</a:t>
            </a:fld>
            <a:endParaRPr lang="en-GB"/>
          </a:p>
        </p:txBody>
      </p:sp>
    </p:spTree>
    <p:extLst>
      <p:ext uri="{BB962C8B-B14F-4D97-AF65-F5344CB8AC3E}">
        <p14:creationId xmlns:p14="http://schemas.microsoft.com/office/powerpoint/2010/main" val="2546839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1245D74-966C-4063-8E7D-125E2FBB4313}" type="datetimeFigureOut">
              <a:rPr lang="en-GB" smtClean="0"/>
              <a:t>03/01/2021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C031A86-58F3-479D-B350-79B856C03A24}" type="slidenum">
              <a:rPr lang="en-GB" smtClean="0"/>
              <a:t>‹#›</a:t>
            </a:fld>
            <a:endParaRPr lang="en-GB"/>
          </a:p>
        </p:txBody>
      </p:sp>
    </p:spTree>
    <p:extLst>
      <p:ext uri="{BB962C8B-B14F-4D97-AF65-F5344CB8AC3E}">
        <p14:creationId xmlns:p14="http://schemas.microsoft.com/office/powerpoint/2010/main" val="1013691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245D74-966C-4063-8E7D-125E2FBB4313}" type="datetimeFigureOut">
              <a:rPr lang="en-GB" smtClean="0"/>
              <a:t>03/01/2021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C031A86-58F3-479D-B350-79B856C03A24}" type="slidenum">
              <a:rPr lang="en-GB" smtClean="0"/>
              <a:t>‹#›</a:t>
            </a:fld>
            <a:endParaRPr lang="en-GB"/>
          </a:p>
        </p:txBody>
      </p:sp>
    </p:spTree>
    <p:extLst>
      <p:ext uri="{BB962C8B-B14F-4D97-AF65-F5344CB8AC3E}">
        <p14:creationId xmlns:p14="http://schemas.microsoft.com/office/powerpoint/2010/main" val="4054600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63090" y="853440"/>
            <a:ext cx="4128849" cy="3307080"/>
          </a:xfrm>
        </p:spPr>
        <p:txBody>
          <a:bodyPr anchor="b">
            <a:normAutofit/>
          </a:bodyPr>
          <a:lstStyle>
            <a:lvl1pPr>
              <a:defRPr sz="3920"/>
            </a:lvl1pPr>
          </a:lstStyle>
          <a:p>
            <a:r>
              <a:rPr lang="en-US"/>
              <a:t>Click to edit Master title style</a:t>
            </a:r>
            <a:endParaRPr lang="en-US" dirty="0"/>
          </a:p>
        </p:txBody>
      </p:sp>
      <p:sp>
        <p:nvSpPr>
          <p:cNvPr id="3" name="Content Placeholder 2"/>
          <p:cNvSpPr>
            <a:spLocks noGrp="1"/>
          </p:cNvSpPr>
          <p:nvPr>
            <p:ph idx="1"/>
          </p:nvPr>
        </p:nvSpPr>
        <p:spPr>
          <a:xfrm>
            <a:off x="5331968" y="853440"/>
            <a:ext cx="6498967" cy="72542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63090" y="4160522"/>
            <a:ext cx="4128849" cy="3947159"/>
          </a:xfrm>
        </p:spPr>
        <p:txBody>
          <a:bodyPr/>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21245D74-966C-4063-8E7D-125E2FBB4313}" type="datetimeFigureOut">
              <a:rPr lang="en-GB" smtClean="0"/>
              <a:t>03/01/2021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031A86-58F3-479D-B350-79B856C03A24}" type="slidenum">
              <a:rPr lang="en-GB" smtClean="0"/>
              <a:t>‹#›</a:t>
            </a:fld>
            <a:endParaRPr lang="en-GB"/>
          </a:p>
        </p:txBody>
      </p:sp>
    </p:spTree>
    <p:extLst>
      <p:ext uri="{BB962C8B-B14F-4D97-AF65-F5344CB8AC3E}">
        <p14:creationId xmlns:p14="http://schemas.microsoft.com/office/powerpoint/2010/main" val="1249397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63090" y="853440"/>
            <a:ext cx="5834644" cy="3307080"/>
          </a:xfrm>
        </p:spPr>
        <p:txBody>
          <a:bodyPr anchor="b">
            <a:normAutofit/>
          </a:bodyPr>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49905" y="1062434"/>
            <a:ext cx="4153713" cy="6836253"/>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959484" y="4160520"/>
            <a:ext cx="5839739" cy="3947160"/>
          </a:xfrm>
        </p:spPr>
        <p:txBody>
          <a:bodyPr>
            <a:normAutofit/>
          </a:bodyPr>
          <a:lstStyle>
            <a:lvl1pPr marL="0" indent="0" algn="ctr">
              <a:buNone/>
              <a:defRPr sz="252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21245D74-966C-4063-8E7D-125E2FBB4313}" type="datetimeFigureOut">
              <a:rPr lang="en-GB" smtClean="0"/>
              <a:t>03/01/2021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031A86-58F3-479D-B350-79B856C03A24}" type="slidenum">
              <a:rPr lang="en-GB" smtClean="0"/>
              <a:t>‹#›</a:t>
            </a:fld>
            <a:endParaRPr lang="en-GB"/>
          </a:p>
        </p:txBody>
      </p:sp>
    </p:spTree>
    <p:extLst>
      <p:ext uri="{BB962C8B-B14F-4D97-AF65-F5344CB8AC3E}">
        <p14:creationId xmlns:p14="http://schemas.microsoft.com/office/powerpoint/2010/main" val="4012380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59498" y="6005123"/>
            <a:ext cx="10885942" cy="1147097"/>
          </a:xfrm>
        </p:spPr>
        <p:txBody>
          <a:bodyPr anchor="b">
            <a:normAutofit/>
          </a:bodyPr>
          <a:lstStyle>
            <a:lvl1pPr>
              <a:defRPr sz="3920"/>
            </a:lvl1pPr>
          </a:lstStyle>
          <a:p>
            <a:r>
              <a:rPr lang="en-US"/>
              <a:t>Click to edit Master title style</a:t>
            </a:r>
            <a:endParaRPr lang="en-US" dirty="0"/>
          </a:p>
        </p:txBody>
      </p:sp>
      <p:sp>
        <p:nvSpPr>
          <p:cNvPr id="3" name="Picture Placeholder 2"/>
          <p:cNvSpPr>
            <a:spLocks noGrp="1" noChangeAspect="1"/>
          </p:cNvSpPr>
          <p:nvPr>
            <p:ph type="pic" idx="1"/>
          </p:nvPr>
        </p:nvSpPr>
        <p:spPr>
          <a:xfrm>
            <a:off x="959498" y="869852"/>
            <a:ext cx="10885942" cy="4731629"/>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959485" y="7152219"/>
            <a:ext cx="10884299" cy="955461"/>
          </a:xfrm>
        </p:spPr>
        <p:txBody>
          <a:bodyPr>
            <a:normAutofit/>
          </a:bodyPr>
          <a:lstStyle>
            <a:lvl1pPr marL="0" indent="0" algn="ctr">
              <a:buNone/>
              <a:defRPr sz="252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21245D74-966C-4063-8E7D-125E2FBB4313}" type="datetimeFigureOut">
              <a:rPr lang="en-GB" smtClean="0"/>
              <a:t>03/01/2021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031A86-58F3-479D-B350-79B856C03A24}" type="slidenum">
              <a:rPr lang="en-GB" smtClean="0"/>
              <a:t>‹#›</a:t>
            </a:fld>
            <a:endParaRPr lang="en-GB"/>
          </a:p>
        </p:txBody>
      </p:sp>
    </p:spTree>
    <p:extLst>
      <p:ext uri="{BB962C8B-B14F-4D97-AF65-F5344CB8AC3E}">
        <p14:creationId xmlns:p14="http://schemas.microsoft.com/office/powerpoint/2010/main" val="907713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59484" y="853442"/>
            <a:ext cx="10871451" cy="4794803"/>
          </a:xfrm>
        </p:spPr>
        <p:txBody>
          <a:bodyPr anchor="ctr"/>
          <a:lstStyle>
            <a:lvl1pPr>
              <a:defRPr sz="4480"/>
            </a:lvl1pPr>
          </a:lstStyle>
          <a:p>
            <a:r>
              <a:rPr lang="en-US"/>
              <a:t>Click to edit Master title style</a:t>
            </a:r>
            <a:endParaRPr lang="en-US" dirty="0"/>
          </a:p>
        </p:txBody>
      </p:sp>
      <p:sp>
        <p:nvSpPr>
          <p:cNvPr id="4" name="Text Placeholder 3"/>
          <p:cNvSpPr>
            <a:spLocks noGrp="1"/>
          </p:cNvSpPr>
          <p:nvPr>
            <p:ph type="body" sz="half" idx="2"/>
          </p:nvPr>
        </p:nvSpPr>
        <p:spPr>
          <a:xfrm>
            <a:off x="959487" y="5886748"/>
            <a:ext cx="10871449" cy="2229060"/>
          </a:xfrm>
        </p:spPr>
        <p:txBody>
          <a:bodyPr anchor="ctr"/>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21245D74-966C-4063-8E7D-125E2FBB4313}" type="datetimeFigureOut">
              <a:rPr lang="en-GB" smtClean="0"/>
              <a:t>03/01/2021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031A86-58F3-479D-B350-79B856C03A24}" type="slidenum">
              <a:rPr lang="en-GB" smtClean="0"/>
              <a:t>‹#›</a:t>
            </a:fld>
            <a:endParaRPr lang="en-GB"/>
          </a:p>
        </p:txBody>
      </p:sp>
    </p:spTree>
    <p:extLst>
      <p:ext uri="{BB962C8B-B14F-4D97-AF65-F5344CB8AC3E}">
        <p14:creationId xmlns:p14="http://schemas.microsoft.com/office/powerpoint/2010/main" val="3947942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8522" y="853440"/>
            <a:ext cx="9767890" cy="4190066"/>
          </a:xfrm>
        </p:spPr>
        <p:txBody>
          <a:bodyPr anchor="ctr"/>
          <a:lstStyle>
            <a:lvl1pPr>
              <a:defRPr sz="4480"/>
            </a:lvl1pPr>
          </a:lstStyle>
          <a:p>
            <a:r>
              <a:rPr lang="en-US"/>
              <a:t>Click to edit Master title style</a:t>
            </a:r>
            <a:endParaRPr lang="en-US" dirty="0"/>
          </a:p>
        </p:txBody>
      </p:sp>
      <p:sp>
        <p:nvSpPr>
          <p:cNvPr id="12" name="Text Placeholder 3"/>
          <p:cNvSpPr>
            <a:spLocks noGrp="1"/>
          </p:cNvSpPr>
          <p:nvPr>
            <p:ph type="body" sz="half" idx="13"/>
          </p:nvPr>
        </p:nvSpPr>
        <p:spPr>
          <a:xfrm>
            <a:off x="1806677" y="5054045"/>
            <a:ext cx="9189914" cy="597537"/>
          </a:xfrm>
        </p:spPr>
        <p:txBody>
          <a:bodyPr anchor="t">
            <a:normAutofit/>
          </a:bodyPr>
          <a:lstStyle>
            <a:lvl1pPr marL="0" indent="0" algn="r">
              <a:buNone/>
              <a:defRPr sz="196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4" name="Text Placeholder 3"/>
          <p:cNvSpPr>
            <a:spLocks noGrp="1"/>
          </p:cNvSpPr>
          <p:nvPr>
            <p:ph type="body" sz="half" idx="2"/>
          </p:nvPr>
        </p:nvSpPr>
        <p:spPr>
          <a:xfrm>
            <a:off x="959483" y="5886749"/>
            <a:ext cx="10871451" cy="2220932"/>
          </a:xfrm>
        </p:spPr>
        <p:txBody>
          <a:bodyPr anchor="ctr">
            <a:normAutofit/>
          </a:bodyPr>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21245D74-966C-4063-8E7D-125E2FBB4313}" type="datetimeFigureOut">
              <a:rPr lang="en-GB" smtClean="0"/>
              <a:t>03/01/2021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031A86-58F3-479D-B350-79B856C03A24}" type="slidenum">
              <a:rPr lang="en-GB" smtClean="0"/>
              <a:t>‹#›</a:t>
            </a:fld>
            <a:endParaRPr lang="en-GB"/>
          </a:p>
        </p:txBody>
      </p:sp>
      <p:sp>
        <p:nvSpPr>
          <p:cNvPr id="10" name="TextBox 9"/>
          <p:cNvSpPr txBox="1"/>
          <p:nvPr/>
        </p:nvSpPr>
        <p:spPr>
          <a:xfrm>
            <a:off x="707343" y="898449"/>
            <a:ext cx="640080"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1200" dirty="0">
                <a:solidFill>
                  <a:schemeClr val="tx1"/>
                </a:solidFill>
                <a:effectLst/>
              </a:rPr>
              <a:t>“</a:t>
            </a:r>
          </a:p>
        </p:txBody>
      </p:sp>
      <p:sp>
        <p:nvSpPr>
          <p:cNvPr id="14" name="TextBox 13"/>
          <p:cNvSpPr txBox="1"/>
          <p:nvPr/>
        </p:nvSpPr>
        <p:spPr>
          <a:xfrm>
            <a:off x="11125409" y="4302727"/>
            <a:ext cx="640080"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1200" dirty="0">
                <a:solidFill>
                  <a:schemeClr val="tx1"/>
                </a:solidFill>
                <a:effectLst/>
              </a:rPr>
              <a:t>”</a:t>
            </a:r>
          </a:p>
        </p:txBody>
      </p:sp>
    </p:spTree>
    <p:extLst>
      <p:ext uri="{BB962C8B-B14F-4D97-AF65-F5344CB8AC3E}">
        <p14:creationId xmlns:p14="http://schemas.microsoft.com/office/powerpoint/2010/main" val="3705294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59498" y="2977721"/>
            <a:ext cx="10873093" cy="3516569"/>
          </a:xfrm>
        </p:spPr>
        <p:txBody>
          <a:bodyPr anchor="b"/>
          <a:lstStyle>
            <a:lvl1pPr>
              <a:defRPr sz="4480"/>
            </a:lvl1pPr>
          </a:lstStyle>
          <a:p>
            <a:r>
              <a:rPr lang="en-US"/>
              <a:t>Click to edit Master title style</a:t>
            </a:r>
            <a:endParaRPr lang="en-US" dirty="0"/>
          </a:p>
        </p:txBody>
      </p:sp>
      <p:sp>
        <p:nvSpPr>
          <p:cNvPr id="4" name="Text Placeholder 3"/>
          <p:cNvSpPr>
            <a:spLocks noGrp="1"/>
          </p:cNvSpPr>
          <p:nvPr>
            <p:ph type="body" sz="half" idx="2"/>
          </p:nvPr>
        </p:nvSpPr>
        <p:spPr>
          <a:xfrm>
            <a:off x="959484" y="6510778"/>
            <a:ext cx="10871451" cy="1596902"/>
          </a:xfrm>
        </p:spPr>
        <p:txBody>
          <a:bodyPr anchor="t"/>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21245D74-966C-4063-8E7D-125E2FBB4313}" type="datetimeFigureOut">
              <a:rPr lang="en-GB" smtClean="0"/>
              <a:t>03/01/2021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031A86-58F3-479D-B350-79B856C03A24}" type="slidenum">
              <a:rPr lang="en-GB" smtClean="0"/>
              <a:t>‹#›</a:t>
            </a:fld>
            <a:endParaRPr lang="en-GB"/>
          </a:p>
        </p:txBody>
      </p:sp>
    </p:spTree>
    <p:extLst>
      <p:ext uri="{BB962C8B-B14F-4D97-AF65-F5344CB8AC3E}">
        <p14:creationId xmlns:p14="http://schemas.microsoft.com/office/powerpoint/2010/main" val="1588572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59483" y="853442"/>
            <a:ext cx="10871451" cy="1855788"/>
          </a:xfrm>
        </p:spPr>
        <p:txBody>
          <a:bodyPr/>
          <a:lstStyle/>
          <a:p>
            <a:r>
              <a:rPr lang="en-US"/>
              <a:t>Click to edit Master title style</a:t>
            </a:r>
            <a:endParaRPr lang="en-US" dirty="0"/>
          </a:p>
        </p:txBody>
      </p:sp>
      <p:sp>
        <p:nvSpPr>
          <p:cNvPr id="7" name="Text Placeholder 2"/>
          <p:cNvSpPr>
            <a:spLocks noGrp="1"/>
          </p:cNvSpPr>
          <p:nvPr>
            <p:ph type="body" idx="1"/>
          </p:nvPr>
        </p:nvSpPr>
        <p:spPr>
          <a:xfrm>
            <a:off x="959485" y="2923649"/>
            <a:ext cx="3463904" cy="1152627"/>
          </a:xfrm>
        </p:spPr>
        <p:txBody>
          <a:bodyPr anchor="b">
            <a:noAutofit/>
          </a:bodyPr>
          <a:lstStyle>
            <a:lvl1pPr marL="0" indent="0" algn="ctr">
              <a:lnSpc>
                <a:spcPct val="100000"/>
              </a:lnSpc>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8" name="Text Placeholder 3"/>
          <p:cNvSpPr>
            <a:spLocks noGrp="1"/>
          </p:cNvSpPr>
          <p:nvPr>
            <p:ph type="body" sz="half" idx="15"/>
          </p:nvPr>
        </p:nvSpPr>
        <p:spPr>
          <a:xfrm>
            <a:off x="959485" y="4076274"/>
            <a:ext cx="3463904" cy="4031406"/>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9" name="Text Placeholder 4"/>
          <p:cNvSpPr>
            <a:spLocks noGrp="1"/>
          </p:cNvSpPr>
          <p:nvPr>
            <p:ph type="body" sz="quarter" idx="3"/>
          </p:nvPr>
        </p:nvSpPr>
        <p:spPr>
          <a:xfrm>
            <a:off x="4667122" y="2923648"/>
            <a:ext cx="3463487" cy="1152626"/>
          </a:xfrm>
        </p:spPr>
        <p:txBody>
          <a:bodyPr anchor="b">
            <a:noAutofit/>
          </a:bodyPr>
          <a:lstStyle>
            <a:lvl1pPr marL="0" indent="0" algn="ctr">
              <a:lnSpc>
                <a:spcPct val="100000"/>
              </a:lnSpc>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10" name="Text Placeholder 3"/>
          <p:cNvSpPr>
            <a:spLocks noGrp="1"/>
          </p:cNvSpPr>
          <p:nvPr>
            <p:ph type="body" sz="half" idx="16"/>
          </p:nvPr>
        </p:nvSpPr>
        <p:spPr>
          <a:xfrm>
            <a:off x="4667123" y="4076274"/>
            <a:ext cx="3464812" cy="4031406"/>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11" name="Text Placeholder 4"/>
          <p:cNvSpPr>
            <a:spLocks noGrp="1"/>
          </p:cNvSpPr>
          <p:nvPr>
            <p:ph type="body" sz="quarter" idx="13"/>
          </p:nvPr>
        </p:nvSpPr>
        <p:spPr>
          <a:xfrm>
            <a:off x="8371964" y="2923648"/>
            <a:ext cx="3455771" cy="1152626"/>
          </a:xfrm>
        </p:spPr>
        <p:txBody>
          <a:bodyPr anchor="b">
            <a:noAutofit/>
          </a:bodyPr>
          <a:lstStyle>
            <a:lvl1pPr marL="0" indent="0" algn="ctr">
              <a:lnSpc>
                <a:spcPct val="100000"/>
              </a:lnSpc>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12" name="Text Placeholder 3"/>
          <p:cNvSpPr>
            <a:spLocks noGrp="1"/>
          </p:cNvSpPr>
          <p:nvPr>
            <p:ph type="body" sz="half" idx="17"/>
          </p:nvPr>
        </p:nvSpPr>
        <p:spPr>
          <a:xfrm>
            <a:off x="8375164" y="4076274"/>
            <a:ext cx="3455771" cy="4031406"/>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3" name="Date Placeholder 2"/>
          <p:cNvSpPr>
            <a:spLocks noGrp="1"/>
          </p:cNvSpPr>
          <p:nvPr>
            <p:ph type="dt" sz="half" idx="10"/>
          </p:nvPr>
        </p:nvSpPr>
        <p:spPr/>
        <p:txBody>
          <a:bodyPr/>
          <a:lstStyle/>
          <a:p>
            <a:fld id="{21245D74-966C-4063-8E7D-125E2FBB4313}" type="datetimeFigureOut">
              <a:rPr lang="en-GB" smtClean="0"/>
              <a:t>03/01/2021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C031A86-58F3-479D-B350-79B856C03A24}" type="slidenum">
              <a:rPr lang="en-GB" smtClean="0"/>
              <a:t>‹#›</a:t>
            </a:fld>
            <a:endParaRPr lang="en-GB"/>
          </a:p>
        </p:txBody>
      </p:sp>
    </p:spTree>
    <p:extLst>
      <p:ext uri="{BB962C8B-B14F-4D97-AF65-F5344CB8AC3E}">
        <p14:creationId xmlns:p14="http://schemas.microsoft.com/office/powerpoint/2010/main" val="1330729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59484" y="853442"/>
            <a:ext cx="10871451" cy="185578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59486" y="5584806"/>
            <a:ext cx="3463902" cy="806767"/>
          </a:xfrm>
        </p:spPr>
        <p:txBody>
          <a:bodyPr anchor="b">
            <a:noAutofit/>
          </a:bodyPr>
          <a:lstStyle>
            <a:lvl1pPr marL="0" indent="0" algn="ctr">
              <a:lnSpc>
                <a:spcPct val="100000"/>
              </a:lnSpc>
              <a:buNone/>
              <a:defRPr sz="280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20" name="Picture Placeholder 2"/>
          <p:cNvSpPr>
            <a:spLocks noGrp="1" noChangeAspect="1"/>
          </p:cNvSpPr>
          <p:nvPr>
            <p:ph type="pic" idx="15"/>
          </p:nvPr>
        </p:nvSpPr>
        <p:spPr>
          <a:xfrm>
            <a:off x="1146621" y="2929129"/>
            <a:ext cx="3087053" cy="21336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Click icon to add picture</a:t>
            </a:r>
            <a:endParaRPr lang="en-US" dirty="0"/>
          </a:p>
        </p:txBody>
      </p:sp>
      <p:sp>
        <p:nvSpPr>
          <p:cNvPr id="21" name="Text Placeholder 3"/>
          <p:cNvSpPr>
            <a:spLocks noGrp="1"/>
          </p:cNvSpPr>
          <p:nvPr>
            <p:ph type="body" sz="half" idx="18"/>
          </p:nvPr>
        </p:nvSpPr>
        <p:spPr>
          <a:xfrm>
            <a:off x="959486" y="6391573"/>
            <a:ext cx="3463902" cy="1716109"/>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22" name="Text Placeholder 4"/>
          <p:cNvSpPr>
            <a:spLocks noGrp="1"/>
          </p:cNvSpPr>
          <p:nvPr>
            <p:ph type="body" sz="quarter" idx="3"/>
          </p:nvPr>
        </p:nvSpPr>
        <p:spPr>
          <a:xfrm>
            <a:off x="4664837" y="5584806"/>
            <a:ext cx="3463932" cy="806767"/>
          </a:xfrm>
        </p:spPr>
        <p:txBody>
          <a:bodyPr anchor="b">
            <a:noAutofit/>
          </a:bodyPr>
          <a:lstStyle>
            <a:lvl1pPr marL="0" indent="0" algn="ctr">
              <a:lnSpc>
                <a:spcPct val="100000"/>
              </a:lnSpc>
              <a:buNone/>
              <a:defRPr sz="280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23" name="Picture Placeholder 2"/>
          <p:cNvSpPr>
            <a:spLocks noGrp="1" noChangeAspect="1"/>
          </p:cNvSpPr>
          <p:nvPr>
            <p:ph type="pic" idx="21"/>
          </p:nvPr>
        </p:nvSpPr>
        <p:spPr>
          <a:xfrm>
            <a:off x="4797446" y="2929129"/>
            <a:ext cx="3077052" cy="21336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Click icon to add picture</a:t>
            </a:r>
            <a:endParaRPr lang="en-US" dirty="0"/>
          </a:p>
        </p:txBody>
      </p:sp>
      <p:sp>
        <p:nvSpPr>
          <p:cNvPr id="24" name="Text Placeholder 3"/>
          <p:cNvSpPr>
            <a:spLocks noGrp="1"/>
          </p:cNvSpPr>
          <p:nvPr>
            <p:ph type="body" sz="half" idx="19"/>
          </p:nvPr>
        </p:nvSpPr>
        <p:spPr>
          <a:xfrm>
            <a:off x="4663415" y="6391571"/>
            <a:ext cx="3465353" cy="1716109"/>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25" name="Text Placeholder 4"/>
          <p:cNvSpPr>
            <a:spLocks noGrp="1"/>
          </p:cNvSpPr>
          <p:nvPr>
            <p:ph type="body" sz="quarter" idx="13"/>
          </p:nvPr>
        </p:nvSpPr>
        <p:spPr>
          <a:xfrm>
            <a:off x="8372095" y="5584806"/>
            <a:ext cx="3454395" cy="806767"/>
          </a:xfrm>
        </p:spPr>
        <p:txBody>
          <a:bodyPr anchor="b">
            <a:noAutofit/>
          </a:bodyPr>
          <a:lstStyle>
            <a:lvl1pPr marL="0" indent="0" algn="ctr">
              <a:lnSpc>
                <a:spcPct val="100000"/>
              </a:lnSpc>
              <a:buNone/>
              <a:defRPr sz="280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26" name="Picture Placeholder 2"/>
          <p:cNvSpPr>
            <a:spLocks noGrp="1" noChangeAspect="1"/>
          </p:cNvSpPr>
          <p:nvPr>
            <p:ph type="pic" idx="22"/>
          </p:nvPr>
        </p:nvSpPr>
        <p:spPr>
          <a:xfrm>
            <a:off x="8560445" y="2929129"/>
            <a:ext cx="3078719" cy="21336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Click icon to add picture</a:t>
            </a:r>
            <a:endParaRPr lang="en-US" dirty="0"/>
          </a:p>
        </p:txBody>
      </p:sp>
      <p:sp>
        <p:nvSpPr>
          <p:cNvPr id="27" name="Text Placeholder 3"/>
          <p:cNvSpPr>
            <a:spLocks noGrp="1"/>
          </p:cNvSpPr>
          <p:nvPr>
            <p:ph type="body" sz="half" idx="20"/>
          </p:nvPr>
        </p:nvSpPr>
        <p:spPr>
          <a:xfrm>
            <a:off x="8371962" y="6391574"/>
            <a:ext cx="3458972" cy="1716106"/>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3" name="Date Placeholder 2"/>
          <p:cNvSpPr>
            <a:spLocks noGrp="1"/>
          </p:cNvSpPr>
          <p:nvPr>
            <p:ph type="dt" sz="half" idx="10"/>
          </p:nvPr>
        </p:nvSpPr>
        <p:spPr/>
        <p:txBody>
          <a:bodyPr/>
          <a:lstStyle/>
          <a:p>
            <a:fld id="{21245D74-966C-4063-8E7D-125E2FBB4313}" type="datetimeFigureOut">
              <a:rPr lang="en-GB" smtClean="0"/>
              <a:t>03/01/2021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C031A86-58F3-479D-B350-79B856C03A24}" type="slidenum">
              <a:rPr lang="en-GB" smtClean="0"/>
              <a:t>‹#›</a:t>
            </a:fld>
            <a:endParaRPr lang="en-GB"/>
          </a:p>
        </p:txBody>
      </p:sp>
    </p:spTree>
    <p:extLst>
      <p:ext uri="{BB962C8B-B14F-4D97-AF65-F5344CB8AC3E}">
        <p14:creationId xmlns:p14="http://schemas.microsoft.com/office/powerpoint/2010/main" val="33949780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245D74-966C-4063-8E7D-125E2FBB4313}" type="datetimeFigureOut">
              <a:rPr lang="en-GB" smtClean="0"/>
              <a:t>03/01/2021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031A86-58F3-479D-B350-79B856C03A24}" type="slidenum">
              <a:rPr lang="en-GB" smtClean="0"/>
              <a:t>‹#›</a:t>
            </a:fld>
            <a:endParaRPr lang="en-GB"/>
          </a:p>
        </p:txBody>
      </p:sp>
    </p:spTree>
    <p:extLst>
      <p:ext uri="{BB962C8B-B14F-4D97-AF65-F5344CB8AC3E}">
        <p14:creationId xmlns:p14="http://schemas.microsoft.com/office/powerpoint/2010/main" val="14369906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853441"/>
            <a:ext cx="2669790" cy="725424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59485" y="853441"/>
            <a:ext cx="8041641" cy="725424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245D74-966C-4063-8E7D-125E2FBB4313}" type="datetimeFigureOut">
              <a:rPr lang="en-GB" smtClean="0"/>
              <a:t>03/01/2021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031A86-58F3-479D-B350-79B856C03A24}" type="slidenum">
              <a:rPr lang="en-GB" smtClean="0"/>
              <a:t>‹#›</a:t>
            </a:fld>
            <a:endParaRPr lang="en-GB"/>
          </a:p>
        </p:txBody>
      </p:sp>
    </p:spTree>
    <p:extLst>
      <p:ext uri="{BB962C8B-B14F-4D97-AF65-F5344CB8AC3E}">
        <p14:creationId xmlns:p14="http://schemas.microsoft.com/office/powerpoint/2010/main" val="3735891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59487" y="853442"/>
            <a:ext cx="10871449" cy="185684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59484" y="2934490"/>
            <a:ext cx="10871451" cy="51731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62673" y="8236587"/>
            <a:ext cx="2880360" cy="511175"/>
          </a:xfrm>
          <a:prstGeom prst="rect">
            <a:avLst/>
          </a:prstGeom>
        </p:spPr>
        <p:txBody>
          <a:bodyPr vert="horz" lIns="91440" tIns="45720" rIns="91440" bIns="45720" rtlCol="0" anchor="ctr"/>
          <a:lstStyle>
            <a:lvl1pPr algn="r">
              <a:defRPr sz="1400">
                <a:solidFill>
                  <a:schemeClr val="tx1">
                    <a:tint val="75000"/>
                  </a:schemeClr>
                </a:solidFill>
              </a:defRPr>
            </a:lvl1pPr>
          </a:lstStyle>
          <a:p>
            <a:fld id="{21245D74-966C-4063-8E7D-125E2FBB4313}" type="datetimeFigureOut">
              <a:rPr lang="en-GB" smtClean="0"/>
              <a:t>03/01/2021</a:t>
            </a:fld>
            <a:endParaRPr lang="en-GB"/>
          </a:p>
        </p:txBody>
      </p:sp>
      <p:sp>
        <p:nvSpPr>
          <p:cNvPr id="5" name="Footer Placeholder 4"/>
          <p:cNvSpPr>
            <a:spLocks noGrp="1"/>
          </p:cNvSpPr>
          <p:nvPr>
            <p:ph type="ftr" sz="quarter" idx="3"/>
          </p:nvPr>
        </p:nvSpPr>
        <p:spPr>
          <a:xfrm>
            <a:off x="959485" y="8236587"/>
            <a:ext cx="7006509" cy="511175"/>
          </a:xfrm>
          <a:prstGeom prst="rect">
            <a:avLst/>
          </a:prstGeom>
        </p:spPr>
        <p:txBody>
          <a:bodyPr vert="horz" lIns="91440" tIns="45720" rIns="91440" bIns="45720" rtlCol="0" anchor="ctr"/>
          <a:lstStyle>
            <a:lvl1pPr algn="l">
              <a:defRPr sz="14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1039713" y="8236587"/>
            <a:ext cx="791223" cy="511175"/>
          </a:xfrm>
          <a:prstGeom prst="rect">
            <a:avLst/>
          </a:prstGeom>
        </p:spPr>
        <p:txBody>
          <a:bodyPr vert="horz" lIns="91440" tIns="45720" rIns="91440" bIns="45720" rtlCol="0" anchor="ctr"/>
          <a:lstStyle>
            <a:lvl1pPr algn="r">
              <a:defRPr sz="1400">
                <a:solidFill>
                  <a:schemeClr val="tx1">
                    <a:tint val="75000"/>
                  </a:schemeClr>
                </a:solidFill>
              </a:defRPr>
            </a:lvl1pPr>
          </a:lstStyle>
          <a:p>
            <a:fld id="{0C031A86-58F3-479D-B350-79B856C03A24}" type="slidenum">
              <a:rPr lang="en-GB" smtClean="0"/>
              <a:t>‹#›</a:t>
            </a:fld>
            <a:endParaRPr lang="en-GB"/>
          </a:p>
        </p:txBody>
      </p:sp>
    </p:spTree>
    <p:extLst>
      <p:ext uri="{BB962C8B-B14F-4D97-AF65-F5344CB8AC3E}">
        <p14:creationId xmlns:p14="http://schemas.microsoft.com/office/powerpoint/2010/main" val="3984188149"/>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1280160" rtl="0" eaLnBrk="1" latinLnBrk="0" hangingPunct="1">
        <a:lnSpc>
          <a:spcPct val="90000"/>
        </a:lnSpc>
        <a:spcBef>
          <a:spcPct val="0"/>
        </a:spcBef>
        <a:buNone/>
        <a:defRPr sz="476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320040" indent="-320040" algn="l" defTabSz="1280160" rtl="0" eaLnBrk="1" latinLnBrk="0" hangingPunct="1">
        <a:lnSpc>
          <a:spcPct val="120000"/>
        </a:lnSpc>
        <a:spcBef>
          <a:spcPts val="1400"/>
        </a:spcBef>
        <a:buFont typeface="Arial" panose="020B0604020202020204" pitchFamily="34" charset="0"/>
        <a:buChar char="•"/>
        <a:defRPr sz="2800" kern="1200">
          <a:solidFill>
            <a:schemeClr val="tx1"/>
          </a:solidFill>
          <a:effectLst>
            <a:outerShdw blurRad="50800" dist="38100" dir="2700000" algn="tl" rotWithShape="0">
              <a:srgbClr val="000000">
                <a:alpha val="48000"/>
              </a:srgbClr>
            </a:outerShdw>
          </a:effectLst>
          <a:latin typeface="+mn-lt"/>
          <a:ea typeface="+mn-ea"/>
          <a:cs typeface="+mn-cs"/>
        </a:defRPr>
      </a:lvl1pPr>
      <a:lvl2pPr marL="960120" indent="-320040" algn="l" defTabSz="1280160" rtl="0" eaLnBrk="1" latinLnBrk="0" hangingPunct="1">
        <a:lnSpc>
          <a:spcPct val="120000"/>
        </a:lnSpc>
        <a:spcBef>
          <a:spcPts val="700"/>
        </a:spcBef>
        <a:buFont typeface="Arial" panose="020B0604020202020204" pitchFamily="34" charset="0"/>
        <a:buChar char="•"/>
        <a:defRPr sz="2520" kern="1200">
          <a:solidFill>
            <a:schemeClr val="tx1"/>
          </a:solidFill>
          <a:effectLst>
            <a:outerShdw blurRad="50800" dist="38100" dir="2700000" algn="tl" rotWithShape="0">
              <a:srgbClr val="000000">
                <a:alpha val="48000"/>
              </a:srgbClr>
            </a:outerShdw>
          </a:effectLst>
          <a:latin typeface="+mn-lt"/>
          <a:ea typeface="+mn-ea"/>
          <a:cs typeface="+mn-cs"/>
        </a:defRPr>
      </a:lvl2pPr>
      <a:lvl3pPr marL="1600200" indent="-320040" algn="l" defTabSz="1280160" rtl="0" eaLnBrk="1" latinLnBrk="0" hangingPunct="1">
        <a:lnSpc>
          <a:spcPct val="120000"/>
        </a:lnSpc>
        <a:spcBef>
          <a:spcPts val="700"/>
        </a:spcBef>
        <a:buFont typeface="Arial" panose="020B0604020202020204" pitchFamily="34" charset="0"/>
        <a:buChar char="•"/>
        <a:defRPr sz="2240" kern="1200">
          <a:solidFill>
            <a:schemeClr val="tx1"/>
          </a:solidFill>
          <a:effectLst>
            <a:outerShdw blurRad="50800" dist="38100" dir="2700000" algn="tl" rotWithShape="0">
              <a:srgbClr val="000000">
                <a:alpha val="48000"/>
              </a:srgbClr>
            </a:outerShdw>
          </a:effectLst>
          <a:latin typeface="+mn-lt"/>
          <a:ea typeface="+mn-ea"/>
          <a:cs typeface="+mn-cs"/>
        </a:defRPr>
      </a:lvl3pPr>
      <a:lvl4pPr marL="2240280" indent="-320040" algn="l" defTabSz="1280160" rtl="0" eaLnBrk="1" latinLnBrk="0" hangingPunct="1">
        <a:lnSpc>
          <a:spcPct val="120000"/>
        </a:lnSpc>
        <a:spcBef>
          <a:spcPts val="700"/>
        </a:spcBef>
        <a:buFont typeface="Arial" panose="020B0604020202020204" pitchFamily="34" charset="0"/>
        <a:buChar char="•"/>
        <a:defRPr sz="1960" kern="1200">
          <a:solidFill>
            <a:schemeClr val="tx1"/>
          </a:solidFill>
          <a:effectLst>
            <a:outerShdw blurRad="50800" dist="38100" dir="2700000" algn="tl" rotWithShape="0">
              <a:srgbClr val="000000">
                <a:alpha val="48000"/>
              </a:srgbClr>
            </a:outerShdw>
          </a:effectLst>
          <a:latin typeface="+mn-lt"/>
          <a:ea typeface="+mn-ea"/>
          <a:cs typeface="+mn-cs"/>
        </a:defRPr>
      </a:lvl4pPr>
      <a:lvl5pPr marL="2880360" indent="-320040" algn="l" defTabSz="1280160" rtl="0" eaLnBrk="1" latinLnBrk="0" hangingPunct="1">
        <a:lnSpc>
          <a:spcPct val="120000"/>
        </a:lnSpc>
        <a:spcBef>
          <a:spcPts val="700"/>
        </a:spcBef>
        <a:buFont typeface="Arial" panose="020B0604020202020204" pitchFamily="34" charset="0"/>
        <a:buChar char="•"/>
        <a:defRPr sz="1680" kern="1200">
          <a:solidFill>
            <a:schemeClr val="tx1"/>
          </a:solidFill>
          <a:effectLst>
            <a:outerShdw blurRad="50800" dist="38100" dir="2700000" algn="tl" rotWithShape="0">
              <a:srgbClr val="000000">
                <a:alpha val="48000"/>
              </a:srgbClr>
            </a:outerShdw>
          </a:effectLst>
          <a:latin typeface="+mn-lt"/>
          <a:ea typeface="+mn-ea"/>
          <a:cs typeface="+mn-cs"/>
        </a:defRPr>
      </a:lvl5pPr>
      <a:lvl6pPr marL="3520440" indent="-320040" algn="l" defTabSz="1280160" rtl="0" eaLnBrk="1" latinLnBrk="0" hangingPunct="1">
        <a:lnSpc>
          <a:spcPct val="120000"/>
        </a:lnSpc>
        <a:spcBef>
          <a:spcPts val="700"/>
        </a:spcBef>
        <a:buFont typeface="Arial" panose="020B0604020202020204" pitchFamily="34" charset="0"/>
        <a:buChar char="•"/>
        <a:defRPr sz="1680" kern="1200">
          <a:solidFill>
            <a:schemeClr val="tx1"/>
          </a:solidFill>
          <a:effectLst>
            <a:outerShdw blurRad="50800" dist="38100" dir="2700000" algn="tl" rotWithShape="0">
              <a:srgbClr val="000000">
                <a:alpha val="48000"/>
              </a:srgbClr>
            </a:outerShdw>
          </a:effectLst>
          <a:latin typeface="+mn-lt"/>
          <a:ea typeface="+mn-ea"/>
          <a:cs typeface="+mn-cs"/>
        </a:defRPr>
      </a:lvl6pPr>
      <a:lvl7pPr marL="4160520" indent="-320040" algn="l" defTabSz="1280160" rtl="0" eaLnBrk="1" latinLnBrk="0" hangingPunct="1">
        <a:lnSpc>
          <a:spcPct val="120000"/>
        </a:lnSpc>
        <a:spcBef>
          <a:spcPts val="700"/>
        </a:spcBef>
        <a:buFont typeface="Arial" panose="020B0604020202020204" pitchFamily="34" charset="0"/>
        <a:buChar char="•"/>
        <a:defRPr sz="1680" kern="1200">
          <a:solidFill>
            <a:schemeClr val="tx1"/>
          </a:solidFill>
          <a:effectLst>
            <a:outerShdw blurRad="50800" dist="38100" dir="2700000" algn="tl" rotWithShape="0">
              <a:srgbClr val="000000">
                <a:alpha val="48000"/>
              </a:srgbClr>
            </a:outerShdw>
          </a:effectLst>
          <a:latin typeface="+mn-lt"/>
          <a:ea typeface="+mn-ea"/>
          <a:cs typeface="+mn-cs"/>
        </a:defRPr>
      </a:lvl7pPr>
      <a:lvl8pPr marL="4800600" indent="-320040" algn="l" defTabSz="1280160" rtl="0" eaLnBrk="1" latinLnBrk="0" hangingPunct="1">
        <a:lnSpc>
          <a:spcPct val="120000"/>
        </a:lnSpc>
        <a:spcBef>
          <a:spcPts val="700"/>
        </a:spcBef>
        <a:buFont typeface="Arial" panose="020B0604020202020204" pitchFamily="34" charset="0"/>
        <a:buChar char="•"/>
        <a:defRPr sz="1680" kern="1200">
          <a:solidFill>
            <a:schemeClr val="tx1"/>
          </a:solidFill>
          <a:effectLst>
            <a:outerShdw blurRad="50800" dist="38100" dir="2700000" algn="tl" rotWithShape="0">
              <a:srgbClr val="000000">
                <a:alpha val="48000"/>
              </a:srgbClr>
            </a:outerShdw>
          </a:effectLst>
          <a:latin typeface="+mn-lt"/>
          <a:ea typeface="+mn-ea"/>
          <a:cs typeface="+mn-cs"/>
        </a:defRPr>
      </a:lvl8pPr>
      <a:lvl9pPr marL="5440680" indent="-320040" algn="l" defTabSz="1280160" rtl="0" eaLnBrk="1" latinLnBrk="0" hangingPunct="1">
        <a:lnSpc>
          <a:spcPct val="120000"/>
        </a:lnSpc>
        <a:spcBef>
          <a:spcPts val="700"/>
        </a:spcBef>
        <a:buFont typeface="Arial" panose="020B0604020202020204" pitchFamily="34" charset="0"/>
        <a:buChar char="•"/>
        <a:defRPr sz="168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1.xml"/><Relationship Id="rId5" Type="http://schemas.openxmlformats.org/officeDocument/2006/relationships/chart" Target="../charts/chart4.xml"/><Relationship Id="rId4" Type="http://schemas.openxmlformats.org/officeDocument/2006/relationships/chart" Target="../charts/chart3.xml"/></Relationships>
</file>

<file path=ppt/slides/_rels/slide2.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chart" Target="../charts/chart5.xml"/><Relationship Id="rId1" Type="http://schemas.openxmlformats.org/officeDocument/2006/relationships/slideLayout" Target="../slideLayouts/slideLayout1.xml"/><Relationship Id="rId5" Type="http://schemas.openxmlformats.org/officeDocument/2006/relationships/chart" Target="../charts/chart8.xml"/><Relationship Id="rId4" Type="http://schemas.openxmlformats.org/officeDocument/2006/relationships/chart" Target="../charts/char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B6367-6E4B-4D08-9126-1809C10FF4D1}"/>
              </a:ext>
            </a:extLst>
          </p:cNvPr>
          <p:cNvSpPr>
            <a:spLocks noGrp="1"/>
          </p:cNvSpPr>
          <p:nvPr>
            <p:ph type="ctrTitle"/>
          </p:nvPr>
        </p:nvSpPr>
        <p:spPr>
          <a:xfrm>
            <a:off x="1353008" y="0"/>
            <a:ext cx="10280804" cy="341524"/>
          </a:xfrm>
        </p:spPr>
        <p:txBody>
          <a:bodyPr>
            <a:normAutofit fontScale="90000"/>
          </a:bodyPr>
          <a:lstStyle/>
          <a:p>
            <a:r>
              <a:rPr lang="en-GB" sz="2000" b="1" i="1" u="sng" dirty="0">
                <a:solidFill>
                  <a:schemeClr val="accent1">
                    <a:lumMod val="75000"/>
                  </a:schemeClr>
                </a:solidFill>
              </a:rPr>
              <a:t>ACCB 4002 DAV A3 POSTER</a:t>
            </a:r>
          </a:p>
        </p:txBody>
      </p:sp>
      <p:sp>
        <p:nvSpPr>
          <p:cNvPr id="3" name="Subtitle 2">
            <a:extLst>
              <a:ext uri="{FF2B5EF4-FFF2-40B4-BE49-F238E27FC236}">
                <a16:creationId xmlns:a16="http://schemas.microsoft.com/office/drawing/2014/main" id="{165A3D25-039A-448E-BFA3-28AF010593D3}"/>
              </a:ext>
            </a:extLst>
          </p:cNvPr>
          <p:cNvSpPr>
            <a:spLocks noGrp="1"/>
          </p:cNvSpPr>
          <p:nvPr>
            <p:ph type="subTitle" idx="1"/>
          </p:nvPr>
        </p:nvSpPr>
        <p:spPr>
          <a:xfrm>
            <a:off x="59619" y="341524"/>
            <a:ext cx="12682362" cy="9259676"/>
          </a:xfrm>
        </p:spPr>
        <p:txBody>
          <a:bodyPr>
            <a:noAutofit/>
          </a:bodyPr>
          <a:lstStyle/>
          <a:p>
            <a:pPr algn="l"/>
            <a:r>
              <a:rPr lang="en-GB" sz="1800" dirty="0">
                <a:solidFill>
                  <a:srgbClr val="FFC000"/>
                </a:solidFill>
                <a:effectLst/>
                <a:latin typeface="Times New Roman" panose="02020603050405020304" pitchFamily="18" charset="0"/>
                <a:ea typeface="Calibri" panose="020F0502020204030204" pitchFamily="34" charset="0"/>
              </a:rPr>
              <a:t>1. How has the total number of patients seen in each area varied over the period?</a:t>
            </a:r>
            <a:endParaRPr lang="en-GB" sz="1800" b="1" i="1" u="sng" dirty="0">
              <a:solidFill>
                <a:srgbClr val="FFC000"/>
              </a:solidFill>
            </a:endParaRPr>
          </a:p>
          <a:p>
            <a:endParaRPr lang="en-GB" sz="1800" b="1" i="1" u="sng" dirty="0">
              <a:solidFill>
                <a:srgbClr val="FFC000"/>
              </a:solidFill>
            </a:endParaRPr>
          </a:p>
          <a:p>
            <a:endParaRPr lang="en-GB" sz="1800" b="1" i="1" u="sng" dirty="0">
              <a:solidFill>
                <a:schemeClr val="accent1">
                  <a:lumMod val="75000"/>
                </a:schemeClr>
              </a:solidFill>
            </a:endParaRPr>
          </a:p>
          <a:p>
            <a:endParaRPr lang="en-GB" sz="1800" b="1" i="1" u="sng" dirty="0">
              <a:solidFill>
                <a:schemeClr val="accent1">
                  <a:lumMod val="75000"/>
                </a:schemeClr>
              </a:solidFill>
            </a:endParaRPr>
          </a:p>
          <a:p>
            <a:endParaRPr lang="en-GB" sz="1800" b="1" i="1" u="sng" dirty="0">
              <a:solidFill>
                <a:schemeClr val="accent1">
                  <a:lumMod val="75000"/>
                </a:schemeClr>
              </a:solidFill>
            </a:endParaRPr>
          </a:p>
          <a:p>
            <a:endParaRPr lang="en-GB" sz="1800" b="1" i="1" u="sng" dirty="0">
              <a:solidFill>
                <a:schemeClr val="accent1">
                  <a:lumMod val="75000"/>
                </a:schemeClr>
              </a:solidFill>
            </a:endParaRPr>
          </a:p>
          <a:p>
            <a:endParaRPr lang="en-GB" sz="1800" b="1" i="1" u="sng" dirty="0">
              <a:solidFill>
                <a:schemeClr val="accent1">
                  <a:lumMod val="75000"/>
                </a:schemeClr>
              </a:solidFill>
            </a:endParaRPr>
          </a:p>
          <a:p>
            <a:endParaRPr lang="en-GB" sz="1800" b="1" i="1" u="sng" dirty="0">
              <a:solidFill>
                <a:schemeClr val="accent1">
                  <a:lumMod val="75000"/>
                </a:schemeClr>
              </a:solidFill>
            </a:endParaRPr>
          </a:p>
          <a:p>
            <a:endParaRPr lang="en-GB" sz="1800" b="1" i="1" u="sng" dirty="0">
              <a:solidFill>
                <a:schemeClr val="accent1">
                  <a:lumMod val="75000"/>
                </a:schemeClr>
              </a:solidFill>
            </a:endParaRPr>
          </a:p>
          <a:p>
            <a:endParaRPr lang="en-GB" sz="1800" b="1" i="1" u="sng" dirty="0">
              <a:solidFill>
                <a:schemeClr val="accent1">
                  <a:lumMod val="75000"/>
                </a:schemeClr>
              </a:solidFill>
            </a:endParaRPr>
          </a:p>
          <a:p>
            <a:pPr algn="l"/>
            <a:r>
              <a:rPr lang="en-GB" sz="1800" dirty="0">
                <a:solidFill>
                  <a:srgbClr val="FFC000"/>
                </a:solidFill>
                <a:effectLst/>
                <a:latin typeface="Times New Roman" panose="02020603050405020304" pitchFamily="18" charset="0"/>
                <a:ea typeface="Calibri" panose="020F0502020204030204" pitchFamily="34" charset="0"/>
              </a:rPr>
              <a:t>2. How have the proportions of patients treated within 4 hours, 8 hours, 12 hours and over 12 hours varied in Wales over the period?</a:t>
            </a:r>
          </a:p>
          <a:p>
            <a:endParaRPr lang="en-GB" sz="1800" b="1" i="1" u="sng" dirty="0">
              <a:solidFill>
                <a:srgbClr val="FFC000"/>
              </a:solidFill>
              <a:effectLst/>
              <a:latin typeface="Times New Roman" panose="02020603050405020304" pitchFamily="18" charset="0"/>
            </a:endParaRPr>
          </a:p>
          <a:p>
            <a:endParaRPr lang="en-GB" sz="1800" b="1" i="1" u="sng" dirty="0">
              <a:solidFill>
                <a:srgbClr val="FFC000"/>
              </a:solidFill>
            </a:endParaRPr>
          </a:p>
          <a:p>
            <a:endParaRPr lang="en-GB" sz="1800" b="1" i="1" u="sng" dirty="0">
              <a:solidFill>
                <a:schemeClr val="accent1">
                  <a:lumMod val="75000"/>
                </a:schemeClr>
              </a:solidFill>
            </a:endParaRPr>
          </a:p>
          <a:p>
            <a:endParaRPr lang="en-GB" sz="1800" b="1" i="1" u="sng" dirty="0">
              <a:solidFill>
                <a:schemeClr val="accent1">
                  <a:lumMod val="75000"/>
                </a:schemeClr>
              </a:solidFill>
            </a:endParaRPr>
          </a:p>
          <a:p>
            <a:endParaRPr lang="en-GB" sz="1800" b="1" i="1" u="sng" dirty="0">
              <a:solidFill>
                <a:schemeClr val="accent1">
                  <a:lumMod val="75000"/>
                </a:schemeClr>
              </a:solidFill>
            </a:endParaRPr>
          </a:p>
          <a:p>
            <a:pPr algn="l"/>
            <a:endParaRPr lang="en-GB" sz="1800" b="1" i="1" u="sng" dirty="0">
              <a:solidFill>
                <a:schemeClr val="accent1">
                  <a:lumMod val="75000"/>
                </a:schemeClr>
              </a:solidFill>
            </a:endParaRPr>
          </a:p>
          <a:p>
            <a:pPr algn="l"/>
            <a:r>
              <a:rPr lang="en-GB" sz="1800" b="1" i="1" u="sng" dirty="0">
                <a:solidFill>
                  <a:schemeClr val="accent1">
                    <a:lumMod val="75000"/>
                  </a:schemeClr>
                </a:solidFill>
              </a:rPr>
              <a:t>MARIAN CATALIN LEFTARACHE(2014677)</a:t>
            </a:r>
            <a:br>
              <a:rPr lang="en-GB" sz="1800" b="1" i="1" u="sng" dirty="0">
                <a:solidFill>
                  <a:schemeClr val="accent1">
                    <a:lumMod val="75000"/>
                  </a:schemeClr>
                </a:solidFill>
              </a:rPr>
            </a:br>
            <a:endParaRPr lang="en-GB" sz="1800" b="1" i="1" u="sng" dirty="0">
              <a:solidFill>
                <a:schemeClr val="accent1">
                  <a:lumMod val="75000"/>
                </a:schemeClr>
              </a:solidFill>
            </a:endParaRPr>
          </a:p>
        </p:txBody>
      </p:sp>
      <p:graphicFrame>
        <p:nvGraphicFramePr>
          <p:cNvPr id="6" name="Chart 5">
            <a:extLst>
              <a:ext uri="{FF2B5EF4-FFF2-40B4-BE49-F238E27FC236}">
                <a16:creationId xmlns:a16="http://schemas.microsoft.com/office/drawing/2014/main" id="{07B22C84-92A9-4F67-BDB0-17C7CCEE8C29}"/>
              </a:ext>
            </a:extLst>
          </p:cNvPr>
          <p:cNvGraphicFramePr/>
          <p:nvPr>
            <p:extLst>
              <p:ext uri="{D42A27DB-BD31-4B8C-83A1-F6EECF244321}">
                <p14:modId xmlns:p14="http://schemas.microsoft.com/office/powerpoint/2010/main" val="1714182045"/>
              </p:ext>
            </p:extLst>
          </p:nvPr>
        </p:nvGraphicFramePr>
        <p:xfrm>
          <a:off x="0" y="556352"/>
          <a:ext cx="6943825" cy="3013113"/>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9" name="Chart 8">
            <a:extLst>
              <a:ext uri="{FF2B5EF4-FFF2-40B4-BE49-F238E27FC236}">
                <a16:creationId xmlns:a16="http://schemas.microsoft.com/office/drawing/2014/main" id="{70AED152-BBAE-479D-829C-EE4A2A74424B}"/>
              </a:ext>
            </a:extLst>
          </p:cNvPr>
          <p:cNvGraphicFramePr>
            <a:graphicFrameLocks/>
          </p:cNvGraphicFramePr>
          <p:nvPr>
            <p:extLst>
              <p:ext uri="{D42A27DB-BD31-4B8C-83A1-F6EECF244321}">
                <p14:modId xmlns:p14="http://schemas.microsoft.com/office/powerpoint/2010/main" val="161702909"/>
              </p:ext>
            </p:extLst>
          </p:nvPr>
        </p:nvGraphicFramePr>
        <p:xfrm>
          <a:off x="6640362" y="556352"/>
          <a:ext cx="6161237" cy="3013113"/>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2" name="Chart 11">
            <a:extLst>
              <a:ext uri="{FF2B5EF4-FFF2-40B4-BE49-F238E27FC236}">
                <a16:creationId xmlns:a16="http://schemas.microsoft.com/office/drawing/2014/main" id="{8350AE7C-A5CF-4D73-AA8C-8E4B2C5B16BA}"/>
              </a:ext>
            </a:extLst>
          </p:cNvPr>
          <p:cNvGraphicFramePr/>
          <p:nvPr>
            <p:extLst>
              <p:ext uri="{D42A27DB-BD31-4B8C-83A1-F6EECF244321}">
                <p14:modId xmlns:p14="http://schemas.microsoft.com/office/powerpoint/2010/main" val="214965145"/>
              </p:ext>
            </p:extLst>
          </p:nvPr>
        </p:nvGraphicFramePr>
        <p:xfrm>
          <a:off x="297455" y="3150824"/>
          <a:ext cx="11766015" cy="2379644"/>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5" name="Chart 14">
            <a:extLst>
              <a:ext uri="{FF2B5EF4-FFF2-40B4-BE49-F238E27FC236}">
                <a16:creationId xmlns:a16="http://schemas.microsoft.com/office/drawing/2014/main" id="{7E7164F1-3380-4725-A880-4BE40478E8B3}"/>
              </a:ext>
            </a:extLst>
          </p:cNvPr>
          <p:cNvGraphicFramePr/>
          <p:nvPr>
            <p:extLst>
              <p:ext uri="{D42A27DB-BD31-4B8C-83A1-F6EECF244321}">
                <p14:modId xmlns:p14="http://schemas.microsoft.com/office/powerpoint/2010/main" val="2380717516"/>
              </p:ext>
            </p:extLst>
          </p:nvPr>
        </p:nvGraphicFramePr>
        <p:xfrm>
          <a:off x="3448280" y="5728771"/>
          <a:ext cx="9099931" cy="3767769"/>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28654236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B6367-6E4B-4D08-9126-1809C10FF4D1}"/>
              </a:ext>
            </a:extLst>
          </p:cNvPr>
          <p:cNvSpPr>
            <a:spLocks noGrp="1"/>
          </p:cNvSpPr>
          <p:nvPr>
            <p:ph type="ctrTitle"/>
          </p:nvPr>
        </p:nvSpPr>
        <p:spPr>
          <a:xfrm>
            <a:off x="1346811" y="0"/>
            <a:ext cx="10375135" cy="374573"/>
          </a:xfrm>
        </p:spPr>
        <p:txBody>
          <a:bodyPr>
            <a:noAutofit/>
          </a:bodyPr>
          <a:lstStyle/>
          <a:p>
            <a:r>
              <a:rPr lang="en-GB" sz="1800" b="1" i="1" u="sng" dirty="0">
                <a:solidFill>
                  <a:schemeClr val="accent1">
                    <a:lumMod val="75000"/>
                  </a:schemeClr>
                </a:solidFill>
              </a:rPr>
              <a:t>ACCB 4002 DAV A3 POSTER</a:t>
            </a:r>
          </a:p>
        </p:txBody>
      </p:sp>
      <p:sp>
        <p:nvSpPr>
          <p:cNvPr id="3" name="Subtitle 2">
            <a:extLst>
              <a:ext uri="{FF2B5EF4-FFF2-40B4-BE49-F238E27FC236}">
                <a16:creationId xmlns:a16="http://schemas.microsoft.com/office/drawing/2014/main" id="{165A3D25-039A-448E-BFA3-28AF010593D3}"/>
              </a:ext>
            </a:extLst>
          </p:cNvPr>
          <p:cNvSpPr>
            <a:spLocks noGrp="1"/>
          </p:cNvSpPr>
          <p:nvPr>
            <p:ph type="subTitle" idx="1"/>
          </p:nvPr>
        </p:nvSpPr>
        <p:spPr>
          <a:xfrm>
            <a:off x="0" y="374574"/>
            <a:ext cx="12801600" cy="9226626"/>
          </a:xfrm>
          <a:scene3d>
            <a:camera prst="orthographicFront">
              <a:rot lat="0" lon="0" rev="0"/>
            </a:camera>
            <a:lightRig rig="threePt" dir="t">
              <a:rot lat="0" lon="0" rev="0"/>
            </a:lightRig>
          </a:scene3d>
          <a:sp3d prstMaterial="dkEdge">
            <a:bevelT w="0"/>
          </a:sp3d>
        </p:spPr>
        <p:txBody>
          <a:bodyPr>
            <a:noAutofit/>
          </a:bodyPr>
          <a:lstStyle/>
          <a:p>
            <a:pPr marL="457200" lvl="1">
              <a:lnSpc>
                <a:spcPct val="150000"/>
              </a:lnSpc>
              <a:spcBef>
                <a:spcPts val="565"/>
              </a:spcBef>
            </a:pPr>
            <a:r>
              <a:rPr lang="en-GB" sz="1800" u="sng" dirty="0">
                <a:solidFill>
                  <a:srgbClr val="FFC000"/>
                </a:solidFill>
                <a:effectLst/>
                <a:latin typeface="Times New Roman" panose="02020603050405020304" pitchFamily="18" charset="0"/>
              </a:rPr>
              <a:t>3. Do smaller health boards have better treatment times?</a:t>
            </a:r>
          </a:p>
          <a:p>
            <a:endParaRPr lang="en-GB" sz="1800" b="1" i="1" u="sng" dirty="0"/>
          </a:p>
          <a:p>
            <a:endParaRPr lang="en-GB" sz="1800" b="1" i="1" u="sng" dirty="0"/>
          </a:p>
          <a:p>
            <a:endParaRPr lang="en-GB" sz="1800" b="1" i="1" u="sng" dirty="0"/>
          </a:p>
          <a:p>
            <a:endParaRPr lang="en-GB" sz="1800" b="1" i="1" u="sng" dirty="0"/>
          </a:p>
          <a:p>
            <a:endParaRPr lang="en-GB" sz="1800" b="1" i="1" u="sng" dirty="0"/>
          </a:p>
          <a:p>
            <a:endParaRPr lang="en-GB" sz="1800" b="1" i="1" u="sng" dirty="0"/>
          </a:p>
          <a:p>
            <a:pPr algn="l"/>
            <a:r>
              <a:rPr lang="en-GB" sz="1800" i="1" dirty="0">
                <a:solidFill>
                  <a:srgbClr val="FFC000"/>
                </a:solidFill>
                <a:effectLst/>
                <a:latin typeface="Times New Roman" panose="02020603050405020304" pitchFamily="18" charset="0"/>
              </a:rPr>
              <a:t>4. Assuming that they have an injury that could be treated at any        5. Assuming that they have an injury that could be treated at any               hospital, in which health board area are they most likely to have            hospital, in which health board area are they most likely to have </a:t>
            </a:r>
          </a:p>
          <a:p>
            <a:pPr algn="l"/>
            <a:r>
              <a:rPr lang="en-GB" sz="1800" i="1" dirty="0">
                <a:solidFill>
                  <a:srgbClr val="FFC000"/>
                </a:solidFill>
                <a:effectLst/>
                <a:latin typeface="Times New Roman" panose="02020603050405020304" pitchFamily="18" charset="0"/>
              </a:rPr>
              <a:t>to wait over 12 hours?                                                                               to wait less than 4 hours?</a:t>
            </a:r>
          </a:p>
          <a:p>
            <a:endParaRPr lang="en-GB" sz="1800" b="1" i="1" dirty="0"/>
          </a:p>
          <a:p>
            <a:endParaRPr lang="en-GB" sz="1800" b="1" i="1" u="sng" dirty="0"/>
          </a:p>
          <a:p>
            <a:endParaRPr lang="en-GB" sz="1800" b="1" i="1" u="sng" dirty="0"/>
          </a:p>
          <a:p>
            <a:endParaRPr lang="en-GB" sz="1800" b="1" i="1" u="sng" dirty="0"/>
          </a:p>
          <a:p>
            <a:endParaRPr lang="en-GB" sz="1800" b="1" i="1" u="sng" dirty="0"/>
          </a:p>
          <a:p>
            <a:endParaRPr lang="en-GB" sz="1800" b="1" i="1" u="sng" dirty="0"/>
          </a:p>
          <a:p>
            <a:endParaRPr lang="en-GB" sz="1800" b="1" i="1" u="sng" dirty="0"/>
          </a:p>
          <a:p>
            <a:pPr algn="l"/>
            <a:r>
              <a:rPr lang="en-GB" sz="1800" b="1" i="1" u="sng" dirty="0">
                <a:solidFill>
                  <a:schemeClr val="accent1">
                    <a:lumMod val="75000"/>
                  </a:schemeClr>
                </a:solidFill>
              </a:rPr>
              <a:t>MARIAN CATALIN LEFTARACHE(2014677)</a:t>
            </a:r>
            <a:br>
              <a:rPr lang="en-GB" sz="1800" b="1" i="1" u="sng" dirty="0"/>
            </a:br>
            <a:endParaRPr lang="en-GB" sz="1800" b="1" i="1" u="sng" dirty="0"/>
          </a:p>
        </p:txBody>
      </p:sp>
      <p:graphicFrame>
        <p:nvGraphicFramePr>
          <p:cNvPr id="6" name="Chart 5">
            <a:extLst>
              <a:ext uri="{FF2B5EF4-FFF2-40B4-BE49-F238E27FC236}">
                <a16:creationId xmlns:a16="http://schemas.microsoft.com/office/drawing/2014/main" id="{84664588-9845-40D3-8018-22FAA5652FFA}"/>
              </a:ext>
            </a:extLst>
          </p:cNvPr>
          <p:cNvGraphicFramePr/>
          <p:nvPr>
            <p:extLst>
              <p:ext uri="{D42A27DB-BD31-4B8C-83A1-F6EECF244321}">
                <p14:modId xmlns:p14="http://schemas.microsoft.com/office/powerpoint/2010/main" val="284415262"/>
              </p:ext>
            </p:extLst>
          </p:nvPr>
        </p:nvGraphicFramePr>
        <p:xfrm>
          <a:off x="0" y="821065"/>
          <a:ext cx="6757012" cy="3288228"/>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9" name="Chart 8">
            <a:extLst>
              <a:ext uri="{FF2B5EF4-FFF2-40B4-BE49-F238E27FC236}">
                <a16:creationId xmlns:a16="http://schemas.microsoft.com/office/drawing/2014/main" id="{2228E15D-F7E9-4AF4-8A33-E31F123A7356}"/>
              </a:ext>
            </a:extLst>
          </p:cNvPr>
          <p:cNvGraphicFramePr/>
          <p:nvPr>
            <p:extLst>
              <p:ext uri="{D42A27DB-BD31-4B8C-83A1-F6EECF244321}">
                <p14:modId xmlns:p14="http://schemas.microsoft.com/office/powerpoint/2010/main" val="3226257453"/>
              </p:ext>
            </p:extLst>
          </p:nvPr>
        </p:nvGraphicFramePr>
        <p:xfrm>
          <a:off x="6235547" y="721912"/>
          <a:ext cx="6566053" cy="3288229"/>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2" name="Chart 11">
            <a:extLst>
              <a:ext uri="{FF2B5EF4-FFF2-40B4-BE49-F238E27FC236}">
                <a16:creationId xmlns:a16="http://schemas.microsoft.com/office/drawing/2014/main" id="{5510701A-7D62-4BD3-B669-299EF67F508C}"/>
              </a:ext>
            </a:extLst>
          </p:cNvPr>
          <p:cNvGraphicFramePr/>
          <p:nvPr>
            <p:extLst>
              <p:ext uri="{D42A27DB-BD31-4B8C-83A1-F6EECF244321}">
                <p14:modId xmlns:p14="http://schemas.microsoft.com/office/powerpoint/2010/main" val="989067538"/>
              </p:ext>
            </p:extLst>
          </p:nvPr>
        </p:nvGraphicFramePr>
        <p:xfrm>
          <a:off x="0" y="5097780"/>
          <a:ext cx="6290310" cy="389763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5" name="Chart 14">
            <a:extLst>
              <a:ext uri="{FF2B5EF4-FFF2-40B4-BE49-F238E27FC236}">
                <a16:creationId xmlns:a16="http://schemas.microsoft.com/office/drawing/2014/main" id="{F59CFE75-47E5-42E8-8AF2-E1E2018B93D6}"/>
              </a:ext>
            </a:extLst>
          </p:cNvPr>
          <p:cNvGraphicFramePr/>
          <p:nvPr>
            <p:extLst>
              <p:ext uri="{D42A27DB-BD31-4B8C-83A1-F6EECF244321}">
                <p14:modId xmlns:p14="http://schemas.microsoft.com/office/powerpoint/2010/main" val="3550295367"/>
              </p:ext>
            </p:extLst>
          </p:nvPr>
        </p:nvGraphicFramePr>
        <p:xfrm>
          <a:off x="5943600" y="5097780"/>
          <a:ext cx="6290310" cy="3897630"/>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10062014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TM04033921[[fn=Damask]]</Template>
  <TotalTime>4425</TotalTime>
  <Words>176</Words>
  <Application>Microsoft Office PowerPoint</Application>
  <PresentationFormat>A3 Paper (297x420 mm)</PresentationFormat>
  <Paragraphs>46</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Bookman Old Style</vt:lpstr>
      <vt:lpstr>Rockwell</vt:lpstr>
      <vt:lpstr>Times New Roman</vt:lpstr>
      <vt:lpstr>Damask</vt:lpstr>
      <vt:lpstr>ACCB 4002 DAV A3 POSTER</vt:lpstr>
      <vt:lpstr>ACCB 4002 DAV A3 POSTER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ACCB 4002 DAV A3 POSTER</dc:title>
  <dc:creator>Marian-Catalin Leftarache (2014677)</dc:creator>
  <cp:lastModifiedBy>Marian-Catalin Leftarache (2014677)</cp:lastModifiedBy>
  <cp:revision>1</cp:revision>
  <dcterms:created xsi:type="dcterms:W3CDTF">2020-12-20T10:36:45Z</dcterms:created>
  <dcterms:modified xsi:type="dcterms:W3CDTF">2021-01-03T11:53:50Z</dcterms:modified>
</cp:coreProperties>
</file>