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6" r:id="rId6"/>
    <p:sldId id="260" r:id="rId7"/>
    <p:sldId id="261" r:id="rId8"/>
    <p:sldId id="262" r:id="rId9"/>
    <p:sldId id="264" r:id="rId10"/>
    <p:sldId id="263" r:id="rId11"/>
    <p:sldId id="265" r:id="rId12"/>
    <p:sldId id="267" r:id="rId13"/>
    <p:sldId id="266" r:id="rId14"/>
    <p:sldId id="269" r:id="rId15"/>
    <p:sldId id="270" r:id="rId16"/>
    <p:sldId id="271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C70B30-832F-493F-9A29-2B32A6982717}" v="4" dt="2026-03-02T19:40:31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 sldOrd">
      <pc:chgData name="Zita Draper" userId="b063123c-f51f-481b-b99c-f574606c9ace" providerId="ADAL" clId="{EF0E77A1-30A0-420A-8B5C-1D4447251AB8}" dt="2026-03-02T19:49:12.328" v="4274" actId="26606"/>
      <pc:docMkLst>
        <pc:docMk/>
      </pc:docMkLst>
      <pc:sldChg chg="addSp delSp modSp mod setClrOvrMap">
        <pc:chgData name="Zita Draper" userId="b063123c-f51f-481b-b99c-f574606c9ace" providerId="ADAL" clId="{EF0E77A1-30A0-420A-8B5C-1D4447251AB8}" dt="2026-03-02T14:33:13.815" v="0" actId="26606"/>
        <pc:sldMkLst>
          <pc:docMk/>
          <pc:sldMk cId="3431509710" sldId="256"/>
        </pc:sldMkLst>
        <pc:spChg chg="mod">
          <ac:chgData name="Zita Draper" userId="b063123c-f51f-481b-b99c-f574606c9ace" providerId="ADAL" clId="{EF0E77A1-30A0-420A-8B5C-1D4447251AB8}" dt="2026-03-02T14:33:13.815" v="0" actId="26606"/>
          <ac:spMkLst>
            <pc:docMk/>
            <pc:sldMk cId="3431509710" sldId="256"/>
            <ac:spMk id="2" creationId="{5618C360-CCCA-DF7A-36F0-DF8DBD746B1F}"/>
          </ac:spMkLst>
        </pc:spChg>
        <pc:spChg chg="mod">
          <ac:chgData name="Zita Draper" userId="b063123c-f51f-481b-b99c-f574606c9ace" providerId="ADAL" clId="{EF0E77A1-30A0-420A-8B5C-1D4447251AB8}" dt="2026-03-02T14:33:13.815" v="0" actId="26606"/>
          <ac:spMkLst>
            <pc:docMk/>
            <pc:sldMk cId="3431509710" sldId="256"/>
            <ac:spMk id="3" creationId="{9AE48E5E-2275-0250-EA39-CE163E83EC81}"/>
          </ac:spMkLst>
        </pc:spChg>
        <pc:spChg chg="del">
          <ac:chgData name="Zita Draper" userId="b063123c-f51f-481b-b99c-f574606c9ace" providerId="ADAL" clId="{EF0E77A1-30A0-420A-8B5C-1D4447251AB8}" dt="2026-03-02T14:33:13.815" v="0" actId="26606"/>
          <ac:spMkLst>
            <pc:docMk/>
            <pc:sldMk cId="3431509710" sldId="256"/>
            <ac:spMk id="9" creationId="{33E93247-6229-44AB-A550-739E971E690B}"/>
          </ac:spMkLst>
        </pc:spChg>
        <pc:spChg chg="add">
          <ac:chgData name="Zita Draper" userId="b063123c-f51f-481b-b99c-f574606c9ace" providerId="ADAL" clId="{EF0E77A1-30A0-420A-8B5C-1D4447251AB8}" dt="2026-03-02T14:33:13.815" v="0" actId="26606"/>
          <ac:spMkLst>
            <pc:docMk/>
            <pc:sldMk cId="3431509710" sldId="256"/>
            <ac:spMk id="18" creationId="{33E93247-6229-44AB-A550-739E971E690B}"/>
          </ac:spMkLst>
        </pc:spChg>
        <pc:spChg chg="add">
          <ac:chgData name="Zita Draper" userId="b063123c-f51f-481b-b99c-f574606c9ace" providerId="ADAL" clId="{EF0E77A1-30A0-420A-8B5C-1D4447251AB8}" dt="2026-03-02T14:33:13.815" v="0" actId="26606"/>
          <ac:spMkLst>
            <pc:docMk/>
            <pc:sldMk cId="3431509710" sldId="256"/>
            <ac:spMk id="20" creationId="{6BB6B482-ACCA-4938-8AEA-49D525C17221}"/>
          </ac:spMkLst>
        </pc:spChg>
        <pc:picChg chg="mod ord">
          <ac:chgData name="Zita Draper" userId="b063123c-f51f-481b-b99c-f574606c9ace" providerId="ADAL" clId="{EF0E77A1-30A0-420A-8B5C-1D4447251AB8}" dt="2026-03-02T14:33:13.815" v="0" actId="26606"/>
          <ac:picMkLst>
            <pc:docMk/>
            <pc:sldMk cId="3431509710" sldId="256"/>
            <ac:picMk id="4" creationId="{056BE013-3A81-8AAC-9A75-CE9F5C2275D8}"/>
          </ac:picMkLst>
        </pc:picChg>
        <pc:cxnChg chg="del">
          <ac:chgData name="Zita Draper" userId="b063123c-f51f-481b-b99c-f574606c9ace" providerId="ADAL" clId="{EF0E77A1-30A0-420A-8B5C-1D4447251AB8}" dt="2026-03-02T14:33:13.815" v="0" actId="26606"/>
          <ac:cxnSpMkLst>
            <pc:docMk/>
            <pc:sldMk cId="3431509710" sldId="256"/>
            <ac:cxnSpMk id="11" creationId="{EE2E603F-4A95-4FE8-BB06-211DFD75DBEF}"/>
          </ac:cxnSpMkLst>
        </pc:cxnChg>
        <pc:cxnChg chg="del">
          <ac:chgData name="Zita Draper" userId="b063123c-f51f-481b-b99c-f574606c9ace" providerId="ADAL" clId="{EF0E77A1-30A0-420A-8B5C-1D4447251AB8}" dt="2026-03-02T14:33:13.815" v="0" actId="26606"/>
          <ac:cxnSpMkLst>
            <pc:docMk/>
            <pc:sldMk cId="3431509710" sldId="256"/>
            <ac:cxnSpMk id="13" creationId="{D7CC41EB-2D81-4303-9171-6401B388BA35}"/>
          </ac:cxnSpMkLst>
        </pc:cxnChg>
        <pc:cxnChg chg="add">
          <ac:chgData name="Zita Draper" userId="b063123c-f51f-481b-b99c-f574606c9ace" providerId="ADAL" clId="{EF0E77A1-30A0-420A-8B5C-1D4447251AB8}" dt="2026-03-02T14:33:13.815" v="0" actId="26606"/>
          <ac:cxnSpMkLst>
            <pc:docMk/>
            <pc:sldMk cId="3431509710" sldId="256"/>
            <ac:cxnSpMk id="22" creationId="{EE2E603F-4A95-4FE8-BB06-211DFD75DBEF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4:35:26.738" v="426" actId="1076"/>
        <pc:sldMkLst>
          <pc:docMk/>
          <pc:sldMk cId="3881581489" sldId="259"/>
        </pc:sldMkLst>
        <pc:spChg chg="mod">
          <ac:chgData name="Zita Draper" userId="b063123c-f51f-481b-b99c-f574606c9ace" providerId="ADAL" clId="{EF0E77A1-30A0-420A-8B5C-1D4447251AB8}" dt="2026-03-02T14:35:26.738" v="426" actId="1076"/>
          <ac:spMkLst>
            <pc:docMk/>
            <pc:sldMk cId="3881581489" sldId="259"/>
            <ac:spMk id="2" creationId="{090A2ED0-8FE4-D708-E956-90DDF9050A1C}"/>
          </ac:spMkLst>
        </pc:spChg>
        <pc:spChg chg="del mod">
          <ac:chgData name="Zita Draper" userId="b063123c-f51f-481b-b99c-f574606c9ace" providerId="ADAL" clId="{EF0E77A1-30A0-420A-8B5C-1D4447251AB8}" dt="2026-03-02T14:35:17.977" v="424" actId="26606"/>
          <ac:spMkLst>
            <pc:docMk/>
            <pc:sldMk cId="3881581489" sldId="259"/>
            <ac:spMk id="3" creationId="{871DBA73-857B-9F47-A260-341CE373C89B}"/>
          </ac:spMkLst>
        </pc:spChg>
        <pc:spChg chg="add">
          <ac:chgData name="Zita Draper" userId="b063123c-f51f-481b-b99c-f574606c9ace" providerId="ADAL" clId="{EF0E77A1-30A0-420A-8B5C-1D4447251AB8}" dt="2026-03-02T14:35:17.977" v="424" actId="26606"/>
          <ac:spMkLst>
            <pc:docMk/>
            <pc:sldMk cId="3881581489" sldId="259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4:35:17.977" v="424" actId="26606"/>
          <ac:graphicFrameMkLst>
            <pc:docMk/>
            <pc:sldMk cId="3881581489" sldId="259"/>
            <ac:graphicFrameMk id="5" creationId="{EC6CB0BC-82E5-B4F5-42C8-DF240B9F9D8F}"/>
          </ac:graphicFrameMkLst>
        </pc:graphicFrameChg>
        <pc:cxnChg chg="add">
          <ac:chgData name="Zita Draper" userId="b063123c-f51f-481b-b99c-f574606c9ace" providerId="ADAL" clId="{EF0E77A1-30A0-420A-8B5C-1D4447251AB8}" dt="2026-03-02T14:35:17.977" v="424" actId="26606"/>
          <ac:cxnSpMkLst>
            <pc:docMk/>
            <pc:sldMk cId="3881581489" sldId="259"/>
            <ac:cxnSpMk id="11" creationId="{4BFD5B9F-5FB6-467D-83D5-DF82F1907354}"/>
          </ac:cxnSpMkLst>
        </pc:cxnChg>
      </pc:sldChg>
      <pc:sldChg chg="modSp mod modNotesTx">
        <pc:chgData name="Zita Draper" userId="b063123c-f51f-481b-b99c-f574606c9ace" providerId="ADAL" clId="{EF0E77A1-30A0-420A-8B5C-1D4447251AB8}" dt="2026-03-02T19:40:32.271" v="3676" actId="20577"/>
        <pc:sldMkLst>
          <pc:docMk/>
          <pc:sldMk cId="1985899079" sldId="260"/>
        </pc:sldMkLst>
        <pc:spChg chg="mod">
          <ac:chgData name="Zita Draper" userId="b063123c-f51f-481b-b99c-f574606c9ace" providerId="ADAL" clId="{EF0E77A1-30A0-420A-8B5C-1D4447251AB8}" dt="2026-03-02T19:38:22.507" v="3611" actId="20577"/>
          <ac:spMkLst>
            <pc:docMk/>
            <pc:sldMk cId="1985899079" sldId="260"/>
            <ac:spMk id="3" creationId="{FE90500C-676F-BE93-27D5-52A1FD848EB6}"/>
          </ac:spMkLst>
        </pc:spChg>
      </pc:sldChg>
      <pc:sldChg chg="addSp delSp modSp mod setBg">
        <pc:chgData name="Zita Draper" userId="b063123c-f51f-481b-b99c-f574606c9ace" providerId="ADAL" clId="{EF0E77A1-30A0-420A-8B5C-1D4447251AB8}" dt="2026-03-02T19:49:12.328" v="4274" actId="26606"/>
        <pc:sldMkLst>
          <pc:docMk/>
          <pc:sldMk cId="1554739816" sldId="261"/>
        </pc:sldMkLst>
        <pc:spChg chg="mod">
          <ac:chgData name="Zita Draper" userId="b063123c-f51f-481b-b99c-f574606c9ace" providerId="ADAL" clId="{EF0E77A1-30A0-420A-8B5C-1D4447251AB8}" dt="2026-03-02T19:49:12.294" v="4273" actId="26606"/>
          <ac:spMkLst>
            <pc:docMk/>
            <pc:sldMk cId="1554739816" sldId="261"/>
            <ac:spMk id="2" creationId="{CAE8481B-741E-33B5-DBB9-090FED704B4F}"/>
          </ac:spMkLst>
        </pc:spChg>
        <pc:spChg chg="del mod">
          <ac:chgData name="Zita Draper" userId="b063123c-f51f-481b-b99c-f574606c9ace" providerId="ADAL" clId="{EF0E77A1-30A0-420A-8B5C-1D4447251AB8}" dt="2026-03-02T19:49:12.328" v="4274" actId="26606"/>
          <ac:spMkLst>
            <pc:docMk/>
            <pc:sldMk cId="1554739816" sldId="261"/>
            <ac:spMk id="3" creationId="{8570439E-823D-671D-54F7-C53EBEAE307F}"/>
          </ac:spMkLst>
        </pc:spChg>
        <pc:spChg chg="add del">
          <ac:chgData name="Zita Draper" userId="b063123c-f51f-481b-b99c-f574606c9ace" providerId="ADAL" clId="{EF0E77A1-30A0-420A-8B5C-1D4447251AB8}" dt="2026-03-02T19:49:12.294" v="4273" actId="26606"/>
          <ac:spMkLst>
            <pc:docMk/>
            <pc:sldMk cId="1554739816" sldId="261"/>
            <ac:spMk id="9" creationId="{E49D7415-2F11-44C2-B6AA-13A25B6814B9}"/>
          </ac:spMkLst>
        </pc:spChg>
        <pc:graphicFrameChg chg="add">
          <ac:chgData name="Zita Draper" userId="b063123c-f51f-481b-b99c-f574606c9ace" providerId="ADAL" clId="{EF0E77A1-30A0-420A-8B5C-1D4447251AB8}" dt="2026-03-02T19:49:12.328" v="4274" actId="26606"/>
          <ac:graphicFrameMkLst>
            <pc:docMk/>
            <pc:sldMk cId="1554739816" sldId="261"/>
            <ac:graphicFrameMk id="15" creationId="{F88CDC0E-EA67-FB2F-2768-FBF24E4FE4C1}"/>
          </ac:graphicFrameMkLst>
        </pc:graphicFrameChg>
        <pc:picChg chg="add del">
          <ac:chgData name="Zita Draper" userId="b063123c-f51f-481b-b99c-f574606c9ace" providerId="ADAL" clId="{EF0E77A1-30A0-420A-8B5C-1D4447251AB8}" dt="2026-03-02T19:49:12.294" v="4273" actId="26606"/>
          <ac:picMkLst>
            <pc:docMk/>
            <pc:sldMk cId="1554739816" sldId="261"/>
            <ac:picMk id="5" creationId="{20DE37EF-A967-8BB0-B305-6D691F53BCC1}"/>
          </ac:picMkLst>
        </pc:picChg>
        <pc:cxnChg chg="add del">
          <ac:chgData name="Zita Draper" userId="b063123c-f51f-481b-b99c-f574606c9ace" providerId="ADAL" clId="{EF0E77A1-30A0-420A-8B5C-1D4447251AB8}" dt="2026-03-02T19:49:12.294" v="4273" actId="26606"/>
          <ac:cxnSpMkLst>
            <pc:docMk/>
            <pc:sldMk cId="1554739816" sldId="261"/>
            <ac:cxnSpMk id="11" creationId="{511FC409-B3C2-4F68-865C-C5333D6F2710}"/>
          </ac:cxnSpMkLst>
        </pc:cxnChg>
        <pc:cxnChg chg="add del">
          <ac:chgData name="Zita Draper" userId="b063123c-f51f-481b-b99c-f574606c9ace" providerId="ADAL" clId="{EF0E77A1-30A0-420A-8B5C-1D4447251AB8}" dt="2026-03-02T19:49:12.294" v="4273" actId="26606"/>
          <ac:cxnSpMkLst>
            <pc:docMk/>
            <pc:sldMk cId="1554739816" sldId="261"/>
            <ac:cxnSpMk id="13" creationId="{B810270D-76A7-44B3-9746-7EDF5788602E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9:48:57.444" v="4271" actId="122"/>
        <pc:sldMkLst>
          <pc:docMk/>
          <pc:sldMk cId="2865262124" sldId="262"/>
        </pc:sldMkLst>
        <pc:spChg chg="mod">
          <ac:chgData name="Zita Draper" userId="b063123c-f51f-481b-b99c-f574606c9ace" providerId="ADAL" clId="{EF0E77A1-30A0-420A-8B5C-1D4447251AB8}" dt="2026-03-02T19:48:57.444" v="4271" actId="122"/>
          <ac:spMkLst>
            <pc:docMk/>
            <pc:sldMk cId="2865262124" sldId="262"/>
            <ac:spMk id="2" creationId="{960FBE00-67B6-66BE-EBC7-F4E1DE68FB08}"/>
          </ac:spMkLst>
        </pc:spChg>
        <pc:spChg chg="del mod">
          <ac:chgData name="Zita Draper" userId="b063123c-f51f-481b-b99c-f574606c9ace" providerId="ADAL" clId="{EF0E77A1-30A0-420A-8B5C-1D4447251AB8}" dt="2026-03-02T19:48:53.060" v="4269" actId="26606"/>
          <ac:spMkLst>
            <pc:docMk/>
            <pc:sldMk cId="2865262124" sldId="262"/>
            <ac:spMk id="3" creationId="{10E27BDA-8916-3283-322B-62EBA836F028}"/>
          </ac:spMkLst>
        </pc:spChg>
        <pc:spChg chg="add">
          <ac:chgData name="Zita Draper" userId="b063123c-f51f-481b-b99c-f574606c9ace" providerId="ADAL" clId="{EF0E77A1-30A0-420A-8B5C-1D4447251AB8}" dt="2026-03-02T19:48:53.060" v="4269" actId="26606"/>
          <ac:spMkLst>
            <pc:docMk/>
            <pc:sldMk cId="2865262124" sldId="262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53.060" v="4269" actId="26606"/>
          <ac:graphicFrameMkLst>
            <pc:docMk/>
            <pc:sldMk cId="2865262124" sldId="262"/>
            <ac:graphicFrameMk id="5" creationId="{3A9617D0-8F76-7437-14DC-639A83818B4D}"/>
          </ac:graphicFrameMkLst>
        </pc:graphicFrameChg>
        <pc:cxnChg chg="add">
          <ac:chgData name="Zita Draper" userId="b063123c-f51f-481b-b99c-f574606c9ace" providerId="ADAL" clId="{EF0E77A1-30A0-420A-8B5C-1D4447251AB8}" dt="2026-03-02T19:48:53.060" v="4269" actId="26606"/>
          <ac:cxnSpMkLst>
            <pc:docMk/>
            <pc:sldMk cId="2865262124" sldId="262"/>
            <ac:cxnSpMk id="11" creationId="{AAD0195E-7F27-4D06-9427-0C121D721A14}"/>
          </ac:cxnSpMkLst>
        </pc:cxnChg>
        <pc:cxnChg chg="add">
          <ac:chgData name="Zita Draper" userId="b063123c-f51f-481b-b99c-f574606c9ace" providerId="ADAL" clId="{EF0E77A1-30A0-420A-8B5C-1D4447251AB8}" dt="2026-03-02T19:48:53.060" v="4269" actId="26606"/>
          <ac:cxnSpMkLst>
            <pc:docMk/>
            <pc:sldMk cId="2865262124" sldId="262"/>
            <ac:cxnSpMk id="13" creationId="{9D74C2FC-3228-4FC1-B97B-87AD35508D91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9:48:40.321" v="4267" actId="26606"/>
        <pc:sldMkLst>
          <pc:docMk/>
          <pc:sldMk cId="3342551002" sldId="263"/>
        </pc:sldMkLst>
        <pc:spChg chg="mod">
          <ac:chgData name="Zita Draper" userId="b063123c-f51f-481b-b99c-f574606c9ace" providerId="ADAL" clId="{EF0E77A1-30A0-420A-8B5C-1D4447251AB8}" dt="2026-03-02T19:48:40.321" v="4267" actId="26606"/>
          <ac:spMkLst>
            <pc:docMk/>
            <pc:sldMk cId="3342551002" sldId="263"/>
            <ac:spMk id="2" creationId="{35205949-460C-7CF8-326C-68368A1DA8F7}"/>
          </ac:spMkLst>
        </pc:spChg>
        <pc:spChg chg="del mod">
          <ac:chgData name="Zita Draper" userId="b063123c-f51f-481b-b99c-f574606c9ace" providerId="ADAL" clId="{EF0E77A1-30A0-420A-8B5C-1D4447251AB8}" dt="2026-03-02T19:48:40.321" v="4267" actId="26606"/>
          <ac:spMkLst>
            <pc:docMk/>
            <pc:sldMk cId="3342551002" sldId="263"/>
            <ac:spMk id="3" creationId="{7437675A-BA5C-0FC1-7FBE-F16EE1CF687F}"/>
          </ac:spMkLst>
        </pc:spChg>
        <pc:spChg chg="add">
          <ac:chgData name="Zita Draper" userId="b063123c-f51f-481b-b99c-f574606c9ace" providerId="ADAL" clId="{EF0E77A1-30A0-420A-8B5C-1D4447251AB8}" dt="2026-03-02T19:48:40.321" v="4267" actId="26606"/>
          <ac:spMkLst>
            <pc:docMk/>
            <pc:sldMk cId="3342551002" sldId="263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40.321" v="4267" actId="26606"/>
          <ac:graphicFrameMkLst>
            <pc:docMk/>
            <pc:sldMk cId="3342551002" sldId="263"/>
            <ac:graphicFrameMk id="5" creationId="{C7A8E519-959A-CA45-DE91-734DEF4DD012}"/>
          </ac:graphicFrameMkLst>
        </pc:graphicFrameChg>
        <pc:cxnChg chg="add">
          <ac:chgData name="Zita Draper" userId="b063123c-f51f-481b-b99c-f574606c9ace" providerId="ADAL" clId="{EF0E77A1-30A0-420A-8B5C-1D4447251AB8}" dt="2026-03-02T19:48:40.321" v="4267" actId="26606"/>
          <ac:cxnSpMkLst>
            <pc:docMk/>
            <pc:sldMk cId="3342551002" sldId="263"/>
            <ac:cxnSpMk id="11" creationId="{4BFD5B9F-5FB6-467D-83D5-DF82F1907354}"/>
          </ac:cxnSpMkLst>
        </pc:cxnChg>
      </pc:sldChg>
      <pc:sldChg chg="addSp delSp modSp mod ord setBg">
        <pc:chgData name="Zita Draper" userId="b063123c-f51f-481b-b99c-f574606c9ace" providerId="ADAL" clId="{EF0E77A1-30A0-420A-8B5C-1D4447251AB8}" dt="2026-03-02T19:48:46.850" v="4268" actId="26606"/>
        <pc:sldMkLst>
          <pc:docMk/>
          <pc:sldMk cId="1664525840" sldId="264"/>
        </pc:sldMkLst>
        <pc:spChg chg="mod">
          <ac:chgData name="Zita Draper" userId="b063123c-f51f-481b-b99c-f574606c9ace" providerId="ADAL" clId="{EF0E77A1-30A0-420A-8B5C-1D4447251AB8}" dt="2026-03-02T19:48:46.850" v="4268" actId="26606"/>
          <ac:spMkLst>
            <pc:docMk/>
            <pc:sldMk cId="1664525840" sldId="264"/>
            <ac:spMk id="2" creationId="{1F90237C-CAE0-8985-DCC1-F8DD6D350960}"/>
          </ac:spMkLst>
        </pc:spChg>
        <pc:spChg chg="del mod">
          <ac:chgData name="Zita Draper" userId="b063123c-f51f-481b-b99c-f574606c9ace" providerId="ADAL" clId="{EF0E77A1-30A0-420A-8B5C-1D4447251AB8}" dt="2026-03-02T19:48:46.850" v="4268" actId="26606"/>
          <ac:spMkLst>
            <pc:docMk/>
            <pc:sldMk cId="1664525840" sldId="264"/>
            <ac:spMk id="3" creationId="{CB06CDB1-F3F5-870A-9863-7256A632AE6E}"/>
          </ac:spMkLst>
        </pc:spChg>
        <pc:spChg chg="add">
          <ac:chgData name="Zita Draper" userId="b063123c-f51f-481b-b99c-f574606c9ace" providerId="ADAL" clId="{EF0E77A1-30A0-420A-8B5C-1D4447251AB8}" dt="2026-03-02T19:48:46.850" v="4268" actId="26606"/>
          <ac:spMkLst>
            <pc:docMk/>
            <pc:sldMk cId="1664525840" sldId="264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46.850" v="4268" actId="26606"/>
          <ac:graphicFrameMkLst>
            <pc:docMk/>
            <pc:sldMk cId="1664525840" sldId="264"/>
            <ac:graphicFrameMk id="5" creationId="{96706455-5D35-354B-68ED-B91929D0B426}"/>
          </ac:graphicFrameMkLst>
        </pc:graphicFrameChg>
        <pc:cxnChg chg="add">
          <ac:chgData name="Zita Draper" userId="b063123c-f51f-481b-b99c-f574606c9ace" providerId="ADAL" clId="{EF0E77A1-30A0-420A-8B5C-1D4447251AB8}" dt="2026-03-02T19:48:46.850" v="4268" actId="26606"/>
          <ac:cxnSpMkLst>
            <pc:docMk/>
            <pc:sldMk cId="1664525840" sldId="264"/>
            <ac:cxnSpMk id="11" creationId="{4BFD5B9F-5FB6-467D-83D5-DF82F1907354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9:48:29.499" v="4266" actId="115"/>
        <pc:sldMkLst>
          <pc:docMk/>
          <pc:sldMk cId="2572355780" sldId="265"/>
        </pc:sldMkLst>
        <pc:spChg chg="mod">
          <ac:chgData name="Zita Draper" userId="b063123c-f51f-481b-b99c-f574606c9ace" providerId="ADAL" clId="{EF0E77A1-30A0-420A-8B5C-1D4447251AB8}" dt="2026-03-02T19:48:29.499" v="4266" actId="115"/>
          <ac:spMkLst>
            <pc:docMk/>
            <pc:sldMk cId="2572355780" sldId="265"/>
            <ac:spMk id="2" creationId="{5C4270B8-6892-646C-88BE-31D6D0BB46B6}"/>
          </ac:spMkLst>
        </pc:spChg>
        <pc:spChg chg="del mod">
          <ac:chgData name="Zita Draper" userId="b063123c-f51f-481b-b99c-f574606c9ace" providerId="ADAL" clId="{EF0E77A1-30A0-420A-8B5C-1D4447251AB8}" dt="2026-03-02T19:48:21.031" v="4261" actId="26606"/>
          <ac:spMkLst>
            <pc:docMk/>
            <pc:sldMk cId="2572355780" sldId="265"/>
            <ac:spMk id="3" creationId="{36D95769-2627-B664-7A56-1F7D2713DBA4}"/>
          </ac:spMkLst>
        </pc:spChg>
        <pc:spChg chg="add">
          <ac:chgData name="Zita Draper" userId="b063123c-f51f-481b-b99c-f574606c9ace" providerId="ADAL" clId="{EF0E77A1-30A0-420A-8B5C-1D4447251AB8}" dt="2026-03-02T19:48:21.031" v="4261" actId="26606"/>
          <ac:spMkLst>
            <pc:docMk/>
            <pc:sldMk cId="2572355780" sldId="265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21.031" v="4261" actId="26606"/>
          <ac:graphicFrameMkLst>
            <pc:docMk/>
            <pc:sldMk cId="2572355780" sldId="265"/>
            <ac:graphicFrameMk id="5" creationId="{0DFB148C-E2E5-DB92-D597-EEBBBB33587B}"/>
          </ac:graphicFrameMkLst>
        </pc:graphicFrameChg>
        <pc:cxnChg chg="add">
          <ac:chgData name="Zita Draper" userId="b063123c-f51f-481b-b99c-f574606c9ace" providerId="ADAL" clId="{EF0E77A1-30A0-420A-8B5C-1D4447251AB8}" dt="2026-03-02T19:48:21.031" v="4261" actId="26606"/>
          <ac:cxnSpMkLst>
            <pc:docMk/>
            <pc:sldMk cId="2572355780" sldId="265"/>
            <ac:cxnSpMk id="11" creationId="{AAD0195E-7F27-4D06-9427-0C121D721A14}"/>
          </ac:cxnSpMkLst>
        </pc:cxnChg>
        <pc:cxnChg chg="add">
          <ac:chgData name="Zita Draper" userId="b063123c-f51f-481b-b99c-f574606c9ace" providerId="ADAL" clId="{EF0E77A1-30A0-420A-8B5C-1D4447251AB8}" dt="2026-03-02T19:48:21.031" v="4261" actId="26606"/>
          <ac:cxnSpMkLst>
            <pc:docMk/>
            <pc:sldMk cId="2572355780" sldId="265"/>
            <ac:cxnSpMk id="13" creationId="{9D74C2FC-3228-4FC1-B97B-87AD35508D91}"/>
          </ac:cxnSpMkLst>
        </pc:cxnChg>
      </pc:sldChg>
      <pc:sldChg chg="addSp delSp modSp mod ord setBg">
        <pc:chgData name="Zita Draper" userId="b063123c-f51f-481b-b99c-f574606c9ace" providerId="ADAL" clId="{EF0E77A1-30A0-420A-8B5C-1D4447251AB8}" dt="2026-03-02T19:48:03.167" v="4256" actId="26606"/>
        <pc:sldMkLst>
          <pc:docMk/>
          <pc:sldMk cId="522107182" sldId="266"/>
        </pc:sldMkLst>
        <pc:spChg chg="mod">
          <ac:chgData name="Zita Draper" userId="b063123c-f51f-481b-b99c-f574606c9ace" providerId="ADAL" clId="{EF0E77A1-30A0-420A-8B5C-1D4447251AB8}" dt="2026-03-02T19:48:03.167" v="4256" actId="26606"/>
          <ac:spMkLst>
            <pc:docMk/>
            <pc:sldMk cId="522107182" sldId="266"/>
            <ac:spMk id="2" creationId="{C701C371-9090-F2F3-D4F6-B088F7C88721}"/>
          </ac:spMkLst>
        </pc:spChg>
        <pc:spChg chg="del mod">
          <ac:chgData name="Zita Draper" userId="b063123c-f51f-481b-b99c-f574606c9ace" providerId="ADAL" clId="{EF0E77A1-30A0-420A-8B5C-1D4447251AB8}" dt="2026-03-02T19:48:03.167" v="4256" actId="26606"/>
          <ac:spMkLst>
            <pc:docMk/>
            <pc:sldMk cId="522107182" sldId="266"/>
            <ac:spMk id="3" creationId="{6B5F3C5F-490A-96F0-30E2-F1DC70D4EF63}"/>
          </ac:spMkLst>
        </pc:spChg>
        <pc:spChg chg="add">
          <ac:chgData name="Zita Draper" userId="b063123c-f51f-481b-b99c-f574606c9ace" providerId="ADAL" clId="{EF0E77A1-30A0-420A-8B5C-1D4447251AB8}" dt="2026-03-02T19:48:03.167" v="4256" actId="26606"/>
          <ac:spMkLst>
            <pc:docMk/>
            <pc:sldMk cId="522107182" sldId="266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03.167" v="4256" actId="26606"/>
          <ac:graphicFrameMkLst>
            <pc:docMk/>
            <pc:sldMk cId="522107182" sldId="266"/>
            <ac:graphicFrameMk id="5" creationId="{1462D162-9818-55C3-ADFF-E1C350835844}"/>
          </ac:graphicFrameMkLst>
        </pc:graphicFrameChg>
        <pc:cxnChg chg="add">
          <ac:chgData name="Zita Draper" userId="b063123c-f51f-481b-b99c-f574606c9ace" providerId="ADAL" clId="{EF0E77A1-30A0-420A-8B5C-1D4447251AB8}" dt="2026-03-02T19:48:03.167" v="4256" actId="26606"/>
          <ac:cxnSpMkLst>
            <pc:docMk/>
            <pc:sldMk cId="522107182" sldId="266"/>
            <ac:cxnSpMk id="11" creationId="{4BFD5B9F-5FB6-467D-83D5-DF82F1907354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9:48:15.876" v="4260" actId="115"/>
        <pc:sldMkLst>
          <pc:docMk/>
          <pc:sldMk cId="786936414" sldId="267"/>
        </pc:sldMkLst>
        <pc:spChg chg="mod">
          <ac:chgData name="Zita Draper" userId="b063123c-f51f-481b-b99c-f574606c9ace" providerId="ADAL" clId="{EF0E77A1-30A0-420A-8B5C-1D4447251AB8}" dt="2026-03-02T19:48:15.876" v="4260" actId="115"/>
          <ac:spMkLst>
            <pc:docMk/>
            <pc:sldMk cId="786936414" sldId="267"/>
            <ac:spMk id="2" creationId="{7E44539A-3229-C48D-DCE9-DF28D7F1ED7B}"/>
          </ac:spMkLst>
        </pc:spChg>
        <pc:spChg chg="del mod">
          <ac:chgData name="Zita Draper" userId="b063123c-f51f-481b-b99c-f574606c9ace" providerId="ADAL" clId="{EF0E77A1-30A0-420A-8B5C-1D4447251AB8}" dt="2026-03-02T19:48:10.275" v="4257" actId="26606"/>
          <ac:spMkLst>
            <pc:docMk/>
            <pc:sldMk cId="786936414" sldId="267"/>
            <ac:spMk id="3" creationId="{A92FCB48-25F3-9291-00FB-0A7F720FF518}"/>
          </ac:spMkLst>
        </pc:spChg>
        <pc:spChg chg="add">
          <ac:chgData name="Zita Draper" userId="b063123c-f51f-481b-b99c-f574606c9ace" providerId="ADAL" clId="{EF0E77A1-30A0-420A-8B5C-1D4447251AB8}" dt="2026-03-02T19:48:10.275" v="4257" actId="26606"/>
          <ac:spMkLst>
            <pc:docMk/>
            <pc:sldMk cId="786936414" sldId="267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8:10.275" v="4257" actId="26606"/>
          <ac:graphicFrameMkLst>
            <pc:docMk/>
            <pc:sldMk cId="786936414" sldId="267"/>
            <ac:graphicFrameMk id="5" creationId="{913DC623-1963-E712-8832-9B06EF9240E9}"/>
          </ac:graphicFrameMkLst>
        </pc:graphicFrameChg>
        <pc:cxnChg chg="add">
          <ac:chgData name="Zita Draper" userId="b063123c-f51f-481b-b99c-f574606c9ace" providerId="ADAL" clId="{EF0E77A1-30A0-420A-8B5C-1D4447251AB8}" dt="2026-03-02T19:48:10.275" v="4257" actId="26606"/>
          <ac:cxnSpMkLst>
            <pc:docMk/>
            <pc:sldMk cId="786936414" sldId="267"/>
            <ac:cxnSpMk id="11" creationId="{AAD0195E-7F27-4D06-9427-0C121D721A14}"/>
          </ac:cxnSpMkLst>
        </pc:cxnChg>
        <pc:cxnChg chg="add">
          <ac:chgData name="Zita Draper" userId="b063123c-f51f-481b-b99c-f574606c9ace" providerId="ADAL" clId="{EF0E77A1-30A0-420A-8B5C-1D4447251AB8}" dt="2026-03-02T19:48:10.275" v="4257" actId="26606"/>
          <ac:cxnSpMkLst>
            <pc:docMk/>
            <pc:sldMk cId="786936414" sldId="267"/>
            <ac:cxnSpMk id="13" creationId="{9D74C2FC-3228-4FC1-B97B-87AD35508D91}"/>
          </ac:cxnSpMkLst>
        </pc:cxnChg>
      </pc:sldChg>
      <pc:sldChg chg="del">
        <pc:chgData name="Zita Draper" userId="b063123c-f51f-481b-b99c-f574606c9ace" providerId="ADAL" clId="{EF0E77A1-30A0-420A-8B5C-1D4447251AB8}" dt="2026-03-02T19:34:31.188" v="3197" actId="47"/>
        <pc:sldMkLst>
          <pc:docMk/>
          <pc:sldMk cId="1199583457" sldId="268"/>
        </pc:sldMkLst>
      </pc:sldChg>
      <pc:sldChg chg="addSp delSp modSp mod setBg">
        <pc:chgData name="Zita Draper" userId="b063123c-f51f-481b-b99c-f574606c9ace" providerId="ADAL" clId="{EF0E77A1-30A0-420A-8B5C-1D4447251AB8}" dt="2026-03-02T19:47:57.844" v="4255" actId="26606"/>
        <pc:sldMkLst>
          <pc:docMk/>
          <pc:sldMk cId="2081964994" sldId="269"/>
        </pc:sldMkLst>
        <pc:spChg chg="mod">
          <ac:chgData name="Zita Draper" userId="b063123c-f51f-481b-b99c-f574606c9ace" providerId="ADAL" clId="{EF0E77A1-30A0-420A-8B5C-1D4447251AB8}" dt="2026-03-02T19:47:57.844" v="4255" actId="26606"/>
          <ac:spMkLst>
            <pc:docMk/>
            <pc:sldMk cId="2081964994" sldId="269"/>
            <ac:spMk id="2" creationId="{A97136A8-1F18-1F07-06FA-4F544A2B5F1E}"/>
          </ac:spMkLst>
        </pc:spChg>
        <pc:spChg chg="add del mod">
          <ac:chgData name="Zita Draper" userId="b063123c-f51f-481b-b99c-f574606c9ace" providerId="ADAL" clId="{EF0E77A1-30A0-420A-8B5C-1D4447251AB8}" dt="2026-03-02T19:47:57.844" v="4255" actId="26606"/>
          <ac:spMkLst>
            <pc:docMk/>
            <pc:sldMk cId="2081964994" sldId="269"/>
            <ac:spMk id="3" creationId="{284B06AF-3C7F-5342-4D7B-717616DC914F}"/>
          </ac:spMkLst>
        </pc:spChg>
        <pc:spChg chg="add">
          <ac:chgData name="Zita Draper" userId="b063123c-f51f-481b-b99c-f574606c9ace" providerId="ADAL" clId="{EF0E77A1-30A0-420A-8B5C-1D4447251AB8}" dt="2026-03-02T19:47:57.844" v="4255" actId="26606"/>
          <ac:spMkLst>
            <pc:docMk/>
            <pc:sldMk cId="2081964994" sldId="269"/>
            <ac:spMk id="12" creationId="{43025302-0F6A-E875-E8BA-39D0661E8DE7}"/>
          </ac:spMkLst>
        </pc:spChg>
        <pc:graphicFrameChg chg="add mod modGraphic">
          <ac:chgData name="Zita Draper" userId="b063123c-f51f-481b-b99c-f574606c9ace" providerId="ADAL" clId="{EF0E77A1-30A0-420A-8B5C-1D4447251AB8}" dt="2026-03-02T19:40:31.957" v="3675"/>
          <ac:graphicFrameMkLst>
            <pc:docMk/>
            <pc:sldMk cId="2081964994" sldId="269"/>
            <ac:graphicFrameMk id="4" creationId="{0F7B19E9-8BEB-6E3D-91E1-C100EC46C0F1}"/>
          </ac:graphicFrameMkLst>
        </pc:graphicFrameChg>
        <pc:cxnChg chg="add">
          <ac:chgData name="Zita Draper" userId="b063123c-f51f-481b-b99c-f574606c9ace" providerId="ADAL" clId="{EF0E77A1-30A0-420A-8B5C-1D4447251AB8}" dt="2026-03-02T19:47:57.844" v="4255" actId="26606"/>
          <ac:cxnSpMkLst>
            <pc:docMk/>
            <pc:sldMk cId="2081964994" sldId="269"/>
            <ac:cxnSpMk id="8" creationId="{F64F9B95-9045-48D2-B9F3-2927E98F54AA}"/>
          </ac:cxnSpMkLst>
        </pc:cxnChg>
        <pc:cxnChg chg="add">
          <ac:chgData name="Zita Draper" userId="b063123c-f51f-481b-b99c-f574606c9ace" providerId="ADAL" clId="{EF0E77A1-30A0-420A-8B5C-1D4447251AB8}" dt="2026-03-02T19:47:57.844" v="4255" actId="26606"/>
          <ac:cxnSpMkLst>
            <pc:docMk/>
            <pc:sldMk cId="2081964994" sldId="269"/>
            <ac:cxnSpMk id="10" creationId="{085AA86F-6A4D-4BCB-A045-D992CDC2959B}"/>
          </ac:cxnSpMkLst>
        </pc:cxnChg>
        <pc:cxnChg chg="add">
          <ac:chgData name="Zita Draper" userId="b063123c-f51f-481b-b99c-f574606c9ace" providerId="ADAL" clId="{EF0E77A1-30A0-420A-8B5C-1D4447251AB8}" dt="2026-03-02T19:47:57.844" v="4255" actId="26606"/>
          <ac:cxnSpMkLst>
            <pc:docMk/>
            <pc:sldMk cId="2081964994" sldId="269"/>
            <ac:cxnSpMk id="14" creationId="{387FCC46-E00A-4909-585E-477262D4434D}"/>
          </ac:cxnSpMkLst>
        </pc:cxnChg>
      </pc:sldChg>
      <pc:sldChg chg="addSp modSp mod setBg">
        <pc:chgData name="Zita Draper" userId="b063123c-f51f-481b-b99c-f574606c9ace" providerId="ADAL" clId="{EF0E77A1-30A0-420A-8B5C-1D4447251AB8}" dt="2026-03-02T19:47:50.145" v="4254" actId="26606"/>
        <pc:sldMkLst>
          <pc:docMk/>
          <pc:sldMk cId="3530400251" sldId="270"/>
        </pc:sldMkLst>
        <pc:spChg chg="mod">
          <ac:chgData name="Zita Draper" userId="b063123c-f51f-481b-b99c-f574606c9ace" providerId="ADAL" clId="{EF0E77A1-30A0-420A-8B5C-1D4447251AB8}" dt="2026-03-02T19:47:50.145" v="4254" actId="26606"/>
          <ac:spMkLst>
            <pc:docMk/>
            <pc:sldMk cId="3530400251" sldId="270"/>
            <ac:spMk id="2" creationId="{4B86B43E-D125-83D4-0133-376F593F5623}"/>
          </ac:spMkLst>
        </pc:spChg>
        <pc:spChg chg="mod">
          <ac:chgData name="Zita Draper" userId="b063123c-f51f-481b-b99c-f574606c9ace" providerId="ADAL" clId="{EF0E77A1-30A0-420A-8B5C-1D4447251AB8}" dt="2026-03-02T19:47:50.145" v="4254" actId="26606"/>
          <ac:spMkLst>
            <pc:docMk/>
            <pc:sldMk cId="3530400251" sldId="270"/>
            <ac:spMk id="3" creationId="{3976704F-4CEE-5D92-86E8-60BB6F43EBD0}"/>
          </ac:spMkLst>
        </pc:spChg>
        <pc:spChg chg="add">
          <ac:chgData name="Zita Draper" userId="b063123c-f51f-481b-b99c-f574606c9ace" providerId="ADAL" clId="{EF0E77A1-30A0-420A-8B5C-1D4447251AB8}" dt="2026-03-02T19:47:50.145" v="4254" actId="26606"/>
          <ac:spMkLst>
            <pc:docMk/>
            <pc:sldMk cId="3530400251" sldId="270"/>
            <ac:spMk id="9" creationId="{E49D7415-2F11-44C2-B6AA-13A25B6814B9}"/>
          </ac:spMkLst>
        </pc:spChg>
        <pc:picChg chg="add">
          <ac:chgData name="Zita Draper" userId="b063123c-f51f-481b-b99c-f574606c9ace" providerId="ADAL" clId="{EF0E77A1-30A0-420A-8B5C-1D4447251AB8}" dt="2026-03-02T19:47:50.145" v="4254" actId="26606"/>
          <ac:picMkLst>
            <pc:docMk/>
            <pc:sldMk cId="3530400251" sldId="270"/>
            <ac:picMk id="5" creationId="{7C9E2AFB-0006-2903-61C3-4C156785E7D9}"/>
          </ac:picMkLst>
        </pc:picChg>
        <pc:cxnChg chg="add">
          <ac:chgData name="Zita Draper" userId="b063123c-f51f-481b-b99c-f574606c9ace" providerId="ADAL" clId="{EF0E77A1-30A0-420A-8B5C-1D4447251AB8}" dt="2026-03-02T19:47:50.145" v="4254" actId="26606"/>
          <ac:cxnSpMkLst>
            <pc:docMk/>
            <pc:sldMk cId="3530400251" sldId="270"/>
            <ac:cxnSpMk id="11" creationId="{511FC409-B3C2-4F68-865C-C5333D6F2710}"/>
          </ac:cxnSpMkLst>
        </pc:cxnChg>
        <pc:cxnChg chg="add">
          <ac:chgData name="Zita Draper" userId="b063123c-f51f-481b-b99c-f574606c9ace" providerId="ADAL" clId="{EF0E77A1-30A0-420A-8B5C-1D4447251AB8}" dt="2026-03-02T19:47:50.145" v="4254" actId="26606"/>
          <ac:cxnSpMkLst>
            <pc:docMk/>
            <pc:sldMk cId="3530400251" sldId="270"/>
            <ac:cxnSpMk id="13" creationId="{B810270D-76A7-44B3-9746-7EDF5788602E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02T19:47:45.486" v="4253" actId="26606"/>
        <pc:sldMkLst>
          <pc:docMk/>
          <pc:sldMk cId="2766227030" sldId="271"/>
        </pc:sldMkLst>
        <pc:spChg chg="mod">
          <ac:chgData name="Zita Draper" userId="b063123c-f51f-481b-b99c-f574606c9ace" providerId="ADAL" clId="{EF0E77A1-30A0-420A-8B5C-1D4447251AB8}" dt="2026-03-02T19:47:45.486" v="4253" actId="26606"/>
          <ac:spMkLst>
            <pc:docMk/>
            <pc:sldMk cId="2766227030" sldId="271"/>
            <ac:spMk id="2" creationId="{FC015D4E-2A57-FD14-DE0C-DD6534AC0230}"/>
          </ac:spMkLst>
        </pc:spChg>
        <pc:spChg chg="del mod">
          <ac:chgData name="Zita Draper" userId="b063123c-f51f-481b-b99c-f574606c9ace" providerId="ADAL" clId="{EF0E77A1-30A0-420A-8B5C-1D4447251AB8}" dt="2026-03-02T19:47:45.486" v="4253" actId="26606"/>
          <ac:spMkLst>
            <pc:docMk/>
            <pc:sldMk cId="2766227030" sldId="271"/>
            <ac:spMk id="3" creationId="{D05EC642-8050-E415-6E8A-5A691E7A103E}"/>
          </ac:spMkLst>
        </pc:spChg>
        <pc:spChg chg="add">
          <ac:chgData name="Zita Draper" userId="b063123c-f51f-481b-b99c-f574606c9ace" providerId="ADAL" clId="{EF0E77A1-30A0-420A-8B5C-1D4447251AB8}" dt="2026-03-02T19:47:45.486" v="4253" actId="26606"/>
          <ac:spMkLst>
            <pc:docMk/>
            <pc:sldMk cId="2766227030" sldId="271"/>
            <ac:spMk id="9" creationId="{F68B2C62-7648-4430-90D5-AE0F252AF113}"/>
          </ac:spMkLst>
        </pc:spChg>
        <pc:graphicFrameChg chg="add">
          <ac:chgData name="Zita Draper" userId="b063123c-f51f-481b-b99c-f574606c9ace" providerId="ADAL" clId="{EF0E77A1-30A0-420A-8B5C-1D4447251AB8}" dt="2026-03-02T19:47:45.486" v="4253" actId="26606"/>
          <ac:graphicFrameMkLst>
            <pc:docMk/>
            <pc:sldMk cId="2766227030" sldId="271"/>
            <ac:graphicFrameMk id="5" creationId="{A57AD722-6FF1-90ED-26E9-EE2E2BCA8073}"/>
          </ac:graphicFrameMkLst>
        </pc:graphicFrameChg>
        <pc:cxnChg chg="add">
          <ac:chgData name="Zita Draper" userId="b063123c-f51f-481b-b99c-f574606c9ace" providerId="ADAL" clId="{EF0E77A1-30A0-420A-8B5C-1D4447251AB8}" dt="2026-03-02T19:47:45.486" v="4253" actId="26606"/>
          <ac:cxnSpMkLst>
            <pc:docMk/>
            <pc:sldMk cId="2766227030" sldId="271"/>
            <ac:cxnSpMk id="11" creationId="{AAD0195E-7F27-4D06-9427-0C121D721A14}"/>
          </ac:cxnSpMkLst>
        </pc:cxnChg>
        <pc:cxnChg chg="add">
          <ac:chgData name="Zita Draper" userId="b063123c-f51f-481b-b99c-f574606c9ace" providerId="ADAL" clId="{EF0E77A1-30A0-420A-8B5C-1D4447251AB8}" dt="2026-03-02T19:47:45.486" v="4253" actId="26606"/>
          <ac:cxnSpMkLst>
            <pc:docMk/>
            <pc:sldMk cId="2766227030" sldId="271"/>
            <ac:cxnSpMk id="13" creationId="{9D74C2FC-3228-4FC1-B97B-87AD35508D91}"/>
          </ac:cxnSpMkLst>
        </pc:cxnChg>
      </pc:sldChg>
      <pc:sldChg chg="del">
        <pc:chgData name="Zita Draper" userId="b063123c-f51f-481b-b99c-f574606c9ace" providerId="ADAL" clId="{EF0E77A1-30A0-420A-8B5C-1D4447251AB8}" dt="2026-03-02T19:43:18.777" v="4064" actId="47"/>
        <pc:sldMkLst>
          <pc:docMk/>
          <pc:sldMk cId="3676725996" sldId="272"/>
        </pc:sldMkLst>
      </pc:sldChg>
      <pc:sldChg chg="del">
        <pc:chgData name="Zita Draper" userId="b063123c-f51f-481b-b99c-f574606c9ace" providerId="ADAL" clId="{EF0E77A1-30A0-420A-8B5C-1D4447251AB8}" dt="2026-03-02T19:43:19.502" v="4065" actId="47"/>
        <pc:sldMkLst>
          <pc:docMk/>
          <pc:sldMk cId="590708957" sldId="273"/>
        </pc:sldMkLst>
      </pc:sldChg>
      <pc:sldChg chg="addSp modSp mod setBg">
        <pc:chgData name="Zita Draper" userId="b063123c-f51f-481b-b99c-f574606c9ace" providerId="ADAL" clId="{EF0E77A1-30A0-420A-8B5C-1D4447251AB8}" dt="2026-03-02T19:47:39.254" v="4252" actId="26606"/>
        <pc:sldMkLst>
          <pc:docMk/>
          <pc:sldMk cId="3907988466" sldId="274"/>
        </pc:sldMkLst>
        <pc:spChg chg="mod">
          <ac:chgData name="Zita Draper" userId="b063123c-f51f-481b-b99c-f574606c9ace" providerId="ADAL" clId="{EF0E77A1-30A0-420A-8B5C-1D4447251AB8}" dt="2026-03-02T19:47:39.254" v="4252" actId="26606"/>
          <ac:spMkLst>
            <pc:docMk/>
            <pc:sldMk cId="3907988466" sldId="274"/>
            <ac:spMk id="2" creationId="{F3473194-2F1F-73E2-7E4F-28B34067A31F}"/>
          </ac:spMkLst>
        </pc:spChg>
        <pc:spChg chg="mod">
          <ac:chgData name="Zita Draper" userId="b063123c-f51f-481b-b99c-f574606c9ace" providerId="ADAL" clId="{EF0E77A1-30A0-420A-8B5C-1D4447251AB8}" dt="2026-03-02T19:47:39.254" v="4252" actId="26606"/>
          <ac:spMkLst>
            <pc:docMk/>
            <pc:sldMk cId="3907988466" sldId="274"/>
            <ac:spMk id="3" creationId="{F3F30D9F-07C7-03F9-7D60-D568627EC739}"/>
          </ac:spMkLst>
        </pc:spChg>
        <pc:spChg chg="add">
          <ac:chgData name="Zita Draper" userId="b063123c-f51f-481b-b99c-f574606c9ace" providerId="ADAL" clId="{EF0E77A1-30A0-420A-8B5C-1D4447251AB8}" dt="2026-03-02T19:47:39.254" v="4252" actId="26606"/>
          <ac:spMkLst>
            <pc:docMk/>
            <pc:sldMk cId="3907988466" sldId="274"/>
            <ac:spMk id="9" creationId="{E49D7415-2F11-44C2-B6AA-13A25B6814B9}"/>
          </ac:spMkLst>
        </pc:spChg>
        <pc:picChg chg="add">
          <ac:chgData name="Zita Draper" userId="b063123c-f51f-481b-b99c-f574606c9ace" providerId="ADAL" clId="{EF0E77A1-30A0-420A-8B5C-1D4447251AB8}" dt="2026-03-02T19:47:39.254" v="4252" actId="26606"/>
          <ac:picMkLst>
            <pc:docMk/>
            <pc:sldMk cId="3907988466" sldId="274"/>
            <ac:picMk id="5" creationId="{40EE1E2C-5023-DC1D-D937-C2CF3D932838}"/>
          </ac:picMkLst>
        </pc:picChg>
        <pc:cxnChg chg="add">
          <ac:chgData name="Zita Draper" userId="b063123c-f51f-481b-b99c-f574606c9ace" providerId="ADAL" clId="{EF0E77A1-30A0-420A-8B5C-1D4447251AB8}" dt="2026-03-02T19:47:39.254" v="4252" actId="26606"/>
          <ac:cxnSpMkLst>
            <pc:docMk/>
            <pc:sldMk cId="3907988466" sldId="274"/>
            <ac:cxnSpMk id="11" creationId="{511FC409-B3C2-4F68-865C-C5333D6F2710}"/>
          </ac:cxnSpMkLst>
        </pc:cxnChg>
        <pc:cxnChg chg="add">
          <ac:chgData name="Zita Draper" userId="b063123c-f51f-481b-b99c-f574606c9ace" providerId="ADAL" clId="{EF0E77A1-30A0-420A-8B5C-1D4447251AB8}" dt="2026-03-02T19:47:39.254" v="4252" actId="26606"/>
          <ac:cxnSpMkLst>
            <pc:docMk/>
            <pc:sldMk cId="3907988466" sldId="274"/>
            <ac:cxnSpMk id="13" creationId="{B810270D-76A7-44B3-9746-7EDF5788602E}"/>
          </ac:cxnSpMkLst>
        </pc:cxnChg>
      </pc:sldChg>
      <pc:sldChg chg="modSp add mod">
        <pc:chgData name="Zita Draper" userId="b063123c-f51f-481b-b99c-f574606c9ace" providerId="ADAL" clId="{EF0E77A1-30A0-420A-8B5C-1D4447251AB8}" dt="2026-03-02T19:15:11.451" v="896" actId="20577"/>
        <pc:sldMkLst>
          <pc:docMk/>
          <pc:sldMk cId="356268137" sldId="276"/>
        </pc:sldMkLst>
        <pc:graphicFrameChg chg="mod modGraphic">
          <ac:chgData name="Zita Draper" userId="b063123c-f51f-481b-b99c-f574606c9ace" providerId="ADAL" clId="{EF0E77A1-30A0-420A-8B5C-1D4447251AB8}" dt="2026-03-02T19:15:11.451" v="896" actId="20577"/>
          <ac:graphicFrameMkLst>
            <pc:docMk/>
            <pc:sldMk cId="356268137" sldId="276"/>
            <ac:graphicFrameMk id="5" creationId="{1AB7C034-FC3C-F7C8-4A3E-2F187C60152F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3.svg"/><Relationship Id="rId4" Type="http://schemas.openxmlformats.org/officeDocument/2006/relationships/image" Target="../media/image25.svg"/><Relationship Id="rId9" Type="http://schemas.openxmlformats.org/officeDocument/2006/relationships/image" Target="../media/image3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4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3.svg"/><Relationship Id="rId4" Type="http://schemas.openxmlformats.org/officeDocument/2006/relationships/image" Target="../media/image5.svg"/><Relationship Id="rId9" Type="http://schemas.openxmlformats.org/officeDocument/2006/relationships/image" Target="../media/image12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49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4" Type="http://schemas.openxmlformats.org/officeDocument/2006/relationships/image" Target="../media/image7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3.svg"/><Relationship Id="rId4" Type="http://schemas.openxmlformats.org/officeDocument/2006/relationships/image" Target="../media/image25.svg"/><Relationship Id="rId9" Type="http://schemas.openxmlformats.org/officeDocument/2006/relationships/image" Target="../media/image3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4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3.svg"/><Relationship Id="rId4" Type="http://schemas.openxmlformats.org/officeDocument/2006/relationships/image" Target="../media/image5.svg"/><Relationship Id="rId9" Type="http://schemas.openxmlformats.org/officeDocument/2006/relationships/image" Target="../media/image12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49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4" Type="http://schemas.openxmlformats.org/officeDocument/2006/relationships/image" Target="../media/image7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B0BF68-43F5-4655-801C-6C1D85C4894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8943C3-5CBB-4427-9093-61A5AEB314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 </a:t>
          </a:r>
          <a:endParaRPr lang="en-US"/>
        </a:p>
      </dgm:t>
    </dgm:pt>
    <dgm:pt modelId="{F6AFF9DB-B078-4B66-A150-63AC4F5E0805}" type="parTrans" cxnId="{C82EE1DF-21E6-4B82-85B0-2799F70B5583}">
      <dgm:prSet/>
      <dgm:spPr/>
      <dgm:t>
        <a:bodyPr/>
        <a:lstStyle/>
        <a:p>
          <a:endParaRPr lang="en-US"/>
        </a:p>
      </dgm:t>
    </dgm:pt>
    <dgm:pt modelId="{1ADB5951-0CCC-4680-AE91-E42AB14A7923}" type="sibTrans" cxnId="{C82EE1DF-21E6-4B82-85B0-2799F70B55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E4D92F-54D2-4FEA-8975-9A58009849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to format the letter? </a:t>
          </a:r>
          <a:endParaRPr lang="en-US"/>
        </a:p>
      </dgm:t>
    </dgm:pt>
    <dgm:pt modelId="{2ECF807B-60A5-4767-8BFE-33DE6D11C774}" type="parTrans" cxnId="{7CB82FFD-7BD7-4B71-85A8-FA93C4682D63}">
      <dgm:prSet/>
      <dgm:spPr/>
      <dgm:t>
        <a:bodyPr/>
        <a:lstStyle/>
        <a:p>
          <a:endParaRPr lang="en-US"/>
        </a:p>
      </dgm:t>
    </dgm:pt>
    <dgm:pt modelId="{80617012-3544-41F2-BAA4-F0E4D5080326}" type="sibTrans" cxnId="{7CB82FFD-7BD7-4B71-85A8-FA93C4682D6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6164A2-F7ED-458F-9276-37BFB4BB77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Addresses? </a:t>
          </a:r>
          <a:endParaRPr lang="en-US"/>
        </a:p>
      </dgm:t>
    </dgm:pt>
    <dgm:pt modelId="{C9D088EE-29E4-4822-B2A2-BFC718161925}" type="parTrans" cxnId="{2EBD142F-A8E1-4672-990B-0816328F522A}">
      <dgm:prSet/>
      <dgm:spPr/>
      <dgm:t>
        <a:bodyPr/>
        <a:lstStyle/>
        <a:p>
          <a:endParaRPr lang="en-US"/>
        </a:p>
      </dgm:t>
    </dgm:pt>
    <dgm:pt modelId="{3748DDB3-BB97-4DDF-9DB2-49FEBB12FCD4}" type="sibTrans" cxnId="{2EBD142F-A8E1-4672-990B-0816328F52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88BF6A-8FCD-42BF-B22A-AF159C4A21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needs to be included? </a:t>
          </a:r>
          <a:endParaRPr lang="en-US"/>
        </a:p>
      </dgm:t>
    </dgm:pt>
    <dgm:pt modelId="{DD8EF67B-EA2A-40BA-974A-6936AEC04789}" type="parTrans" cxnId="{D3D2685A-34F5-4C9E-8B89-E198911D7133}">
      <dgm:prSet/>
      <dgm:spPr/>
      <dgm:t>
        <a:bodyPr/>
        <a:lstStyle/>
        <a:p>
          <a:endParaRPr lang="en-US"/>
        </a:p>
      </dgm:t>
    </dgm:pt>
    <dgm:pt modelId="{369577A4-D861-462D-897A-4AE08FC0EEE2}" type="sibTrans" cxnId="{D3D2685A-34F5-4C9E-8B89-E198911D713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996B0C-BF4F-4E28-BFCE-F1BDC6E4E4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much information? </a:t>
          </a:r>
          <a:endParaRPr lang="en-US"/>
        </a:p>
      </dgm:t>
    </dgm:pt>
    <dgm:pt modelId="{80A20DA0-382D-4712-8205-0A92B32ADF42}" type="parTrans" cxnId="{1D5B085C-61F2-43DD-BC6A-7C923AB59898}">
      <dgm:prSet/>
      <dgm:spPr/>
      <dgm:t>
        <a:bodyPr/>
        <a:lstStyle/>
        <a:p>
          <a:endParaRPr lang="en-US"/>
        </a:p>
      </dgm:t>
    </dgm:pt>
    <dgm:pt modelId="{5E81DFD2-538B-4A23-A22A-AF195AF7371B}" type="sibTrans" cxnId="{1D5B085C-61F2-43DD-BC6A-7C923AB598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CF0A51-1B43-46FE-9664-42151BF29A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to end the letter? </a:t>
          </a:r>
          <a:endParaRPr lang="en-US"/>
        </a:p>
      </dgm:t>
    </dgm:pt>
    <dgm:pt modelId="{0EB98160-5C31-4FD6-9261-D438F30EDC2B}" type="parTrans" cxnId="{0C5BB100-7BCB-4CDD-8D5B-F8B5A7A75C32}">
      <dgm:prSet/>
      <dgm:spPr/>
      <dgm:t>
        <a:bodyPr/>
        <a:lstStyle/>
        <a:p>
          <a:endParaRPr lang="en-US"/>
        </a:p>
      </dgm:t>
    </dgm:pt>
    <dgm:pt modelId="{7FB491EC-308E-421E-B4AA-3645968ABFCA}" type="sibTrans" cxnId="{0C5BB100-7BCB-4CDD-8D5B-F8B5A7A75C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5F4117-0B89-462E-B7BC-930D28C54A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</a:t>
          </a:r>
          <a:endParaRPr lang="en-US"/>
        </a:p>
      </dgm:t>
    </dgm:pt>
    <dgm:pt modelId="{0E8536AE-C478-41BD-B33C-0831815F7CE0}" type="parTrans" cxnId="{FC74D94C-3EC3-4829-ADF2-890721DBF7C2}">
      <dgm:prSet/>
      <dgm:spPr/>
      <dgm:t>
        <a:bodyPr/>
        <a:lstStyle/>
        <a:p>
          <a:endParaRPr lang="en-US"/>
        </a:p>
      </dgm:t>
    </dgm:pt>
    <dgm:pt modelId="{1167B0FE-CC11-428F-95C5-C86BE391F564}" type="sibTrans" cxnId="{FC74D94C-3EC3-4829-ADF2-890721DBF7C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D7B219-1A5D-4680-AAFE-849D59DD56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EF1EE6AC-B311-4C5D-9FF1-49C8619D7C5E}" type="parTrans" cxnId="{8FC12F6D-5968-49FF-8C65-BB12FD3A5CB4}">
      <dgm:prSet/>
      <dgm:spPr/>
      <dgm:t>
        <a:bodyPr/>
        <a:lstStyle/>
        <a:p>
          <a:endParaRPr lang="en-US"/>
        </a:p>
      </dgm:t>
    </dgm:pt>
    <dgm:pt modelId="{E667DF2B-B570-4396-89F9-F3C83A337BA3}" type="sibTrans" cxnId="{8FC12F6D-5968-49FF-8C65-BB12FD3A5CB4}">
      <dgm:prSet/>
      <dgm:spPr/>
      <dgm:t>
        <a:bodyPr/>
        <a:lstStyle/>
        <a:p>
          <a:endParaRPr lang="en-US"/>
        </a:p>
      </dgm:t>
    </dgm:pt>
    <dgm:pt modelId="{CCF50C6A-C751-4D20-A568-5578AA2274D4}" type="pres">
      <dgm:prSet presAssocID="{8CB0BF68-43F5-4655-801C-6C1D85C48948}" presName="root" presStyleCnt="0">
        <dgm:presLayoutVars>
          <dgm:dir/>
          <dgm:resizeHandles val="exact"/>
        </dgm:presLayoutVars>
      </dgm:prSet>
      <dgm:spPr/>
    </dgm:pt>
    <dgm:pt modelId="{B6895F83-D391-4956-BD63-F2F25D107E3E}" type="pres">
      <dgm:prSet presAssocID="{8CB0BF68-43F5-4655-801C-6C1D85C48948}" presName="container" presStyleCnt="0">
        <dgm:presLayoutVars>
          <dgm:dir/>
          <dgm:resizeHandles val="exact"/>
        </dgm:presLayoutVars>
      </dgm:prSet>
      <dgm:spPr/>
    </dgm:pt>
    <dgm:pt modelId="{E8DEE059-75D3-4208-92CC-F8A3F9D8916A}" type="pres">
      <dgm:prSet presAssocID="{2F8943C3-5CBB-4427-9093-61A5AEB31433}" presName="compNode" presStyleCnt="0"/>
      <dgm:spPr/>
    </dgm:pt>
    <dgm:pt modelId="{CAF171C3-0688-4AE4-8992-CAD7C260DF32}" type="pres">
      <dgm:prSet presAssocID="{2F8943C3-5CBB-4427-9093-61A5AEB31433}" presName="iconBgRect" presStyleLbl="bgShp" presStyleIdx="0" presStyleCnt="8"/>
      <dgm:spPr/>
    </dgm:pt>
    <dgm:pt modelId="{36BDAE69-4D3E-4F55-8AF4-B33BC0B8256E}" type="pres">
      <dgm:prSet presAssocID="{2F8943C3-5CBB-4427-9093-61A5AEB31433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13667C7-B218-4BB1-8C1A-DA4BA03B19FF}" type="pres">
      <dgm:prSet presAssocID="{2F8943C3-5CBB-4427-9093-61A5AEB31433}" presName="spaceRect" presStyleCnt="0"/>
      <dgm:spPr/>
    </dgm:pt>
    <dgm:pt modelId="{CBD0ED8F-E368-47CA-A646-326904638357}" type="pres">
      <dgm:prSet presAssocID="{2F8943C3-5CBB-4427-9093-61A5AEB31433}" presName="textRect" presStyleLbl="revTx" presStyleIdx="0" presStyleCnt="8">
        <dgm:presLayoutVars>
          <dgm:chMax val="1"/>
          <dgm:chPref val="1"/>
        </dgm:presLayoutVars>
      </dgm:prSet>
      <dgm:spPr/>
    </dgm:pt>
    <dgm:pt modelId="{3CBFDE3C-77E4-4542-9E80-5C07DA14FF0E}" type="pres">
      <dgm:prSet presAssocID="{1ADB5951-0CCC-4680-AE91-E42AB14A7923}" presName="sibTrans" presStyleLbl="sibTrans2D1" presStyleIdx="0" presStyleCnt="0"/>
      <dgm:spPr/>
    </dgm:pt>
    <dgm:pt modelId="{16B0400B-77E0-48AD-B600-13788FA008DF}" type="pres">
      <dgm:prSet presAssocID="{B1E4D92F-54D2-4FEA-8975-9A5800984927}" presName="compNode" presStyleCnt="0"/>
      <dgm:spPr/>
    </dgm:pt>
    <dgm:pt modelId="{77B340A6-2809-40A9-9797-FF3E4914110D}" type="pres">
      <dgm:prSet presAssocID="{B1E4D92F-54D2-4FEA-8975-9A5800984927}" presName="iconBgRect" presStyleLbl="bgShp" presStyleIdx="1" presStyleCnt="8"/>
      <dgm:spPr/>
    </dgm:pt>
    <dgm:pt modelId="{82EFCD4C-53D3-4E99-8B9E-41DD43FE0F0C}" type="pres">
      <dgm:prSet presAssocID="{B1E4D92F-54D2-4FEA-8975-9A580098492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EFF1BC7-A303-40EC-A5E3-13BF49FE33BB}" type="pres">
      <dgm:prSet presAssocID="{B1E4D92F-54D2-4FEA-8975-9A5800984927}" presName="spaceRect" presStyleCnt="0"/>
      <dgm:spPr/>
    </dgm:pt>
    <dgm:pt modelId="{AB4689EA-4261-4474-B88D-922AD81AC9A4}" type="pres">
      <dgm:prSet presAssocID="{B1E4D92F-54D2-4FEA-8975-9A5800984927}" presName="textRect" presStyleLbl="revTx" presStyleIdx="1" presStyleCnt="8">
        <dgm:presLayoutVars>
          <dgm:chMax val="1"/>
          <dgm:chPref val="1"/>
        </dgm:presLayoutVars>
      </dgm:prSet>
      <dgm:spPr/>
    </dgm:pt>
    <dgm:pt modelId="{997DC24D-B6C5-48A2-994A-D5A1520087B7}" type="pres">
      <dgm:prSet presAssocID="{80617012-3544-41F2-BAA4-F0E4D5080326}" presName="sibTrans" presStyleLbl="sibTrans2D1" presStyleIdx="0" presStyleCnt="0"/>
      <dgm:spPr/>
    </dgm:pt>
    <dgm:pt modelId="{5F573ACF-1E91-44B2-A92B-476318AE0F91}" type="pres">
      <dgm:prSet presAssocID="{0C6164A2-F7ED-458F-9276-37BFB4BB77E7}" presName="compNode" presStyleCnt="0"/>
      <dgm:spPr/>
    </dgm:pt>
    <dgm:pt modelId="{39CEEA6D-A226-4783-971D-F35DC285AE5D}" type="pres">
      <dgm:prSet presAssocID="{0C6164A2-F7ED-458F-9276-37BFB4BB77E7}" presName="iconBgRect" presStyleLbl="bgShp" presStyleIdx="2" presStyleCnt="8"/>
      <dgm:spPr/>
    </dgm:pt>
    <dgm:pt modelId="{FA0AEF49-BF86-4BDA-9734-C10F074675BC}" type="pres">
      <dgm:prSet presAssocID="{0C6164A2-F7ED-458F-9276-37BFB4BB77E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359323DA-1B5F-40ED-A5A7-A8611411A64F}" type="pres">
      <dgm:prSet presAssocID="{0C6164A2-F7ED-458F-9276-37BFB4BB77E7}" presName="spaceRect" presStyleCnt="0"/>
      <dgm:spPr/>
    </dgm:pt>
    <dgm:pt modelId="{9A523517-9024-4610-9DC6-923CA7E079DE}" type="pres">
      <dgm:prSet presAssocID="{0C6164A2-F7ED-458F-9276-37BFB4BB77E7}" presName="textRect" presStyleLbl="revTx" presStyleIdx="2" presStyleCnt="8">
        <dgm:presLayoutVars>
          <dgm:chMax val="1"/>
          <dgm:chPref val="1"/>
        </dgm:presLayoutVars>
      </dgm:prSet>
      <dgm:spPr/>
    </dgm:pt>
    <dgm:pt modelId="{3C339403-4380-4F3D-B52D-DC4C9A9DB25E}" type="pres">
      <dgm:prSet presAssocID="{3748DDB3-BB97-4DDF-9DB2-49FEBB12FCD4}" presName="sibTrans" presStyleLbl="sibTrans2D1" presStyleIdx="0" presStyleCnt="0"/>
      <dgm:spPr/>
    </dgm:pt>
    <dgm:pt modelId="{E7CCDAC6-DA9F-4487-9DB2-4B2248B20380}" type="pres">
      <dgm:prSet presAssocID="{6488BF6A-8FCD-42BF-B22A-AF159C4A214D}" presName="compNode" presStyleCnt="0"/>
      <dgm:spPr/>
    </dgm:pt>
    <dgm:pt modelId="{11CD09C9-EDC1-4A8F-96FC-D79B49543B5E}" type="pres">
      <dgm:prSet presAssocID="{6488BF6A-8FCD-42BF-B22A-AF159C4A214D}" presName="iconBgRect" presStyleLbl="bgShp" presStyleIdx="3" presStyleCnt="8"/>
      <dgm:spPr/>
    </dgm:pt>
    <dgm:pt modelId="{D280D6B3-D9A4-471B-BC60-B24DC290A42D}" type="pres">
      <dgm:prSet presAssocID="{6488BF6A-8FCD-42BF-B22A-AF159C4A214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00DBE899-4B22-4E34-84BB-32E8C9EEE563}" type="pres">
      <dgm:prSet presAssocID="{6488BF6A-8FCD-42BF-B22A-AF159C4A214D}" presName="spaceRect" presStyleCnt="0"/>
      <dgm:spPr/>
    </dgm:pt>
    <dgm:pt modelId="{2220380A-1C23-4642-ABAA-730316CD5CB5}" type="pres">
      <dgm:prSet presAssocID="{6488BF6A-8FCD-42BF-B22A-AF159C4A214D}" presName="textRect" presStyleLbl="revTx" presStyleIdx="3" presStyleCnt="8">
        <dgm:presLayoutVars>
          <dgm:chMax val="1"/>
          <dgm:chPref val="1"/>
        </dgm:presLayoutVars>
      </dgm:prSet>
      <dgm:spPr/>
    </dgm:pt>
    <dgm:pt modelId="{7B84C75D-F376-4AB5-871A-5CD5780A92F5}" type="pres">
      <dgm:prSet presAssocID="{369577A4-D861-462D-897A-4AE08FC0EEE2}" presName="sibTrans" presStyleLbl="sibTrans2D1" presStyleIdx="0" presStyleCnt="0"/>
      <dgm:spPr/>
    </dgm:pt>
    <dgm:pt modelId="{53AAC47F-0011-4E03-B0D3-781DF8B80B24}" type="pres">
      <dgm:prSet presAssocID="{79996B0C-BF4F-4E28-BFCE-F1BDC6E4E455}" presName="compNode" presStyleCnt="0"/>
      <dgm:spPr/>
    </dgm:pt>
    <dgm:pt modelId="{DD60B982-8242-4E7E-ADAF-32E8B137378E}" type="pres">
      <dgm:prSet presAssocID="{79996B0C-BF4F-4E28-BFCE-F1BDC6E4E455}" presName="iconBgRect" presStyleLbl="bgShp" presStyleIdx="4" presStyleCnt="8"/>
      <dgm:spPr/>
    </dgm:pt>
    <dgm:pt modelId="{29C982DB-35BC-438A-9C3F-8407903CC886}" type="pres">
      <dgm:prSet presAssocID="{79996B0C-BF4F-4E28-BFCE-F1BDC6E4E45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5C8B22F-CE08-4B1E-B83A-68D3DDE70C71}" type="pres">
      <dgm:prSet presAssocID="{79996B0C-BF4F-4E28-BFCE-F1BDC6E4E455}" presName="spaceRect" presStyleCnt="0"/>
      <dgm:spPr/>
    </dgm:pt>
    <dgm:pt modelId="{2143074E-32A7-4C6B-A4AC-DDDF3186C750}" type="pres">
      <dgm:prSet presAssocID="{79996B0C-BF4F-4E28-BFCE-F1BDC6E4E455}" presName="textRect" presStyleLbl="revTx" presStyleIdx="4" presStyleCnt="8">
        <dgm:presLayoutVars>
          <dgm:chMax val="1"/>
          <dgm:chPref val="1"/>
        </dgm:presLayoutVars>
      </dgm:prSet>
      <dgm:spPr/>
    </dgm:pt>
    <dgm:pt modelId="{5EA3DD54-1979-4660-A212-241B7F20CE0A}" type="pres">
      <dgm:prSet presAssocID="{5E81DFD2-538B-4A23-A22A-AF195AF7371B}" presName="sibTrans" presStyleLbl="sibTrans2D1" presStyleIdx="0" presStyleCnt="0"/>
      <dgm:spPr/>
    </dgm:pt>
    <dgm:pt modelId="{5D2FFDB3-B3A3-4652-A0D1-08257732D206}" type="pres">
      <dgm:prSet presAssocID="{ABCF0A51-1B43-46FE-9664-42151BF29AC1}" presName="compNode" presStyleCnt="0"/>
      <dgm:spPr/>
    </dgm:pt>
    <dgm:pt modelId="{C1B4810F-E98C-4537-95D0-FD97B55AC2E7}" type="pres">
      <dgm:prSet presAssocID="{ABCF0A51-1B43-46FE-9664-42151BF29AC1}" presName="iconBgRect" presStyleLbl="bgShp" presStyleIdx="5" presStyleCnt="8"/>
      <dgm:spPr/>
    </dgm:pt>
    <dgm:pt modelId="{68C7565D-C50D-4677-97B2-E998C7E1E15C}" type="pres">
      <dgm:prSet presAssocID="{ABCF0A51-1B43-46FE-9664-42151BF29AC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6B064C61-8D3F-484C-BCEE-236E764EAB0D}" type="pres">
      <dgm:prSet presAssocID="{ABCF0A51-1B43-46FE-9664-42151BF29AC1}" presName="spaceRect" presStyleCnt="0"/>
      <dgm:spPr/>
    </dgm:pt>
    <dgm:pt modelId="{7041AD81-7EC1-4725-9D83-5F69B2C988CB}" type="pres">
      <dgm:prSet presAssocID="{ABCF0A51-1B43-46FE-9664-42151BF29AC1}" presName="textRect" presStyleLbl="revTx" presStyleIdx="5" presStyleCnt="8">
        <dgm:presLayoutVars>
          <dgm:chMax val="1"/>
          <dgm:chPref val="1"/>
        </dgm:presLayoutVars>
      </dgm:prSet>
      <dgm:spPr/>
    </dgm:pt>
    <dgm:pt modelId="{A4580869-0EF1-4D09-B960-1F4F0DCC2402}" type="pres">
      <dgm:prSet presAssocID="{7FB491EC-308E-421E-B4AA-3645968ABFCA}" presName="sibTrans" presStyleLbl="sibTrans2D1" presStyleIdx="0" presStyleCnt="0"/>
      <dgm:spPr/>
    </dgm:pt>
    <dgm:pt modelId="{BC218CC4-61C8-419B-B6F9-4B8905F25FB5}" type="pres">
      <dgm:prSet presAssocID="{875F4117-0B89-462E-B7BC-930D28C54AC9}" presName="compNode" presStyleCnt="0"/>
      <dgm:spPr/>
    </dgm:pt>
    <dgm:pt modelId="{34ECA1FA-D562-4137-ADAD-415D501D2DB2}" type="pres">
      <dgm:prSet presAssocID="{875F4117-0B89-462E-B7BC-930D28C54AC9}" presName="iconBgRect" presStyleLbl="bgShp" presStyleIdx="6" presStyleCnt="8"/>
      <dgm:spPr/>
    </dgm:pt>
    <dgm:pt modelId="{ECCFD5B0-0289-457E-8287-18F95B50A289}" type="pres">
      <dgm:prSet presAssocID="{875F4117-0B89-462E-B7BC-930D28C54AC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3DFDB36-3D41-4CBF-996D-889E0761DE24}" type="pres">
      <dgm:prSet presAssocID="{875F4117-0B89-462E-B7BC-930D28C54AC9}" presName="spaceRect" presStyleCnt="0"/>
      <dgm:spPr/>
    </dgm:pt>
    <dgm:pt modelId="{0EAFEDCE-78F4-4B74-8BD9-0AFA25BF69B6}" type="pres">
      <dgm:prSet presAssocID="{875F4117-0B89-462E-B7BC-930D28C54AC9}" presName="textRect" presStyleLbl="revTx" presStyleIdx="6" presStyleCnt="8">
        <dgm:presLayoutVars>
          <dgm:chMax val="1"/>
          <dgm:chPref val="1"/>
        </dgm:presLayoutVars>
      </dgm:prSet>
      <dgm:spPr/>
    </dgm:pt>
    <dgm:pt modelId="{726F69D5-5BA2-4CFB-A3C4-C3238B2F3AF3}" type="pres">
      <dgm:prSet presAssocID="{1167B0FE-CC11-428F-95C5-C86BE391F564}" presName="sibTrans" presStyleLbl="sibTrans2D1" presStyleIdx="0" presStyleCnt="0"/>
      <dgm:spPr/>
    </dgm:pt>
    <dgm:pt modelId="{82CECFE4-107D-47E7-ABA7-39AECE17D52F}" type="pres">
      <dgm:prSet presAssocID="{21D7B219-1A5D-4680-AAFE-849D59DD5670}" presName="compNode" presStyleCnt="0"/>
      <dgm:spPr/>
    </dgm:pt>
    <dgm:pt modelId="{C6914123-8CA0-42CC-B23E-0C3AA7FD3C8D}" type="pres">
      <dgm:prSet presAssocID="{21D7B219-1A5D-4680-AAFE-849D59DD5670}" presName="iconBgRect" presStyleLbl="bgShp" presStyleIdx="7" presStyleCnt="8"/>
      <dgm:spPr/>
    </dgm:pt>
    <dgm:pt modelId="{5FFC99D1-D30D-4BE4-8843-FDE4F82E8BFD}" type="pres">
      <dgm:prSet presAssocID="{21D7B219-1A5D-4680-AAFE-849D59DD5670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F2AEE4D-9200-4D2F-AF81-4610D2BEBBD8}" type="pres">
      <dgm:prSet presAssocID="{21D7B219-1A5D-4680-AAFE-849D59DD5670}" presName="spaceRect" presStyleCnt="0"/>
      <dgm:spPr/>
    </dgm:pt>
    <dgm:pt modelId="{BF32B665-03E0-4A1C-87D6-E9BBBAFA489E}" type="pres">
      <dgm:prSet presAssocID="{21D7B219-1A5D-4680-AAFE-849D59DD5670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D8B43900-8A54-45A7-A1CA-ABAC6723AEB6}" type="presOf" srcId="{0C6164A2-F7ED-458F-9276-37BFB4BB77E7}" destId="{9A523517-9024-4610-9DC6-923CA7E079DE}" srcOrd="0" destOrd="0" presId="urn:microsoft.com/office/officeart/2018/2/layout/IconCircleList"/>
    <dgm:cxn modelId="{0C5BB100-7BCB-4CDD-8D5B-F8B5A7A75C32}" srcId="{8CB0BF68-43F5-4655-801C-6C1D85C48948}" destId="{ABCF0A51-1B43-46FE-9664-42151BF29AC1}" srcOrd="5" destOrd="0" parTransId="{0EB98160-5C31-4FD6-9261-D438F30EDC2B}" sibTransId="{7FB491EC-308E-421E-B4AA-3645968ABFCA}"/>
    <dgm:cxn modelId="{9C0A0404-22FD-4389-8594-0684CA2FEBF0}" type="presOf" srcId="{5E81DFD2-538B-4A23-A22A-AF195AF7371B}" destId="{5EA3DD54-1979-4660-A212-241B7F20CE0A}" srcOrd="0" destOrd="0" presId="urn:microsoft.com/office/officeart/2018/2/layout/IconCircleList"/>
    <dgm:cxn modelId="{9476210C-20EB-49FA-877D-71C0EE18433E}" type="presOf" srcId="{1167B0FE-CC11-428F-95C5-C86BE391F564}" destId="{726F69D5-5BA2-4CFB-A3C4-C3238B2F3AF3}" srcOrd="0" destOrd="0" presId="urn:microsoft.com/office/officeart/2018/2/layout/IconCircleList"/>
    <dgm:cxn modelId="{6D062614-887D-485C-B8B8-74FD627276E7}" type="presOf" srcId="{1ADB5951-0CCC-4680-AE91-E42AB14A7923}" destId="{3CBFDE3C-77E4-4542-9E80-5C07DA14FF0E}" srcOrd="0" destOrd="0" presId="urn:microsoft.com/office/officeart/2018/2/layout/IconCircleList"/>
    <dgm:cxn modelId="{27B1BA2A-627A-4BA0-B6B8-2210CE6FBDD1}" type="presOf" srcId="{ABCF0A51-1B43-46FE-9664-42151BF29AC1}" destId="{7041AD81-7EC1-4725-9D83-5F69B2C988CB}" srcOrd="0" destOrd="0" presId="urn:microsoft.com/office/officeart/2018/2/layout/IconCircleList"/>
    <dgm:cxn modelId="{2EBD142F-A8E1-4672-990B-0816328F522A}" srcId="{8CB0BF68-43F5-4655-801C-6C1D85C48948}" destId="{0C6164A2-F7ED-458F-9276-37BFB4BB77E7}" srcOrd="2" destOrd="0" parTransId="{C9D088EE-29E4-4822-B2A2-BFC718161925}" sibTransId="{3748DDB3-BB97-4DDF-9DB2-49FEBB12FCD4}"/>
    <dgm:cxn modelId="{7DCB643E-4D87-4C1D-ACE1-CEFEF4680169}" type="presOf" srcId="{21D7B219-1A5D-4680-AAFE-849D59DD5670}" destId="{BF32B665-03E0-4A1C-87D6-E9BBBAFA489E}" srcOrd="0" destOrd="0" presId="urn:microsoft.com/office/officeart/2018/2/layout/IconCircleList"/>
    <dgm:cxn modelId="{1D5B085C-61F2-43DD-BC6A-7C923AB59898}" srcId="{8CB0BF68-43F5-4655-801C-6C1D85C48948}" destId="{79996B0C-BF4F-4E28-BFCE-F1BDC6E4E455}" srcOrd="4" destOrd="0" parTransId="{80A20DA0-382D-4712-8205-0A92B32ADF42}" sibTransId="{5E81DFD2-538B-4A23-A22A-AF195AF7371B}"/>
    <dgm:cxn modelId="{3E09766A-6441-449A-88F2-5F636FCEE125}" type="presOf" srcId="{2F8943C3-5CBB-4427-9093-61A5AEB31433}" destId="{CBD0ED8F-E368-47CA-A646-326904638357}" srcOrd="0" destOrd="0" presId="urn:microsoft.com/office/officeart/2018/2/layout/IconCircleList"/>
    <dgm:cxn modelId="{FC74D94C-3EC3-4829-ADF2-890721DBF7C2}" srcId="{8CB0BF68-43F5-4655-801C-6C1D85C48948}" destId="{875F4117-0B89-462E-B7BC-930D28C54AC9}" srcOrd="6" destOrd="0" parTransId="{0E8536AE-C478-41BD-B33C-0831815F7CE0}" sibTransId="{1167B0FE-CC11-428F-95C5-C86BE391F564}"/>
    <dgm:cxn modelId="{8FC12F6D-5968-49FF-8C65-BB12FD3A5CB4}" srcId="{8CB0BF68-43F5-4655-801C-6C1D85C48948}" destId="{21D7B219-1A5D-4680-AAFE-849D59DD5670}" srcOrd="7" destOrd="0" parTransId="{EF1EE6AC-B311-4C5D-9FF1-49C8619D7C5E}" sibTransId="{E667DF2B-B570-4396-89F9-F3C83A337BA3}"/>
    <dgm:cxn modelId="{C7794B79-1CFD-4EE7-86F4-D2139832CCD3}" type="presOf" srcId="{7FB491EC-308E-421E-B4AA-3645968ABFCA}" destId="{A4580869-0EF1-4D09-B960-1F4F0DCC2402}" srcOrd="0" destOrd="0" presId="urn:microsoft.com/office/officeart/2018/2/layout/IconCircleList"/>
    <dgm:cxn modelId="{D3D2685A-34F5-4C9E-8B89-E198911D7133}" srcId="{8CB0BF68-43F5-4655-801C-6C1D85C48948}" destId="{6488BF6A-8FCD-42BF-B22A-AF159C4A214D}" srcOrd="3" destOrd="0" parTransId="{DD8EF67B-EA2A-40BA-974A-6936AEC04789}" sibTransId="{369577A4-D861-462D-897A-4AE08FC0EEE2}"/>
    <dgm:cxn modelId="{EDB6857B-9815-46F2-9473-DA9332E65DA1}" type="presOf" srcId="{80617012-3544-41F2-BAA4-F0E4D5080326}" destId="{997DC24D-B6C5-48A2-994A-D5A1520087B7}" srcOrd="0" destOrd="0" presId="urn:microsoft.com/office/officeart/2018/2/layout/IconCircleList"/>
    <dgm:cxn modelId="{9319B188-963C-4C96-BABE-DDB3BFAC02E9}" type="presOf" srcId="{875F4117-0B89-462E-B7BC-930D28C54AC9}" destId="{0EAFEDCE-78F4-4B74-8BD9-0AFA25BF69B6}" srcOrd="0" destOrd="0" presId="urn:microsoft.com/office/officeart/2018/2/layout/IconCircleList"/>
    <dgm:cxn modelId="{58AD148F-6DFB-4EB8-9364-17C6BA26EB71}" type="presOf" srcId="{79996B0C-BF4F-4E28-BFCE-F1BDC6E4E455}" destId="{2143074E-32A7-4C6B-A4AC-DDDF3186C750}" srcOrd="0" destOrd="0" presId="urn:microsoft.com/office/officeart/2018/2/layout/IconCircleList"/>
    <dgm:cxn modelId="{57602CA2-CF8D-4582-9637-A1F44507A5F8}" type="presOf" srcId="{B1E4D92F-54D2-4FEA-8975-9A5800984927}" destId="{AB4689EA-4261-4474-B88D-922AD81AC9A4}" srcOrd="0" destOrd="0" presId="urn:microsoft.com/office/officeart/2018/2/layout/IconCircleList"/>
    <dgm:cxn modelId="{069F02AD-02FE-476B-865D-58DFFCA53D44}" type="presOf" srcId="{369577A4-D861-462D-897A-4AE08FC0EEE2}" destId="{7B84C75D-F376-4AB5-871A-5CD5780A92F5}" srcOrd="0" destOrd="0" presId="urn:microsoft.com/office/officeart/2018/2/layout/IconCircleList"/>
    <dgm:cxn modelId="{26D502B8-0F9E-46D0-BB94-C2C763E7BDAB}" type="presOf" srcId="{6488BF6A-8FCD-42BF-B22A-AF159C4A214D}" destId="{2220380A-1C23-4642-ABAA-730316CD5CB5}" srcOrd="0" destOrd="0" presId="urn:microsoft.com/office/officeart/2018/2/layout/IconCircleList"/>
    <dgm:cxn modelId="{C53E64DE-31F0-4973-89D4-4923151C7369}" type="presOf" srcId="{8CB0BF68-43F5-4655-801C-6C1D85C48948}" destId="{CCF50C6A-C751-4D20-A568-5578AA2274D4}" srcOrd="0" destOrd="0" presId="urn:microsoft.com/office/officeart/2018/2/layout/IconCircleList"/>
    <dgm:cxn modelId="{C82EE1DF-21E6-4B82-85B0-2799F70B5583}" srcId="{8CB0BF68-43F5-4655-801C-6C1D85C48948}" destId="{2F8943C3-5CBB-4427-9093-61A5AEB31433}" srcOrd="0" destOrd="0" parTransId="{F6AFF9DB-B078-4B66-A150-63AC4F5E0805}" sibTransId="{1ADB5951-0CCC-4680-AE91-E42AB14A7923}"/>
    <dgm:cxn modelId="{7CB82FFD-7BD7-4B71-85A8-FA93C4682D63}" srcId="{8CB0BF68-43F5-4655-801C-6C1D85C48948}" destId="{B1E4D92F-54D2-4FEA-8975-9A5800984927}" srcOrd="1" destOrd="0" parTransId="{2ECF807B-60A5-4767-8BFE-33DE6D11C774}" sibTransId="{80617012-3544-41F2-BAA4-F0E4D5080326}"/>
    <dgm:cxn modelId="{10949AFE-A6B3-44D3-A845-A1E03C7ECEF7}" type="presOf" srcId="{3748DDB3-BB97-4DDF-9DB2-49FEBB12FCD4}" destId="{3C339403-4380-4F3D-B52D-DC4C9A9DB25E}" srcOrd="0" destOrd="0" presId="urn:microsoft.com/office/officeart/2018/2/layout/IconCircleList"/>
    <dgm:cxn modelId="{9DC8B043-F71B-4F34-9735-1BA5A32A7E0C}" type="presParOf" srcId="{CCF50C6A-C751-4D20-A568-5578AA2274D4}" destId="{B6895F83-D391-4956-BD63-F2F25D107E3E}" srcOrd="0" destOrd="0" presId="urn:microsoft.com/office/officeart/2018/2/layout/IconCircleList"/>
    <dgm:cxn modelId="{44944E58-AF06-45A9-97D1-7FA3FFD73A5F}" type="presParOf" srcId="{B6895F83-D391-4956-BD63-F2F25D107E3E}" destId="{E8DEE059-75D3-4208-92CC-F8A3F9D8916A}" srcOrd="0" destOrd="0" presId="urn:microsoft.com/office/officeart/2018/2/layout/IconCircleList"/>
    <dgm:cxn modelId="{22439397-3788-4AEB-A7C6-D78DC39289AF}" type="presParOf" srcId="{E8DEE059-75D3-4208-92CC-F8A3F9D8916A}" destId="{CAF171C3-0688-4AE4-8992-CAD7C260DF32}" srcOrd="0" destOrd="0" presId="urn:microsoft.com/office/officeart/2018/2/layout/IconCircleList"/>
    <dgm:cxn modelId="{FBC506B8-2501-4505-B986-6D03EA01483E}" type="presParOf" srcId="{E8DEE059-75D3-4208-92CC-F8A3F9D8916A}" destId="{36BDAE69-4D3E-4F55-8AF4-B33BC0B8256E}" srcOrd="1" destOrd="0" presId="urn:microsoft.com/office/officeart/2018/2/layout/IconCircleList"/>
    <dgm:cxn modelId="{ABE27C38-15A0-494B-B60B-9D2834A06111}" type="presParOf" srcId="{E8DEE059-75D3-4208-92CC-F8A3F9D8916A}" destId="{413667C7-B218-4BB1-8C1A-DA4BA03B19FF}" srcOrd="2" destOrd="0" presId="urn:microsoft.com/office/officeart/2018/2/layout/IconCircleList"/>
    <dgm:cxn modelId="{1F0A7B8E-F422-436F-A003-63C82884B740}" type="presParOf" srcId="{E8DEE059-75D3-4208-92CC-F8A3F9D8916A}" destId="{CBD0ED8F-E368-47CA-A646-326904638357}" srcOrd="3" destOrd="0" presId="urn:microsoft.com/office/officeart/2018/2/layout/IconCircleList"/>
    <dgm:cxn modelId="{8A1577DD-BDBC-4138-9F78-5FD850DBCD08}" type="presParOf" srcId="{B6895F83-D391-4956-BD63-F2F25D107E3E}" destId="{3CBFDE3C-77E4-4542-9E80-5C07DA14FF0E}" srcOrd="1" destOrd="0" presId="urn:microsoft.com/office/officeart/2018/2/layout/IconCircleList"/>
    <dgm:cxn modelId="{3A59B762-BA57-4944-BA33-D441C7A1035D}" type="presParOf" srcId="{B6895F83-D391-4956-BD63-F2F25D107E3E}" destId="{16B0400B-77E0-48AD-B600-13788FA008DF}" srcOrd="2" destOrd="0" presId="urn:microsoft.com/office/officeart/2018/2/layout/IconCircleList"/>
    <dgm:cxn modelId="{4097D49F-63F1-4688-BAC7-DC84A00DC064}" type="presParOf" srcId="{16B0400B-77E0-48AD-B600-13788FA008DF}" destId="{77B340A6-2809-40A9-9797-FF3E4914110D}" srcOrd="0" destOrd="0" presId="urn:microsoft.com/office/officeart/2018/2/layout/IconCircleList"/>
    <dgm:cxn modelId="{5FB91E5E-8A95-47E9-80BD-FBD25D14BC2C}" type="presParOf" srcId="{16B0400B-77E0-48AD-B600-13788FA008DF}" destId="{82EFCD4C-53D3-4E99-8B9E-41DD43FE0F0C}" srcOrd="1" destOrd="0" presId="urn:microsoft.com/office/officeart/2018/2/layout/IconCircleList"/>
    <dgm:cxn modelId="{395541CD-CF6A-433B-9CF8-7A610BC0CB47}" type="presParOf" srcId="{16B0400B-77E0-48AD-B600-13788FA008DF}" destId="{2EFF1BC7-A303-40EC-A5E3-13BF49FE33BB}" srcOrd="2" destOrd="0" presId="urn:microsoft.com/office/officeart/2018/2/layout/IconCircleList"/>
    <dgm:cxn modelId="{85F8399C-7DED-4189-A579-6EC8EAA08D24}" type="presParOf" srcId="{16B0400B-77E0-48AD-B600-13788FA008DF}" destId="{AB4689EA-4261-4474-B88D-922AD81AC9A4}" srcOrd="3" destOrd="0" presId="urn:microsoft.com/office/officeart/2018/2/layout/IconCircleList"/>
    <dgm:cxn modelId="{51788328-9D22-4A68-894E-ABA40E2F5A60}" type="presParOf" srcId="{B6895F83-D391-4956-BD63-F2F25D107E3E}" destId="{997DC24D-B6C5-48A2-994A-D5A1520087B7}" srcOrd="3" destOrd="0" presId="urn:microsoft.com/office/officeart/2018/2/layout/IconCircleList"/>
    <dgm:cxn modelId="{09B478AE-5055-4A1D-8037-5B5981155E34}" type="presParOf" srcId="{B6895F83-D391-4956-BD63-F2F25D107E3E}" destId="{5F573ACF-1E91-44B2-A92B-476318AE0F91}" srcOrd="4" destOrd="0" presId="urn:microsoft.com/office/officeart/2018/2/layout/IconCircleList"/>
    <dgm:cxn modelId="{D28C7170-9CD8-47CF-B28C-D266A64BACB0}" type="presParOf" srcId="{5F573ACF-1E91-44B2-A92B-476318AE0F91}" destId="{39CEEA6D-A226-4783-971D-F35DC285AE5D}" srcOrd="0" destOrd="0" presId="urn:microsoft.com/office/officeart/2018/2/layout/IconCircleList"/>
    <dgm:cxn modelId="{01F8E25D-4449-4AA1-965A-3820CAB7BD88}" type="presParOf" srcId="{5F573ACF-1E91-44B2-A92B-476318AE0F91}" destId="{FA0AEF49-BF86-4BDA-9734-C10F074675BC}" srcOrd="1" destOrd="0" presId="urn:microsoft.com/office/officeart/2018/2/layout/IconCircleList"/>
    <dgm:cxn modelId="{2F22CD04-F5B8-439F-9AB0-5DF04B71DD0A}" type="presParOf" srcId="{5F573ACF-1E91-44B2-A92B-476318AE0F91}" destId="{359323DA-1B5F-40ED-A5A7-A8611411A64F}" srcOrd="2" destOrd="0" presId="urn:microsoft.com/office/officeart/2018/2/layout/IconCircleList"/>
    <dgm:cxn modelId="{6C1B272A-1305-434D-94E7-A99D245D1F2E}" type="presParOf" srcId="{5F573ACF-1E91-44B2-A92B-476318AE0F91}" destId="{9A523517-9024-4610-9DC6-923CA7E079DE}" srcOrd="3" destOrd="0" presId="urn:microsoft.com/office/officeart/2018/2/layout/IconCircleList"/>
    <dgm:cxn modelId="{C8D96F0D-4E10-4FBE-BFD1-614A94973C45}" type="presParOf" srcId="{B6895F83-D391-4956-BD63-F2F25D107E3E}" destId="{3C339403-4380-4F3D-B52D-DC4C9A9DB25E}" srcOrd="5" destOrd="0" presId="urn:microsoft.com/office/officeart/2018/2/layout/IconCircleList"/>
    <dgm:cxn modelId="{3072B7C9-9E0E-4E26-8202-AA173D05813E}" type="presParOf" srcId="{B6895F83-D391-4956-BD63-F2F25D107E3E}" destId="{E7CCDAC6-DA9F-4487-9DB2-4B2248B20380}" srcOrd="6" destOrd="0" presId="urn:microsoft.com/office/officeart/2018/2/layout/IconCircleList"/>
    <dgm:cxn modelId="{BA611D1C-F0DC-4124-97DE-A4F7A4CE8483}" type="presParOf" srcId="{E7CCDAC6-DA9F-4487-9DB2-4B2248B20380}" destId="{11CD09C9-EDC1-4A8F-96FC-D79B49543B5E}" srcOrd="0" destOrd="0" presId="urn:microsoft.com/office/officeart/2018/2/layout/IconCircleList"/>
    <dgm:cxn modelId="{D520B92D-A46C-4735-9744-12B6979F41A4}" type="presParOf" srcId="{E7CCDAC6-DA9F-4487-9DB2-4B2248B20380}" destId="{D280D6B3-D9A4-471B-BC60-B24DC290A42D}" srcOrd="1" destOrd="0" presId="urn:microsoft.com/office/officeart/2018/2/layout/IconCircleList"/>
    <dgm:cxn modelId="{CF1CE90B-D52D-495D-A121-C2F70F40BF0B}" type="presParOf" srcId="{E7CCDAC6-DA9F-4487-9DB2-4B2248B20380}" destId="{00DBE899-4B22-4E34-84BB-32E8C9EEE563}" srcOrd="2" destOrd="0" presId="urn:microsoft.com/office/officeart/2018/2/layout/IconCircleList"/>
    <dgm:cxn modelId="{34E98AEF-CE3C-43F4-ABCA-141153DDF03D}" type="presParOf" srcId="{E7CCDAC6-DA9F-4487-9DB2-4B2248B20380}" destId="{2220380A-1C23-4642-ABAA-730316CD5CB5}" srcOrd="3" destOrd="0" presId="urn:microsoft.com/office/officeart/2018/2/layout/IconCircleList"/>
    <dgm:cxn modelId="{F60B447D-EB2B-45D3-9D2F-06AB30A835AA}" type="presParOf" srcId="{B6895F83-D391-4956-BD63-F2F25D107E3E}" destId="{7B84C75D-F376-4AB5-871A-5CD5780A92F5}" srcOrd="7" destOrd="0" presId="urn:microsoft.com/office/officeart/2018/2/layout/IconCircleList"/>
    <dgm:cxn modelId="{968EFEE7-EEC8-4A93-9AA0-F69BEC338E62}" type="presParOf" srcId="{B6895F83-D391-4956-BD63-F2F25D107E3E}" destId="{53AAC47F-0011-4E03-B0D3-781DF8B80B24}" srcOrd="8" destOrd="0" presId="urn:microsoft.com/office/officeart/2018/2/layout/IconCircleList"/>
    <dgm:cxn modelId="{52DB956F-9970-4847-9114-B2C250BB25EC}" type="presParOf" srcId="{53AAC47F-0011-4E03-B0D3-781DF8B80B24}" destId="{DD60B982-8242-4E7E-ADAF-32E8B137378E}" srcOrd="0" destOrd="0" presId="urn:microsoft.com/office/officeart/2018/2/layout/IconCircleList"/>
    <dgm:cxn modelId="{C1E257EE-13BE-477C-BEEA-11A2ABD2B245}" type="presParOf" srcId="{53AAC47F-0011-4E03-B0D3-781DF8B80B24}" destId="{29C982DB-35BC-438A-9C3F-8407903CC886}" srcOrd="1" destOrd="0" presId="urn:microsoft.com/office/officeart/2018/2/layout/IconCircleList"/>
    <dgm:cxn modelId="{97B39714-DA7B-4B85-8939-03F8EBE4AB2D}" type="presParOf" srcId="{53AAC47F-0011-4E03-B0D3-781DF8B80B24}" destId="{65C8B22F-CE08-4B1E-B83A-68D3DDE70C71}" srcOrd="2" destOrd="0" presId="urn:microsoft.com/office/officeart/2018/2/layout/IconCircleList"/>
    <dgm:cxn modelId="{8A076230-534C-42B4-B3FE-3804F3EA0314}" type="presParOf" srcId="{53AAC47F-0011-4E03-B0D3-781DF8B80B24}" destId="{2143074E-32A7-4C6B-A4AC-DDDF3186C750}" srcOrd="3" destOrd="0" presId="urn:microsoft.com/office/officeart/2018/2/layout/IconCircleList"/>
    <dgm:cxn modelId="{92980307-0CAD-459D-8E50-67DB61E5CC4D}" type="presParOf" srcId="{B6895F83-D391-4956-BD63-F2F25D107E3E}" destId="{5EA3DD54-1979-4660-A212-241B7F20CE0A}" srcOrd="9" destOrd="0" presId="urn:microsoft.com/office/officeart/2018/2/layout/IconCircleList"/>
    <dgm:cxn modelId="{51EBA51C-F007-4A61-8010-B7E47AFCCB2F}" type="presParOf" srcId="{B6895F83-D391-4956-BD63-F2F25D107E3E}" destId="{5D2FFDB3-B3A3-4652-A0D1-08257732D206}" srcOrd="10" destOrd="0" presId="urn:microsoft.com/office/officeart/2018/2/layout/IconCircleList"/>
    <dgm:cxn modelId="{44D740B9-36B9-41ED-83A5-5BC840FF802B}" type="presParOf" srcId="{5D2FFDB3-B3A3-4652-A0D1-08257732D206}" destId="{C1B4810F-E98C-4537-95D0-FD97B55AC2E7}" srcOrd="0" destOrd="0" presId="urn:microsoft.com/office/officeart/2018/2/layout/IconCircleList"/>
    <dgm:cxn modelId="{AA91CFDD-791B-4BD7-8BFC-525E3ECF8A4C}" type="presParOf" srcId="{5D2FFDB3-B3A3-4652-A0D1-08257732D206}" destId="{68C7565D-C50D-4677-97B2-E998C7E1E15C}" srcOrd="1" destOrd="0" presId="urn:microsoft.com/office/officeart/2018/2/layout/IconCircleList"/>
    <dgm:cxn modelId="{5B4FE11F-8925-49D2-9D62-A2D2ABE64018}" type="presParOf" srcId="{5D2FFDB3-B3A3-4652-A0D1-08257732D206}" destId="{6B064C61-8D3F-484C-BCEE-236E764EAB0D}" srcOrd="2" destOrd="0" presId="urn:microsoft.com/office/officeart/2018/2/layout/IconCircleList"/>
    <dgm:cxn modelId="{0FFDF1F5-377E-4A8B-BF90-0A15710D3E68}" type="presParOf" srcId="{5D2FFDB3-B3A3-4652-A0D1-08257732D206}" destId="{7041AD81-7EC1-4725-9D83-5F69B2C988CB}" srcOrd="3" destOrd="0" presId="urn:microsoft.com/office/officeart/2018/2/layout/IconCircleList"/>
    <dgm:cxn modelId="{74E7033F-719C-48BD-A53E-5BB8C3EA45E8}" type="presParOf" srcId="{B6895F83-D391-4956-BD63-F2F25D107E3E}" destId="{A4580869-0EF1-4D09-B960-1F4F0DCC2402}" srcOrd="11" destOrd="0" presId="urn:microsoft.com/office/officeart/2018/2/layout/IconCircleList"/>
    <dgm:cxn modelId="{259F76DC-17D6-4CBB-96DE-2CFA5D6D3C3E}" type="presParOf" srcId="{B6895F83-D391-4956-BD63-F2F25D107E3E}" destId="{BC218CC4-61C8-419B-B6F9-4B8905F25FB5}" srcOrd="12" destOrd="0" presId="urn:microsoft.com/office/officeart/2018/2/layout/IconCircleList"/>
    <dgm:cxn modelId="{89C4022C-EF17-4249-83DA-3BDA679D1570}" type="presParOf" srcId="{BC218CC4-61C8-419B-B6F9-4B8905F25FB5}" destId="{34ECA1FA-D562-4137-ADAD-415D501D2DB2}" srcOrd="0" destOrd="0" presId="urn:microsoft.com/office/officeart/2018/2/layout/IconCircleList"/>
    <dgm:cxn modelId="{A9100339-FDF6-4020-A000-2BA656752F6D}" type="presParOf" srcId="{BC218CC4-61C8-419B-B6F9-4B8905F25FB5}" destId="{ECCFD5B0-0289-457E-8287-18F95B50A289}" srcOrd="1" destOrd="0" presId="urn:microsoft.com/office/officeart/2018/2/layout/IconCircleList"/>
    <dgm:cxn modelId="{CA05707C-3B5F-4187-8A1A-7BC758C18C16}" type="presParOf" srcId="{BC218CC4-61C8-419B-B6F9-4B8905F25FB5}" destId="{F3DFDB36-3D41-4CBF-996D-889E0761DE24}" srcOrd="2" destOrd="0" presId="urn:microsoft.com/office/officeart/2018/2/layout/IconCircleList"/>
    <dgm:cxn modelId="{A97CD933-FDF4-4D99-A0D7-4578AB563453}" type="presParOf" srcId="{BC218CC4-61C8-419B-B6F9-4B8905F25FB5}" destId="{0EAFEDCE-78F4-4B74-8BD9-0AFA25BF69B6}" srcOrd="3" destOrd="0" presId="urn:microsoft.com/office/officeart/2018/2/layout/IconCircleList"/>
    <dgm:cxn modelId="{EF5A2FE3-64ED-48EC-AF37-CD80DA311520}" type="presParOf" srcId="{B6895F83-D391-4956-BD63-F2F25D107E3E}" destId="{726F69D5-5BA2-4CFB-A3C4-C3238B2F3AF3}" srcOrd="13" destOrd="0" presId="urn:microsoft.com/office/officeart/2018/2/layout/IconCircleList"/>
    <dgm:cxn modelId="{3377E90E-3560-4B4E-AC1B-2E9CBBFAEBAF}" type="presParOf" srcId="{B6895F83-D391-4956-BD63-F2F25D107E3E}" destId="{82CECFE4-107D-47E7-ABA7-39AECE17D52F}" srcOrd="14" destOrd="0" presId="urn:microsoft.com/office/officeart/2018/2/layout/IconCircleList"/>
    <dgm:cxn modelId="{B16A01E3-30E6-4180-9C06-FD2F8F707E7A}" type="presParOf" srcId="{82CECFE4-107D-47E7-ABA7-39AECE17D52F}" destId="{C6914123-8CA0-42CC-B23E-0C3AA7FD3C8D}" srcOrd="0" destOrd="0" presId="urn:microsoft.com/office/officeart/2018/2/layout/IconCircleList"/>
    <dgm:cxn modelId="{BB2F63FA-87DF-4C5E-9F37-176FB4B5D899}" type="presParOf" srcId="{82CECFE4-107D-47E7-ABA7-39AECE17D52F}" destId="{5FFC99D1-D30D-4BE4-8843-FDE4F82E8BFD}" srcOrd="1" destOrd="0" presId="urn:microsoft.com/office/officeart/2018/2/layout/IconCircleList"/>
    <dgm:cxn modelId="{9E7C395D-A54A-4E92-ABE2-44054008748D}" type="presParOf" srcId="{82CECFE4-107D-47E7-ABA7-39AECE17D52F}" destId="{EF2AEE4D-9200-4D2F-AF81-4610D2BEBBD8}" srcOrd="2" destOrd="0" presId="urn:microsoft.com/office/officeart/2018/2/layout/IconCircleList"/>
    <dgm:cxn modelId="{4C65E84E-7B76-4C38-A097-7ADB3671B4AF}" type="presParOf" srcId="{82CECFE4-107D-47E7-ABA7-39AECE17D52F}" destId="{BF32B665-03E0-4A1C-87D6-E9BBBAFA48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6E5373-AFE4-4FD0-AA22-DBEDB9EE7C2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7E793A-4510-42C5-807F-1B10A63D287E}">
      <dgm:prSet/>
      <dgm:spPr/>
      <dgm:t>
        <a:bodyPr/>
        <a:lstStyle/>
        <a:p>
          <a:r>
            <a:rPr lang="en-GB"/>
            <a:t>The aim of today’s session is to discuss how to write a letter. </a:t>
          </a:r>
          <a:endParaRPr lang="en-US"/>
        </a:p>
      </dgm:t>
    </dgm:pt>
    <dgm:pt modelId="{1872F28D-3A0E-4C53-9895-9560BD1F5BFB}" type="parTrans" cxnId="{37907A67-1D1E-4FD5-AF59-30D454DB4A9B}">
      <dgm:prSet/>
      <dgm:spPr/>
      <dgm:t>
        <a:bodyPr/>
        <a:lstStyle/>
        <a:p>
          <a:endParaRPr lang="en-US"/>
        </a:p>
      </dgm:t>
    </dgm:pt>
    <dgm:pt modelId="{9E3447BA-9FFB-4290-9B82-E04513F77AA9}" type="sibTrans" cxnId="{37907A67-1D1E-4FD5-AF59-30D454DB4A9B}">
      <dgm:prSet/>
      <dgm:spPr/>
      <dgm:t>
        <a:bodyPr/>
        <a:lstStyle/>
        <a:p>
          <a:endParaRPr lang="en-US"/>
        </a:p>
      </dgm:t>
    </dgm:pt>
    <dgm:pt modelId="{4FD9D2E7-6566-4D74-BA2C-DABDB4D13CAB}">
      <dgm:prSet/>
      <dgm:spPr/>
      <dgm:t>
        <a:bodyPr/>
        <a:lstStyle/>
        <a:p>
          <a:r>
            <a:rPr lang="en-GB"/>
            <a:t>By the end of today’s session students should be able to demonstrate their understanding of how to write a letter and should have started the writing of their letter. </a:t>
          </a:r>
          <a:endParaRPr lang="en-US"/>
        </a:p>
      </dgm:t>
    </dgm:pt>
    <dgm:pt modelId="{024D48D6-9BC5-44FC-811B-F7F29D53761D}" type="parTrans" cxnId="{70AE5C34-4C67-4FDF-9912-4170D7D54BE9}">
      <dgm:prSet/>
      <dgm:spPr/>
      <dgm:t>
        <a:bodyPr/>
        <a:lstStyle/>
        <a:p>
          <a:endParaRPr lang="en-US"/>
        </a:p>
      </dgm:t>
    </dgm:pt>
    <dgm:pt modelId="{09ADFE8E-D745-4458-8A51-88E0C30A22A4}" type="sibTrans" cxnId="{70AE5C34-4C67-4FDF-9912-4170D7D54BE9}">
      <dgm:prSet/>
      <dgm:spPr/>
      <dgm:t>
        <a:bodyPr/>
        <a:lstStyle/>
        <a:p>
          <a:endParaRPr lang="en-US"/>
        </a:p>
      </dgm:t>
    </dgm:pt>
    <dgm:pt modelId="{4B37E346-8DB5-4EEB-8885-30F0759A8A05}" type="pres">
      <dgm:prSet presAssocID="{706E5373-AFE4-4FD0-AA22-DBEDB9EE7C29}" presName="linear" presStyleCnt="0">
        <dgm:presLayoutVars>
          <dgm:animLvl val="lvl"/>
          <dgm:resizeHandles val="exact"/>
        </dgm:presLayoutVars>
      </dgm:prSet>
      <dgm:spPr/>
    </dgm:pt>
    <dgm:pt modelId="{86CEE21F-F660-4F80-829C-058853F5F15F}" type="pres">
      <dgm:prSet presAssocID="{947E793A-4510-42C5-807F-1B10A63D28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0C254F-8219-4553-B166-DE74CF89C231}" type="pres">
      <dgm:prSet presAssocID="{9E3447BA-9FFB-4290-9B82-E04513F77AA9}" presName="spacer" presStyleCnt="0"/>
      <dgm:spPr/>
    </dgm:pt>
    <dgm:pt modelId="{D42C2DB9-A3C0-43A0-A020-2D62534F49D4}" type="pres">
      <dgm:prSet presAssocID="{4FD9D2E7-6566-4D74-BA2C-DABDB4D13CA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0AE5C34-4C67-4FDF-9912-4170D7D54BE9}" srcId="{706E5373-AFE4-4FD0-AA22-DBEDB9EE7C29}" destId="{4FD9D2E7-6566-4D74-BA2C-DABDB4D13CAB}" srcOrd="1" destOrd="0" parTransId="{024D48D6-9BC5-44FC-811B-F7F29D53761D}" sibTransId="{09ADFE8E-D745-4458-8A51-88E0C30A22A4}"/>
    <dgm:cxn modelId="{37907A67-1D1E-4FD5-AF59-30D454DB4A9B}" srcId="{706E5373-AFE4-4FD0-AA22-DBEDB9EE7C29}" destId="{947E793A-4510-42C5-807F-1B10A63D287E}" srcOrd="0" destOrd="0" parTransId="{1872F28D-3A0E-4C53-9895-9560BD1F5BFB}" sibTransId="{9E3447BA-9FFB-4290-9B82-E04513F77AA9}"/>
    <dgm:cxn modelId="{F56BA66A-5859-40B3-8836-3A3215BA5C04}" type="presOf" srcId="{947E793A-4510-42C5-807F-1B10A63D287E}" destId="{86CEE21F-F660-4F80-829C-058853F5F15F}" srcOrd="0" destOrd="0" presId="urn:microsoft.com/office/officeart/2005/8/layout/vList2"/>
    <dgm:cxn modelId="{90CEF955-494C-47FA-8EAD-F8CEBBB259E6}" type="presOf" srcId="{706E5373-AFE4-4FD0-AA22-DBEDB9EE7C29}" destId="{4B37E346-8DB5-4EEB-8885-30F0759A8A05}" srcOrd="0" destOrd="0" presId="urn:microsoft.com/office/officeart/2005/8/layout/vList2"/>
    <dgm:cxn modelId="{2B5601DC-001F-44E5-9381-CB8C066BDF97}" type="presOf" srcId="{4FD9D2E7-6566-4D74-BA2C-DABDB4D13CAB}" destId="{D42C2DB9-A3C0-43A0-A020-2D62534F49D4}" srcOrd="0" destOrd="0" presId="urn:microsoft.com/office/officeart/2005/8/layout/vList2"/>
    <dgm:cxn modelId="{4AE3C924-C43C-4872-A1E5-195411B912AF}" type="presParOf" srcId="{4B37E346-8DB5-4EEB-8885-30F0759A8A05}" destId="{86CEE21F-F660-4F80-829C-058853F5F15F}" srcOrd="0" destOrd="0" presId="urn:microsoft.com/office/officeart/2005/8/layout/vList2"/>
    <dgm:cxn modelId="{5B123160-F542-41D1-A71D-54A4DEDB0B44}" type="presParOf" srcId="{4B37E346-8DB5-4EEB-8885-30F0759A8A05}" destId="{270C254F-8219-4553-B166-DE74CF89C231}" srcOrd="1" destOrd="0" presId="urn:microsoft.com/office/officeart/2005/8/layout/vList2"/>
    <dgm:cxn modelId="{C35B1BB4-B368-4134-B0BA-4D12E1D1CE9C}" type="presParOf" srcId="{4B37E346-8DB5-4EEB-8885-30F0759A8A05}" destId="{D42C2DB9-A3C0-43A0-A020-2D62534F49D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E1E409-D496-4193-A0CC-DC5EB2F697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05E4D2-946D-43E5-96B5-67255E7F3DA2}">
      <dgm:prSet/>
      <dgm:spPr/>
      <dgm:t>
        <a:bodyPr/>
        <a:lstStyle/>
        <a:p>
          <a:r>
            <a:rPr lang="en-GB"/>
            <a:t>Must include the address of the person and your own. </a:t>
          </a:r>
          <a:endParaRPr lang="en-US"/>
        </a:p>
      </dgm:t>
    </dgm:pt>
    <dgm:pt modelId="{25DB3A50-DC63-42FB-9302-74DD0B4CBD29}" type="parTrans" cxnId="{F0CCECE7-587C-443E-8B5D-1109FA893D57}">
      <dgm:prSet/>
      <dgm:spPr/>
      <dgm:t>
        <a:bodyPr/>
        <a:lstStyle/>
        <a:p>
          <a:endParaRPr lang="en-US"/>
        </a:p>
      </dgm:t>
    </dgm:pt>
    <dgm:pt modelId="{9BC767AA-0A09-4EA8-AF8F-8BB23AEB486E}" type="sibTrans" cxnId="{F0CCECE7-587C-443E-8B5D-1109FA893D57}">
      <dgm:prSet/>
      <dgm:spPr/>
      <dgm:t>
        <a:bodyPr/>
        <a:lstStyle/>
        <a:p>
          <a:endParaRPr lang="en-US"/>
        </a:p>
      </dgm:t>
    </dgm:pt>
    <dgm:pt modelId="{5159B6BC-DD26-4A7C-B45D-294E2C1526F2}">
      <dgm:prSet/>
      <dgm:spPr/>
      <dgm:t>
        <a:bodyPr/>
        <a:lstStyle/>
        <a:p>
          <a:r>
            <a:rPr lang="en-GB"/>
            <a:t>Open with a professional opening; Dear being an example. </a:t>
          </a:r>
          <a:endParaRPr lang="en-US"/>
        </a:p>
      </dgm:t>
    </dgm:pt>
    <dgm:pt modelId="{23ECC1CA-EE8A-46D8-B48A-986B3EC8C663}" type="parTrans" cxnId="{30482B11-6157-4F39-B21C-BC38EF82EF8A}">
      <dgm:prSet/>
      <dgm:spPr/>
      <dgm:t>
        <a:bodyPr/>
        <a:lstStyle/>
        <a:p>
          <a:endParaRPr lang="en-US"/>
        </a:p>
      </dgm:t>
    </dgm:pt>
    <dgm:pt modelId="{1343B182-992C-40C5-9E0D-C053ABFBC339}" type="sibTrans" cxnId="{30482B11-6157-4F39-B21C-BC38EF82EF8A}">
      <dgm:prSet/>
      <dgm:spPr/>
      <dgm:t>
        <a:bodyPr/>
        <a:lstStyle/>
        <a:p>
          <a:endParaRPr lang="en-US"/>
        </a:p>
      </dgm:t>
    </dgm:pt>
    <dgm:pt modelId="{D8A45169-AFF9-4973-B0DE-8DBA874EE13C}">
      <dgm:prSet/>
      <dgm:spPr/>
      <dgm:t>
        <a:bodyPr/>
        <a:lstStyle/>
        <a:p>
          <a:r>
            <a:rPr lang="en-GB"/>
            <a:t>Do you know the persons name? if not what do you put? </a:t>
          </a:r>
          <a:endParaRPr lang="en-US"/>
        </a:p>
      </dgm:t>
    </dgm:pt>
    <dgm:pt modelId="{DE84C54F-D550-41E1-9022-97FD487FD03A}" type="parTrans" cxnId="{F2F935BB-88E8-44D1-8F71-31579A642E46}">
      <dgm:prSet/>
      <dgm:spPr/>
      <dgm:t>
        <a:bodyPr/>
        <a:lstStyle/>
        <a:p>
          <a:endParaRPr lang="en-US"/>
        </a:p>
      </dgm:t>
    </dgm:pt>
    <dgm:pt modelId="{94F0E10C-9ECD-44F9-B5DB-E46EC74621F2}" type="sibTrans" cxnId="{F2F935BB-88E8-44D1-8F71-31579A642E46}">
      <dgm:prSet/>
      <dgm:spPr/>
      <dgm:t>
        <a:bodyPr/>
        <a:lstStyle/>
        <a:p>
          <a:endParaRPr lang="en-US"/>
        </a:p>
      </dgm:t>
    </dgm:pt>
    <dgm:pt modelId="{FDDD3C6A-405B-4497-85F3-148978B2D267}">
      <dgm:prSet/>
      <dgm:spPr/>
      <dgm:t>
        <a:bodyPr/>
        <a:lstStyle/>
        <a:p>
          <a:r>
            <a:rPr lang="en-GB"/>
            <a:t>You must include a date. </a:t>
          </a:r>
          <a:endParaRPr lang="en-US"/>
        </a:p>
      </dgm:t>
    </dgm:pt>
    <dgm:pt modelId="{32339823-835B-4687-B56B-39570B75644D}" type="parTrans" cxnId="{265DC786-87F5-4D09-BD5A-3B93A7EA7922}">
      <dgm:prSet/>
      <dgm:spPr/>
      <dgm:t>
        <a:bodyPr/>
        <a:lstStyle/>
        <a:p>
          <a:endParaRPr lang="en-US"/>
        </a:p>
      </dgm:t>
    </dgm:pt>
    <dgm:pt modelId="{F484D098-74C1-4512-A338-CB55A3067F89}" type="sibTrans" cxnId="{265DC786-87F5-4D09-BD5A-3B93A7EA7922}">
      <dgm:prSet/>
      <dgm:spPr/>
      <dgm:t>
        <a:bodyPr/>
        <a:lstStyle/>
        <a:p>
          <a:endParaRPr lang="en-US"/>
        </a:p>
      </dgm:t>
    </dgm:pt>
    <dgm:pt modelId="{49B37E65-0DA0-4926-B0FB-925CEE0ED79F}">
      <dgm:prSet/>
      <dgm:spPr/>
      <dgm:t>
        <a:bodyPr/>
        <a:lstStyle/>
        <a:p>
          <a:r>
            <a:rPr lang="en-GB"/>
            <a:t>Your must keep your letter concise</a:t>
          </a:r>
          <a:endParaRPr lang="en-US"/>
        </a:p>
      </dgm:t>
    </dgm:pt>
    <dgm:pt modelId="{81F67ABA-752C-4C7B-A303-21F0B33DC77A}" type="parTrans" cxnId="{9C0AA655-ACBD-4BC3-B92B-9C8701AEAC42}">
      <dgm:prSet/>
      <dgm:spPr/>
      <dgm:t>
        <a:bodyPr/>
        <a:lstStyle/>
        <a:p>
          <a:endParaRPr lang="en-US"/>
        </a:p>
      </dgm:t>
    </dgm:pt>
    <dgm:pt modelId="{3D677CD1-2592-4A27-918E-7854DDF86268}" type="sibTrans" cxnId="{9C0AA655-ACBD-4BC3-B92B-9C8701AEAC42}">
      <dgm:prSet/>
      <dgm:spPr/>
      <dgm:t>
        <a:bodyPr/>
        <a:lstStyle/>
        <a:p>
          <a:endParaRPr lang="en-US"/>
        </a:p>
      </dgm:t>
    </dgm:pt>
    <dgm:pt modelId="{CAEF5D69-C50B-4E7D-807F-AA67067754AE}">
      <dgm:prSet/>
      <dgm:spPr/>
      <dgm:t>
        <a:bodyPr/>
        <a:lstStyle/>
        <a:p>
          <a:r>
            <a:rPr lang="en-GB"/>
            <a:t>Include the relevant law. </a:t>
          </a:r>
          <a:endParaRPr lang="en-US"/>
        </a:p>
      </dgm:t>
    </dgm:pt>
    <dgm:pt modelId="{6D92F837-7185-4B9F-AD65-9D878952770B}" type="parTrans" cxnId="{FD3FDAB9-C240-4B92-B944-C45E7C4EE900}">
      <dgm:prSet/>
      <dgm:spPr/>
      <dgm:t>
        <a:bodyPr/>
        <a:lstStyle/>
        <a:p>
          <a:endParaRPr lang="en-US"/>
        </a:p>
      </dgm:t>
    </dgm:pt>
    <dgm:pt modelId="{CE4C00DC-C147-4F3F-8527-01E3D6C4D89E}" type="sibTrans" cxnId="{FD3FDAB9-C240-4B92-B944-C45E7C4EE900}">
      <dgm:prSet/>
      <dgm:spPr/>
      <dgm:t>
        <a:bodyPr/>
        <a:lstStyle/>
        <a:p>
          <a:endParaRPr lang="en-US"/>
        </a:p>
      </dgm:t>
    </dgm:pt>
    <dgm:pt modelId="{6D827C46-57B8-4847-A641-257A40420070}">
      <dgm:prSet/>
      <dgm:spPr/>
      <dgm:t>
        <a:bodyPr/>
        <a:lstStyle/>
        <a:p>
          <a:r>
            <a:rPr lang="en-GB"/>
            <a:t>Relevant information only. </a:t>
          </a:r>
          <a:endParaRPr lang="en-US"/>
        </a:p>
      </dgm:t>
    </dgm:pt>
    <dgm:pt modelId="{F96E5A01-4F7F-423D-9839-7252B23CEF36}" type="parTrans" cxnId="{F1642D1F-E497-4780-888B-E7E70A0B9F1B}">
      <dgm:prSet/>
      <dgm:spPr/>
      <dgm:t>
        <a:bodyPr/>
        <a:lstStyle/>
        <a:p>
          <a:endParaRPr lang="en-US"/>
        </a:p>
      </dgm:t>
    </dgm:pt>
    <dgm:pt modelId="{9D087606-1F19-48CA-9C28-BE23BBDC8052}" type="sibTrans" cxnId="{F1642D1F-E497-4780-888B-E7E70A0B9F1B}">
      <dgm:prSet/>
      <dgm:spPr/>
      <dgm:t>
        <a:bodyPr/>
        <a:lstStyle/>
        <a:p>
          <a:endParaRPr lang="en-US"/>
        </a:p>
      </dgm:t>
    </dgm:pt>
    <dgm:pt modelId="{BDB6A8B2-1EE5-4BC0-B2F0-9C56141AC39C}">
      <dgm:prSet/>
      <dgm:spPr/>
      <dgm:t>
        <a:bodyPr/>
        <a:lstStyle/>
        <a:p>
          <a:r>
            <a:rPr lang="en-GB"/>
            <a:t>End the letter correctly, your sincerely or your faithfully.</a:t>
          </a:r>
          <a:endParaRPr lang="en-US"/>
        </a:p>
      </dgm:t>
    </dgm:pt>
    <dgm:pt modelId="{F4E89731-AD27-46CE-8FF9-C24A5A2FAEE5}" type="parTrans" cxnId="{6D50E331-8BB4-4A96-9730-585B84F3D369}">
      <dgm:prSet/>
      <dgm:spPr/>
      <dgm:t>
        <a:bodyPr/>
        <a:lstStyle/>
        <a:p>
          <a:endParaRPr lang="en-US"/>
        </a:p>
      </dgm:t>
    </dgm:pt>
    <dgm:pt modelId="{4DC7B383-1A13-4EE6-B261-71E6ABC81FE1}" type="sibTrans" cxnId="{6D50E331-8BB4-4A96-9730-585B84F3D369}">
      <dgm:prSet/>
      <dgm:spPr/>
      <dgm:t>
        <a:bodyPr/>
        <a:lstStyle/>
        <a:p>
          <a:endParaRPr lang="en-US"/>
        </a:p>
      </dgm:t>
    </dgm:pt>
    <dgm:pt modelId="{548E748C-BE7A-43D6-84E6-B27D28A30A75}" type="pres">
      <dgm:prSet presAssocID="{C9E1E409-D496-4193-A0CC-DC5EB2F69742}" presName="root" presStyleCnt="0">
        <dgm:presLayoutVars>
          <dgm:dir/>
          <dgm:resizeHandles val="exact"/>
        </dgm:presLayoutVars>
      </dgm:prSet>
      <dgm:spPr/>
    </dgm:pt>
    <dgm:pt modelId="{F01F8966-C3D8-43A6-ADE7-0E742E43BCE0}" type="pres">
      <dgm:prSet presAssocID="{0105E4D2-946D-43E5-96B5-67255E7F3DA2}" presName="compNode" presStyleCnt="0"/>
      <dgm:spPr/>
    </dgm:pt>
    <dgm:pt modelId="{078D6570-FB08-4A3B-B6E2-7DC778E23982}" type="pres">
      <dgm:prSet presAssocID="{0105E4D2-946D-43E5-96B5-67255E7F3DA2}" presName="bgRect" presStyleLbl="bgShp" presStyleIdx="0" presStyleCnt="8"/>
      <dgm:spPr/>
    </dgm:pt>
    <dgm:pt modelId="{B30E1CDD-F9FE-4EBE-A39F-CF3CFDC66EFF}" type="pres">
      <dgm:prSet presAssocID="{0105E4D2-946D-43E5-96B5-67255E7F3DA2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D8A7BE70-3429-4CFC-A24E-E852DEFBD7F8}" type="pres">
      <dgm:prSet presAssocID="{0105E4D2-946D-43E5-96B5-67255E7F3DA2}" presName="spaceRect" presStyleCnt="0"/>
      <dgm:spPr/>
    </dgm:pt>
    <dgm:pt modelId="{6EAC4344-4F11-4B06-A259-281EC4903A8D}" type="pres">
      <dgm:prSet presAssocID="{0105E4D2-946D-43E5-96B5-67255E7F3DA2}" presName="parTx" presStyleLbl="revTx" presStyleIdx="0" presStyleCnt="8">
        <dgm:presLayoutVars>
          <dgm:chMax val="0"/>
          <dgm:chPref val="0"/>
        </dgm:presLayoutVars>
      </dgm:prSet>
      <dgm:spPr/>
    </dgm:pt>
    <dgm:pt modelId="{A585184F-56BD-4BA8-9C49-DBEB8935497F}" type="pres">
      <dgm:prSet presAssocID="{9BC767AA-0A09-4EA8-AF8F-8BB23AEB486E}" presName="sibTrans" presStyleCnt="0"/>
      <dgm:spPr/>
    </dgm:pt>
    <dgm:pt modelId="{52C986F0-E780-4351-9D60-91B13074EB7C}" type="pres">
      <dgm:prSet presAssocID="{5159B6BC-DD26-4A7C-B45D-294E2C1526F2}" presName="compNode" presStyleCnt="0"/>
      <dgm:spPr/>
    </dgm:pt>
    <dgm:pt modelId="{8B88D3DF-8B60-4464-8B8B-74CB09364357}" type="pres">
      <dgm:prSet presAssocID="{5159B6BC-DD26-4A7C-B45D-294E2C1526F2}" presName="bgRect" presStyleLbl="bgShp" presStyleIdx="1" presStyleCnt="8"/>
      <dgm:spPr/>
    </dgm:pt>
    <dgm:pt modelId="{D4B618C5-D270-488C-B917-70C940CD1135}" type="pres">
      <dgm:prSet presAssocID="{5159B6BC-DD26-4A7C-B45D-294E2C1526F2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95A79CE-08E5-435A-8D5F-3E2B9A56FC8F}" type="pres">
      <dgm:prSet presAssocID="{5159B6BC-DD26-4A7C-B45D-294E2C1526F2}" presName="spaceRect" presStyleCnt="0"/>
      <dgm:spPr/>
    </dgm:pt>
    <dgm:pt modelId="{A565D243-5ACC-431D-BB01-2A61078366F6}" type="pres">
      <dgm:prSet presAssocID="{5159B6BC-DD26-4A7C-B45D-294E2C1526F2}" presName="parTx" presStyleLbl="revTx" presStyleIdx="1" presStyleCnt="8">
        <dgm:presLayoutVars>
          <dgm:chMax val="0"/>
          <dgm:chPref val="0"/>
        </dgm:presLayoutVars>
      </dgm:prSet>
      <dgm:spPr/>
    </dgm:pt>
    <dgm:pt modelId="{B2730956-5F34-45A0-B4FB-3266BE300D6E}" type="pres">
      <dgm:prSet presAssocID="{1343B182-992C-40C5-9E0D-C053ABFBC339}" presName="sibTrans" presStyleCnt="0"/>
      <dgm:spPr/>
    </dgm:pt>
    <dgm:pt modelId="{6DDE2C4D-D1D5-44AA-A026-3EFFE9C7C981}" type="pres">
      <dgm:prSet presAssocID="{D8A45169-AFF9-4973-B0DE-8DBA874EE13C}" presName="compNode" presStyleCnt="0"/>
      <dgm:spPr/>
    </dgm:pt>
    <dgm:pt modelId="{C12FCF7C-D451-49D1-B0F7-3636BA6A2414}" type="pres">
      <dgm:prSet presAssocID="{D8A45169-AFF9-4973-B0DE-8DBA874EE13C}" presName="bgRect" presStyleLbl="bgShp" presStyleIdx="2" presStyleCnt="8"/>
      <dgm:spPr/>
    </dgm:pt>
    <dgm:pt modelId="{960955E9-85B7-4FD8-A10C-DFE39C6A8789}" type="pres">
      <dgm:prSet presAssocID="{D8A45169-AFF9-4973-B0DE-8DBA874EE13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B00D89AE-1FB8-447D-AA07-4375FBF15B5A}" type="pres">
      <dgm:prSet presAssocID="{D8A45169-AFF9-4973-B0DE-8DBA874EE13C}" presName="spaceRect" presStyleCnt="0"/>
      <dgm:spPr/>
    </dgm:pt>
    <dgm:pt modelId="{14A32B61-9081-4E1E-AA72-396BD1BEBF4E}" type="pres">
      <dgm:prSet presAssocID="{D8A45169-AFF9-4973-B0DE-8DBA874EE13C}" presName="parTx" presStyleLbl="revTx" presStyleIdx="2" presStyleCnt="8">
        <dgm:presLayoutVars>
          <dgm:chMax val="0"/>
          <dgm:chPref val="0"/>
        </dgm:presLayoutVars>
      </dgm:prSet>
      <dgm:spPr/>
    </dgm:pt>
    <dgm:pt modelId="{4D0FECC6-98D7-4B7C-B81F-B5C9EAD220DB}" type="pres">
      <dgm:prSet presAssocID="{94F0E10C-9ECD-44F9-B5DB-E46EC74621F2}" presName="sibTrans" presStyleCnt="0"/>
      <dgm:spPr/>
    </dgm:pt>
    <dgm:pt modelId="{7505C96D-5B0D-4291-9EC1-D58ACD64B892}" type="pres">
      <dgm:prSet presAssocID="{FDDD3C6A-405B-4497-85F3-148978B2D267}" presName="compNode" presStyleCnt="0"/>
      <dgm:spPr/>
    </dgm:pt>
    <dgm:pt modelId="{A54FA053-C1F7-4FC5-9BE1-55BBBFAE3CF5}" type="pres">
      <dgm:prSet presAssocID="{FDDD3C6A-405B-4497-85F3-148978B2D267}" presName="bgRect" presStyleLbl="bgShp" presStyleIdx="3" presStyleCnt="8"/>
      <dgm:spPr/>
    </dgm:pt>
    <dgm:pt modelId="{D9FA56E2-CE60-42B1-854F-1786670C4E30}" type="pres">
      <dgm:prSet presAssocID="{FDDD3C6A-405B-4497-85F3-148978B2D26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7DA80D0F-D76A-4329-BE06-7096AADC36B5}" type="pres">
      <dgm:prSet presAssocID="{FDDD3C6A-405B-4497-85F3-148978B2D267}" presName="spaceRect" presStyleCnt="0"/>
      <dgm:spPr/>
    </dgm:pt>
    <dgm:pt modelId="{F1695744-7C10-4564-AEB9-A009703C6F8F}" type="pres">
      <dgm:prSet presAssocID="{FDDD3C6A-405B-4497-85F3-148978B2D267}" presName="parTx" presStyleLbl="revTx" presStyleIdx="3" presStyleCnt="8">
        <dgm:presLayoutVars>
          <dgm:chMax val="0"/>
          <dgm:chPref val="0"/>
        </dgm:presLayoutVars>
      </dgm:prSet>
      <dgm:spPr/>
    </dgm:pt>
    <dgm:pt modelId="{517F88C8-31E4-4C3C-8538-AB85E259D161}" type="pres">
      <dgm:prSet presAssocID="{F484D098-74C1-4512-A338-CB55A3067F89}" presName="sibTrans" presStyleCnt="0"/>
      <dgm:spPr/>
    </dgm:pt>
    <dgm:pt modelId="{DE453A6E-3344-452F-ABC7-0016B622DB0F}" type="pres">
      <dgm:prSet presAssocID="{49B37E65-0DA0-4926-B0FB-925CEE0ED79F}" presName="compNode" presStyleCnt="0"/>
      <dgm:spPr/>
    </dgm:pt>
    <dgm:pt modelId="{74FC23EE-D123-4163-A14D-790CD1F0FE29}" type="pres">
      <dgm:prSet presAssocID="{49B37E65-0DA0-4926-B0FB-925CEE0ED79F}" presName="bgRect" presStyleLbl="bgShp" presStyleIdx="4" presStyleCnt="8"/>
      <dgm:spPr/>
    </dgm:pt>
    <dgm:pt modelId="{7519642C-9687-43B5-87FD-9385515D1FD6}" type="pres">
      <dgm:prSet presAssocID="{49B37E65-0DA0-4926-B0FB-925CEE0ED79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1793B4F0-9F59-4C52-93C5-F351DA1B58A3}" type="pres">
      <dgm:prSet presAssocID="{49B37E65-0DA0-4926-B0FB-925CEE0ED79F}" presName="spaceRect" presStyleCnt="0"/>
      <dgm:spPr/>
    </dgm:pt>
    <dgm:pt modelId="{67CD2BBB-736C-4B2D-9A74-422CB5557EFD}" type="pres">
      <dgm:prSet presAssocID="{49B37E65-0DA0-4926-B0FB-925CEE0ED79F}" presName="parTx" presStyleLbl="revTx" presStyleIdx="4" presStyleCnt="8">
        <dgm:presLayoutVars>
          <dgm:chMax val="0"/>
          <dgm:chPref val="0"/>
        </dgm:presLayoutVars>
      </dgm:prSet>
      <dgm:spPr/>
    </dgm:pt>
    <dgm:pt modelId="{6A91735C-6A35-4C53-A25C-45949D98F7C3}" type="pres">
      <dgm:prSet presAssocID="{3D677CD1-2592-4A27-918E-7854DDF86268}" presName="sibTrans" presStyleCnt="0"/>
      <dgm:spPr/>
    </dgm:pt>
    <dgm:pt modelId="{94264E37-431F-4696-8379-3B6A76712A03}" type="pres">
      <dgm:prSet presAssocID="{CAEF5D69-C50B-4E7D-807F-AA67067754AE}" presName="compNode" presStyleCnt="0"/>
      <dgm:spPr/>
    </dgm:pt>
    <dgm:pt modelId="{46D0F54C-2A98-46E2-A84F-79D60F28F2C5}" type="pres">
      <dgm:prSet presAssocID="{CAEF5D69-C50B-4E7D-807F-AA67067754AE}" presName="bgRect" presStyleLbl="bgShp" presStyleIdx="5" presStyleCnt="8"/>
      <dgm:spPr/>
    </dgm:pt>
    <dgm:pt modelId="{653DED19-8711-42B7-A55F-231F4F067857}" type="pres">
      <dgm:prSet presAssocID="{CAEF5D69-C50B-4E7D-807F-AA67067754A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D7BF0A4-BE2E-43FC-99E0-000A5EC2EBA8}" type="pres">
      <dgm:prSet presAssocID="{CAEF5D69-C50B-4E7D-807F-AA67067754AE}" presName="spaceRect" presStyleCnt="0"/>
      <dgm:spPr/>
    </dgm:pt>
    <dgm:pt modelId="{67C3E3E3-B1EE-4040-804B-BA15F0374268}" type="pres">
      <dgm:prSet presAssocID="{CAEF5D69-C50B-4E7D-807F-AA67067754AE}" presName="parTx" presStyleLbl="revTx" presStyleIdx="5" presStyleCnt="8">
        <dgm:presLayoutVars>
          <dgm:chMax val="0"/>
          <dgm:chPref val="0"/>
        </dgm:presLayoutVars>
      </dgm:prSet>
      <dgm:spPr/>
    </dgm:pt>
    <dgm:pt modelId="{9F1F5271-6AA0-42CE-93F3-2385F7999876}" type="pres">
      <dgm:prSet presAssocID="{CE4C00DC-C147-4F3F-8527-01E3D6C4D89E}" presName="sibTrans" presStyleCnt="0"/>
      <dgm:spPr/>
    </dgm:pt>
    <dgm:pt modelId="{8F8614D1-6A4D-40E8-89F9-DA9971DED066}" type="pres">
      <dgm:prSet presAssocID="{6D827C46-57B8-4847-A641-257A40420070}" presName="compNode" presStyleCnt="0"/>
      <dgm:spPr/>
    </dgm:pt>
    <dgm:pt modelId="{3BC8954C-C036-48DE-B11D-84485FC91178}" type="pres">
      <dgm:prSet presAssocID="{6D827C46-57B8-4847-A641-257A40420070}" presName="bgRect" presStyleLbl="bgShp" presStyleIdx="6" presStyleCnt="8"/>
      <dgm:spPr/>
    </dgm:pt>
    <dgm:pt modelId="{3DD270FB-916E-4900-B47A-2D56FA834567}" type="pres">
      <dgm:prSet presAssocID="{6D827C46-57B8-4847-A641-257A40420070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19646CD-E839-4B70-A3FC-D302EC313F35}" type="pres">
      <dgm:prSet presAssocID="{6D827C46-57B8-4847-A641-257A40420070}" presName="spaceRect" presStyleCnt="0"/>
      <dgm:spPr/>
    </dgm:pt>
    <dgm:pt modelId="{BAB5ECFC-DFAB-4BDC-BAF4-12F3F8E0BDB7}" type="pres">
      <dgm:prSet presAssocID="{6D827C46-57B8-4847-A641-257A40420070}" presName="parTx" presStyleLbl="revTx" presStyleIdx="6" presStyleCnt="8">
        <dgm:presLayoutVars>
          <dgm:chMax val="0"/>
          <dgm:chPref val="0"/>
        </dgm:presLayoutVars>
      </dgm:prSet>
      <dgm:spPr/>
    </dgm:pt>
    <dgm:pt modelId="{0D51335E-C75C-43A2-B230-6556EC72E720}" type="pres">
      <dgm:prSet presAssocID="{9D087606-1F19-48CA-9C28-BE23BBDC8052}" presName="sibTrans" presStyleCnt="0"/>
      <dgm:spPr/>
    </dgm:pt>
    <dgm:pt modelId="{203D2192-9A7D-4D34-9CC7-0CD252796BDA}" type="pres">
      <dgm:prSet presAssocID="{BDB6A8B2-1EE5-4BC0-B2F0-9C56141AC39C}" presName="compNode" presStyleCnt="0"/>
      <dgm:spPr/>
    </dgm:pt>
    <dgm:pt modelId="{B2BAF6EC-99F3-436C-B9B4-09EB9C0059CB}" type="pres">
      <dgm:prSet presAssocID="{BDB6A8B2-1EE5-4BC0-B2F0-9C56141AC39C}" presName="bgRect" presStyleLbl="bgShp" presStyleIdx="7" presStyleCnt="8"/>
      <dgm:spPr/>
    </dgm:pt>
    <dgm:pt modelId="{50E55369-20CB-47D1-9F7A-BF98DD2AF9CF}" type="pres">
      <dgm:prSet presAssocID="{BDB6A8B2-1EE5-4BC0-B2F0-9C56141AC39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52CC483-9FA4-47C2-AF58-C8EBC738D3FA}" type="pres">
      <dgm:prSet presAssocID="{BDB6A8B2-1EE5-4BC0-B2F0-9C56141AC39C}" presName="spaceRect" presStyleCnt="0"/>
      <dgm:spPr/>
    </dgm:pt>
    <dgm:pt modelId="{3EC18CD2-EB93-47A8-B9B4-484A4FD37A4C}" type="pres">
      <dgm:prSet presAssocID="{BDB6A8B2-1EE5-4BC0-B2F0-9C56141AC39C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30482B11-6157-4F39-B21C-BC38EF82EF8A}" srcId="{C9E1E409-D496-4193-A0CC-DC5EB2F69742}" destId="{5159B6BC-DD26-4A7C-B45D-294E2C1526F2}" srcOrd="1" destOrd="0" parTransId="{23ECC1CA-EE8A-46D8-B48A-986B3EC8C663}" sibTransId="{1343B182-992C-40C5-9E0D-C053ABFBC339}"/>
    <dgm:cxn modelId="{05E9FD19-54B8-474B-A171-BE4652F961BE}" type="presOf" srcId="{0105E4D2-946D-43E5-96B5-67255E7F3DA2}" destId="{6EAC4344-4F11-4B06-A259-281EC4903A8D}" srcOrd="0" destOrd="0" presId="urn:microsoft.com/office/officeart/2018/2/layout/IconVerticalSolidList"/>
    <dgm:cxn modelId="{F1642D1F-E497-4780-888B-E7E70A0B9F1B}" srcId="{C9E1E409-D496-4193-A0CC-DC5EB2F69742}" destId="{6D827C46-57B8-4847-A641-257A40420070}" srcOrd="6" destOrd="0" parTransId="{F96E5A01-4F7F-423D-9839-7252B23CEF36}" sibTransId="{9D087606-1F19-48CA-9C28-BE23BBDC8052}"/>
    <dgm:cxn modelId="{6D50E331-8BB4-4A96-9730-585B84F3D369}" srcId="{C9E1E409-D496-4193-A0CC-DC5EB2F69742}" destId="{BDB6A8B2-1EE5-4BC0-B2F0-9C56141AC39C}" srcOrd="7" destOrd="0" parTransId="{F4E89731-AD27-46CE-8FF9-C24A5A2FAEE5}" sibTransId="{4DC7B383-1A13-4EE6-B261-71E6ABC81FE1}"/>
    <dgm:cxn modelId="{27BE535C-092B-4C23-AF96-1626AC3F5708}" type="presOf" srcId="{C9E1E409-D496-4193-A0CC-DC5EB2F69742}" destId="{548E748C-BE7A-43D6-84E6-B27D28A30A75}" srcOrd="0" destOrd="0" presId="urn:microsoft.com/office/officeart/2018/2/layout/IconVerticalSolidList"/>
    <dgm:cxn modelId="{0284D144-FB4C-40F6-B265-4F3C41E7D68E}" type="presOf" srcId="{CAEF5D69-C50B-4E7D-807F-AA67067754AE}" destId="{67C3E3E3-B1EE-4040-804B-BA15F0374268}" srcOrd="0" destOrd="0" presId="urn:microsoft.com/office/officeart/2018/2/layout/IconVerticalSolidList"/>
    <dgm:cxn modelId="{9C0AA655-ACBD-4BC3-B92B-9C8701AEAC42}" srcId="{C9E1E409-D496-4193-A0CC-DC5EB2F69742}" destId="{49B37E65-0DA0-4926-B0FB-925CEE0ED79F}" srcOrd="4" destOrd="0" parTransId="{81F67ABA-752C-4C7B-A303-21F0B33DC77A}" sibTransId="{3D677CD1-2592-4A27-918E-7854DDF86268}"/>
    <dgm:cxn modelId="{12208D7A-49A3-4F4A-9BD8-084AAED210B2}" type="presOf" srcId="{D8A45169-AFF9-4973-B0DE-8DBA874EE13C}" destId="{14A32B61-9081-4E1E-AA72-396BD1BEBF4E}" srcOrd="0" destOrd="0" presId="urn:microsoft.com/office/officeart/2018/2/layout/IconVerticalSolidList"/>
    <dgm:cxn modelId="{265DC786-87F5-4D09-BD5A-3B93A7EA7922}" srcId="{C9E1E409-D496-4193-A0CC-DC5EB2F69742}" destId="{FDDD3C6A-405B-4497-85F3-148978B2D267}" srcOrd="3" destOrd="0" parTransId="{32339823-835B-4687-B56B-39570B75644D}" sibTransId="{F484D098-74C1-4512-A338-CB55A3067F89}"/>
    <dgm:cxn modelId="{815A5487-9992-41D5-98E6-1ADD68D12317}" type="presOf" srcId="{6D827C46-57B8-4847-A641-257A40420070}" destId="{BAB5ECFC-DFAB-4BDC-BAF4-12F3F8E0BDB7}" srcOrd="0" destOrd="0" presId="urn:microsoft.com/office/officeart/2018/2/layout/IconVerticalSolidList"/>
    <dgm:cxn modelId="{914FC698-5EA5-4553-82F0-48317DDA43FA}" type="presOf" srcId="{FDDD3C6A-405B-4497-85F3-148978B2D267}" destId="{F1695744-7C10-4564-AEB9-A009703C6F8F}" srcOrd="0" destOrd="0" presId="urn:microsoft.com/office/officeart/2018/2/layout/IconVerticalSolidList"/>
    <dgm:cxn modelId="{FD3FDAB9-C240-4B92-B944-C45E7C4EE900}" srcId="{C9E1E409-D496-4193-A0CC-DC5EB2F69742}" destId="{CAEF5D69-C50B-4E7D-807F-AA67067754AE}" srcOrd="5" destOrd="0" parTransId="{6D92F837-7185-4B9F-AD65-9D878952770B}" sibTransId="{CE4C00DC-C147-4F3F-8527-01E3D6C4D89E}"/>
    <dgm:cxn modelId="{F2F935BB-88E8-44D1-8F71-31579A642E46}" srcId="{C9E1E409-D496-4193-A0CC-DC5EB2F69742}" destId="{D8A45169-AFF9-4973-B0DE-8DBA874EE13C}" srcOrd="2" destOrd="0" parTransId="{DE84C54F-D550-41E1-9022-97FD487FD03A}" sibTransId="{94F0E10C-9ECD-44F9-B5DB-E46EC74621F2}"/>
    <dgm:cxn modelId="{928435D9-D8F9-4E74-8960-C11DB5C05B36}" type="presOf" srcId="{5159B6BC-DD26-4A7C-B45D-294E2C1526F2}" destId="{A565D243-5ACC-431D-BB01-2A61078366F6}" srcOrd="0" destOrd="0" presId="urn:microsoft.com/office/officeart/2018/2/layout/IconVerticalSolidList"/>
    <dgm:cxn modelId="{30E6EAE4-F804-4AF4-89BF-4EAFAF592302}" type="presOf" srcId="{BDB6A8B2-1EE5-4BC0-B2F0-9C56141AC39C}" destId="{3EC18CD2-EB93-47A8-B9B4-484A4FD37A4C}" srcOrd="0" destOrd="0" presId="urn:microsoft.com/office/officeart/2018/2/layout/IconVerticalSolidList"/>
    <dgm:cxn modelId="{F0CCECE7-587C-443E-8B5D-1109FA893D57}" srcId="{C9E1E409-D496-4193-A0CC-DC5EB2F69742}" destId="{0105E4D2-946D-43E5-96B5-67255E7F3DA2}" srcOrd="0" destOrd="0" parTransId="{25DB3A50-DC63-42FB-9302-74DD0B4CBD29}" sibTransId="{9BC767AA-0A09-4EA8-AF8F-8BB23AEB486E}"/>
    <dgm:cxn modelId="{0B1C0FEF-4079-4352-AE66-54E882C51F5B}" type="presOf" srcId="{49B37E65-0DA0-4926-B0FB-925CEE0ED79F}" destId="{67CD2BBB-736C-4B2D-9A74-422CB5557EFD}" srcOrd="0" destOrd="0" presId="urn:microsoft.com/office/officeart/2018/2/layout/IconVerticalSolidList"/>
    <dgm:cxn modelId="{C2B66682-EF89-4051-85A1-E39223D4186D}" type="presParOf" srcId="{548E748C-BE7A-43D6-84E6-B27D28A30A75}" destId="{F01F8966-C3D8-43A6-ADE7-0E742E43BCE0}" srcOrd="0" destOrd="0" presId="urn:microsoft.com/office/officeart/2018/2/layout/IconVerticalSolidList"/>
    <dgm:cxn modelId="{67F4BF4C-40A4-4551-B03B-214375032A62}" type="presParOf" srcId="{F01F8966-C3D8-43A6-ADE7-0E742E43BCE0}" destId="{078D6570-FB08-4A3B-B6E2-7DC778E23982}" srcOrd="0" destOrd="0" presId="urn:microsoft.com/office/officeart/2018/2/layout/IconVerticalSolidList"/>
    <dgm:cxn modelId="{C5AB550F-D377-4126-9726-96D48A5127C9}" type="presParOf" srcId="{F01F8966-C3D8-43A6-ADE7-0E742E43BCE0}" destId="{B30E1CDD-F9FE-4EBE-A39F-CF3CFDC66EFF}" srcOrd="1" destOrd="0" presId="urn:microsoft.com/office/officeart/2018/2/layout/IconVerticalSolidList"/>
    <dgm:cxn modelId="{C640661B-05F1-4544-B93D-6136710276D3}" type="presParOf" srcId="{F01F8966-C3D8-43A6-ADE7-0E742E43BCE0}" destId="{D8A7BE70-3429-4CFC-A24E-E852DEFBD7F8}" srcOrd="2" destOrd="0" presId="urn:microsoft.com/office/officeart/2018/2/layout/IconVerticalSolidList"/>
    <dgm:cxn modelId="{8AF42B2A-2316-4642-AAF2-1A8034286D3B}" type="presParOf" srcId="{F01F8966-C3D8-43A6-ADE7-0E742E43BCE0}" destId="{6EAC4344-4F11-4B06-A259-281EC4903A8D}" srcOrd="3" destOrd="0" presId="urn:microsoft.com/office/officeart/2018/2/layout/IconVerticalSolidList"/>
    <dgm:cxn modelId="{126029A3-24DF-4D7B-8BB4-959A7A18ED5B}" type="presParOf" srcId="{548E748C-BE7A-43D6-84E6-B27D28A30A75}" destId="{A585184F-56BD-4BA8-9C49-DBEB8935497F}" srcOrd="1" destOrd="0" presId="urn:microsoft.com/office/officeart/2018/2/layout/IconVerticalSolidList"/>
    <dgm:cxn modelId="{5AF6D810-BB89-4493-91D5-4E0A09189B2F}" type="presParOf" srcId="{548E748C-BE7A-43D6-84E6-B27D28A30A75}" destId="{52C986F0-E780-4351-9D60-91B13074EB7C}" srcOrd="2" destOrd="0" presId="urn:microsoft.com/office/officeart/2018/2/layout/IconVerticalSolidList"/>
    <dgm:cxn modelId="{DF6B91B9-E9BF-4833-81C6-C57049AB61C6}" type="presParOf" srcId="{52C986F0-E780-4351-9D60-91B13074EB7C}" destId="{8B88D3DF-8B60-4464-8B8B-74CB09364357}" srcOrd="0" destOrd="0" presId="urn:microsoft.com/office/officeart/2018/2/layout/IconVerticalSolidList"/>
    <dgm:cxn modelId="{C926EF97-0F30-44BE-813C-0D6CF32C162F}" type="presParOf" srcId="{52C986F0-E780-4351-9D60-91B13074EB7C}" destId="{D4B618C5-D270-488C-B917-70C940CD1135}" srcOrd="1" destOrd="0" presId="urn:microsoft.com/office/officeart/2018/2/layout/IconVerticalSolidList"/>
    <dgm:cxn modelId="{E35ECC05-439D-4781-BF21-DCC15AEFF7E7}" type="presParOf" srcId="{52C986F0-E780-4351-9D60-91B13074EB7C}" destId="{695A79CE-08E5-435A-8D5F-3E2B9A56FC8F}" srcOrd="2" destOrd="0" presId="urn:microsoft.com/office/officeart/2018/2/layout/IconVerticalSolidList"/>
    <dgm:cxn modelId="{1EFC2CF6-B55E-42CB-A122-28CEABFC517F}" type="presParOf" srcId="{52C986F0-E780-4351-9D60-91B13074EB7C}" destId="{A565D243-5ACC-431D-BB01-2A61078366F6}" srcOrd="3" destOrd="0" presId="urn:microsoft.com/office/officeart/2018/2/layout/IconVerticalSolidList"/>
    <dgm:cxn modelId="{76FD8059-70EE-47C6-A0E2-6294FC38ECCC}" type="presParOf" srcId="{548E748C-BE7A-43D6-84E6-B27D28A30A75}" destId="{B2730956-5F34-45A0-B4FB-3266BE300D6E}" srcOrd="3" destOrd="0" presId="urn:microsoft.com/office/officeart/2018/2/layout/IconVerticalSolidList"/>
    <dgm:cxn modelId="{5162D33E-0812-4525-BB33-FD6E2599968A}" type="presParOf" srcId="{548E748C-BE7A-43D6-84E6-B27D28A30A75}" destId="{6DDE2C4D-D1D5-44AA-A026-3EFFE9C7C981}" srcOrd="4" destOrd="0" presId="urn:microsoft.com/office/officeart/2018/2/layout/IconVerticalSolidList"/>
    <dgm:cxn modelId="{0F82589F-A566-4036-8626-825C00D2F703}" type="presParOf" srcId="{6DDE2C4D-D1D5-44AA-A026-3EFFE9C7C981}" destId="{C12FCF7C-D451-49D1-B0F7-3636BA6A2414}" srcOrd="0" destOrd="0" presId="urn:microsoft.com/office/officeart/2018/2/layout/IconVerticalSolidList"/>
    <dgm:cxn modelId="{FBBD9214-27C7-44E9-85EF-C6DA8F87F435}" type="presParOf" srcId="{6DDE2C4D-D1D5-44AA-A026-3EFFE9C7C981}" destId="{960955E9-85B7-4FD8-A10C-DFE39C6A8789}" srcOrd="1" destOrd="0" presId="urn:microsoft.com/office/officeart/2018/2/layout/IconVerticalSolidList"/>
    <dgm:cxn modelId="{8F1AADC0-2237-4666-A54A-FE189D0F5B42}" type="presParOf" srcId="{6DDE2C4D-D1D5-44AA-A026-3EFFE9C7C981}" destId="{B00D89AE-1FB8-447D-AA07-4375FBF15B5A}" srcOrd="2" destOrd="0" presId="urn:microsoft.com/office/officeart/2018/2/layout/IconVerticalSolidList"/>
    <dgm:cxn modelId="{01D4C5B0-56C3-4380-90E0-F881D696A773}" type="presParOf" srcId="{6DDE2C4D-D1D5-44AA-A026-3EFFE9C7C981}" destId="{14A32B61-9081-4E1E-AA72-396BD1BEBF4E}" srcOrd="3" destOrd="0" presId="urn:microsoft.com/office/officeart/2018/2/layout/IconVerticalSolidList"/>
    <dgm:cxn modelId="{9755E8ED-9ECF-4A92-A279-4A4DE5835021}" type="presParOf" srcId="{548E748C-BE7A-43D6-84E6-B27D28A30A75}" destId="{4D0FECC6-98D7-4B7C-B81F-B5C9EAD220DB}" srcOrd="5" destOrd="0" presId="urn:microsoft.com/office/officeart/2018/2/layout/IconVerticalSolidList"/>
    <dgm:cxn modelId="{7C3BB782-E805-4464-92D5-221CA11629CF}" type="presParOf" srcId="{548E748C-BE7A-43D6-84E6-B27D28A30A75}" destId="{7505C96D-5B0D-4291-9EC1-D58ACD64B892}" srcOrd="6" destOrd="0" presId="urn:microsoft.com/office/officeart/2018/2/layout/IconVerticalSolidList"/>
    <dgm:cxn modelId="{E7828C43-2E11-4AB8-B3A4-614C92EA2F1D}" type="presParOf" srcId="{7505C96D-5B0D-4291-9EC1-D58ACD64B892}" destId="{A54FA053-C1F7-4FC5-9BE1-55BBBFAE3CF5}" srcOrd="0" destOrd="0" presId="urn:microsoft.com/office/officeart/2018/2/layout/IconVerticalSolidList"/>
    <dgm:cxn modelId="{0FC50E6A-B70E-4991-BC00-78858F175FFE}" type="presParOf" srcId="{7505C96D-5B0D-4291-9EC1-D58ACD64B892}" destId="{D9FA56E2-CE60-42B1-854F-1786670C4E30}" srcOrd="1" destOrd="0" presId="urn:microsoft.com/office/officeart/2018/2/layout/IconVerticalSolidList"/>
    <dgm:cxn modelId="{E8C90382-0ECD-49A6-85AE-D5F6F276FE1F}" type="presParOf" srcId="{7505C96D-5B0D-4291-9EC1-D58ACD64B892}" destId="{7DA80D0F-D76A-4329-BE06-7096AADC36B5}" srcOrd="2" destOrd="0" presId="urn:microsoft.com/office/officeart/2018/2/layout/IconVerticalSolidList"/>
    <dgm:cxn modelId="{5C1F3541-1EA3-49E1-8A90-D763303152D5}" type="presParOf" srcId="{7505C96D-5B0D-4291-9EC1-D58ACD64B892}" destId="{F1695744-7C10-4564-AEB9-A009703C6F8F}" srcOrd="3" destOrd="0" presId="urn:microsoft.com/office/officeart/2018/2/layout/IconVerticalSolidList"/>
    <dgm:cxn modelId="{D0CEB6FF-045E-4980-9416-2F980E6D85CB}" type="presParOf" srcId="{548E748C-BE7A-43D6-84E6-B27D28A30A75}" destId="{517F88C8-31E4-4C3C-8538-AB85E259D161}" srcOrd="7" destOrd="0" presId="urn:microsoft.com/office/officeart/2018/2/layout/IconVerticalSolidList"/>
    <dgm:cxn modelId="{AFB9A18B-4E19-40F9-AF91-A006CBA87B04}" type="presParOf" srcId="{548E748C-BE7A-43D6-84E6-B27D28A30A75}" destId="{DE453A6E-3344-452F-ABC7-0016B622DB0F}" srcOrd="8" destOrd="0" presId="urn:microsoft.com/office/officeart/2018/2/layout/IconVerticalSolidList"/>
    <dgm:cxn modelId="{41EAA170-ABC7-4EE8-A655-E31B10029ECB}" type="presParOf" srcId="{DE453A6E-3344-452F-ABC7-0016B622DB0F}" destId="{74FC23EE-D123-4163-A14D-790CD1F0FE29}" srcOrd="0" destOrd="0" presId="urn:microsoft.com/office/officeart/2018/2/layout/IconVerticalSolidList"/>
    <dgm:cxn modelId="{6930F10C-D998-4260-A72B-4C2BFD9150C3}" type="presParOf" srcId="{DE453A6E-3344-452F-ABC7-0016B622DB0F}" destId="{7519642C-9687-43B5-87FD-9385515D1FD6}" srcOrd="1" destOrd="0" presId="urn:microsoft.com/office/officeart/2018/2/layout/IconVerticalSolidList"/>
    <dgm:cxn modelId="{1F5C2A56-842A-4663-A180-E240BD2A427E}" type="presParOf" srcId="{DE453A6E-3344-452F-ABC7-0016B622DB0F}" destId="{1793B4F0-9F59-4C52-93C5-F351DA1B58A3}" srcOrd="2" destOrd="0" presId="urn:microsoft.com/office/officeart/2018/2/layout/IconVerticalSolidList"/>
    <dgm:cxn modelId="{248A605D-59F1-4B3D-9DD0-7A7231D9BA98}" type="presParOf" srcId="{DE453A6E-3344-452F-ABC7-0016B622DB0F}" destId="{67CD2BBB-736C-4B2D-9A74-422CB5557EFD}" srcOrd="3" destOrd="0" presId="urn:microsoft.com/office/officeart/2018/2/layout/IconVerticalSolidList"/>
    <dgm:cxn modelId="{C846EEF5-CF8E-4D13-A4B3-75F1B4E8FB3F}" type="presParOf" srcId="{548E748C-BE7A-43D6-84E6-B27D28A30A75}" destId="{6A91735C-6A35-4C53-A25C-45949D98F7C3}" srcOrd="9" destOrd="0" presId="urn:microsoft.com/office/officeart/2018/2/layout/IconVerticalSolidList"/>
    <dgm:cxn modelId="{72BBB831-01ED-41C0-8A39-8FC608FB4421}" type="presParOf" srcId="{548E748C-BE7A-43D6-84E6-B27D28A30A75}" destId="{94264E37-431F-4696-8379-3B6A76712A03}" srcOrd="10" destOrd="0" presId="urn:microsoft.com/office/officeart/2018/2/layout/IconVerticalSolidList"/>
    <dgm:cxn modelId="{74B9C511-876F-44DC-98CF-18227C9FDDA5}" type="presParOf" srcId="{94264E37-431F-4696-8379-3B6A76712A03}" destId="{46D0F54C-2A98-46E2-A84F-79D60F28F2C5}" srcOrd="0" destOrd="0" presId="urn:microsoft.com/office/officeart/2018/2/layout/IconVerticalSolidList"/>
    <dgm:cxn modelId="{8C607091-8A5C-4EE8-B73B-0A22AAC072BF}" type="presParOf" srcId="{94264E37-431F-4696-8379-3B6A76712A03}" destId="{653DED19-8711-42B7-A55F-231F4F067857}" srcOrd="1" destOrd="0" presId="urn:microsoft.com/office/officeart/2018/2/layout/IconVerticalSolidList"/>
    <dgm:cxn modelId="{C742A873-6F42-4C49-99FD-7B5C633E1142}" type="presParOf" srcId="{94264E37-431F-4696-8379-3B6A76712A03}" destId="{AD7BF0A4-BE2E-43FC-99E0-000A5EC2EBA8}" srcOrd="2" destOrd="0" presId="urn:microsoft.com/office/officeart/2018/2/layout/IconVerticalSolidList"/>
    <dgm:cxn modelId="{7E1D3EB5-A930-4B41-B847-E59C0C79E8A0}" type="presParOf" srcId="{94264E37-431F-4696-8379-3B6A76712A03}" destId="{67C3E3E3-B1EE-4040-804B-BA15F0374268}" srcOrd="3" destOrd="0" presId="urn:microsoft.com/office/officeart/2018/2/layout/IconVerticalSolidList"/>
    <dgm:cxn modelId="{A08DD6FB-AD0F-4CCA-BF48-8D90EBD4E687}" type="presParOf" srcId="{548E748C-BE7A-43D6-84E6-B27D28A30A75}" destId="{9F1F5271-6AA0-42CE-93F3-2385F7999876}" srcOrd="11" destOrd="0" presId="urn:microsoft.com/office/officeart/2018/2/layout/IconVerticalSolidList"/>
    <dgm:cxn modelId="{84CF0D2D-11C0-49CB-8E4E-4DEE833CC25E}" type="presParOf" srcId="{548E748C-BE7A-43D6-84E6-B27D28A30A75}" destId="{8F8614D1-6A4D-40E8-89F9-DA9971DED066}" srcOrd="12" destOrd="0" presId="urn:microsoft.com/office/officeart/2018/2/layout/IconVerticalSolidList"/>
    <dgm:cxn modelId="{DEF5FC88-0BE1-4A5C-A689-3E8916366F54}" type="presParOf" srcId="{8F8614D1-6A4D-40E8-89F9-DA9971DED066}" destId="{3BC8954C-C036-48DE-B11D-84485FC91178}" srcOrd="0" destOrd="0" presId="urn:microsoft.com/office/officeart/2018/2/layout/IconVerticalSolidList"/>
    <dgm:cxn modelId="{158DBFAD-CE92-4894-AC75-47FDD0503867}" type="presParOf" srcId="{8F8614D1-6A4D-40E8-89F9-DA9971DED066}" destId="{3DD270FB-916E-4900-B47A-2D56FA834567}" srcOrd="1" destOrd="0" presId="urn:microsoft.com/office/officeart/2018/2/layout/IconVerticalSolidList"/>
    <dgm:cxn modelId="{6373BC31-BE8C-469D-9C0D-EF1A65EDE58A}" type="presParOf" srcId="{8F8614D1-6A4D-40E8-89F9-DA9971DED066}" destId="{D19646CD-E839-4B70-A3FC-D302EC313F35}" srcOrd="2" destOrd="0" presId="urn:microsoft.com/office/officeart/2018/2/layout/IconVerticalSolidList"/>
    <dgm:cxn modelId="{FA60CD17-3898-4BCA-9B4B-1FA55B8A5105}" type="presParOf" srcId="{8F8614D1-6A4D-40E8-89F9-DA9971DED066}" destId="{BAB5ECFC-DFAB-4BDC-BAF4-12F3F8E0BDB7}" srcOrd="3" destOrd="0" presId="urn:microsoft.com/office/officeart/2018/2/layout/IconVerticalSolidList"/>
    <dgm:cxn modelId="{C3ADDDBE-17C0-46EB-AF22-52F8333BF54C}" type="presParOf" srcId="{548E748C-BE7A-43D6-84E6-B27D28A30A75}" destId="{0D51335E-C75C-43A2-B230-6556EC72E720}" srcOrd="13" destOrd="0" presId="urn:microsoft.com/office/officeart/2018/2/layout/IconVerticalSolidList"/>
    <dgm:cxn modelId="{7E7DD73E-C891-4CC9-91F8-6BE8750F2504}" type="presParOf" srcId="{548E748C-BE7A-43D6-84E6-B27D28A30A75}" destId="{203D2192-9A7D-4D34-9CC7-0CD252796BDA}" srcOrd="14" destOrd="0" presId="urn:microsoft.com/office/officeart/2018/2/layout/IconVerticalSolidList"/>
    <dgm:cxn modelId="{D60F7EED-D019-42F1-A766-707382B31890}" type="presParOf" srcId="{203D2192-9A7D-4D34-9CC7-0CD252796BDA}" destId="{B2BAF6EC-99F3-436C-B9B4-09EB9C0059CB}" srcOrd="0" destOrd="0" presId="urn:microsoft.com/office/officeart/2018/2/layout/IconVerticalSolidList"/>
    <dgm:cxn modelId="{5F3A9728-8A8A-4168-BF0F-71F63742E792}" type="presParOf" srcId="{203D2192-9A7D-4D34-9CC7-0CD252796BDA}" destId="{50E55369-20CB-47D1-9F7A-BF98DD2AF9CF}" srcOrd="1" destOrd="0" presId="urn:microsoft.com/office/officeart/2018/2/layout/IconVerticalSolidList"/>
    <dgm:cxn modelId="{204D388D-80E2-4150-9FAD-1CEE46DE1D54}" type="presParOf" srcId="{203D2192-9A7D-4D34-9CC7-0CD252796BDA}" destId="{152CC483-9FA4-47C2-AF58-C8EBC738D3FA}" srcOrd="2" destOrd="0" presId="urn:microsoft.com/office/officeart/2018/2/layout/IconVerticalSolidList"/>
    <dgm:cxn modelId="{174E8A12-01BB-4B60-9741-DC291547DDC8}" type="presParOf" srcId="{203D2192-9A7D-4D34-9CC7-0CD252796BDA}" destId="{3EC18CD2-EB93-47A8-B9B4-484A4FD37A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9E1E409-D496-4193-A0CC-DC5EB2F697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05E4D2-946D-43E5-96B5-67255E7F3D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Do not add padding </a:t>
          </a:r>
        </a:p>
      </dgm:t>
    </dgm:pt>
    <dgm:pt modelId="{25DB3A50-DC63-42FB-9302-74DD0B4CBD29}" type="parTrans" cxnId="{F0CCECE7-587C-443E-8B5D-1109FA893D57}">
      <dgm:prSet/>
      <dgm:spPr/>
      <dgm:t>
        <a:bodyPr/>
        <a:lstStyle/>
        <a:p>
          <a:endParaRPr lang="en-US"/>
        </a:p>
      </dgm:t>
    </dgm:pt>
    <dgm:pt modelId="{9BC767AA-0A09-4EA8-AF8F-8BB23AEB486E}" type="sibTrans" cxnId="{F0CCECE7-587C-443E-8B5D-1109FA893D57}">
      <dgm:prSet/>
      <dgm:spPr/>
      <dgm:t>
        <a:bodyPr/>
        <a:lstStyle/>
        <a:p>
          <a:endParaRPr lang="en-US"/>
        </a:p>
      </dgm:t>
    </dgm:pt>
    <dgm:pt modelId="{FDDD3C6A-405B-4497-85F3-148978B2D2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Links to relevant organizations </a:t>
          </a:r>
        </a:p>
      </dgm:t>
    </dgm:pt>
    <dgm:pt modelId="{32339823-835B-4687-B56B-39570B75644D}" type="parTrans" cxnId="{265DC786-87F5-4D09-BD5A-3B93A7EA7922}">
      <dgm:prSet/>
      <dgm:spPr/>
      <dgm:t>
        <a:bodyPr/>
        <a:lstStyle/>
        <a:p>
          <a:endParaRPr lang="en-US"/>
        </a:p>
      </dgm:t>
    </dgm:pt>
    <dgm:pt modelId="{F484D098-74C1-4512-A338-CB55A3067F89}" type="sibTrans" cxnId="{265DC786-87F5-4D09-BD5A-3B93A7EA7922}">
      <dgm:prSet/>
      <dgm:spPr/>
      <dgm:t>
        <a:bodyPr/>
        <a:lstStyle/>
        <a:p>
          <a:endParaRPr lang="en-US"/>
        </a:p>
      </dgm:t>
    </dgm:pt>
    <dgm:pt modelId="{49B37E65-0DA0-4926-B0FB-925CEE0ED7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Consider the reader and what they would understand</a:t>
          </a:r>
        </a:p>
      </dgm:t>
    </dgm:pt>
    <dgm:pt modelId="{81F67ABA-752C-4C7B-A303-21F0B33DC77A}" type="parTrans" cxnId="{9C0AA655-ACBD-4BC3-B92B-9C8701AEAC42}">
      <dgm:prSet/>
      <dgm:spPr/>
      <dgm:t>
        <a:bodyPr/>
        <a:lstStyle/>
        <a:p>
          <a:endParaRPr lang="en-US"/>
        </a:p>
      </dgm:t>
    </dgm:pt>
    <dgm:pt modelId="{3D677CD1-2592-4A27-918E-7854DDF86268}" type="sibTrans" cxnId="{9C0AA655-ACBD-4BC3-B92B-9C8701AEAC42}">
      <dgm:prSet/>
      <dgm:spPr/>
      <dgm:t>
        <a:bodyPr/>
        <a:lstStyle/>
        <a:p>
          <a:endParaRPr lang="en-US"/>
        </a:p>
      </dgm:t>
    </dgm:pt>
    <dgm:pt modelId="{CAEF5D69-C50B-4E7D-807F-AA67067754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Address the individual </a:t>
          </a:r>
        </a:p>
      </dgm:t>
    </dgm:pt>
    <dgm:pt modelId="{6D92F837-7185-4B9F-AD65-9D878952770B}" type="parTrans" cxnId="{FD3FDAB9-C240-4B92-B944-C45E7C4EE900}">
      <dgm:prSet/>
      <dgm:spPr/>
      <dgm:t>
        <a:bodyPr/>
        <a:lstStyle/>
        <a:p>
          <a:endParaRPr lang="en-US"/>
        </a:p>
      </dgm:t>
    </dgm:pt>
    <dgm:pt modelId="{CE4C00DC-C147-4F3F-8527-01E3D6C4D89E}" type="sibTrans" cxnId="{FD3FDAB9-C240-4B92-B944-C45E7C4EE900}">
      <dgm:prSet/>
      <dgm:spPr/>
      <dgm:t>
        <a:bodyPr/>
        <a:lstStyle/>
        <a:p>
          <a:endParaRPr lang="en-US"/>
        </a:p>
      </dgm:t>
    </dgm:pt>
    <dgm:pt modelId="{BDB6A8B2-1EE5-4BC0-B2F0-9C56141AC3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Avoid legal jargon </a:t>
          </a:r>
        </a:p>
      </dgm:t>
    </dgm:pt>
    <dgm:pt modelId="{F4E89731-AD27-46CE-8FF9-C24A5A2FAEE5}" type="parTrans" cxnId="{6D50E331-8BB4-4A96-9730-585B84F3D369}">
      <dgm:prSet/>
      <dgm:spPr/>
      <dgm:t>
        <a:bodyPr/>
        <a:lstStyle/>
        <a:p>
          <a:endParaRPr lang="en-US"/>
        </a:p>
      </dgm:t>
    </dgm:pt>
    <dgm:pt modelId="{4DC7B383-1A13-4EE6-B261-71E6ABC81FE1}" type="sibTrans" cxnId="{6D50E331-8BB4-4A96-9730-585B84F3D369}">
      <dgm:prSet/>
      <dgm:spPr/>
      <dgm:t>
        <a:bodyPr/>
        <a:lstStyle/>
        <a:p>
          <a:endParaRPr lang="en-US"/>
        </a:p>
      </dgm:t>
    </dgm:pt>
    <dgm:pt modelId="{548E748C-BE7A-43D6-84E6-B27D28A30A75}" type="pres">
      <dgm:prSet presAssocID="{C9E1E409-D496-4193-A0CC-DC5EB2F69742}" presName="root" presStyleCnt="0">
        <dgm:presLayoutVars>
          <dgm:dir/>
          <dgm:resizeHandles val="exact"/>
        </dgm:presLayoutVars>
      </dgm:prSet>
      <dgm:spPr/>
    </dgm:pt>
    <dgm:pt modelId="{F01F8966-C3D8-43A6-ADE7-0E742E43BCE0}" type="pres">
      <dgm:prSet presAssocID="{0105E4D2-946D-43E5-96B5-67255E7F3DA2}" presName="compNode" presStyleCnt="0"/>
      <dgm:spPr/>
    </dgm:pt>
    <dgm:pt modelId="{078D6570-FB08-4A3B-B6E2-7DC778E23982}" type="pres">
      <dgm:prSet presAssocID="{0105E4D2-946D-43E5-96B5-67255E7F3DA2}" presName="bgRect" presStyleLbl="bgShp" presStyleIdx="0" presStyleCnt="5"/>
      <dgm:spPr/>
    </dgm:pt>
    <dgm:pt modelId="{B30E1CDD-F9FE-4EBE-A39F-CF3CFDC66EFF}" type="pres">
      <dgm:prSet presAssocID="{0105E4D2-946D-43E5-96B5-67255E7F3DA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D8A7BE70-3429-4CFC-A24E-E852DEFBD7F8}" type="pres">
      <dgm:prSet presAssocID="{0105E4D2-946D-43E5-96B5-67255E7F3DA2}" presName="spaceRect" presStyleCnt="0"/>
      <dgm:spPr/>
    </dgm:pt>
    <dgm:pt modelId="{6EAC4344-4F11-4B06-A259-281EC4903A8D}" type="pres">
      <dgm:prSet presAssocID="{0105E4D2-946D-43E5-96B5-67255E7F3DA2}" presName="parTx" presStyleLbl="revTx" presStyleIdx="0" presStyleCnt="5">
        <dgm:presLayoutVars>
          <dgm:chMax val="0"/>
          <dgm:chPref val="0"/>
        </dgm:presLayoutVars>
      </dgm:prSet>
      <dgm:spPr/>
    </dgm:pt>
    <dgm:pt modelId="{A585184F-56BD-4BA8-9C49-DBEB8935497F}" type="pres">
      <dgm:prSet presAssocID="{9BC767AA-0A09-4EA8-AF8F-8BB23AEB486E}" presName="sibTrans" presStyleCnt="0"/>
      <dgm:spPr/>
    </dgm:pt>
    <dgm:pt modelId="{7505C96D-5B0D-4291-9EC1-D58ACD64B892}" type="pres">
      <dgm:prSet presAssocID="{FDDD3C6A-405B-4497-85F3-148978B2D267}" presName="compNode" presStyleCnt="0"/>
      <dgm:spPr/>
    </dgm:pt>
    <dgm:pt modelId="{A54FA053-C1F7-4FC5-9BE1-55BBBFAE3CF5}" type="pres">
      <dgm:prSet presAssocID="{FDDD3C6A-405B-4497-85F3-148978B2D267}" presName="bgRect" presStyleLbl="bgShp" presStyleIdx="1" presStyleCnt="5"/>
      <dgm:spPr/>
    </dgm:pt>
    <dgm:pt modelId="{D9FA56E2-CE60-42B1-854F-1786670C4E30}" type="pres">
      <dgm:prSet presAssocID="{FDDD3C6A-405B-4497-85F3-148978B2D26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7DA80D0F-D76A-4329-BE06-7096AADC36B5}" type="pres">
      <dgm:prSet presAssocID="{FDDD3C6A-405B-4497-85F3-148978B2D267}" presName="spaceRect" presStyleCnt="0"/>
      <dgm:spPr/>
    </dgm:pt>
    <dgm:pt modelId="{F1695744-7C10-4564-AEB9-A009703C6F8F}" type="pres">
      <dgm:prSet presAssocID="{FDDD3C6A-405B-4497-85F3-148978B2D267}" presName="parTx" presStyleLbl="revTx" presStyleIdx="1" presStyleCnt="5">
        <dgm:presLayoutVars>
          <dgm:chMax val="0"/>
          <dgm:chPref val="0"/>
        </dgm:presLayoutVars>
      </dgm:prSet>
      <dgm:spPr/>
    </dgm:pt>
    <dgm:pt modelId="{517F88C8-31E4-4C3C-8538-AB85E259D161}" type="pres">
      <dgm:prSet presAssocID="{F484D098-74C1-4512-A338-CB55A3067F89}" presName="sibTrans" presStyleCnt="0"/>
      <dgm:spPr/>
    </dgm:pt>
    <dgm:pt modelId="{DE453A6E-3344-452F-ABC7-0016B622DB0F}" type="pres">
      <dgm:prSet presAssocID="{49B37E65-0DA0-4926-B0FB-925CEE0ED79F}" presName="compNode" presStyleCnt="0"/>
      <dgm:spPr/>
    </dgm:pt>
    <dgm:pt modelId="{74FC23EE-D123-4163-A14D-790CD1F0FE29}" type="pres">
      <dgm:prSet presAssocID="{49B37E65-0DA0-4926-B0FB-925CEE0ED79F}" presName="bgRect" presStyleLbl="bgShp" presStyleIdx="2" presStyleCnt="5"/>
      <dgm:spPr/>
    </dgm:pt>
    <dgm:pt modelId="{7519642C-9687-43B5-87FD-9385515D1FD6}" type="pres">
      <dgm:prSet presAssocID="{49B37E65-0DA0-4926-B0FB-925CEE0ED79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1793B4F0-9F59-4C52-93C5-F351DA1B58A3}" type="pres">
      <dgm:prSet presAssocID="{49B37E65-0DA0-4926-B0FB-925CEE0ED79F}" presName="spaceRect" presStyleCnt="0"/>
      <dgm:spPr/>
    </dgm:pt>
    <dgm:pt modelId="{67CD2BBB-736C-4B2D-9A74-422CB5557EFD}" type="pres">
      <dgm:prSet presAssocID="{49B37E65-0DA0-4926-B0FB-925CEE0ED79F}" presName="parTx" presStyleLbl="revTx" presStyleIdx="2" presStyleCnt="5">
        <dgm:presLayoutVars>
          <dgm:chMax val="0"/>
          <dgm:chPref val="0"/>
        </dgm:presLayoutVars>
      </dgm:prSet>
      <dgm:spPr/>
    </dgm:pt>
    <dgm:pt modelId="{6A91735C-6A35-4C53-A25C-45949D98F7C3}" type="pres">
      <dgm:prSet presAssocID="{3D677CD1-2592-4A27-918E-7854DDF86268}" presName="sibTrans" presStyleCnt="0"/>
      <dgm:spPr/>
    </dgm:pt>
    <dgm:pt modelId="{94264E37-431F-4696-8379-3B6A76712A03}" type="pres">
      <dgm:prSet presAssocID="{CAEF5D69-C50B-4E7D-807F-AA67067754AE}" presName="compNode" presStyleCnt="0"/>
      <dgm:spPr/>
    </dgm:pt>
    <dgm:pt modelId="{46D0F54C-2A98-46E2-A84F-79D60F28F2C5}" type="pres">
      <dgm:prSet presAssocID="{CAEF5D69-C50B-4E7D-807F-AA67067754AE}" presName="bgRect" presStyleLbl="bgShp" presStyleIdx="3" presStyleCnt="5"/>
      <dgm:spPr/>
    </dgm:pt>
    <dgm:pt modelId="{653DED19-8711-42B7-A55F-231F4F067857}" type="pres">
      <dgm:prSet presAssocID="{CAEF5D69-C50B-4E7D-807F-AA67067754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D7BF0A4-BE2E-43FC-99E0-000A5EC2EBA8}" type="pres">
      <dgm:prSet presAssocID="{CAEF5D69-C50B-4E7D-807F-AA67067754AE}" presName="spaceRect" presStyleCnt="0"/>
      <dgm:spPr/>
    </dgm:pt>
    <dgm:pt modelId="{67C3E3E3-B1EE-4040-804B-BA15F0374268}" type="pres">
      <dgm:prSet presAssocID="{CAEF5D69-C50B-4E7D-807F-AA67067754AE}" presName="parTx" presStyleLbl="revTx" presStyleIdx="3" presStyleCnt="5">
        <dgm:presLayoutVars>
          <dgm:chMax val="0"/>
          <dgm:chPref val="0"/>
        </dgm:presLayoutVars>
      </dgm:prSet>
      <dgm:spPr/>
    </dgm:pt>
    <dgm:pt modelId="{9F1F5271-6AA0-42CE-93F3-2385F7999876}" type="pres">
      <dgm:prSet presAssocID="{CE4C00DC-C147-4F3F-8527-01E3D6C4D89E}" presName="sibTrans" presStyleCnt="0"/>
      <dgm:spPr/>
    </dgm:pt>
    <dgm:pt modelId="{203D2192-9A7D-4D34-9CC7-0CD252796BDA}" type="pres">
      <dgm:prSet presAssocID="{BDB6A8B2-1EE5-4BC0-B2F0-9C56141AC39C}" presName="compNode" presStyleCnt="0"/>
      <dgm:spPr/>
    </dgm:pt>
    <dgm:pt modelId="{B2BAF6EC-99F3-436C-B9B4-09EB9C0059CB}" type="pres">
      <dgm:prSet presAssocID="{BDB6A8B2-1EE5-4BC0-B2F0-9C56141AC39C}" presName="bgRect" presStyleLbl="bgShp" presStyleIdx="4" presStyleCnt="5"/>
      <dgm:spPr/>
    </dgm:pt>
    <dgm:pt modelId="{50E55369-20CB-47D1-9F7A-BF98DD2AF9CF}" type="pres">
      <dgm:prSet presAssocID="{BDB6A8B2-1EE5-4BC0-B2F0-9C56141AC39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52CC483-9FA4-47C2-AF58-C8EBC738D3FA}" type="pres">
      <dgm:prSet presAssocID="{BDB6A8B2-1EE5-4BC0-B2F0-9C56141AC39C}" presName="spaceRect" presStyleCnt="0"/>
      <dgm:spPr/>
    </dgm:pt>
    <dgm:pt modelId="{3EC18CD2-EB93-47A8-B9B4-484A4FD37A4C}" type="pres">
      <dgm:prSet presAssocID="{BDB6A8B2-1EE5-4BC0-B2F0-9C56141AC39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5E9FD19-54B8-474B-A171-BE4652F961BE}" type="presOf" srcId="{0105E4D2-946D-43E5-96B5-67255E7F3DA2}" destId="{6EAC4344-4F11-4B06-A259-281EC4903A8D}" srcOrd="0" destOrd="0" presId="urn:microsoft.com/office/officeart/2018/2/layout/IconVerticalSolidList"/>
    <dgm:cxn modelId="{6D50E331-8BB4-4A96-9730-585B84F3D369}" srcId="{C9E1E409-D496-4193-A0CC-DC5EB2F69742}" destId="{BDB6A8B2-1EE5-4BC0-B2F0-9C56141AC39C}" srcOrd="4" destOrd="0" parTransId="{F4E89731-AD27-46CE-8FF9-C24A5A2FAEE5}" sibTransId="{4DC7B383-1A13-4EE6-B261-71E6ABC81FE1}"/>
    <dgm:cxn modelId="{27BE535C-092B-4C23-AF96-1626AC3F5708}" type="presOf" srcId="{C9E1E409-D496-4193-A0CC-DC5EB2F69742}" destId="{548E748C-BE7A-43D6-84E6-B27D28A30A75}" srcOrd="0" destOrd="0" presId="urn:microsoft.com/office/officeart/2018/2/layout/IconVerticalSolidList"/>
    <dgm:cxn modelId="{0284D144-FB4C-40F6-B265-4F3C41E7D68E}" type="presOf" srcId="{CAEF5D69-C50B-4E7D-807F-AA67067754AE}" destId="{67C3E3E3-B1EE-4040-804B-BA15F0374268}" srcOrd="0" destOrd="0" presId="urn:microsoft.com/office/officeart/2018/2/layout/IconVerticalSolidList"/>
    <dgm:cxn modelId="{9C0AA655-ACBD-4BC3-B92B-9C8701AEAC42}" srcId="{C9E1E409-D496-4193-A0CC-DC5EB2F69742}" destId="{49B37E65-0DA0-4926-B0FB-925CEE0ED79F}" srcOrd="2" destOrd="0" parTransId="{81F67ABA-752C-4C7B-A303-21F0B33DC77A}" sibTransId="{3D677CD1-2592-4A27-918E-7854DDF86268}"/>
    <dgm:cxn modelId="{265DC786-87F5-4D09-BD5A-3B93A7EA7922}" srcId="{C9E1E409-D496-4193-A0CC-DC5EB2F69742}" destId="{FDDD3C6A-405B-4497-85F3-148978B2D267}" srcOrd="1" destOrd="0" parTransId="{32339823-835B-4687-B56B-39570B75644D}" sibTransId="{F484D098-74C1-4512-A338-CB55A3067F89}"/>
    <dgm:cxn modelId="{914FC698-5EA5-4553-82F0-48317DDA43FA}" type="presOf" srcId="{FDDD3C6A-405B-4497-85F3-148978B2D267}" destId="{F1695744-7C10-4564-AEB9-A009703C6F8F}" srcOrd="0" destOrd="0" presId="urn:microsoft.com/office/officeart/2018/2/layout/IconVerticalSolidList"/>
    <dgm:cxn modelId="{FD3FDAB9-C240-4B92-B944-C45E7C4EE900}" srcId="{C9E1E409-D496-4193-A0CC-DC5EB2F69742}" destId="{CAEF5D69-C50B-4E7D-807F-AA67067754AE}" srcOrd="3" destOrd="0" parTransId="{6D92F837-7185-4B9F-AD65-9D878952770B}" sibTransId="{CE4C00DC-C147-4F3F-8527-01E3D6C4D89E}"/>
    <dgm:cxn modelId="{30E6EAE4-F804-4AF4-89BF-4EAFAF592302}" type="presOf" srcId="{BDB6A8B2-1EE5-4BC0-B2F0-9C56141AC39C}" destId="{3EC18CD2-EB93-47A8-B9B4-484A4FD37A4C}" srcOrd="0" destOrd="0" presId="urn:microsoft.com/office/officeart/2018/2/layout/IconVerticalSolidList"/>
    <dgm:cxn modelId="{F0CCECE7-587C-443E-8B5D-1109FA893D57}" srcId="{C9E1E409-D496-4193-A0CC-DC5EB2F69742}" destId="{0105E4D2-946D-43E5-96B5-67255E7F3DA2}" srcOrd="0" destOrd="0" parTransId="{25DB3A50-DC63-42FB-9302-74DD0B4CBD29}" sibTransId="{9BC767AA-0A09-4EA8-AF8F-8BB23AEB486E}"/>
    <dgm:cxn modelId="{0B1C0FEF-4079-4352-AE66-54E882C51F5B}" type="presOf" srcId="{49B37E65-0DA0-4926-B0FB-925CEE0ED79F}" destId="{67CD2BBB-736C-4B2D-9A74-422CB5557EFD}" srcOrd="0" destOrd="0" presId="urn:microsoft.com/office/officeart/2018/2/layout/IconVerticalSolidList"/>
    <dgm:cxn modelId="{C2B66682-EF89-4051-85A1-E39223D4186D}" type="presParOf" srcId="{548E748C-BE7A-43D6-84E6-B27D28A30A75}" destId="{F01F8966-C3D8-43A6-ADE7-0E742E43BCE0}" srcOrd="0" destOrd="0" presId="urn:microsoft.com/office/officeart/2018/2/layout/IconVerticalSolidList"/>
    <dgm:cxn modelId="{67F4BF4C-40A4-4551-B03B-214375032A62}" type="presParOf" srcId="{F01F8966-C3D8-43A6-ADE7-0E742E43BCE0}" destId="{078D6570-FB08-4A3B-B6E2-7DC778E23982}" srcOrd="0" destOrd="0" presId="urn:microsoft.com/office/officeart/2018/2/layout/IconVerticalSolidList"/>
    <dgm:cxn modelId="{C5AB550F-D377-4126-9726-96D48A5127C9}" type="presParOf" srcId="{F01F8966-C3D8-43A6-ADE7-0E742E43BCE0}" destId="{B30E1CDD-F9FE-4EBE-A39F-CF3CFDC66EFF}" srcOrd="1" destOrd="0" presId="urn:microsoft.com/office/officeart/2018/2/layout/IconVerticalSolidList"/>
    <dgm:cxn modelId="{C640661B-05F1-4544-B93D-6136710276D3}" type="presParOf" srcId="{F01F8966-C3D8-43A6-ADE7-0E742E43BCE0}" destId="{D8A7BE70-3429-4CFC-A24E-E852DEFBD7F8}" srcOrd="2" destOrd="0" presId="urn:microsoft.com/office/officeart/2018/2/layout/IconVerticalSolidList"/>
    <dgm:cxn modelId="{8AF42B2A-2316-4642-AAF2-1A8034286D3B}" type="presParOf" srcId="{F01F8966-C3D8-43A6-ADE7-0E742E43BCE0}" destId="{6EAC4344-4F11-4B06-A259-281EC4903A8D}" srcOrd="3" destOrd="0" presId="urn:microsoft.com/office/officeart/2018/2/layout/IconVerticalSolidList"/>
    <dgm:cxn modelId="{126029A3-24DF-4D7B-8BB4-959A7A18ED5B}" type="presParOf" srcId="{548E748C-BE7A-43D6-84E6-B27D28A30A75}" destId="{A585184F-56BD-4BA8-9C49-DBEB8935497F}" srcOrd="1" destOrd="0" presId="urn:microsoft.com/office/officeart/2018/2/layout/IconVerticalSolidList"/>
    <dgm:cxn modelId="{7C3BB782-E805-4464-92D5-221CA11629CF}" type="presParOf" srcId="{548E748C-BE7A-43D6-84E6-B27D28A30A75}" destId="{7505C96D-5B0D-4291-9EC1-D58ACD64B892}" srcOrd="2" destOrd="0" presId="urn:microsoft.com/office/officeart/2018/2/layout/IconVerticalSolidList"/>
    <dgm:cxn modelId="{E7828C43-2E11-4AB8-B3A4-614C92EA2F1D}" type="presParOf" srcId="{7505C96D-5B0D-4291-9EC1-D58ACD64B892}" destId="{A54FA053-C1F7-4FC5-9BE1-55BBBFAE3CF5}" srcOrd="0" destOrd="0" presId="urn:microsoft.com/office/officeart/2018/2/layout/IconVerticalSolidList"/>
    <dgm:cxn modelId="{0FC50E6A-B70E-4991-BC00-78858F175FFE}" type="presParOf" srcId="{7505C96D-5B0D-4291-9EC1-D58ACD64B892}" destId="{D9FA56E2-CE60-42B1-854F-1786670C4E30}" srcOrd="1" destOrd="0" presId="urn:microsoft.com/office/officeart/2018/2/layout/IconVerticalSolidList"/>
    <dgm:cxn modelId="{E8C90382-0ECD-49A6-85AE-D5F6F276FE1F}" type="presParOf" srcId="{7505C96D-5B0D-4291-9EC1-D58ACD64B892}" destId="{7DA80D0F-D76A-4329-BE06-7096AADC36B5}" srcOrd="2" destOrd="0" presId="urn:microsoft.com/office/officeart/2018/2/layout/IconVerticalSolidList"/>
    <dgm:cxn modelId="{5C1F3541-1EA3-49E1-8A90-D763303152D5}" type="presParOf" srcId="{7505C96D-5B0D-4291-9EC1-D58ACD64B892}" destId="{F1695744-7C10-4564-AEB9-A009703C6F8F}" srcOrd="3" destOrd="0" presId="urn:microsoft.com/office/officeart/2018/2/layout/IconVerticalSolidList"/>
    <dgm:cxn modelId="{D0CEB6FF-045E-4980-9416-2F980E6D85CB}" type="presParOf" srcId="{548E748C-BE7A-43D6-84E6-B27D28A30A75}" destId="{517F88C8-31E4-4C3C-8538-AB85E259D161}" srcOrd="3" destOrd="0" presId="urn:microsoft.com/office/officeart/2018/2/layout/IconVerticalSolidList"/>
    <dgm:cxn modelId="{AFB9A18B-4E19-40F9-AF91-A006CBA87B04}" type="presParOf" srcId="{548E748C-BE7A-43D6-84E6-B27D28A30A75}" destId="{DE453A6E-3344-452F-ABC7-0016B622DB0F}" srcOrd="4" destOrd="0" presId="urn:microsoft.com/office/officeart/2018/2/layout/IconVerticalSolidList"/>
    <dgm:cxn modelId="{41EAA170-ABC7-4EE8-A655-E31B10029ECB}" type="presParOf" srcId="{DE453A6E-3344-452F-ABC7-0016B622DB0F}" destId="{74FC23EE-D123-4163-A14D-790CD1F0FE29}" srcOrd="0" destOrd="0" presId="urn:microsoft.com/office/officeart/2018/2/layout/IconVerticalSolidList"/>
    <dgm:cxn modelId="{6930F10C-D998-4260-A72B-4C2BFD9150C3}" type="presParOf" srcId="{DE453A6E-3344-452F-ABC7-0016B622DB0F}" destId="{7519642C-9687-43B5-87FD-9385515D1FD6}" srcOrd="1" destOrd="0" presId="urn:microsoft.com/office/officeart/2018/2/layout/IconVerticalSolidList"/>
    <dgm:cxn modelId="{1F5C2A56-842A-4663-A180-E240BD2A427E}" type="presParOf" srcId="{DE453A6E-3344-452F-ABC7-0016B622DB0F}" destId="{1793B4F0-9F59-4C52-93C5-F351DA1B58A3}" srcOrd="2" destOrd="0" presId="urn:microsoft.com/office/officeart/2018/2/layout/IconVerticalSolidList"/>
    <dgm:cxn modelId="{248A605D-59F1-4B3D-9DD0-7A7231D9BA98}" type="presParOf" srcId="{DE453A6E-3344-452F-ABC7-0016B622DB0F}" destId="{67CD2BBB-736C-4B2D-9A74-422CB5557EFD}" srcOrd="3" destOrd="0" presId="urn:microsoft.com/office/officeart/2018/2/layout/IconVerticalSolidList"/>
    <dgm:cxn modelId="{C846EEF5-CF8E-4D13-A4B3-75F1B4E8FB3F}" type="presParOf" srcId="{548E748C-BE7A-43D6-84E6-B27D28A30A75}" destId="{6A91735C-6A35-4C53-A25C-45949D98F7C3}" srcOrd="5" destOrd="0" presId="urn:microsoft.com/office/officeart/2018/2/layout/IconVerticalSolidList"/>
    <dgm:cxn modelId="{72BBB831-01ED-41C0-8A39-8FC608FB4421}" type="presParOf" srcId="{548E748C-BE7A-43D6-84E6-B27D28A30A75}" destId="{94264E37-431F-4696-8379-3B6A76712A03}" srcOrd="6" destOrd="0" presId="urn:microsoft.com/office/officeart/2018/2/layout/IconVerticalSolidList"/>
    <dgm:cxn modelId="{74B9C511-876F-44DC-98CF-18227C9FDDA5}" type="presParOf" srcId="{94264E37-431F-4696-8379-3B6A76712A03}" destId="{46D0F54C-2A98-46E2-A84F-79D60F28F2C5}" srcOrd="0" destOrd="0" presId="urn:microsoft.com/office/officeart/2018/2/layout/IconVerticalSolidList"/>
    <dgm:cxn modelId="{8C607091-8A5C-4EE8-B73B-0A22AAC072BF}" type="presParOf" srcId="{94264E37-431F-4696-8379-3B6A76712A03}" destId="{653DED19-8711-42B7-A55F-231F4F067857}" srcOrd="1" destOrd="0" presId="urn:microsoft.com/office/officeart/2018/2/layout/IconVerticalSolidList"/>
    <dgm:cxn modelId="{C742A873-6F42-4C49-99FD-7B5C633E1142}" type="presParOf" srcId="{94264E37-431F-4696-8379-3B6A76712A03}" destId="{AD7BF0A4-BE2E-43FC-99E0-000A5EC2EBA8}" srcOrd="2" destOrd="0" presId="urn:microsoft.com/office/officeart/2018/2/layout/IconVerticalSolidList"/>
    <dgm:cxn modelId="{7E1D3EB5-A930-4B41-B847-E59C0C79E8A0}" type="presParOf" srcId="{94264E37-431F-4696-8379-3B6A76712A03}" destId="{67C3E3E3-B1EE-4040-804B-BA15F0374268}" srcOrd="3" destOrd="0" presId="urn:microsoft.com/office/officeart/2018/2/layout/IconVerticalSolidList"/>
    <dgm:cxn modelId="{A08DD6FB-AD0F-4CCA-BF48-8D90EBD4E687}" type="presParOf" srcId="{548E748C-BE7A-43D6-84E6-B27D28A30A75}" destId="{9F1F5271-6AA0-42CE-93F3-2385F7999876}" srcOrd="7" destOrd="0" presId="urn:microsoft.com/office/officeart/2018/2/layout/IconVerticalSolidList"/>
    <dgm:cxn modelId="{7E7DD73E-C891-4CC9-91F8-6BE8750F2504}" type="presParOf" srcId="{548E748C-BE7A-43D6-84E6-B27D28A30A75}" destId="{203D2192-9A7D-4D34-9CC7-0CD252796BDA}" srcOrd="8" destOrd="0" presId="urn:microsoft.com/office/officeart/2018/2/layout/IconVerticalSolidList"/>
    <dgm:cxn modelId="{D60F7EED-D019-42F1-A766-707382B31890}" type="presParOf" srcId="{203D2192-9A7D-4D34-9CC7-0CD252796BDA}" destId="{B2BAF6EC-99F3-436C-B9B4-09EB9C0059CB}" srcOrd="0" destOrd="0" presId="urn:microsoft.com/office/officeart/2018/2/layout/IconVerticalSolidList"/>
    <dgm:cxn modelId="{5F3A9728-8A8A-4168-BF0F-71F63742E792}" type="presParOf" srcId="{203D2192-9A7D-4D34-9CC7-0CD252796BDA}" destId="{50E55369-20CB-47D1-9F7A-BF98DD2AF9CF}" srcOrd="1" destOrd="0" presId="urn:microsoft.com/office/officeart/2018/2/layout/IconVerticalSolidList"/>
    <dgm:cxn modelId="{204D388D-80E2-4150-9FAD-1CEE46DE1D54}" type="presParOf" srcId="{203D2192-9A7D-4D34-9CC7-0CD252796BDA}" destId="{152CC483-9FA4-47C2-AF58-C8EBC738D3FA}" srcOrd="2" destOrd="0" presId="urn:microsoft.com/office/officeart/2018/2/layout/IconVerticalSolidList"/>
    <dgm:cxn modelId="{174E8A12-01BB-4B60-9741-DC291547DDC8}" type="presParOf" srcId="{203D2192-9A7D-4D34-9CC7-0CD252796BDA}" destId="{3EC18CD2-EB93-47A8-B9B4-484A4FD37A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735C53-9389-411F-A871-9BF7F2C301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34B647-E72B-4552-A710-F5D08A5091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Correct spelling and grammar, </a:t>
          </a:r>
          <a:endParaRPr lang="en-US"/>
        </a:p>
      </dgm:t>
    </dgm:pt>
    <dgm:pt modelId="{54F008AD-78D9-4A3A-BDD1-A90C492C0C00}" type="parTrans" cxnId="{D4B637A0-44CC-44C0-94F1-F7921B4871B8}">
      <dgm:prSet/>
      <dgm:spPr/>
      <dgm:t>
        <a:bodyPr/>
        <a:lstStyle/>
        <a:p>
          <a:endParaRPr lang="en-US"/>
        </a:p>
      </dgm:t>
    </dgm:pt>
    <dgm:pt modelId="{CB01122F-0ADC-4223-B7D2-F577926A54C8}" type="sibTrans" cxnId="{D4B637A0-44CC-44C0-94F1-F7921B4871B8}">
      <dgm:prSet/>
      <dgm:spPr/>
      <dgm:t>
        <a:bodyPr/>
        <a:lstStyle/>
        <a:p>
          <a:endParaRPr lang="en-US"/>
        </a:p>
      </dgm:t>
    </dgm:pt>
    <dgm:pt modelId="{54042B17-5102-45D1-A80E-024485ECEA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you do not include the correct spelling and grammar, it may undermine your letter and authority. </a:t>
          </a:r>
          <a:endParaRPr lang="en-US"/>
        </a:p>
      </dgm:t>
    </dgm:pt>
    <dgm:pt modelId="{3C03B912-2738-4466-825C-E105E1FA81E4}" type="parTrans" cxnId="{F987CDAA-6AFA-4F07-B5DF-FB0BA3BE00B6}">
      <dgm:prSet/>
      <dgm:spPr/>
      <dgm:t>
        <a:bodyPr/>
        <a:lstStyle/>
        <a:p>
          <a:endParaRPr lang="en-US"/>
        </a:p>
      </dgm:t>
    </dgm:pt>
    <dgm:pt modelId="{6E021433-D936-499F-9F6D-C0752D861DC3}" type="sibTrans" cxnId="{F987CDAA-6AFA-4F07-B5DF-FB0BA3BE00B6}">
      <dgm:prSet/>
      <dgm:spPr/>
      <dgm:t>
        <a:bodyPr/>
        <a:lstStyle/>
        <a:p>
          <a:endParaRPr lang="en-US"/>
        </a:p>
      </dgm:t>
    </dgm:pt>
    <dgm:pt modelId="{F4AAFA06-3BA9-4027-9DA9-9822B8DB45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must ensure that you are proofreading your work. </a:t>
          </a:r>
          <a:endParaRPr lang="en-US"/>
        </a:p>
      </dgm:t>
    </dgm:pt>
    <dgm:pt modelId="{72BAE763-9701-4115-901F-746EBB206D50}" type="parTrans" cxnId="{DCE54BF8-F6FB-4A10-826F-F8D3B7A12EF2}">
      <dgm:prSet/>
      <dgm:spPr/>
      <dgm:t>
        <a:bodyPr/>
        <a:lstStyle/>
        <a:p>
          <a:endParaRPr lang="en-US"/>
        </a:p>
      </dgm:t>
    </dgm:pt>
    <dgm:pt modelId="{D18C06B2-8373-46FE-8C80-4D0AD969BE7A}" type="sibTrans" cxnId="{DCE54BF8-F6FB-4A10-826F-F8D3B7A12EF2}">
      <dgm:prSet/>
      <dgm:spPr/>
      <dgm:t>
        <a:bodyPr/>
        <a:lstStyle/>
        <a:p>
          <a:endParaRPr lang="en-US"/>
        </a:p>
      </dgm:t>
    </dgm:pt>
    <dgm:pt modelId="{C27B2ADC-03CC-4AC9-81CF-5299D63782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good tip includes reading the letter out loud to yourself. </a:t>
          </a:r>
          <a:endParaRPr lang="en-US"/>
        </a:p>
      </dgm:t>
    </dgm:pt>
    <dgm:pt modelId="{BC967999-606E-437E-9945-2FEDF64ED428}" type="parTrans" cxnId="{1DC7B059-7DDC-48E0-ABB7-EA60B5F00C66}">
      <dgm:prSet/>
      <dgm:spPr/>
      <dgm:t>
        <a:bodyPr/>
        <a:lstStyle/>
        <a:p>
          <a:endParaRPr lang="en-US"/>
        </a:p>
      </dgm:t>
    </dgm:pt>
    <dgm:pt modelId="{083D67CF-41DA-41F3-9A57-19DE106A2AD9}" type="sibTrans" cxnId="{1DC7B059-7DDC-48E0-ABB7-EA60B5F00C66}">
      <dgm:prSet/>
      <dgm:spPr/>
      <dgm:t>
        <a:bodyPr/>
        <a:lstStyle/>
        <a:p>
          <a:endParaRPr lang="en-US"/>
        </a:p>
      </dgm:t>
    </dgm:pt>
    <dgm:pt modelId="{D0573738-ED28-45B0-888C-6044DCE645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must ensure your letter comes across right to the client. </a:t>
          </a:r>
          <a:endParaRPr lang="en-US"/>
        </a:p>
      </dgm:t>
    </dgm:pt>
    <dgm:pt modelId="{07D4963D-6CDF-4838-B87F-4BECEAFF11C1}" type="parTrans" cxnId="{B03D6F9B-1564-482B-8BF1-1DA9B622267D}">
      <dgm:prSet/>
      <dgm:spPr/>
      <dgm:t>
        <a:bodyPr/>
        <a:lstStyle/>
        <a:p>
          <a:endParaRPr lang="en-US"/>
        </a:p>
      </dgm:t>
    </dgm:pt>
    <dgm:pt modelId="{36D048EF-850F-45AF-A335-6C093D91969C}" type="sibTrans" cxnId="{B03D6F9B-1564-482B-8BF1-1DA9B622267D}">
      <dgm:prSet/>
      <dgm:spPr/>
      <dgm:t>
        <a:bodyPr/>
        <a:lstStyle/>
        <a:p>
          <a:endParaRPr lang="en-US"/>
        </a:p>
      </dgm:t>
    </dgm:pt>
    <dgm:pt modelId="{CAF0F48F-5068-439B-839B-7C82DEE348CD}" type="pres">
      <dgm:prSet presAssocID="{35735C53-9389-411F-A871-9BF7F2C301F5}" presName="root" presStyleCnt="0">
        <dgm:presLayoutVars>
          <dgm:dir/>
          <dgm:resizeHandles val="exact"/>
        </dgm:presLayoutVars>
      </dgm:prSet>
      <dgm:spPr/>
    </dgm:pt>
    <dgm:pt modelId="{CAA29CE6-1127-47B8-B6D4-AFA254CD7716}" type="pres">
      <dgm:prSet presAssocID="{9634B647-E72B-4552-A710-F5D08A50912C}" presName="compNode" presStyleCnt="0"/>
      <dgm:spPr/>
    </dgm:pt>
    <dgm:pt modelId="{B26FDB02-67E2-409E-8CF7-173291AE336E}" type="pres">
      <dgm:prSet presAssocID="{9634B647-E72B-4552-A710-F5D08A50912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CF6993F-7D1E-4DDC-9924-4B58A8334A96}" type="pres">
      <dgm:prSet presAssocID="{9634B647-E72B-4552-A710-F5D08A50912C}" presName="spaceRect" presStyleCnt="0"/>
      <dgm:spPr/>
    </dgm:pt>
    <dgm:pt modelId="{635D325C-C350-403B-B1D3-7BD2CF8F462B}" type="pres">
      <dgm:prSet presAssocID="{9634B647-E72B-4552-A710-F5D08A50912C}" presName="textRect" presStyleLbl="revTx" presStyleIdx="0" presStyleCnt="5">
        <dgm:presLayoutVars>
          <dgm:chMax val="1"/>
          <dgm:chPref val="1"/>
        </dgm:presLayoutVars>
      </dgm:prSet>
      <dgm:spPr/>
    </dgm:pt>
    <dgm:pt modelId="{DD0955F5-726C-4BF5-8DF7-D6DBCB9AD9FB}" type="pres">
      <dgm:prSet presAssocID="{CB01122F-0ADC-4223-B7D2-F577926A54C8}" presName="sibTrans" presStyleCnt="0"/>
      <dgm:spPr/>
    </dgm:pt>
    <dgm:pt modelId="{EF82866D-B9F6-410C-B296-B499E5C60F86}" type="pres">
      <dgm:prSet presAssocID="{54042B17-5102-45D1-A80E-024485ECEAE0}" presName="compNode" presStyleCnt="0"/>
      <dgm:spPr/>
    </dgm:pt>
    <dgm:pt modelId="{B4C8453C-601D-407C-81A7-84C7ECB5AA92}" type="pres">
      <dgm:prSet presAssocID="{54042B17-5102-45D1-A80E-024485ECEAE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7CC6AC9-A039-4185-BBA1-7308DBFD3A05}" type="pres">
      <dgm:prSet presAssocID="{54042B17-5102-45D1-A80E-024485ECEAE0}" presName="spaceRect" presStyleCnt="0"/>
      <dgm:spPr/>
    </dgm:pt>
    <dgm:pt modelId="{49123A7F-24F2-4C91-AEBF-E4FC44F6C9AF}" type="pres">
      <dgm:prSet presAssocID="{54042B17-5102-45D1-A80E-024485ECEAE0}" presName="textRect" presStyleLbl="revTx" presStyleIdx="1" presStyleCnt="5">
        <dgm:presLayoutVars>
          <dgm:chMax val="1"/>
          <dgm:chPref val="1"/>
        </dgm:presLayoutVars>
      </dgm:prSet>
      <dgm:spPr/>
    </dgm:pt>
    <dgm:pt modelId="{C5D159B4-78AB-4125-9F2F-53024DBDC2B3}" type="pres">
      <dgm:prSet presAssocID="{6E021433-D936-499F-9F6D-C0752D861DC3}" presName="sibTrans" presStyleCnt="0"/>
      <dgm:spPr/>
    </dgm:pt>
    <dgm:pt modelId="{0760170C-1B46-44A3-8278-1173F9FE8D47}" type="pres">
      <dgm:prSet presAssocID="{F4AAFA06-3BA9-4027-9DA9-9822B8DB451C}" presName="compNode" presStyleCnt="0"/>
      <dgm:spPr/>
    </dgm:pt>
    <dgm:pt modelId="{2437FE1A-1A7E-4F91-AFE3-5E7DCE90E00E}" type="pres">
      <dgm:prSet presAssocID="{F4AAFA06-3BA9-4027-9DA9-9822B8DB451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9FF1B7C-95A1-44E1-B236-8B70E240119A}" type="pres">
      <dgm:prSet presAssocID="{F4AAFA06-3BA9-4027-9DA9-9822B8DB451C}" presName="spaceRect" presStyleCnt="0"/>
      <dgm:spPr/>
    </dgm:pt>
    <dgm:pt modelId="{3E36373D-8024-46F9-B81C-F779D1FA7D66}" type="pres">
      <dgm:prSet presAssocID="{F4AAFA06-3BA9-4027-9DA9-9822B8DB451C}" presName="textRect" presStyleLbl="revTx" presStyleIdx="2" presStyleCnt="5">
        <dgm:presLayoutVars>
          <dgm:chMax val="1"/>
          <dgm:chPref val="1"/>
        </dgm:presLayoutVars>
      </dgm:prSet>
      <dgm:spPr/>
    </dgm:pt>
    <dgm:pt modelId="{2AC1ADE3-9777-4060-AD53-AC02C3EC368B}" type="pres">
      <dgm:prSet presAssocID="{D18C06B2-8373-46FE-8C80-4D0AD969BE7A}" presName="sibTrans" presStyleCnt="0"/>
      <dgm:spPr/>
    </dgm:pt>
    <dgm:pt modelId="{BE7DD3ED-0AA1-4175-8B63-3DA73DFA32DA}" type="pres">
      <dgm:prSet presAssocID="{C27B2ADC-03CC-4AC9-81CF-5299D6378256}" presName="compNode" presStyleCnt="0"/>
      <dgm:spPr/>
    </dgm:pt>
    <dgm:pt modelId="{9D16CB8D-6270-406A-9D50-569EBE503E89}" type="pres">
      <dgm:prSet presAssocID="{C27B2ADC-03CC-4AC9-81CF-5299D637825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77F5DE0-1A25-4135-8F8B-37F27C7C4FFF}" type="pres">
      <dgm:prSet presAssocID="{C27B2ADC-03CC-4AC9-81CF-5299D6378256}" presName="spaceRect" presStyleCnt="0"/>
      <dgm:spPr/>
    </dgm:pt>
    <dgm:pt modelId="{8E767BD9-32C5-4CC0-9312-EE07B00093AB}" type="pres">
      <dgm:prSet presAssocID="{C27B2ADC-03CC-4AC9-81CF-5299D6378256}" presName="textRect" presStyleLbl="revTx" presStyleIdx="3" presStyleCnt="5">
        <dgm:presLayoutVars>
          <dgm:chMax val="1"/>
          <dgm:chPref val="1"/>
        </dgm:presLayoutVars>
      </dgm:prSet>
      <dgm:spPr/>
    </dgm:pt>
    <dgm:pt modelId="{14AD0C44-030F-4043-B4EA-D74D7540F388}" type="pres">
      <dgm:prSet presAssocID="{083D67CF-41DA-41F3-9A57-19DE106A2AD9}" presName="sibTrans" presStyleCnt="0"/>
      <dgm:spPr/>
    </dgm:pt>
    <dgm:pt modelId="{40B667A8-5F65-4B0D-8DA0-E87F63FACBF0}" type="pres">
      <dgm:prSet presAssocID="{D0573738-ED28-45B0-888C-6044DCE64574}" presName="compNode" presStyleCnt="0"/>
      <dgm:spPr/>
    </dgm:pt>
    <dgm:pt modelId="{B3C4A166-B1C9-4B5A-8E14-0E52FB520CFB}" type="pres">
      <dgm:prSet presAssocID="{D0573738-ED28-45B0-888C-6044DCE6457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AA68CB50-D258-4E69-B868-E02996EA5B4B}" type="pres">
      <dgm:prSet presAssocID="{D0573738-ED28-45B0-888C-6044DCE64574}" presName="spaceRect" presStyleCnt="0"/>
      <dgm:spPr/>
    </dgm:pt>
    <dgm:pt modelId="{0153F150-51B0-466D-A7B4-FC2B15820648}" type="pres">
      <dgm:prSet presAssocID="{D0573738-ED28-45B0-888C-6044DCE6457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4EC0268-9953-4E9C-8160-1121667BCC5E}" type="presOf" srcId="{D0573738-ED28-45B0-888C-6044DCE64574}" destId="{0153F150-51B0-466D-A7B4-FC2B15820648}" srcOrd="0" destOrd="0" presId="urn:microsoft.com/office/officeart/2018/2/layout/IconLabelList"/>
    <dgm:cxn modelId="{1DC7B059-7DDC-48E0-ABB7-EA60B5F00C66}" srcId="{35735C53-9389-411F-A871-9BF7F2C301F5}" destId="{C27B2ADC-03CC-4AC9-81CF-5299D6378256}" srcOrd="3" destOrd="0" parTransId="{BC967999-606E-437E-9945-2FEDF64ED428}" sibTransId="{083D67CF-41DA-41F3-9A57-19DE106A2AD9}"/>
    <dgm:cxn modelId="{47C6648A-8EC3-4971-B840-7D097016EA68}" type="presOf" srcId="{35735C53-9389-411F-A871-9BF7F2C301F5}" destId="{CAF0F48F-5068-439B-839B-7C82DEE348CD}" srcOrd="0" destOrd="0" presId="urn:microsoft.com/office/officeart/2018/2/layout/IconLabelList"/>
    <dgm:cxn modelId="{B03D6F9B-1564-482B-8BF1-1DA9B622267D}" srcId="{35735C53-9389-411F-A871-9BF7F2C301F5}" destId="{D0573738-ED28-45B0-888C-6044DCE64574}" srcOrd="4" destOrd="0" parTransId="{07D4963D-6CDF-4838-B87F-4BECEAFF11C1}" sibTransId="{36D048EF-850F-45AF-A335-6C093D91969C}"/>
    <dgm:cxn modelId="{D4B637A0-44CC-44C0-94F1-F7921B4871B8}" srcId="{35735C53-9389-411F-A871-9BF7F2C301F5}" destId="{9634B647-E72B-4552-A710-F5D08A50912C}" srcOrd="0" destOrd="0" parTransId="{54F008AD-78D9-4A3A-BDD1-A90C492C0C00}" sibTransId="{CB01122F-0ADC-4223-B7D2-F577926A54C8}"/>
    <dgm:cxn modelId="{BFA775A0-6F80-4CB3-BBC8-52967A403470}" type="presOf" srcId="{54042B17-5102-45D1-A80E-024485ECEAE0}" destId="{49123A7F-24F2-4C91-AEBF-E4FC44F6C9AF}" srcOrd="0" destOrd="0" presId="urn:microsoft.com/office/officeart/2018/2/layout/IconLabelList"/>
    <dgm:cxn modelId="{697092A4-7847-4249-864D-DFE8E0967BAB}" type="presOf" srcId="{9634B647-E72B-4552-A710-F5D08A50912C}" destId="{635D325C-C350-403B-B1D3-7BD2CF8F462B}" srcOrd="0" destOrd="0" presId="urn:microsoft.com/office/officeart/2018/2/layout/IconLabelList"/>
    <dgm:cxn modelId="{F987CDAA-6AFA-4F07-B5DF-FB0BA3BE00B6}" srcId="{35735C53-9389-411F-A871-9BF7F2C301F5}" destId="{54042B17-5102-45D1-A80E-024485ECEAE0}" srcOrd="1" destOrd="0" parTransId="{3C03B912-2738-4466-825C-E105E1FA81E4}" sibTransId="{6E021433-D936-499F-9F6D-C0752D861DC3}"/>
    <dgm:cxn modelId="{FC7458B5-E666-4E3E-8A16-6ACB71EE41B7}" type="presOf" srcId="{C27B2ADC-03CC-4AC9-81CF-5299D6378256}" destId="{8E767BD9-32C5-4CC0-9312-EE07B00093AB}" srcOrd="0" destOrd="0" presId="urn:microsoft.com/office/officeart/2018/2/layout/IconLabelList"/>
    <dgm:cxn modelId="{8E2C4EE3-CC38-4736-8ECF-B84FA672855C}" type="presOf" srcId="{F4AAFA06-3BA9-4027-9DA9-9822B8DB451C}" destId="{3E36373D-8024-46F9-B81C-F779D1FA7D66}" srcOrd="0" destOrd="0" presId="urn:microsoft.com/office/officeart/2018/2/layout/IconLabelList"/>
    <dgm:cxn modelId="{DCE54BF8-F6FB-4A10-826F-F8D3B7A12EF2}" srcId="{35735C53-9389-411F-A871-9BF7F2C301F5}" destId="{F4AAFA06-3BA9-4027-9DA9-9822B8DB451C}" srcOrd="2" destOrd="0" parTransId="{72BAE763-9701-4115-901F-746EBB206D50}" sibTransId="{D18C06B2-8373-46FE-8C80-4D0AD969BE7A}"/>
    <dgm:cxn modelId="{5FB30B25-2462-4141-B2C9-7D1AD65AD6D1}" type="presParOf" srcId="{CAF0F48F-5068-439B-839B-7C82DEE348CD}" destId="{CAA29CE6-1127-47B8-B6D4-AFA254CD7716}" srcOrd="0" destOrd="0" presId="urn:microsoft.com/office/officeart/2018/2/layout/IconLabelList"/>
    <dgm:cxn modelId="{6BBA5C5A-DCE0-46BB-B192-811C723A7B65}" type="presParOf" srcId="{CAA29CE6-1127-47B8-B6D4-AFA254CD7716}" destId="{B26FDB02-67E2-409E-8CF7-173291AE336E}" srcOrd="0" destOrd="0" presId="urn:microsoft.com/office/officeart/2018/2/layout/IconLabelList"/>
    <dgm:cxn modelId="{4C1FBA8C-795A-4E02-98B0-AA6A20968AEE}" type="presParOf" srcId="{CAA29CE6-1127-47B8-B6D4-AFA254CD7716}" destId="{5CF6993F-7D1E-4DDC-9924-4B58A8334A96}" srcOrd="1" destOrd="0" presId="urn:microsoft.com/office/officeart/2018/2/layout/IconLabelList"/>
    <dgm:cxn modelId="{7C9994FE-7C73-45CB-B1F3-11EA21C3CC6B}" type="presParOf" srcId="{CAA29CE6-1127-47B8-B6D4-AFA254CD7716}" destId="{635D325C-C350-403B-B1D3-7BD2CF8F462B}" srcOrd="2" destOrd="0" presId="urn:microsoft.com/office/officeart/2018/2/layout/IconLabelList"/>
    <dgm:cxn modelId="{C8A59D8B-645D-4AB6-8F1F-3F5C8386E4D3}" type="presParOf" srcId="{CAF0F48F-5068-439B-839B-7C82DEE348CD}" destId="{DD0955F5-726C-4BF5-8DF7-D6DBCB9AD9FB}" srcOrd="1" destOrd="0" presId="urn:microsoft.com/office/officeart/2018/2/layout/IconLabelList"/>
    <dgm:cxn modelId="{EEF76224-1E68-4460-BCF3-50306064549F}" type="presParOf" srcId="{CAF0F48F-5068-439B-839B-7C82DEE348CD}" destId="{EF82866D-B9F6-410C-B296-B499E5C60F86}" srcOrd="2" destOrd="0" presId="urn:microsoft.com/office/officeart/2018/2/layout/IconLabelList"/>
    <dgm:cxn modelId="{FC9548D4-7655-432A-98C6-2BB78421B809}" type="presParOf" srcId="{EF82866D-B9F6-410C-B296-B499E5C60F86}" destId="{B4C8453C-601D-407C-81A7-84C7ECB5AA92}" srcOrd="0" destOrd="0" presId="urn:microsoft.com/office/officeart/2018/2/layout/IconLabelList"/>
    <dgm:cxn modelId="{678818DF-94AD-455C-9721-111D84AD9A1D}" type="presParOf" srcId="{EF82866D-B9F6-410C-B296-B499E5C60F86}" destId="{07CC6AC9-A039-4185-BBA1-7308DBFD3A05}" srcOrd="1" destOrd="0" presId="urn:microsoft.com/office/officeart/2018/2/layout/IconLabelList"/>
    <dgm:cxn modelId="{DDEB0455-1B02-47A3-A827-B8D6758DB664}" type="presParOf" srcId="{EF82866D-B9F6-410C-B296-B499E5C60F86}" destId="{49123A7F-24F2-4C91-AEBF-E4FC44F6C9AF}" srcOrd="2" destOrd="0" presId="urn:microsoft.com/office/officeart/2018/2/layout/IconLabelList"/>
    <dgm:cxn modelId="{52C66842-0F59-45E8-AA05-21EF45D418EF}" type="presParOf" srcId="{CAF0F48F-5068-439B-839B-7C82DEE348CD}" destId="{C5D159B4-78AB-4125-9F2F-53024DBDC2B3}" srcOrd="3" destOrd="0" presId="urn:microsoft.com/office/officeart/2018/2/layout/IconLabelList"/>
    <dgm:cxn modelId="{2D66C045-B0FE-4330-B505-D6FBF3AAA6E6}" type="presParOf" srcId="{CAF0F48F-5068-439B-839B-7C82DEE348CD}" destId="{0760170C-1B46-44A3-8278-1173F9FE8D47}" srcOrd="4" destOrd="0" presId="urn:microsoft.com/office/officeart/2018/2/layout/IconLabelList"/>
    <dgm:cxn modelId="{1654F45F-A37C-439C-9C83-00D7EB453AD5}" type="presParOf" srcId="{0760170C-1B46-44A3-8278-1173F9FE8D47}" destId="{2437FE1A-1A7E-4F91-AFE3-5E7DCE90E00E}" srcOrd="0" destOrd="0" presId="urn:microsoft.com/office/officeart/2018/2/layout/IconLabelList"/>
    <dgm:cxn modelId="{35AEAB17-B47D-4010-A9B4-780FF8FC5DA9}" type="presParOf" srcId="{0760170C-1B46-44A3-8278-1173F9FE8D47}" destId="{39FF1B7C-95A1-44E1-B236-8B70E240119A}" srcOrd="1" destOrd="0" presId="urn:microsoft.com/office/officeart/2018/2/layout/IconLabelList"/>
    <dgm:cxn modelId="{3B37B09D-61BF-4797-A543-A4AD13C3E66E}" type="presParOf" srcId="{0760170C-1B46-44A3-8278-1173F9FE8D47}" destId="{3E36373D-8024-46F9-B81C-F779D1FA7D66}" srcOrd="2" destOrd="0" presId="urn:microsoft.com/office/officeart/2018/2/layout/IconLabelList"/>
    <dgm:cxn modelId="{33A047B2-56CD-42A3-8589-7B4EAAA977D0}" type="presParOf" srcId="{CAF0F48F-5068-439B-839B-7C82DEE348CD}" destId="{2AC1ADE3-9777-4060-AD53-AC02C3EC368B}" srcOrd="5" destOrd="0" presId="urn:microsoft.com/office/officeart/2018/2/layout/IconLabelList"/>
    <dgm:cxn modelId="{6B59C329-A240-45D2-BBD2-F508BBB02AF9}" type="presParOf" srcId="{CAF0F48F-5068-439B-839B-7C82DEE348CD}" destId="{BE7DD3ED-0AA1-4175-8B63-3DA73DFA32DA}" srcOrd="6" destOrd="0" presId="urn:microsoft.com/office/officeart/2018/2/layout/IconLabelList"/>
    <dgm:cxn modelId="{A0E34A09-044A-4C54-B99A-93203298049E}" type="presParOf" srcId="{BE7DD3ED-0AA1-4175-8B63-3DA73DFA32DA}" destId="{9D16CB8D-6270-406A-9D50-569EBE503E89}" srcOrd="0" destOrd="0" presId="urn:microsoft.com/office/officeart/2018/2/layout/IconLabelList"/>
    <dgm:cxn modelId="{5B8C68C4-6C5C-491C-8D16-566DAFEDDDD9}" type="presParOf" srcId="{BE7DD3ED-0AA1-4175-8B63-3DA73DFA32DA}" destId="{977F5DE0-1A25-4135-8F8B-37F27C7C4FFF}" srcOrd="1" destOrd="0" presId="urn:microsoft.com/office/officeart/2018/2/layout/IconLabelList"/>
    <dgm:cxn modelId="{ED3163B2-F833-4A0F-ACA0-6394B46C22BA}" type="presParOf" srcId="{BE7DD3ED-0AA1-4175-8B63-3DA73DFA32DA}" destId="{8E767BD9-32C5-4CC0-9312-EE07B00093AB}" srcOrd="2" destOrd="0" presId="urn:microsoft.com/office/officeart/2018/2/layout/IconLabelList"/>
    <dgm:cxn modelId="{E4A5D886-ED07-4722-B3F7-D1DCD21DE6D3}" type="presParOf" srcId="{CAF0F48F-5068-439B-839B-7C82DEE348CD}" destId="{14AD0C44-030F-4043-B4EA-D74D7540F388}" srcOrd="7" destOrd="0" presId="urn:microsoft.com/office/officeart/2018/2/layout/IconLabelList"/>
    <dgm:cxn modelId="{005F8C8B-9A6E-445D-B270-05100E7347DC}" type="presParOf" srcId="{CAF0F48F-5068-439B-839B-7C82DEE348CD}" destId="{40B667A8-5F65-4B0D-8DA0-E87F63FACBF0}" srcOrd="8" destOrd="0" presId="urn:microsoft.com/office/officeart/2018/2/layout/IconLabelList"/>
    <dgm:cxn modelId="{CAEE8304-CB12-4325-892D-85E4370AE1B0}" type="presParOf" srcId="{40B667A8-5F65-4B0D-8DA0-E87F63FACBF0}" destId="{B3C4A166-B1C9-4B5A-8E14-0E52FB520CFB}" srcOrd="0" destOrd="0" presId="urn:microsoft.com/office/officeart/2018/2/layout/IconLabelList"/>
    <dgm:cxn modelId="{9D720BF3-036B-4248-92BD-F7E67D8D7148}" type="presParOf" srcId="{40B667A8-5F65-4B0D-8DA0-E87F63FACBF0}" destId="{AA68CB50-D258-4E69-B868-E02996EA5B4B}" srcOrd="1" destOrd="0" presId="urn:microsoft.com/office/officeart/2018/2/layout/IconLabelList"/>
    <dgm:cxn modelId="{EC47E7DD-1F0D-4290-9004-076B8AB8CFCA}" type="presParOf" srcId="{40B667A8-5F65-4B0D-8DA0-E87F63FACBF0}" destId="{0153F150-51B0-466D-A7B4-FC2B1582064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1647D6-0D17-428B-9F98-1A4F1E47E86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3E80352-0F02-431D-AF3D-F4B3A28D9B3A}">
      <dgm:prSet/>
      <dgm:spPr/>
      <dgm:t>
        <a:bodyPr/>
        <a:lstStyle/>
        <a:p>
          <a:pPr>
            <a:defRPr cap="all"/>
          </a:pPr>
          <a:r>
            <a:rPr lang="en-GB"/>
            <a:t>For the next few minutes start writing out the addresses for your letter and the start of the letter  (Dear otto) </a:t>
          </a:r>
          <a:endParaRPr lang="en-US"/>
        </a:p>
      </dgm:t>
    </dgm:pt>
    <dgm:pt modelId="{35559621-12A7-45DB-A659-1864892A0E05}" type="parTrans" cxnId="{103CF1C7-F48B-40D0-B4CA-6784424CD68F}">
      <dgm:prSet/>
      <dgm:spPr/>
      <dgm:t>
        <a:bodyPr/>
        <a:lstStyle/>
        <a:p>
          <a:endParaRPr lang="en-US"/>
        </a:p>
      </dgm:t>
    </dgm:pt>
    <dgm:pt modelId="{497675C9-D293-4AA5-8AA8-34E22FC58C8B}" type="sibTrans" cxnId="{103CF1C7-F48B-40D0-B4CA-6784424CD68F}">
      <dgm:prSet/>
      <dgm:spPr/>
      <dgm:t>
        <a:bodyPr/>
        <a:lstStyle/>
        <a:p>
          <a:endParaRPr lang="en-US"/>
        </a:p>
      </dgm:t>
    </dgm:pt>
    <dgm:pt modelId="{F4901EF3-DECD-420F-B952-CA9F433DBA31}">
      <dgm:prSet/>
      <dgm:spPr/>
      <dgm:t>
        <a:bodyPr/>
        <a:lstStyle/>
        <a:p>
          <a:pPr>
            <a:defRPr cap="all"/>
          </a:pPr>
          <a:r>
            <a:rPr lang="en-GB"/>
            <a:t>You open with the reason that you are writing the letter. Write in first person. </a:t>
          </a:r>
          <a:endParaRPr lang="en-US"/>
        </a:p>
      </dgm:t>
    </dgm:pt>
    <dgm:pt modelId="{34D0C30C-EDCD-43C3-85B8-A920C962BA8F}" type="parTrans" cxnId="{D7C7C8EF-D5CE-4443-8126-B6EE7E26BBCE}">
      <dgm:prSet/>
      <dgm:spPr/>
      <dgm:t>
        <a:bodyPr/>
        <a:lstStyle/>
        <a:p>
          <a:endParaRPr lang="en-US"/>
        </a:p>
      </dgm:t>
    </dgm:pt>
    <dgm:pt modelId="{8EF4ED4E-AF1F-4780-9D5D-89074EA1FFC0}" type="sibTrans" cxnId="{D7C7C8EF-D5CE-4443-8126-B6EE7E26BBCE}">
      <dgm:prSet/>
      <dgm:spPr/>
      <dgm:t>
        <a:bodyPr/>
        <a:lstStyle/>
        <a:p>
          <a:endParaRPr lang="en-US"/>
        </a:p>
      </dgm:t>
    </dgm:pt>
    <dgm:pt modelId="{CFD61A43-8049-4676-8DBE-B098CDE458A0}">
      <dgm:prSet/>
      <dgm:spPr/>
      <dgm:t>
        <a:bodyPr/>
        <a:lstStyle/>
        <a:p>
          <a:pPr>
            <a:defRPr cap="all"/>
          </a:pPr>
          <a:r>
            <a:rPr lang="en-GB"/>
            <a:t>You can include headings in the letter. </a:t>
          </a:r>
          <a:endParaRPr lang="en-US"/>
        </a:p>
      </dgm:t>
    </dgm:pt>
    <dgm:pt modelId="{B36BAB9B-4738-4370-B9BE-6FE97795AB61}" type="parTrans" cxnId="{AEAB8400-6B19-4721-9A57-8EA5668279D5}">
      <dgm:prSet/>
      <dgm:spPr/>
      <dgm:t>
        <a:bodyPr/>
        <a:lstStyle/>
        <a:p>
          <a:endParaRPr lang="en-US"/>
        </a:p>
      </dgm:t>
    </dgm:pt>
    <dgm:pt modelId="{E95304DE-4ED0-4850-B12D-18F3CF6A78D3}" type="sibTrans" cxnId="{AEAB8400-6B19-4721-9A57-8EA5668279D5}">
      <dgm:prSet/>
      <dgm:spPr/>
      <dgm:t>
        <a:bodyPr/>
        <a:lstStyle/>
        <a:p>
          <a:endParaRPr lang="en-US"/>
        </a:p>
      </dgm:t>
    </dgm:pt>
    <dgm:pt modelId="{5C572107-B2E5-4CB6-9525-EE1DBFA84ED2}" type="pres">
      <dgm:prSet presAssocID="{111647D6-0D17-428B-9F98-1A4F1E47E86D}" presName="root" presStyleCnt="0">
        <dgm:presLayoutVars>
          <dgm:dir/>
          <dgm:resizeHandles val="exact"/>
        </dgm:presLayoutVars>
      </dgm:prSet>
      <dgm:spPr/>
    </dgm:pt>
    <dgm:pt modelId="{D90F4B22-7C95-4A78-BE0E-8FA34C7856F5}" type="pres">
      <dgm:prSet presAssocID="{83E80352-0F02-431D-AF3D-F4B3A28D9B3A}" presName="compNode" presStyleCnt="0"/>
      <dgm:spPr/>
    </dgm:pt>
    <dgm:pt modelId="{22BD7606-8489-4027-8AD6-AE126FCE6E78}" type="pres">
      <dgm:prSet presAssocID="{83E80352-0F02-431D-AF3D-F4B3A28D9B3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77D2B79-42F3-40A4-90EF-0F42DB5D9D33}" type="pres">
      <dgm:prSet presAssocID="{83E80352-0F02-431D-AF3D-F4B3A28D9B3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C7FF7F06-7BDF-4675-942D-123DF8AF1BBA}" type="pres">
      <dgm:prSet presAssocID="{83E80352-0F02-431D-AF3D-F4B3A28D9B3A}" presName="spaceRect" presStyleCnt="0"/>
      <dgm:spPr/>
    </dgm:pt>
    <dgm:pt modelId="{1BE8F971-61A5-4128-A96A-6F88A14887FD}" type="pres">
      <dgm:prSet presAssocID="{83E80352-0F02-431D-AF3D-F4B3A28D9B3A}" presName="textRect" presStyleLbl="revTx" presStyleIdx="0" presStyleCnt="3">
        <dgm:presLayoutVars>
          <dgm:chMax val="1"/>
          <dgm:chPref val="1"/>
        </dgm:presLayoutVars>
      </dgm:prSet>
      <dgm:spPr/>
    </dgm:pt>
    <dgm:pt modelId="{4BF715F6-21AC-48A3-9327-2209738C3152}" type="pres">
      <dgm:prSet presAssocID="{497675C9-D293-4AA5-8AA8-34E22FC58C8B}" presName="sibTrans" presStyleCnt="0"/>
      <dgm:spPr/>
    </dgm:pt>
    <dgm:pt modelId="{53E08A13-0785-481F-A33E-25D116C6C864}" type="pres">
      <dgm:prSet presAssocID="{F4901EF3-DECD-420F-B952-CA9F433DBA31}" presName="compNode" presStyleCnt="0"/>
      <dgm:spPr/>
    </dgm:pt>
    <dgm:pt modelId="{2E11785D-85FE-4416-A929-57CCE7CA2790}" type="pres">
      <dgm:prSet presAssocID="{F4901EF3-DECD-420F-B952-CA9F433DBA3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121DEB1-BFFF-4A77-BD73-49F6A6E4ACF6}" type="pres">
      <dgm:prSet presAssocID="{F4901EF3-DECD-420F-B952-CA9F433DBA3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BDFFDBF-D6D2-444C-B990-CB2E49C55F21}" type="pres">
      <dgm:prSet presAssocID="{F4901EF3-DECD-420F-B952-CA9F433DBA31}" presName="spaceRect" presStyleCnt="0"/>
      <dgm:spPr/>
    </dgm:pt>
    <dgm:pt modelId="{2D8E4091-E556-49A7-8EB7-2335F24912D1}" type="pres">
      <dgm:prSet presAssocID="{F4901EF3-DECD-420F-B952-CA9F433DBA31}" presName="textRect" presStyleLbl="revTx" presStyleIdx="1" presStyleCnt="3">
        <dgm:presLayoutVars>
          <dgm:chMax val="1"/>
          <dgm:chPref val="1"/>
        </dgm:presLayoutVars>
      </dgm:prSet>
      <dgm:spPr/>
    </dgm:pt>
    <dgm:pt modelId="{B98130D8-DA06-4AA7-BAA2-FE87EB49626B}" type="pres">
      <dgm:prSet presAssocID="{8EF4ED4E-AF1F-4780-9D5D-89074EA1FFC0}" presName="sibTrans" presStyleCnt="0"/>
      <dgm:spPr/>
    </dgm:pt>
    <dgm:pt modelId="{97E7A2DB-8C5F-4985-9AA0-26CC56660C0A}" type="pres">
      <dgm:prSet presAssocID="{CFD61A43-8049-4676-8DBE-B098CDE458A0}" presName="compNode" presStyleCnt="0"/>
      <dgm:spPr/>
    </dgm:pt>
    <dgm:pt modelId="{57101034-1ED6-482D-9F47-F18032E65DFD}" type="pres">
      <dgm:prSet presAssocID="{CFD61A43-8049-4676-8DBE-B098CDE458A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A3073C1-08AF-4450-8F3B-29E9D5B698AE}" type="pres">
      <dgm:prSet presAssocID="{CFD61A43-8049-4676-8DBE-B098CDE458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DCD9B42-241B-4CCB-8C24-FAB0AAE98062}" type="pres">
      <dgm:prSet presAssocID="{CFD61A43-8049-4676-8DBE-B098CDE458A0}" presName="spaceRect" presStyleCnt="0"/>
      <dgm:spPr/>
    </dgm:pt>
    <dgm:pt modelId="{DD9C4990-1A5A-47AC-8589-1C1737436D68}" type="pres">
      <dgm:prSet presAssocID="{CFD61A43-8049-4676-8DBE-B098CDE458A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EAB8400-6B19-4721-9A57-8EA5668279D5}" srcId="{111647D6-0D17-428B-9F98-1A4F1E47E86D}" destId="{CFD61A43-8049-4676-8DBE-B098CDE458A0}" srcOrd="2" destOrd="0" parTransId="{B36BAB9B-4738-4370-B9BE-6FE97795AB61}" sibTransId="{E95304DE-4ED0-4850-B12D-18F3CF6A78D3}"/>
    <dgm:cxn modelId="{7F373A24-9706-4934-96F9-553F0FBD2D38}" type="presOf" srcId="{CFD61A43-8049-4676-8DBE-B098CDE458A0}" destId="{DD9C4990-1A5A-47AC-8589-1C1737436D68}" srcOrd="0" destOrd="0" presId="urn:microsoft.com/office/officeart/2018/5/layout/IconLeafLabelList"/>
    <dgm:cxn modelId="{D4F3E328-324B-4E0F-92C1-641D7AF4CD8C}" type="presOf" srcId="{F4901EF3-DECD-420F-B952-CA9F433DBA31}" destId="{2D8E4091-E556-49A7-8EB7-2335F24912D1}" srcOrd="0" destOrd="0" presId="urn:microsoft.com/office/officeart/2018/5/layout/IconLeafLabelList"/>
    <dgm:cxn modelId="{64C98E8E-A652-40B0-8F8B-33904399F975}" type="presOf" srcId="{83E80352-0F02-431D-AF3D-F4B3A28D9B3A}" destId="{1BE8F971-61A5-4128-A96A-6F88A14887FD}" srcOrd="0" destOrd="0" presId="urn:microsoft.com/office/officeart/2018/5/layout/IconLeafLabelList"/>
    <dgm:cxn modelId="{BA39B5BE-6D81-4397-9F2F-D4575E06A05E}" type="presOf" srcId="{111647D6-0D17-428B-9F98-1A4F1E47E86D}" destId="{5C572107-B2E5-4CB6-9525-EE1DBFA84ED2}" srcOrd="0" destOrd="0" presId="urn:microsoft.com/office/officeart/2018/5/layout/IconLeafLabelList"/>
    <dgm:cxn modelId="{103CF1C7-F48B-40D0-B4CA-6784424CD68F}" srcId="{111647D6-0D17-428B-9F98-1A4F1E47E86D}" destId="{83E80352-0F02-431D-AF3D-F4B3A28D9B3A}" srcOrd="0" destOrd="0" parTransId="{35559621-12A7-45DB-A659-1864892A0E05}" sibTransId="{497675C9-D293-4AA5-8AA8-34E22FC58C8B}"/>
    <dgm:cxn modelId="{D7C7C8EF-D5CE-4443-8126-B6EE7E26BBCE}" srcId="{111647D6-0D17-428B-9F98-1A4F1E47E86D}" destId="{F4901EF3-DECD-420F-B952-CA9F433DBA31}" srcOrd="1" destOrd="0" parTransId="{34D0C30C-EDCD-43C3-85B8-A920C962BA8F}" sibTransId="{8EF4ED4E-AF1F-4780-9D5D-89074EA1FFC0}"/>
    <dgm:cxn modelId="{BDE03B8C-34F1-4D69-8E45-CEF658DDAE07}" type="presParOf" srcId="{5C572107-B2E5-4CB6-9525-EE1DBFA84ED2}" destId="{D90F4B22-7C95-4A78-BE0E-8FA34C7856F5}" srcOrd="0" destOrd="0" presId="urn:microsoft.com/office/officeart/2018/5/layout/IconLeafLabelList"/>
    <dgm:cxn modelId="{1D756FE1-1319-4238-B6CD-75940FF5AF06}" type="presParOf" srcId="{D90F4B22-7C95-4A78-BE0E-8FA34C7856F5}" destId="{22BD7606-8489-4027-8AD6-AE126FCE6E78}" srcOrd="0" destOrd="0" presId="urn:microsoft.com/office/officeart/2018/5/layout/IconLeafLabelList"/>
    <dgm:cxn modelId="{9F16060E-7CE9-49C6-91B2-4D5210C127E1}" type="presParOf" srcId="{D90F4B22-7C95-4A78-BE0E-8FA34C7856F5}" destId="{C77D2B79-42F3-40A4-90EF-0F42DB5D9D33}" srcOrd="1" destOrd="0" presId="urn:microsoft.com/office/officeart/2018/5/layout/IconLeafLabelList"/>
    <dgm:cxn modelId="{E5DF29CC-5198-4833-B553-EC371BE9A4D4}" type="presParOf" srcId="{D90F4B22-7C95-4A78-BE0E-8FA34C7856F5}" destId="{C7FF7F06-7BDF-4675-942D-123DF8AF1BBA}" srcOrd="2" destOrd="0" presId="urn:microsoft.com/office/officeart/2018/5/layout/IconLeafLabelList"/>
    <dgm:cxn modelId="{C9898A85-58D8-4128-A452-58CC6082C9E3}" type="presParOf" srcId="{D90F4B22-7C95-4A78-BE0E-8FA34C7856F5}" destId="{1BE8F971-61A5-4128-A96A-6F88A14887FD}" srcOrd="3" destOrd="0" presId="urn:microsoft.com/office/officeart/2018/5/layout/IconLeafLabelList"/>
    <dgm:cxn modelId="{B5CD3BCE-6501-456E-9872-38D05704C08C}" type="presParOf" srcId="{5C572107-B2E5-4CB6-9525-EE1DBFA84ED2}" destId="{4BF715F6-21AC-48A3-9327-2209738C3152}" srcOrd="1" destOrd="0" presId="urn:microsoft.com/office/officeart/2018/5/layout/IconLeafLabelList"/>
    <dgm:cxn modelId="{FDCF0AEE-4DCF-4AFC-BE37-BA8741ED35FB}" type="presParOf" srcId="{5C572107-B2E5-4CB6-9525-EE1DBFA84ED2}" destId="{53E08A13-0785-481F-A33E-25D116C6C864}" srcOrd="2" destOrd="0" presId="urn:microsoft.com/office/officeart/2018/5/layout/IconLeafLabelList"/>
    <dgm:cxn modelId="{31AA30C1-5FD6-4ABE-A017-2B5339397A46}" type="presParOf" srcId="{53E08A13-0785-481F-A33E-25D116C6C864}" destId="{2E11785D-85FE-4416-A929-57CCE7CA2790}" srcOrd="0" destOrd="0" presId="urn:microsoft.com/office/officeart/2018/5/layout/IconLeafLabelList"/>
    <dgm:cxn modelId="{297A90AD-D330-4A0E-8034-F8393C79E4DD}" type="presParOf" srcId="{53E08A13-0785-481F-A33E-25D116C6C864}" destId="{A121DEB1-BFFF-4A77-BD73-49F6A6E4ACF6}" srcOrd="1" destOrd="0" presId="urn:microsoft.com/office/officeart/2018/5/layout/IconLeafLabelList"/>
    <dgm:cxn modelId="{BED0C005-518C-4194-BA92-2ACD97712D8F}" type="presParOf" srcId="{53E08A13-0785-481F-A33E-25D116C6C864}" destId="{DBDFFDBF-D6D2-444C-B990-CB2E49C55F21}" srcOrd="2" destOrd="0" presId="urn:microsoft.com/office/officeart/2018/5/layout/IconLeafLabelList"/>
    <dgm:cxn modelId="{AFD4F24D-31D0-44D5-AA9E-BCDF62075533}" type="presParOf" srcId="{53E08A13-0785-481F-A33E-25D116C6C864}" destId="{2D8E4091-E556-49A7-8EB7-2335F24912D1}" srcOrd="3" destOrd="0" presId="urn:microsoft.com/office/officeart/2018/5/layout/IconLeafLabelList"/>
    <dgm:cxn modelId="{A7C5A2B6-CF14-499D-B76A-2C1B6BC6BEDC}" type="presParOf" srcId="{5C572107-B2E5-4CB6-9525-EE1DBFA84ED2}" destId="{B98130D8-DA06-4AA7-BAA2-FE87EB49626B}" srcOrd="3" destOrd="0" presId="urn:microsoft.com/office/officeart/2018/5/layout/IconLeafLabelList"/>
    <dgm:cxn modelId="{8883BECB-6722-4392-95DE-472DD74FF32D}" type="presParOf" srcId="{5C572107-B2E5-4CB6-9525-EE1DBFA84ED2}" destId="{97E7A2DB-8C5F-4985-9AA0-26CC56660C0A}" srcOrd="4" destOrd="0" presId="urn:microsoft.com/office/officeart/2018/5/layout/IconLeafLabelList"/>
    <dgm:cxn modelId="{038FC715-AA00-464D-BA6B-74E25781AE96}" type="presParOf" srcId="{97E7A2DB-8C5F-4985-9AA0-26CC56660C0A}" destId="{57101034-1ED6-482D-9F47-F18032E65DFD}" srcOrd="0" destOrd="0" presId="urn:microsoft.com/office/officeart/2018/5/layout/IconLeafLabelList"/>
    <dgm:cxn modelId="{C302A842-35AE-4DA7-810B-47A60BA4251D}" type="presParOf" srcId="{97E7A2DB-8C5F-4985-9AA0-26CC56660C0A}" destId="{2A3073C1-08AF-4450-8F3B-29E9D5B698AE}" srcOrd="1" destOrd="0" presId="urn:microsoft.com/office/officeart/2018/5/layout/IconLeafLabelList"/>
    <dgm:cxn modelId="{7B23FC6B-5032-4F2B-837A-A1313AE3D723}" type="presParOf" srcId="{97E7A2DB-8C5F-4985-9AA0-26CC56660C0A}" destId="{9DCD9B42-241B-4CCB-8C24-FAB0AAE98062}" srcOrd="2" destOrd="0" presId="urn:microsoft.com/office/officeart/2018/5/layout/IconLeafLabelList"/>
    <dgm:cxn modelId="{49392EED-A194-4BA2-AE9F-E712B5A817F1}" type="presParOf" srcId="{97E7A2DB-8C5F-4985-9AA0-26CC56660C0A}" destId="{DD9C4990-1A5A-47AC-8589-1C1737436D6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D54605D-AA4E-44FB-BBDB-B307B012E9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33603D-C85C-44AD-81CE-DFF9E2CFFE5E}">
      <dgm:prSet/>
      <dgm:spPr/>
      <dgm:t>
        <a:bodyPr/>
        <a:lstStyle/>
        <a:p>
          <a:r>
            <a:rPr lang="en-GB"/>
            <a:t>Have a go at starting the first paragraph of the letter; </a:t>
          </a:r>
          <a:endParaRPr lang="en-US"/>
        </a:p>
      </dgm:t>
    </dgm:pt>
    <dgm:pt modelId="{77813DC8-A4B8-43C2-89E6-B9C27F28476F}" type="parTrans" cxnId="{A9E9147D-99C0-44E4-B244-8AD27F36A0B7}">
      <dgm:prSet/>
      <dgm:spPr/>
      <dgm:t>
        <a:bodyPr/>
        <a:lstStyle/>
        <a:p>
          <a:endParaRPr lang="en-US"/>
        </a:p>
      </dgm:t>
    </dgm:pt>
    <dgm:pt modelId="{CB78E1B9-67CB-49B7-9863-C3734CF2BEE5}" type="sibTrans" cxnId="{A9E9147D-99C0-44E4-B244-8AD27F36A0B7}">
      <dgm:prSet/>
      <dgm:spPr/>
      <dgm:t>
        <a:bodyPr/>
        <a:lstStyle/>
        <a:p>
          <a:endParaRPr lang="en-US"/>
        </a:p>
      </dgm:t>
    </dgm:pt>
    <dgm:pt modelId="{FF569CFA-F71E-4653-8271-ED304722AD01}">
      <dgm:prSet/>
      <dgm:spPr/>
      <dgm:t>
        <a:bodyPr/>
        <a:lstStyle/>
        <a:p>
          <a:r>
            <a:rPr lang="en-GB"/>
            <a:t>1. Introducing the letters purpose – why are you writing the letter? </a:t>
          </a:r>
          <a:endParaRPr lang="en-US"/>
        </a:p>
      </dgm:t>
    </dgm:pt>
    <dgm:pt modelId="{4C354F45-AA43-4514-AA2E-50277BDD3DFE}" type="parTrans" cxnId="{D3CD3F42-1A2B-4915-B45E-4E13FDB6A975}">
      <dgm:prSet/>
      <dgm:spPr/>
      <dgm:t>
        <a:bodyPr/>
        <a:lstStyle/>
        <a:p>
          <a:endParaRPr lang="en-US"/>
        </a:p>
      </dgm:t>
    </dgm:pt>
    <dgm:pt modelId="{6205B98A-A3DD-48A9-9606-8779E2DD515E}" type="sibTrans" cxnId="{D3CD3F42-1A2B-4915-B45E-4E13FDB6A975}">
      <dgm:prSet/>
      <dgm:spPr/>
      <dgm:t>
        <a:bodyPr/>
        <a:lstStyle/>
        <a:p>
          <a:endParaRPr lang="en-US"/>
        </a:p>
      </dgm:t>
    </dgm:pt>
    <dgm:pt modelId="{42D40A7E-55EC-4223-A6B8-4D4000399F3E}">
      <dgm:prSet/>
      <dgm:spPr/>
      <dgm:t>
        <a:bodyPr/>
        <a:lstStyle/>
        <a:p>
          <a:r>
            <a:rPr lang="en-GB"/>
            <a:t>2. Make it personal to the client. </a:t>
          </a:r>
          <a:endParaRPr lang="en-US"/>
        </a:p>
      </dgm:t>
    </dgm:pt>
    <dgm:pt modelId="{536CA2C9-B360-404F-BDC6-3457330BF4EE}" type="parTrans" cxnId="{DAF232FC-AF6C-4281-8A03-D2BF955A0385}">
      <dgm:prSet/>
      <dgm:spPr/>
      <dgm:t>
        <a:bodyPr/>
        <a:lstStyle/>
        <a:p>
          <a:endParaRPr lang="en-US"/>
        </a:p>
      </dgm:t>
    </dgm:pt>
    <dgm:pt modelId="{0D3AA3D4-DDEE-480B-9336-73C777A513BA}" type="sibTrans" cxnId="{DAF232FC-AF6C-4281-8A03-D2BF955A0385}">
      <dgm:prSet/>
      <dgm:spPr/>
      <dgm:t>
        <a:bodyPr/>
        <a:lstStyle/>
        <a:p>
          <a:endParaRPr lang="en-US"/>
        </a:p>
      </dgm:t>
    </dgm:pt>
    <dgm:pt modelId="{07F92427-3EC4-4724-ACCE-87C6798BC2F2}" type="pres">
      <dgm:prSet presAssocID="{ED54605D-AA4E-44FB-BBDB-B307B012E98D}" presName="root" presStyleCnt="0">
        <dgm:presLayoutVars>
          <dgm:dir/>
          <dgm:resizeHandles val="exact"/>
        </dgm:presLayoutVars>
      </dgm:prSet>
      <dgm:spPr/>
    </dgm:pt>
    <dgm:pt modelId="{E3DF0875-DE28-42F8-871E-B61C09AFB485}" type="pres">
      <dgm:prSet presAssocID="{4E33603D-C85C-44AD-81CE-DFF9E2CFFE5E}" presName="compNode" presStyleCnt="0"/>
      <dgm:spPr/>
    </dgm:pt>
    <dgm:pt modelId="{183515A7-3462-47D9-A980-005818BDE7C5}" type="pres">
      <dgm:prSet presAssocID="{4E33603D-C85C-44AD-81CE-DFF9E2CFFE5E}" presName="bgRect" presStyleLbl="bgShp" presStyleIdx="0" presStyleCnt="3"/>
      <dgm:spPr/>
    </dgm:pt>
    <dgm:pt modelId="{44278AA4-99EE-4B91-8FF9-D16C75D007F9}" type="pres">
      <dgm:prSet presAssocID="{4E33603D-C85C-44AD-81CE-DFF9E2CFFE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811F5DD-B4FD-45BD-8F6C-CB7DFA1FCA44}" type="pres">
      <dgm:prSet presAssocID="{4E33603D-C85C-44AD-81CE-DFF9E2CFFE5E}" presName="spaceRect" presStyleCnt="0"/>
      <dgm:spPr/>
    </dgm:pt>
    <dgm:pt modelId="{DD59B7F4-1023-42BB-8F4F-CDC1F66171E8}" type="pres">
      <dgm:prSet presAssocID="{4E33603D-C85C-44AD-81CE-DFF9E2CFFE5E}" presName="parTx" presStyleLbl="revTx" presStyleIdx="0" presStyleCnt="3">
        <dgm:presLayoutVars>
          <dgm:chMax val="0"/>
          <dgm:chPref val="0"/>
        </dgm:presLayoutVars>
      </dgm:prSet>
      <dgm:spPr/>
    </dgm:pt>
    <dgm:pt modelId="{87F59095-D981-40EF-9771-74BADBCDF626}" type="pres">
      <dgm:prSet presAssocID="{CB78E1B9-67CB-49B7-9863-C3734CF2BEE5}" presName="sibTrans" presStyleCnt="0"/>
      <dgm:spPr/>
    </dgm:pt>
    <dgm:pt modelId="{6F6E6A95-2A5A-4A42-A77F-89AD7C347341}" type="pres">
      <dgm:prSet presAssocID="{FF569CFA-F71E-4653-8271-ED304722AD01}" presName="compNode" presStyleCnt="0"/>
      <dgm:spPr/>
    </dgm:pt>
    <dgm:pt modelId="{A6B3F140-2CD5-4AF6-AFC7-25487DFFA74D}" type="pres">
      <dgm:prSet presAssocID="{FF569CFA-F71E-4653-8271-ED304722AD01}" presName="bgRect" presStyleLbl="bgShp" presStyleIdx="1" presStyleCnt="3"/>
      <dgm:spPr/>
    </dgm:pt>
    <dgm:pt modelId="{8FEF604C-42EA-4F70-99EA-B92C88D1BCBE}" type="pres">
      <dgm:prSet presAssocID="{FF569CFA-F71E-4653-8271-ED304722AD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3080799-ED52-4A88-8EDD-332D9ED9B9FB}" type="pres">
      <dgm:prSet presAssocID="{FF569CFA-F71E-4653-8271-ED304722AD01}" presName="spaceRect" presStyleCnt="0"/>
      <dgm:spPr/>
    </dgm:pt>
    <dgm:pt modelId="{4517DA96-3CB7-4847-A44D-CBF00DA2FDEF}" type="pres">
      <dgm:prSet presAssocID="{FF569CFA-F71E-4653-8271-ED304722AD01}" presName="parTx" presStyleLbl="revTx" presStyleIdx="1" presStyleCnt="3">
        <dgm:presLayoutVars>
          <dgm:chMax val="0"/>
          <dgm:chPref val="0"/>
        </dgm:presLayoutVars>
      </dgm:prSet>
      <dgm:spPr/>
    </dgm:pt>
    <dgm:pt modelId="{F4897511-2F0D-4E1A-A6A2-88620E5EE8D2}" type="pres">
      <dgm:prSet presAssocID="{6205B98A-A3DD-48A9-9606-8779E2DD515E}" presName="sibTrans" presStyleCnt="0"/>
      <dgm:spPr/>
    </dgm:pt>
    <dgm:pt modelId="{6DC10608-3B2A-4DC0-8D7A-A19848E8D3AC}" type="pres">
      <dgm:prSet presAssocID="{42D40A7E-55EC-4223-A6B8-4D4000399F3E}" presName="compNode" presStyleCnt="0"/>
      <dgm:spPr/>
    </dgm:pt>
    <dgm:pt modelId="{044C87D8-C1E5-4835-B53C-2686EDE42619}" type="pres">
      <dgm:prSet presAssocID="{42D40A7E-55EC-4223-A6B8-4D4000399F3E}" presName="bgRect" presStyleLbl="bgShp" presStyleIdx="2" presStyleCnt="3"/>
      <dgm:spPr/>
    </dgm:pt>
    <dgm:pt modelId="{C6EA6133-2383-4669-867B-4830A4B73E3C}" type="pres">
      <dgm:prSet presAssocID="{42D40A7E-55EC-4223-A6B8-4D4000399F3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1FAFDA5-545C-4550-9F62-DB2A3431A604}" type="pres">
      <dgm:prSet presAssocID="{42D40A7E-55EC-4223-A6B8-4D4000399F3E}" presName="spaceRect" presStyleCnt="0"/>
      <dgm:spPr/>
    </dgm:pt>
    <dgm:pt modelId="{3C3F80D2-992F-4096-BD9B-8701C92581DD}" type="pres">
      <dgm:prSet presAssocID="{42D40A7E-55EC-4223-A6B8-4D4000399F3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D57E400-8CDE-4377-A3D7-01815138A6DD}" type="presOf" srcId="{4E33603D-C85C-44AD-81CE-DFF9E2CFFE5E}" destId="{DD59B7F4-1023-42BB-8F4F-CDC1F66171E8}" srcOrd="0" destOrd="0" presId="urn:microsoft.com/office/officeart/2018/2/layout/IconVerticalSolidList"/>
    <dgm:cxn modelId="{680C4A14-2980-4736-8579-DE1575B8DB00}" type="presOf" srcId="{42D40A7E-55EC-4223-A6B8-4D4000399F3E}" destId="{3C3F80D2-992F-4096-BD9B-8701C92581DD}" srcOrd="0" destOrd="0" presId="urn:microsoft.com/office/officeart/2018/2/layout/IconVerticalSolidList"/>
    <dgm:cxn modelId="{D3CD3F42-1A2B-4915-B45E-4E13FDB6A975}" srcId="{ED54605D-AA4E-44FB-BBDB-B307B012E98D}" destId="{FF569CFA-F71E-4653-8271-ED304722AD01}" srcOrd="1" destOrd="0" parTransId="{4C354F45-AA43-4514-AA2E-50277BDD3DFE}" sibTransId="{6205B98A-A3DD-48A9-9606-8779E2DD515E}"/>
    <dgm:cxn modelId="{CE073D78-53A7-46C8-80F2-88714C4224E2}" type="presOf" srcId="{FF569CFA-F71E-4653-8271-ED304722AD01}" destId="{4517DA96-3CB7-4847-A44D-CBF00DA2FDEF}" srcOrd="0" destOrd="0" presId="urn:microsoft.com/office/officeart/2018/2/layout/IconVerticalSolidList"/>
    <dgm:cxn modelId="{A9E9147D-99C0-44E4-B244-8AD27F36A0B7}" srcId="{ED54605D-AA4E-44FB-BBDB-B307B012E98D}" destId="{4E33603D-C85C-44AD-81CE-DFF9E2CFFE5E}" srcOrd="0" destOrd="0" parTransId="{77813DC8-A4B8-43C2-89E6-B9C27F28476F}" sibTransId="{CB78E1B9-67CB-49B7-9863-C3734CF2BEE5}"/>
    <dgm:cxn modelId="{DF306193-DCE0-4892-89D4-90EB725E7FBD}" type="presOf" srcId="{ED54605D-AA4E-44FB-BBDB-B307B012E98D}" destId="{07F92427-3EC4-4724-ACCE-87C6798BC2F2}" srcOrd="0" destOrd="0" presId="urn:microsoft.com/office/officeart/2018/2/layout/IconVerticalSolidList"/>
    <dgm:cxn modelId="{DAF232FC-AF6C-4281-8A03-D2BF955A0385}" srcId="{ED54605D-AA4E-44FB-BBDB-B307B012E98D}" destId="{42D40A7E-55EC-4223-A6B8-4D4000399F3E}" srcOrd="2" destOrd="0" parTransId="{536CA2C9-B360-404F-BDC6-3457330BF4EE}" sibTransId="{0D3AA3D4-DDEE-480B-9336-73C777A513BA}"/>
    <dgm:cxn modelId="{623717A3-5789-4D36-A166-D9F3530D4153}" type="presParOf" srcId="{07F92427-3EC4-4724-ACCE-87C6798BC2F2}" destId="{E3DF0875-DE28-42F8-871E-B61C09AFB485}" srcOrd="0" destOrd="0" presId="urn:microsoft.com/office/officeart/2018/2/layout/IconVerticalSolidList"/>
    <dgm:cxn modelId="{0C648EC3-AB30-48A6-B8F2-418E3BD97C61}" type="presParOf" srcId="{E3DF0875-DE28-42F8-871E-B61C09AFB485}" destId="{183515A7-3462-47D9-A980-005818BDE7C5}" srcOrd="0" destOrd="0" presId="urn:microsoft.com/office/officeart/2018/2/layout/IconVerticalSolidList"/>
    <dgm:cxn modelId="{A24DACB6-B2C6-439A-A5B3-23BEB4B4FD45}" type="presParOf" srcId="{E3DF0875-DE28-42F8-871E-B61C09AFB485}" destId="{44278AA4-99EE-4B91-8FF9-D16C75D007F9}" srcOrd="1" destOrd="0" presId="urn:microsoft.com/office/officeart/2018/2/layout/IconVerticalSolidList"/>
    <dgm:cxn modelId="{E888BDCE-09AA-48DA-BAC6-9D658842CAA9}" type="presParOf" srcId="{E3DF0875-DE28-42F8-871E-B61C09AFB485}" destId="{F811F5DD-B4FD-45BD-8F6C-CB7DFA1FCA44}" srcOrd="2" destOrd="0" presId="urn:microsoft.com/office/officeart/2018/2/layout/IconVerticalSolidList"/>
    <dgm:cxn modelId="{9B94A751-4BCA-48A1-8AE6-14AB6F82C040}" type="presParOf" srcId="{E3DF0875-DE28-42F8-871E-B61C09AFB485}" destId="{DD59B7F4-1023-42BB-8F4F-CDC1F66171E8}" srcOrd="3" destOrd="0" presId="urn:microsoft.com/office/officeart/2018/2/layout/IconVerticalSolidList"/>
    <dgm:cxn modelId="{DC1545E4-9AAC-45B8-A612-03AE0FC1B516}" type="presParOf" srcId="{07F92427-3EC4-4724-ACCE-87C6798BC2F2}" destId="{87F59095-D981-40EF-9771-74BADBCDF626}" srcOrd="1" destOrd="0" presId="urn:microsoft.com/office/officeart/2018/2/layout/IconVerticalSolidList"/>
    <dgm:cxn modelId="{8148CE63-3AA1-46FF-885A-8A52469A8057}" type="presParOf" srcId="{07F92427-3EC4-4724-ACCE-87C6798BC2F2}" destId="{6F6E6A95-2A5A-4A42-A77F-89AD7C347341}" srcOrd="2" destOrd="0" presId="urn:microsoft.com/office/officeart/2018/2/layout/IconVerticalSolidList"/>
    <dgm:cxn modelId="{1C3B59EA-43E0-4B2C-93CE-D4C7DB858823}" type="presParOf" srcId="{6F6E6A95-2A5A-4A42-A77F-89AD7C347341}" destId="{A6B3F140-2CD5-4AF6-AFC7-25487DFFA74D}" srcOrd="0" destOrd="0" presId="urn:microsoft.com/office/officeart/2018/2/layout/IconVerticalSolidList"/>
    <dgm:cxn modelId="{B24C7B23-5056-428A-897F-47B39C811BF2}" type="presParOf" srcId="{6F6E6A95-2A5A-4A42-A77F-89AD7C347341}" destId="{8FEF604C-42EA-4F70-99EA-B92C88D1BCBE}" srcOrd="1" destOrd="0" presId="urn:microsoft.com/office/officeart/2018/2/layout/IconVerticalSolidList"/>
    <dgm:cxn modelId="{1A33D958-9270-4C86-B203-2370642B5926}" type="presParOf" srcId="{6F6E6A95-2A5A-4A42-A77F-89AD7C347341}" destId="{C3080799-ED52-4A88-8EDD-332D9ED9B9FB}" srcOrd="2" destOrd="0" presId="urn:microsoft.com/office/officeart/2018/2/layout/IconVerticalSolidList"/>
    <dgm:cxn modelId="{8A6EB4F8-31F9-41F5-ACFC-075958DE6CA3}" type="presParOf" srcId="{6F6E6A95-2A5A-4A42-A77F-89AD7C347341}" destId="{4517DA96-3CB7-4847-A44D-CBF00DA2FDEF}" srcOrd="3" destOrd="0" presId="urn:microsoft.com/office/officeart/2018/2/layout/IconVerticalSolidList"/>
    <dgm:cxn modelId="{961CC630-858A-4A87-830B-5B0A69743209}" type="presParOf" srcId="{07F92427-3EC4-4724-ACCE-87C6798BC2F2}" destId="{F4897511-2F0D-4E1A-A6A2-88620E5EE8D2}" srcOrd="3" destOrd="0" presId="urn:microsoft.com/office/officeart/2018/2/layout/IconVerticalSolidList"/>
    <dgm:cxn modelId="{062CECF6-B80E-4123-A88E-2CEBE09AA067}" type="presParOf" srcId="{07F92427-3EC4-4724-ACCE-87C6798BC2F2}" destId="{6DC10608-3B2A-4DC0-8D7A-A19848E8D3AC}" srcOrd="4" destOrd="0" presId="urn:microsoft.com/office/officeart/2018/2/layout/IconVerticalSolidList"/>
    <dgm:cxn modelId="{36BD7772-95BF-4912-A330-8A5DDBAFA640}" type="presParOf" srcId="{6DC10608-3B2A-4DC0-8D7A-A19848E8D3AC}" destId="{044C87D8-C1E5-4835-B53C-2686EDE42619}" srcOrd="0" destOrd="0" presId="urn:microsoft.com/office/officeart/2018/2/layout/IconVerticalSolidList"/>
    <dgm:cxn modelId="{94BAC0C4-9F35-42A7-BFEC-6CA95455BB7E}" type="presParOf" srcId="{6DC10608-3B2A-4DC0-8D7A-A19848E8D3AC}" destId="{C6EA6133-2383-4669-867B-4830A4B73E3C}" srcOrd="1" destOrd="0" presId="urn:microsoft.com/office/officeart/2018/2/layout/IconVerticalSolidList"/>
    <dgm:cxn modelId="{4832CD55-6DC3-4F11-83A0-4F79AA928FC6}" type="presParOf" srcId="{6DC10608-3B2A-4DC0-8D7A-A19848E8D3AC}" destId="{41FAFDA5-545C-4550-9F62-DB2A3431A604}" srcOrd="2" destOrd="0" presId="urn:microsoft.com/office/officeart/2018/2/layout/IconVerticalSolidList"/>
    <dgm:cxn modelId="{BD2EA1CE-C9C1-4174-B01D-5D93ABC903AA}" type="presParOf" srcId="{6DC10608-3B2A-4DC0-8D7A-A19848E8D3AC}" destId="{3C3F80D2-992F-4096-BD9B-8701C92581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DF88F91-31E6-4D97-8222-0683AC99E9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ECFF93-FB49-4CDD-9939-7E70C7BCB402}">
      <dgm:prSet/>
      <dgm:spPr/>
      <dgm:t>
        <a:bodyPr/>
        <a:lstStyle/>
        <a:p>
          <a:r>
            <a:rPr lang="en-GB"/>
            <a:t>Next, you start your advice – but keep it concise, too much information will be hard for the individual to read. </a:t>
          </a:r>
          <a:endParaRPr lang="en-US"/>
        </a:p>
      </dgm:t>
    </dgm:pt>
    <dgm:pt modelId="{41898BF8-537E-4D38-87D8-FC411F93DBC4}" type="parTrans" cxnId="{D51D98E0-3CDF-4EEB-AF05-80091F02DEAC}">
      <dgm:prSet/>
      <dgm:spPr/>
      <dgm:t>
        <a:bodyPr/>
        <a:lstStyle/>
        <a:p>
          <a:endParaRPr lang="en-US"/>
        </a:p>
      </dgm:t>
    </dgm:pt>
    <dgm:pt modelId="{043717C5-4058-4DFC-82A0-FB544F184259}" type="sibTrans" cxnId="{D51D98E0-3CDF-4EEB-AF05-80091F02DEAC}">
      <dgm:prSet/>
      <dgm:spPr/>
      <dgm:t>
        <a:bodyPr/>
        <a:lstStyle/>
        <a:p>
          <a:endParaRPr lang="en-US"/>
        </a:p>
      </dgm:t>
    </dgm:pt>
    <dgm:pt modelId="{15EDF341-A1DD-4930-BD2A-FDF654F95BB7}">
      <dgm:prSet/>
      <dgm:spPr/>
      <dgm:t>
        <a:bodyPr/>
        <a:lstStyle/>
        <a:p>
          <a:r>
            <a:rPr lang="en-GB"/>
            <a:t>Avoid repeating yourself throughout. </a:t>
          </a:r>
          <a:endParaRPr lang="en-US"/>
        </a:p>
      </dgm:t>
    </dgm:pt>
    <dgm:pt modelId="{6DE15A6F-55E0-4243-A62D-F8CBD6EB6972}" type="parTrans" cxnId="{15A49BED-3EB1-4C0A-9FEE-8BE922BB3632}">
      <dgm:prSet/>
      <dgm:spPr/>
      <dgm:t>
        <a:bodyPr/>
        <a:lstStyle/>
        <a:p>
          <a:endParaRPr lang="en-US"/>
        </a:p>
      </dgm:t>
    </dgm:pt>
    <dgm:pt modelId="{6003F5A6-9150-434B-B03F-BC923CC57072}" type="sibTrans" cxnId="{15A49BED-3EB1-4C0A-9FEE-8BE922BB3632}">
      <dgm:prSet/>
      <dgm:spPr/>
      <dgm:t>
        <a:bodyPr/>
        <a:lstStyle/>
        <a:p>
          <a:endParaRPr lang="en-US"/>
        </a:p>
      </dgm:t>
    </dgm:pt>
    <dgm:pt modelId="{2739A334-2A19-414D-AFFC-4B02800AA842}">
      <dgm:prSet/>
      <dgm:spPr/>
      <dgm:t>
        <a:bodyPr/>
        <a:lstStyle/>
        <a:p>
          <a:r>
            <a:rPr lang="en-GB"/>
            <a:t>When summarising the case – you do not need to include all details only the ones with legal issues. </a:t>
          </a:r>
          <a:endParaRPr lang="en-US"/>
        </a:p>
      </dgm:t>
    </dgm:pt>
    <dgm:pt modelId="{2D698AAB-2DCA-4100-AC2E-7E25B3486C86}" type="parTrans" cxnId="{C7CDA7B8-E05D-4556-AD41-77530DA0C4A2}">
      <dgm:prSet/>
      <dgm:spPr/>
      <dgm:t>
        <a:bodyPr/>
        <a:lstStyle/>
        <a:p>
          <a:endParaRPr lang="en-US"/>
        </a:p>
      </dgm:t>
    </dgm:pt>
    <dgm:pt modelId="{1DA4E4A1-8BDE-4840-97D1-54393CCD92CE}" type="sibTrans" cxnId="{C7CDA7B8-E05D-4556-AD41-77530DA0C4A2}">
      <dgm:prSet/>
      <dgm:spPr/>
      <dgm:t>
        <a:bodyPr/>
        <a:lstStyle/>
        <a:p>
          <a:endParaRPr lang="en-US"/>
        </a:p>
      </dgm:t>
    </dgm:pt>
    <dgm:pt modelId="{88D60DCB-0016-4417-9E28-A9BB3E7A152F}">
      <dgm:prSet/>
      <dgm:spPr/>
      <dgm:t>
        <a:bodyPr/>
        <a:lstStyle/>
        <a:p>
          <a:r>
            <a:rPr lang="en-GB"/>
            <a:t>When giving the advice ensure that you clearly state what the issues are. </a:t>
          </a:r>
          <a:endParaRPr lang="en-US"/>
        </a:p>
      </dgm:t>
    </dgm:pt>
    <dgm:pt modelId="{CE6B7A95-285F-40E5-8494-DAC43F65A785}" type="parTrans" cxnId="{8948536A-E514-40A8-80A3-677E9A15ADEF}">
      <dgm:prSet/>
      <dgm:spPr/>
      <dgm:t>
        <a:bodyPr/>
        <a:lstStyle/>
        <a:p>
          <a:endParaRPr lang="en-US"/>
        </a:p>
      </dgm:t>
    </dgm:pt>
    <dgm:pt modelId="{076EBB2C-77EF-4B79-B758-360A6725CBBE}" type="sibTrans" cxnId="{8948536A-E514-40A8-80A3-677E9A15ADEF}">
      <dgm:prSet/>
      <dgm:spPr/>
      <dgm:t>
        <a:bodyPr/>
        <a:lstStyle/>
        <a:p>
          <a:endParaRPr lang="en-US"/>
        </a:p>
      </dgm:t>
    </dgm:pt>
    <dgm:pt modelId="{88C8EB48-DE4A-4290-B951-4267F2D2F65C}" type="pres">
      <dgm:prSet presAssocID="{9DF88F91-31E6-4D97-8222-0683AC99E976}" presName="root" presStyleCnt="0">
        <dgm:presLayoutVars>
          <dgm:dir/>
          <dgm:resizeHandles val="exact"/>
        </dgm:presLayoutVars>
      </dgm:prSet>
      <dgm:spPr/>
    </dgm:pt>
    <dgm:pt modelId="{7C4FBEEC-69A9-409B-A367-CB7810B22476}" type="pres">
      <dgm:prSet presAssocID="{85ECFF93-FB49-4CDD-9939-7E70C7BCB402}" presName="compNode" presStyleCnt="0"/>
      <dgm:spPr/>
    </dgm:pt>
    <dgm:pt modelId="{C52EED6C-B172-42B5-9422-5A7897FF4230}" type="pres">
      <dgm:prSet presAssocID="{85ECFF93-FB49-4CDD-9939-7E70C7BCB402}" presName="bgRect" presStyleLbl="bgShp" presStyleIdx="0" presStyleCnt="4"/>
      <dgm:spPr/>
    </dgm:pt>
    <dgm:pt modelId="{712E0428-B026-48DF-93F5-28654A1D2F54}" type="pres">
      <dgm:prSet presAssocID="{85ECFF93-FB49-4CDD-9939-7E70C7BCB40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7817C5C-E1F7-4ECB-B250-4AFB6AA1B3AC}" type="pres">
      <dgm:prSet presAssocID="{85ECFF93-FB49-4CDD-9939-7E70C7BCB402}" presName="spaceRect" presStyleCnt="0"/>
      <dgm:spPr/>
    </dgm:pt>
    <dgm:pt modelId="{494CEEAB-7253-4506-B82B-D19F2F3A914C}" type="pres">
      <dgm:prSet presAssocID="{85ECFF93-FB49-4CDD-9939-7E70C7BCB402}" presName="parTx" presStyleLbl="revTx" presStyleIdx="0" presStyleCnt="4">
        <dgm:presLayoutVars>
          <dgm:chMax val="0"/>
          <dgm:chPref val="0"/>
        </dgm:presLayoutVars>
      </dgm:prSet>
      <dgm:spPr/>
    </dgm:pt>
    <dgm:pt modelId="{3C096E99-6032-4C65-844B-ACFC1E83ECFE}" type="pres">
      <dgm:prSet presAssocID="{043717C5-4058-4DFC-82A0-FB544F184259}" presName="sibTrans" presStyleCnt="0"/>
      <dgm:spPr/>
    </dgm:pt>
    <dgm:pt modelId="{9B649E11-09EB-43A5-A6E0-DBAACB1C1307}" type="pres">
      <dgm:prSet presAssocID="{15EDF341-A1DD-4930-BD2A-FDF654F95BB7}" presName="compNode" presStyleCnt="0"/>
      <dgm:spPr/>
    </dgm:pt>
    <dgm:pt modelId="{0230CD0A-3E44-4A1A-A76B-FB9E88E93FFE}" type="pres">
      <dgm:prSet presAssocID="{15EDF341-A1DD-4930-BD2A-FDF654F95BB7}" presName="bgRect" presStyleLbl="bgShp" presStyleIdx="1" presStyleCnt="4"/>
      <dgm:spPr/>
    </dgm:pt>
    <dgm:pt modelId="{BD806498-5525-45BF-BBE3-6DA39CB986CA}" type="pres">
      <dgm:prSet presAssocID="{15EDF341-A1DD-4930-BD2A-FDF654F95BB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 bolt"/>
        </a:ext>
      </dgm:extLst>
    </dgm:pt>
    <dgm:pt modelId="{D1447A6C-AB85-4993-A63D-AF1CC072BEB1}" type="pres">
      <dgm:prSet presAssocID="{15EDF341-A1DD-4930-BD2A-FDF654F95BB7}" presName="spaceRect" presStyleCnt="0"/>
      <dgm:spPr/>
    </dgm:pt>
    <dgm:pt modelId="{B59186DE-8928-4429-AD86-59296B030E35}" type="pres">
      <dgm:prSet presAssocID="{15EDF341-A1DD-4930-BD2A-FDF654F95BB7}" presName="parTx" presStyleLbl="revTx" presStyleIdx="1" presStyleCnt="4">
        <dgm:presLayoutVars>
          <dgm:chMax val="0"/>
          <dgm:chPref val="0"/>
        </dgm:presLayoutVars>
      </dgm:prSet>
      <dgm:spPr/>
    </dgm:pt>
    <dgm:pt modelId="{8B5A13DF-7830-4DFD-9947-E7AE0620A38E}" type="pres">
      <dgm:prSet presAssocID="{6003F5A6-9150-434B-B03F-BC923CC57072}" presName="sibTrans" presStyleCnt="0"/>
      <dgm:spPr/>
    </dgm:pt>
    <dgm:pt modelId="{BFB7D0D7-477A-42C1-A0A8-1BFF8A8972C6}" type="pres">
      <dgm:prSet presAssocID="{2739A334-2A19-414D-AFFC-4B02800AA842}" presName="compNode" presStyleCnt="0"/>
      <dgm:spPr/>
    </dgm:pt>
    <dgm:pt modelId="{C31652B2-3970-492C-82B7-4E593C1AB628}" type="pres">
      <dgm:prSet presAssocID="{2739A334-2A19-414D-AFFC-4B02800AA842}" presName="bgRect" presStyleLbl="bgShp" presStyleIdx="2" presStyleCnt="4"/>
      <dgm:spPr/>
    </dgm:pt>
    <dgm:pt modelId="{5D512422-5BED-4033-9130-56E9EE5C8AA9}" type="pres">
      <dgm:prSet presAssocID="{2739A334-2A19-414D-AFFC-4B02800AA84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C350EAE-EF13-4248-9CBF-219A26B67B46}" type="pres">
      <dgm:prSet presAssocID="{2739A334-2A19-414D-AFFC-4B02800AA842}" presName="spaceRect" presStyleCnt="0"/>
      <dgm:spPr/>
    </dgm:pt>
    <dgm:pt modelId="{ABEAF19F-BE91-4C67-88CE-D2481BA48717}" type="pres">
      <dgm:prSet presAssocID="{2739A334-2A19-414D-AFFC-4B02800AA842}" presName="parTx" presStyleLbl="revTx" presStyleIdx="2" presStyleCnt="4">
        <dgm:presLayoutVars>
          <dgm:chMax val="0"/>
          <dgm:chPref val="0"/>
        </dgm:presLayoutVars>
      </dgm:prSet>
      <dgm:spPr/>
    </dgm:pt>
    <dgm:pt modelId="{30C46835-4D66-4D51-B267-7B34EC3FB771}" type="pres">
      <dgm:prSet presAssocID="{1DA4E4A1-8BDE-4840-97D1-54393CCD92CE}" presName="sibTrans" presStyleCnt="0"/>
      <dgm:spPr/>
    </dgm:pt>
    <dgm:pt modelId="{15AC81BA-3A45-4730-A7C7-A54BB30F5D08}" type="pres">
      <dgm:prSet presAssocID="{88D60DCB-0016-4417-9E28-A9BB3E7A152F}" presName="compNode" presStyleCnt="0"/>
      <dgm:spPr/>
    </dgm:pt>
    <dgm:pt modelId="{6C628171-3AD4-4A8D-A54A-23982937226A}" type="pres">
      <dgm:prSet presAssocID="{88D60DCB-0016-4417-9E28-A9BB3E7A152F}" presName="bgRect" presStyleLbl="bgShp" presStyleIdx="3" presStyleCnt="4"/>
      <dgm:spPr/>
    </dgm:pt>
    <dgm:pt modelId="{CD2284DD-2F57-4D89-A68A-03ED19F82CF7}" type="pres">
      <dgm:prSet presAssocID="{88D60DCB-0016-4417-9E28-A9BB3E7A15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10D7F78-EE6F-47A3-868D-30DE73AC2F5F}" type="pres">
      <dgm:prSet presAssocID="{88D60DCB-0016-4417-9E28-A9BB3E7A152F}" presName="spaceRect" presStyleCnt="0"/>
      <dgm:spPr/>
    </dgm:pt>
    <dgm:pt modelId="{692D3A24-FF38-4C90-B904-11AC558E750E}" type="pres">
      <dgm:prSet presAssocID="{88D60DCB-0016-4417-9E28-A9BB3E7A15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ABF716-6045-449E-A8C9-D87448CE292B}" type="presOf" srcId="{15EDF341-A1DD-4930-BD2A-FDF654F95BB7}" destId="{B59186DE-8928-4429-AD86-59296B030E35}" srcOrd="0" destOrd="0" presId="urn:microsoft.com/office/officeart/2018/2/layout/IconVerticalSolidList"/>
    <dgm:cxn modelId="{4C67FB37-6007-498A-8CC5-DF11905A65AB}" type="presOf" srcId="{9DF88F91-31E6-4D97-8222-0683AC99E976}" destId="{88C8EB48-DE4A-4290-B951-4267F2D2F65C}" srcOrd="0" destOrd="0" presId="urn:microsoft.com/office/officeart/2018/2/layout/IconVerticalSolidList"/>
    <dgm:cxn modelId="{8948536A-E514-40A8-80A3-677E9A15ADEF}" srcId="{9DF88F91-31E6-4D97-8222-0683AC99E976}" destId="{88D60DCB-0016-4417-9E28-A9BB3E7A152F}" srcOrd="3" destOrd="0" parTransId="{CE6B7A95-285F-40E5-8494-DAC43F65A785}" sibTransId="{076EBB2C-77EF-4B79-B758-360A6725CBBE}"/>
    <dgm:cxn modelId="{A8386499-A9A2-44B5-BE40-F8E0A37FF1AE}" type="presOf" srcId="{85ECFF93-FB49-4CDD-9939-7E70C7BCB402}" destId="{494CEEAB-7253-4506-B82B-D19F2F3A914C}" srcOrd="0" destOrd="0" presId="urn:microsoft.com/office/officeart/2018/2/layout/IconVerticalSolidList"/>
    <dgm:cxn modelId="{C7CDA7B8-E05D-4556-AD41-77530DA0C4A2}" srcId="{9DF88F91-31E6-4D97-8222-0683AC99E976}" destId="{2739A334-2A19-414D-AFFC-4B02800AA842}" srcOrd="2" destOrd="0" parTransId="{2D698AAB-2DCA-4100-AC2E-7E25B3486C86}" sibTransId="{1DA4E4A1-8BDE-4840-97D1-54393CCD92CE}"/>
    <dgm:cxn modelId="{74B228C3-626E-473F-9EA4-739D0053773F}" type="presOf" srcId="{88D60DCB-0016-4417-9E28-A9BB3E7A152F}" destId="{692D3A24-FF38-4C90-B904-11AC558E750E}" srcOrd="0" destOrd="0" presId="urn:microsoft.com/office/officeart/2018/2/layout/IconVerticalSolidList"/>
    <dgm:cxn modelId="{2FEF9BD5-A2F5-4372-B63A-023FE95A8AAE}" type="presOf" srcId="{2739A334-2A19-414D-AFFC-4B02800AA842}" destId="{ABEAF19F-BE91-4C67-88CE-D2481BA48717}" srcOrd="0" destOrd="0" presId="urn:microsoft.com/office/officeart/2018/2/layout/IconVerticalSolidList"/>
    <dgm:cxn modelId="{D51D98E0-3CDF-4EEB-AF05-80091F02DEAC}" srcId="{9DF88F91-31E6-4D97-8222-0683AC99E976}" destId="{85ECFF93-FB49-4CDD-9939-7E70C7BCB402}" srcOrd="0" destOrd="0" parTransId="{41898BF8-537E-4D38-87D8-FC411F93DBC4}" sibTransId="{043717C5-4058-4DFC-82A0-FB544F184259}"/>
    <dgm:cxn modelId="{15A49BED-3EB1-4C0A-9FEE-8BE922BB3632}" srcId="{9DF88F91-31E6-4D97-8222-0683AC99E976}" destId="{15EDF341-A1DD-4930-BD2A-FDF654F95BB7}" srcOrd="1" destOrd="0" parTransId="{6DE15A6F-55E0-4243-A62D-F8CBD6EB6972}" sibTransId="{6003F5A6-9150-434B-B03F-BC923CC57072}"/>
    <dgm:cxn modelId="{D4654C07-2FB5-4F81-84C9-03C8431479D5}" type="presParOf" srcId="{88C8EB48-DE4A-4290-B951-4267F2D2F65C}" destId="{7C4FBEEC-69A9-409B-A367-CB7810B22476}" srcOrd="0" destOrd="0" presId="urn:microsoft.com/office/officeart/2018/2/layout/IconVerticalSolidList"/>
    <dgm:cxn modelId="{F6DC2EDB-F330-401B-B56B-41E94D22B469}" type="presParOf" srcId="{7C4FBEEC-69A9-409B-A367-CB7810B22476}" destId="{C52EED6C-B172-42B5-9422-5A7897FF4230}" srcOrd="0" destOrd="0" presId="urn:microsoft.com/office/officeart/2018/2/layout/IconVerticalSolidList"/>
    <dgm:cxn modelId="{DB70E846-AD06-4082-AC85-CC48E64C6D59}" type="presParOf" srcId="{7C4FBEEC-69A9-409B-A367-CB7810B22476}" destId="{712E0428-B026-48DF-93F5-28654A1D2F54}" srcOrd="1" destOrd="0" presId="urn:microsoft.com/office/officeart/2018/2/layout/IconVerticalSolidList"/>
    <dgm:cxn modelId="{AC7FFE66-0AC7-46CC-AF4F-DC0E93EA4025}" type="presParOf" srcId="{7C4FBEEC-69A9-409B-A367-CB7810B22476}" destId="{07817C5C-E1F7-4ECB-B250-4AFB6AA1B3AC}" srcOrd="2" destOrd="0" presId="urn:microsoft.com/office/officeart/2018/2/layout/IconVerticalSolidList"/>
    <dgm:cxn modelId="{E7C54E6F-8894-48D7-87FD-A890A535501E}" type="presParOf" srcId="{7C4FBEEC-69A9-409B-A367-CB7810B22476}" destId="{494CEEAB-7253-4506-B82B-D19F2F3A914C}" srcOrd="3" destOrd="0" presId="urn:microsoft.com/office/officeart/2018/2/layout/IconVerticalSolidList"/>
    <dgm:cxn modelId="{2C4C99E3-0421-4768-A7AE-CF0715836C7E}" type="presParOf" srcId="{88C8EB48-DE4A-4290-B951-4267F2D2F65C}" destId="{3C096E99-6032-4C65-844B-ACFC1E83ECFE}" srcOrd="1" destOrd="0" presId="urn:microsoft.com/office/officeart/2018/2/layout/IconVerticalSolidList"/>
    <dgm:cxn modelId="{95224806-A297-4F75-8F7C-A4BF3DA5AEFB}" type="presParOf" srcId="{88C8EB48-DE4A-4290-B951-4267F2D2F65C}" destId="{9B649E11-09EB-43A5-A6E0-DBAACB1C1307}" srcOrd="2" destOrd="0" presId="urn:microsoft.com/office/officeart/2018/2/layout/IconVerticalSolidList"/>
    <dgm:cxn modelId="{7AA44467-A35B-4F84-9198-F3BD8CC78A52}" type="presParOf" srcId="{9B649E11-09EB-43A5-A6E0-DBAACB1C1307}" destId="{0230CD0A-3E44-4A1A-A76B-FB9E88E93FFE}" srcOrd="0" destOrd="0" presId="urn:microsoft.com/office/officeart/2018/2/layout/IconVerticalSolidList"/>
    <dgm:cxn modelId="{1E6AFFA3-E14B-49EF-BFC0-EEB55BECA9A3}" type="presParOf" srcId="{9B649E11-09EB-43A5-A6E0-DBAACB1C1307}" destId="{BD806498-5525-45BF-BBE3-6DA39CB986CA}" srcOrd="1" destOrd="0" presId="urn:microsoft.com/office/officeart/2018/2/layout/IconVerticalSolidList"/>
    <dgm:cxn modelId="{28A015EE-CC02-4FE6-8E63-C999E1E4EC57}" type="presParOf" srcId="{9B649E11-09EB-43A5-A6E0-DBAACB1C1307}" destId="{D1447A6C-AB85-4993-A63D-AF1CC072BEB1}" srcOrd="2" destOrd="0" presId="urn:microsoft.com/office/officeart/2018/2/layout/IconVerticalSolidList"/>
    <dgm:cxn modelId="{B4C85EFA-85D7-4E63-863A-F15642997356}" type="presParOf" srcId="{9B649E11-09EB-43A5-A6E0-DBAACB1C1307}" destId="{B59186DE-8928-4429-AD86-59296B030E35}" srcOrd="3" destOrd="0" presId="urn:microsoft.com/office/officeart/2018/2/layout/IconVerticalSolidList"/>
    <dgm:cxn modelId="{05D4283A-8D64-4037-9E0E-183454D0B382}" type="presParOf" srcId="{88C8EB48-DE4A-4290-B951-4267F2D2F65C}" destId="{8B5A13DF-7830-4DFD-9947-E7AE0620A38E}" srcOrd="3" destOrd="0" presId="urn:microsoft.com/office/officeart/2018/2/layout/IconVerticalSolidList"/>
    <dgm:cxn modelId="{50830437-077F-412A-83DA-A3DCAAEC063F}" type="presParOf" srcId="{88C8EB48-DE4A-4290-B951-4267F2D2F65C}" destId="{BFB7D0D7-477A-42C1-A0A8-1BFF8A8972C6}" srcOrd="4" destOrd="0" presId="urn:microsoft.com/office/officeart/2018/2/layout/IconVerticalSolidList"/>
    <dgm:cxn modelId="{91CC6346-6E11-4C83-B26A-5ADF17B0D6E4}" type="presParOf" srcId="{BFB7D0D7-477A-42C1-A0A8-1BFF8A8972C6}" destId="{C31652B2-3970-492C-82B7-4E593C1AB628}" srcOrd="0" destOrd="0" presId="urn:microsoft.com/office/officeart/2018/2/layout/IconVerticalSolidList"/>
    <dgm:cxn modelId="{E88E4363-4B04-4B7E-B431-76E863673C87}" type="presParOf" srcId="{BFB7D0D7-477A-42C1-A0A8-1BFF8A8972C6}" destId="{5D512422-5BED-4033-9130-56E9EE5C8AA9}" srcOrd="1" destOrd="0" presId="urn:microsoft.com/office/officeart/2018/2/layout/IconVerticalSolidList"/>
    <dgm:cxn modelId="{50944305-AC2C-4A1D-B1E9-7FEE36B559BF}" type="presParOf" srcId="{BFB7D0D7-477A-42C1-A0A8-1BFF8A8972C6}" destId="{2C350EAE-EF13-4248-9CBF-219A26B67B46}" srcOrd="2" destOrd="0" presId="urn:microsoft.com/office/officeart/2018/2/layout/IconVerticalSolidList"/>
    <dgm:cxn modelId="{4D55A38A-F144-4203-A353-9C1E02A483A9}" type="presParOf" srcId="{BFB7D0D7-477A-42C1-A0A8-1BFF8A8972C6}" destId="{ABEAF19F-BE91-4C67-88CE-D2481BA48717}" srcOrd="3" destOrd="0" presId="urn:microsoft.com/office/officeart/2018/2/layout/IconVerticalSolidList"/>
    <dgm:cxn modelId="{E5EB5D16-9D2C-4D90-809A-C1A7CA90E891}" type="presParOf" srcId="{88C8EB48-DE4A-4290-B951-4267F2D2F65C}" destId="{30C46835-4D66-4D51-B267-7B34EC3FB771}" srcOrd="5" destOrd="0" presId="urn:microsoft.com/office/officeart/2018/2/layout/IconVerticalSolidList"/>
    <dgm:cxn modelId="{D9EF58E7-4115-43C0-8B0E-C2D98CBDED3D}" type="presParOf" srcId="{88C8EB48-DE4A-4290-B951-4267F2D2F65C}" destId="{15AC81BA-3A45-4730-A7C7-A54BB30F5D08}" srcOrd="6" destOrd="0" presId="urn:microsoft.com/office/officeart/2018/2/layout/IconVerticalSolidList"/>
    <dgm:cxn modelId="{98DD4DF6-AC06-4AB4-8ECC-BF2A03293D65}" type="presParOf" srcId="{15AC81BA-3A45-4730-A7C7-A54BB30F5D08}" destId="{6C628171-3AD4-4A8D-A54A-23982937226A}" srcOrd="0" destOrd="0" presId="urn:microsoft.com/office/officeart/2018/2/layout/IconVerticalSolidList"/>
    <dgm:cxn modelId="{B65F06D8-4027-4E38-AD6B-9462A6BC3E37}" type="presParOf" srcId="{15AC81BA-3A45-4730-A7C7-A54BB30F5D08}" destId="{CD2284DD-2F57-4D89-A68A-03ED19F82CF7}" srcOrd="1" destOrd="0" presId="urn:microsoft.com/office/officeart/2018/2/layout/IconVerticalSolidList"/>
    <dgm:cxn modelId="{66934FA1-ED66-4EB7-88CB-056595DDDE80}" type="presParOf" srcId="{15AC81BA-3A45-4730-A7C7-A54BB30F5D08}" destId="{010D7F78-EE6F-47A3-868D-30DE73AC2F5F}" srcOrd="2" destOrd="0" presId="urn:microsoft.com/office/officeart/2018/2/layout/IconVerticalSolidList"/>
    <dgm:cxn modelId="{7097C2BC-3BE8-4F58-BF82-47151A542F42}" type="presParOf" srcId="{15AC81BA-3A45-4730-A7C7-A54BB30F5D08}" destId="{692D3A24-FF38-4C90-B904-11AC558E75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9690B73-7247-425E-8DFC-63677641F97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87A22DF-EB89-40D2-A819-5FC0E78E92B1}">
      <dgm:prSet/>
      <dgm:spPr/>
      <dgm:t>
        <a:bodyPr/>
        <a:lstStyle/>
        <a:p>
          <a:pPr>
            <a:defRPr cap="all"/>
          </a:pPr>
          <a:r>
            <a:rPr lang="en-GB"/>
            <a:t>You must ensure that your letter portrays the correct message and cannot be read in another way. </a:t>
          </a:r>
          <a:endParaRPr lang="en-US"/>
        </a:p>
      </dgm:t>
    </dgm:pt>
    <dgm:pt modelId="{7B0D3C3B-CB4A-48F5-9E35-9563B4384C2E}" type="parTrans" cxnId="{AB048D1D-CF0F-4825-ACA0-E34C8CA52998}">
      <dgm:prSet/>
      <dgm:spPr/>
      <dgm:t>
        <a:bodyPr/>
        <a:lstStyle/>
        <a:p>
          <a:endParaRPr lang="en-US"/>
        </a:p>
      </dgm:t>
    </dgm:pt>
    <dgm:pt modelId="{88281742-72F8-4B3B-B27A-9A3B986D5873}" type="sibTrans" cxnId="{AB048D1D-CF0F-4825-ACA0-E34C8CA52998}">
      <dgm:prSet/>
      <dgm:spPr/>
      <dgm:t>
        <a:bodyPr/>
        <a:lstStyle/>
        <a:p>
          <a:endParaRPr lang="en-US"/>
        </a:p>
      </dgm:t>
    </dgm:pt>
    <dgm:pt modelId="{8E66D935-B469-4DBB-A978-29505068150D}">
      <dgm:prSet/>
      <dgm:spPr/>
      <dgm:t>
        <a:bodyPr/>
        <a:lstStyle/>
        <a:p>
          <a:pPr>
            <a:defRPr cap="all"/>
          </a:pPr>
          <a:r>
            <a:rPr lang="en-GB"/>
            <a:t>For example, My advice to you , is a term that can be taken different ways depending on how it is read. </a:t>
          </a:r>
          <a:endParaRPr lang="en-US"/>
        </a:p>
      </dgm:t>
    </dgm:pt>
    <dgm:pt modelId="{843782D9-FBDB-4F64-B263-B2F7F17C048A}" type="parTrans" cxnId="{AF2F927C-12D4-4366-98F2-E938D904E675}">
      <dgm:prSet/>
      <dgm:spPr/>
      <dgm:t>
        <a:bodyPr/>
        <a:lstStyle/>
        <a:p>
          <a:endParaRPr lang="en-US"/>
        </a:p>
      </dgm:t>
    </dgm:pt>
    <dgm:pt modelId="{E17F3024-56F3-4689-A77B-84114F2ABBA3}" type="sibTrans" cxnId="{AF2F927C-12D4-4366-98F2-E938D904E675}">
      <dgm:prSet/>
      <dgm:spPr/>
      <dgm:t>
        <a:bodyPr/>
        <a:lstStyle/>
        <a:p>
          <a:endParaRPr lang="en-US"/>
        </a:p>
      </dgm:t>
    </dgm:pt>
    <dgm:pt modelId="{6B4DAFE3-364C-41BD-9D2E-B014E03088C3}">
      <dgm:prSet/>
      <dgm:spPr/>
      <dgm:t>
        <a:bodyPr/>
        <a:lstStyle/>
        <a:p>
          <a:pPr>
            <a:defRPr cap="all"/>
          </a:pPr>
          <a:r>
            <a:rPr lang="en-GB"/>
            <a:t>Explain information relating to payment is relevant.</a:t>
          </a:r>
          <a:endParaRPr lang="en-US"/>
        </a:p>
      </dgm:t>
    </dgm:pt>
    <dgm:pt modelId="{F8F523DD-A0B4-4FA5-A1D1-9ECA6DAEFC0D}" type="parTrans" cxnId="{40185C00-4ED4-4D91-8A18-90B7E39EA8CF}">
      <dgm:prSet/>
      <dgm:spPr/>
      <dgm:t>
        <a:bodyPr/>
        <a:lstStyle/>
        <a:p>
          <a:endParaRPr lang="en-US"/>
        </a:p>
      </dgm:t>
    </dgm:pt>
    <dgm:pt modelId="{64DFC8A2-D05F-4F0A-A2AE-069799C6B34D}" type="sibTrans" cxnId="{40185C00-4ED4-4D91-8A18-90B7E39EA8CF}">
      <dgm:prSet/>
      <dgm:spPr/>
      <dgm:t>
        <a:bodyPr/>
        <a:lstStyle/>
        <a:p>
          <a:endParaRPr lang="en-US"/>
        </a:p>
      </dgm:t>
    </dgm:pt>
    <dgm:pt modelId="{DF396CE0-86BD-4357-96F5-130150730248}" type="pres">
      <dgm:prSet presAssocID="{99690B73-7247-425E-8DFC-63677641F978}" presName="root" presStyleCnt="0">
        <dgm:presLayoutVars>
          <dgm:dir/>
          <dgm:resizeHandles val="exact"/>
        </dgm:presLayoutVars>
      </dgm:prSet>
      <dgm:spPr/>
    </dgm:pt>
    <dgm:pt modelId="{2382EEF5-B837-4AA6-B51D-0CDAFD3C7722}" type="pres">
      <dgm:prSet presAssocID="{287A22DF-EB89-40D2-A819-5FC0E78E92B1}" presName="compNode" presStyleCnt="0"/>
      <dgm:spPr/>
    </dgm:pt>
    <dgm:pt modelId="{22FFCB9A-A6B6-44DE-B941-C45097407564}" type="pres">
      <dgm:prSet presAssocID="{287A22DF-EB89-40D2-A819-5FC0E78E92B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DDE81D0-2071-422F-83A7-029287763931}" type="pres">
      <dgm:prSet presAssocID="{287A22DF-EB89-40D2-A819-5FC0E78E92B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39AB536-F082-4067-91E3-A3D9FA45C0A3}" type="pres">
      <dgm:prSet presAssocID="{287A22DF-EB89-40D2-A819-5FC0E78E92B1}" presName="spaceRect" presStyleCnt="0"/>
      <dgm:spPr/>
    </dgm:pt>
    <dgm:pt modelId="{9A68415E-19BC-42FB-9FAB-129ABB29209C}" type="pres">
      <dgm:prSet presAssocID="{287A22DF-EB89-40D2-A819-5FC0E78E92B1}" presName="textRect" presStyleLbl="revTx" presStyleIdx="0" presStyleCnt="3">
        <dgm:presLayoutVars>
          <dgm:chMax val="1"/>
          <dgm:chPref val="1"/>
        </dgm:presLayoutVars>
      </dgm:prSet>
      <dgm:spPr/>
    </dgm:pt>
    <dgm:pt modelId="{6C4D3487-0B8E-4CE6-B1E6-71E205F98D47}" type="pres">
      <dgm:prSet presAssocID="{88281742-72F8-4B3B-B27A-9A3B986D5873}" presName="sibTrans" presStyleCnt="0"/>
      <dgm:spPr/>
    </dgm:pt>
    <dgm:pt modelId="{F9F01DB1-1A82-46D4-BFAF-62F4F58E1862}" type="pres">
      <dgm:prSet presAssocID="{8E66D935-B469-4DBB-A978-29505068150D}" presName="compNode" presStyleCnt="0"/>
      <dgm:spPr/>
    </dgm:pt>
    <dgm:pt modelId="{D809D67A-096B-4C96-949C-2607DA66B9CA}" type="pres">
      <dgm:prSet presAssocID="{8E66D935-B469-4DBB-A978-29505068150D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C0B99C1-7B66-40D0-9327-D38863535C65}" type="pres">
      <dgm:prSet presAssocID="{8E66D935-B469-4DBB-A978-2950506815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B4343B9F-2590-4490-8864-9B66845CD7FE}" type="pres">
      <dgm:prSet presAssocID="{8E66D935-B469-4DBB-A978-29505068150D}" presName="spaceRect" presStyleCnt="0"/>
      <dgm:spPr/>
    </dgm:pt>
    <dgm:pt modelId="{93508EE8-C67C-4FAF-9E06-9717BA91A340}" type="pres">
      <dgm:prSet presAssocID="{8E66D935-B469-4DBB-A978-29505068150D}" presName="textRect" presStyleLbl="revTx" presStyleIdx="1" presStyleCnt="3">
        <dgm:presLayoutVars>
          <dgm:chMax val="1"/>
          <dgm:chPref val="1"/>
        </dgm:presLayoutVars>
      </dgm:prSet>
      <dgm:spPr/>
    </dgm:pt>
    <dgm:pt modelId="{2704A039-61F3-4ACC-9E3C-44F1B547BC93}" type="pres">
      <dgm:prSet presAssocID="{E17F3024-56F3-4689-A77B-84114F2ABBA3}" presName="sibTrans" presStyleCnt="0"/>
      <dgm:spPr/>
    </dgm:pt>
    <dgm:pt modelId="{0D5F4CA7-5769-447F-87ED-AA31280C2DE2}" type="pres">
      <dgm:prSet presAssocID="{6B4DAFE3-364C-41BD-9D2E-B014E03088C3}" presName="compNode" presStyleCnt="0"/>
      <dgm:spPr/>
    </dgm:pt>
    <dgm:pt modelId="{7DF2B604-5A10-4D51-BFC9-A01AE6A600B7}" type="pres">
      <dgm:prSet presAssocID="{6B4DAFE3-364C-41BD-9D2E-B014E03088C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3DB30C5-9C7A-4DDF-8014-4D0414E4CDCE}" type="pres">
      <dgm:prSet presAssocID="{6B4DAFE3-364C-41BD-9D2E-B014E03088C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44A2633-4D72-47D5-A3F2-543A7423E389}" type="pres">
      <dgm:prSet presAssocID="{6B4DAFE3-364C-41BD-9D2E-B014E03088C3}" presName="spaceRect" presStyleCnt="0"/>
      <dgm:spPr/>
    </dgm:pt>
    <dgm:pt modelId="{E2E72835-F170-4532-958A-43C3550191A9}" type="pres">
      <dgm:prSet presAssocID="{6B4DAFE3-364C-41BD-9D2E-B014E03088C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0185C00-4ED4-4D91-8A18-90B7E39EA8CF}" srcId="{99690B73-7247-425E-8DFC-63677641F978}" destId="{6B4DAFE3-364C-41BD-9D2E-B014E03088C3}" srcOrd="2" destOrd="0" parTransId="{F8F523DD-A0B4-4FA5-A1D1-9ECA6DAEFC0D}" sibTransId="{64DFC8A2-D05F-4F0A-A2AE-069799C6B34D}"/>
    <dgm:cxn modelId="{AB048D1D-CF0F-4825-ACA0-E34C8CA52998}" srcId="{99690B73-7247-425E-8DFC-63677641F978}" destId="{287A22DF-EB89-40D2-A819-5FC0E78E92B1}" srcOrd="0" destOrd="0" parTransId="{7B0D3C3B-CB4A-48F5-9E35-9563B4384C2E}" sibTransId="{88281742-72F8-4B3B-B27A-9A3B986D5873}"/>
    <dgm:cxn modelId="{5F68CF61-971F-4175-A07E-BB5877501776}" type="presOf" srcId="{6B4DAFE3-364C-41BD-9D2E-B014E03088C3}" destId="{E2E72835-F170-4532-958A-43C3550191A9}" srcOrd="0" destOrd="0" presId="urn:microsoft.com/office/officeart/2018/5/layout/IconLeafLabelList"/>
    <dgm:cxn modelId="{D1818E72-F43D-43C1-8C9A-08F863F74983}" type="presOf" srcId="{8E66D935-B469-4DBB-A978-29505068150D}" destId="{93508EE8-C67C-4FAF-9E06-9717BA91A340}" srcOrd="0" destOrd="0" presId="urn:microsoft.com/office/officeart/2018/5/layout/IconLeafLabelList"/>
    <dgm:cxn modelId="{AF2F927C-12D4-4366-98F2-E938D904E675}" srcId="{99690B73-7247-425E-8DFC-63677641F978}" destId="{8E66D935-B469-4DBB-A978-29505068150D}" srcOrd="1" destOrd="0" parTransId="{843782D9-FBDB-4F64-B263-B2F7F17C048A}" sibTransId="{E17F3024-56F3-4689-A77B-84114F2ABBA3}"/>
    <dgm:cxn modelId="{2EB5F297-863B-4438-AFB1-9ECE7E4967A0}" type="presOf" srcId="{287A22DF-EB89-40D2-A819-5FC0E78E92B1}" destId="{9A68415E-19BC-42FB-9FAB-129ABB29209C}" srcOrd="0" destOrd="0" presId="urn:microsoft.com/office/officeart/2018/5/layout/IconLeafLabelList"/>
    <dgm:cxn modelId="{DA0957EA-259A-46E0-9713-F87B0C66EA5E}" type="presOf" srcId="{99690B73-7247-425E-8DFC-63677641F978}" destId="{DF396CE0-86BD-4357-96F5-130150730248}" srcOrd="0" destOrd="0" presId="urn:microsoft.com/office/officeart/2018/5/layout/IconLeafLabelList"/>
    <dgm:cxn modelId="{929391A9-60E5-4F2F-ADD1-D96C61FAA54D}" type="presParOf" srcId="{DF396CE0-86BD-4357-96F5-130150730248}" destId="{2382EEF5-B837-4AA6-B51D-0CDAFD3C7722}" srcOrd="0" destOrd="0" presId="urn:microsoft.com/office/officeart/2018/5/layout/IconLeafLabelList"/>
    <dgm:cxn modelId="{E9245F76-158F-4EB9-8EA6-C8D4821B8766}" type="presParOf" srcId="{2382EEF5-B837-4AA6-B51D-0CDAFD3C7722}" destId="{22FFCB9A-A6B6-44DE-B941-C45097407564}" srcOrd="0" destOrd="0" presId="urn:microsoft.com/office/officeart/2018/5/layout/IconLeafLabelList"/>
    <dgm:cxn modelId="{FEEF2209-A140-4A7E-A6C8-B88466461008}" type="presParOf" srcId="{2382EEF5-B837-4AA6-B51D-0CDAFD3C7722}" destId="{7DDE81D0-2071-422F-83A7-029287763931}" srcOrd="1" destOrd="0" presId="urn:microsoft.com/office/officeart/2018/5/layout/IconLeafLabelList"/>
    <dgm:cxn modelId="{30EAFF9C-BAE8-40DD-A74A-FF56ADCE2727}" type="presParOf" srcId="{2382EEF5-B837-4AA6-B51D-0CDAFD3C7722}" destId="{939AB536-F082-4067-91E3-A3D9FA45C0A3}" srcOrd="2" destOrd="0" presId="urn:microsoft.com/office/officeart/2018/5/layout/IconLeafLabelList"/>
    <dgm:cxn modelId="{E1E18D5F-BA88-40D9-A33D-133F860AD388}" type="presParOf" srcId="{2382EEF5-B837-4AA6-B51D-0CDAFD3C7722}" destId="{9A68415E-19BC-42FB-9FAB-129ABB29209C}" srcOrd="3" destOrd="0" presId="urn:microsoft.com/office/officeart/2018/5/layout/IconLeafLabelList"/>
    <dgm:cxn modelId="{5A8FC35B-2E87-4A35-BB73-C43E9235E36B}" type="presParOf" srcId="{DF396CE0-86BD-4357-96F5-130150730248}" destId="{6C4D3487-0B8E-4CE6-B1E6-71E205F98D47}" srcOrd="1" destOrd="0" presId="urn:microsoft.com/office/officeart/2018/5/layout/IconLeafLabelList"/>
    <dgm:cxn modelId="{424EC444-93BB-4EC2-9553-C9AC3806A39A}" type="presParOf" srcId="{DF396CE0-86BD-4357-96F5-130150730248}" destId="{F9F01DB1-1A82-46D4-BFAF-62F4F58E1862}" srcOrd="2" destOrd="0" presId="urn:microsoft.com/office/officeart/2018/5/layout/IconLeafLabelList"/>
    <dgm:cxn modelId="{A36B5E92-2918-48DC-8E23-E7021D7837AF}" type="presParOf" srcId="{F9F01DB1-1A82-46D4-BFAF-62F4F58E1862}" destId="{D809D67A-096B-4C96-949C-2607DA66B9CA}" srcOrd="0" destOrd="0" presId="urn:microsoft.com/office/officeart/2018/5/layout/IconLeafLabelList"/>
    <dgm:cxn modelId="{FA85304F-D4FD-479D-8775-1208CB040A26}" type="presParOf" srcId="{F9F01DB1-1A82-46D4-BFAF-62F4F58E1862}" destId="{CC0B99C1-7B66-40D0-9327-D38863535C65}" srcOrd="1" destOrd="0" presId="urn:microsoft.com/office/officeart/2018/5/layout/IconLeafLabelList"/>
    <dgm:cxn modelId="{BE2363F7-2E53-4336-928A-087FCD1BA940}" type="presParOf" srcId="{F9F01DB1-1A82-46D4-BFAF-62F4F58E1862}" destId="{B4343B9F-2590-4490-8864-9B66845CD7FE}" srcOrd="2" destOrd="0" presId="urn:microsoft.com/office/officeart/2018/5/layout/IconLeafLabelList"/>
    <dgm:cxn modelId="{5D34A30C-C747-40D1-AE33-B60F0ABD4A4A}" type="presParOf" srcId="{F9F01DB1-1A82-46D4-BFAF-62F4F58E1862}" destId="{93508EE8-C67C-4FAF-9E06-9717BA91A340}" srcOrd="3" destOrd="0" presId="urn:microsoft.com/office/officeart/2018/5/layout/IconLeafLabelList"/>
    <dgm:cxn modelId="{A6574BDB-83B0-4A59-A5C8-08A7EB262CF1}" type="presParOf" srcId="{DF396CE0-86BD-4357-96F5-130150730248}" destId="{2704A039-61F3-4ACC-9E3C-44F1B547BC93}" srcOrd="3" destOrd="0" presId="urn:microsoft.com/office/officeart/2018/5/layout/IconLeafLabelList"/>
    <dgm:cxn modelId="{9889E0D6-708B-466F-8EB3-266BB0B5782D}" type="presParOf" srcId="{DF396CE0-86BD-4357-96F5-130150730248}" destId="{0D5F4CA7-5769-447F-87ED-AA31280C2DE2}" srcOrd="4" destOrd="0" presId="urn:microsoft.com/office/officeart/2018/5/layout/IconLeafLabelList"/>
    <dgm:cxn modelId="{659E9F72-1922-4209-A70F-BD13EDF01FC7}" type="presParOf" srcId="{0D5F4CA7-5769-447F-87ED-AA31280C2DE2}" destId="{7DF2B604-5A10-4D51-BFC9-A01AE6A600B7}" srcOrd="0" destOrd="0" presId="urn:microsoft.com/office/officeart/2018/5/layout/IconLeafLabelList"/>
    <dgm:cxn modelId="{E639A052-8B5C-4513-99C7-571DDFCB8D29}" type="presParOf" srcId="{0D5F4CA7-5769-447F-87ED-AA31280C2DE2}" destId="{23DB30C5-9C7A-4DDF-8014-4D0414E4CDCE}" srcOrd="1" destOrd="0" presId="urn:microsoft.com/office/officeart/2018/5/layout/IconLeafLabelList"/>
    <dgm:cxn modelId="{69D03FED-D126-4367-BCCB-C3BFB1BCD17B}" type="presParOf" srcId="{0D5F4CA7-5769-447F-87ED-AA31280C2DE2}" destId="{C44A2633-4D72-47D5-A3F2-543A7423E389}" srcOrd="2" destOrd="0" presId="urn:microsoft.com/office/officeart/2018/5/layout/IconLeafLabelList"/>
    <dgm:cxn modelId="{27A7B059-194C-4BF0-B30E-CA7F5E25DA69}" type="presParOf" srcId="{0D5F4CA7-5769-447F-87ED-AA31280C2DE2}" destId="{E2E72835-F170-4532-958A-43C3550191A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F75E8C4-C285-4DB7-A9D8-057DB1AEFE2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F62BE4-C4D2-43B7-844D-4CE8053CCEC2}">
      <dgm:prSet/>
      <dgm:spPr/>
      <dgm:t>
        <a:bodyPr/>
        <a:lstStyle/>
        <a:p>
          <a:r>
            <a:rPr lang="en-GB"/>
            <a:t>Try and stick to a size 12 font, arial. </a:t>
          </a:r>
          <a:endParaRPr lang="en-US"/>
        </a:p>
      </dgm:t>
    </dgm:pt>
    <dgm:pt modelId="{FA12D50A-5C20-42A2-BD9A-562AB30F2C74}" type="parTrans" cxnId="{CA558F57-A0F9-4119-869C-455E539F9E99}">
      <dgm:prSet/>
      <dgm:spPr/>
      <dgm:t>
        <a:bodyPr/>
        <a:lstStyle/>
        <a:p>
          <a:endParaRPr lang="en-US"/>
        </a:p>
      </dgm:t>
    </dgm:pt>
    <dgm:pt modelId="{89548DA6-1B6D-4267-92A3-21CC4A437F2F}" type="sibTrans" cxnId="{CA558F57-A0F9-4119-869C-455E539F9E99}">
      <dgm:prSet/>
      <dgm:spPr/>
      <dgm:t>
        <a:bodyPr/>
        <a:lstStyle/>
        <a:p>
          <a:endParaRPr lang="en-US"/>
        </a:p>
      </dgm:t>
    </dgm:pt>
    <dgm:pt modelId="{943598B3-D200-4BBF-AEBE-33A0DF24D08D}">
      <dgm:prSet/>
      <dgm:spPr/>
      <dgm:t>
        <a:bodyPr/>
        <a:lstStyle/>
        <a:p>
          <a:r>
            <a:rPr lang="en-GB"/>
            <a:t>Given numbered headings </a:t>
          </a:r>
          <a:endParaRPr lang="en-US"/>
        </a:p>
      </dgm:t>
    </dgm:pt>
    <dgm:pt modelId="{99E9BE87-290D-4217-A147-678FD7CADB70}" type="parTrans" cxnId="{62D85F61-6884-4B00-B076-47A2F2F5BB40}">
      <dgm:prSet/>
      <dgm:spPr/>
      <dgm:t>
        <a:bodyPr/>
        <a:lstStyle/>
        <a:p>
          <a:endParaRPr lang="en-US"/>
        </a:p>
      </dgm:t>
    </dgm:pt>
    <dgm:pt modelId="{D73067D1-225E-4492-A539-D762198DDBBA}" type="sibTrans" cxnId="{62D85F61-6884-4B00-B076-47A2F2F5BB40}">
      <dgm:prSet/>
      <dgm:spPr/>
      <dgm:t>
        <a:bodyPr/>
        <a:lstStyle/>
        <a:p>
          <a:endParaRPr lang="en-US"/>
        </a:p>
      </dgm:t>
    </dgm:pt>
    <dgm:pt modelId="{D7B8AE51-8746-4C63-B84B-D0E61DD70094}">
      <dgm:prSet/>
      <dgm:spPr/>
      <dgm:t>
        <a:bodyPr/>
        <a:lstStyle/>
        <a:p>
          <a:r>
            <a:rPr lang="en-GB"/>
            <a:t>Short sentences </a:t>
          </a:r>
          <a:endParaRPr lang="en-US"/>
        </a:p>
      </dgm:t>
    </dgm:pt>
    <dgm:pt modelId="{0DC7789B-2B00-49E5-8B95-A0B49C97637F}" type="parTrans" cxnId="{BE57ACFE-249F-44B5-AF4A-2F7DCB13DBC5}">
      <dgm:prSet/>
      <dgm:spPr/>
      <dgm:t>
        <a:bodyPr/>
        <a:lstStyle/>
        <a:p>
          <a:endParaRPr lang="en-US"/>
        </a:p>
      </dgm:t>
    </dgm:pt>
    <dgm:pt modelId="{319A87D0-B971-4BD3-A8FF-01D010FA6D8C}" type="sibTrans" cxnId="{BE57ACFE-249F-44B5-AF4A-2F7DCB13DBC5}">
      <dgm:prSet/>
      <dgm:spPr/>
      <dgm:t>
        <a:bodyPr/>
        <a:lstStyle/>
        <a:p>
          <a:endParaRPr lang="en-US"/>
        </a:p>
      </dgm:t>
    </dgm:pt>
    <dgm:pt modelId="{7AEE7792-EEF2-4C4D-AB4B-210DBB476DFF}">
      <dgm:prSet/>
      <dgm:spPr/>
      <dgm:t>
        <a:bodyPr/>
        <a:lstStyle/>
        <a:p>
          <a:r>
            <a:rPr lang="en-GB"/>
            <a:t>Make your information clear </a:t>
          </a:r>
          <a:endParaRPr lang="en-US"/>
        </a:p>
      </dgm:t>
    </dgm:pt>
    <dgm:pt modelId="{E6B810A9-0233-49AC-A0A8-0B298408D84A}" type="parTrans" cxnId="{2A3C1278-9AF4-44BE-B33E-7C784ED75303}">
      <dgm:prSet/>
      <dgm:spPr/>
      <dgm:t>
        <a:bodyPr/>
        <a:lstStyle/>
        <a:p>
          <a:endParaRPr lang="en-US"/>
        </a:p>
      </dgm:t>
    </dgm:pt>
    <dgm:pt modelId="{FC41E39B-D5C5-44F0-8461-146C3D741618}" type="sibTrans" cxnId="{2A3C1278-9AF4-44BE-B33E-7C784ED75303}">
      <dgm:prSet/>
      <dgm:spPr/>
      <dgm:t>
        <a:bodyPr/>
        <a:lstStyle/>
        <a:p>
          <a:endParaRPr lang="en-US"/>
        </a:p>
      </dgm:t>
    </dgm:pt>
    <dgm:pt modelId="{F685F191-44C9-4D8C-9F94-100B5C3BBDB8}">
      <dgm:prSet/>
      <dgm:spPr/>
      <dgm:t>
        <a:bodyPr/>
        <a:lstStyle/>
        <a:p>
          <a:r>
            <a:rPr lang="en-GB"/>
            <a:t>If you need to attach any further information, explain where this will be. </a:t>
          </a:r>
          <a:endParaRPr lang="en-US"/>
        </a:p>
      </dgm:t>
    </dgm:pt>
    <dgm:pt modelId="{23D7601B-0650-4F67-A5A9-AE04E0C31A3C}" type="parTrans" cxnId="{A444385D-2C42-4453-80E7-48D9BB241797}">
      <dgm:prSet/>
      <dgm:spPr/>
      <dgm:t>
        <a:bodyPr/>
        <a:lstStyle/>
        <a:p>
          <a:endParaRPr lang="en-US"/>
        </a:p>
      </dgm:t>
    </dgm:pt>
    <dgm:pt modelId="{07F6D292-3B7E-45AB-99B6-D2A9BACF240F}" type="sibTrans" cxnId="{A444385D-2C42-4453-80E7-48D9BB241797}">
      <dgm:prSet/>
      <dgm:spPr/>
      <dgm:t>
        <a:bodyPr/>
        <a:lstStyle/>
        <a:p>
          <a:endParaRPr lang="en-US"/>
        </a:p>
      </dgm:t>
    </dgm:pt>
    <dgm:pt modelId="{3FE17647-66FB-433E-BE5F-5227FA1F35E3}" type="pres">
      <dgm:prSet presAssocID="{DF75E8C4-C285-4DB7-A9D8-057DB1AEFE2C}" presName="outerComposite" presStyleCnt="0">
        <dgm:presLayoutVars>
          <dgm:chMax val="5"/>
          <dgm:dir/>
          <dgm:resizeHandles val="exact"/>
        </dgm:presLayoutVars>
      </dgm:prSet>
      <dgm:spPr/>
    </dgm:pt>
    <dgm:pt modelId="{EB71C86F-C9DE-4C9A-8578-C322881DDAEE}" type="pres">
      <dgm:prSet presAssocID="{DF75E8C4-C285-4DB7-A9D8-057DB1AEFE2C}" presName="dummyMaxCanvas" presStyleCnt="0">
        <dgm:presLayoutVars/>
      </dgm:prSet>
      <dgm:spPr/>
    </dgm:pt>
    <dgm:pt modelId="{0A591C8E-6D72-464A-97E5-043222C3AFA0}" type="pres">
      <dgm:prSet presAssocID="{DF75E8C4-C285-4DB7-A9D8-057DB1AEFE2C}" presName="FiveNodes_1" presStyleLbl="node1" presStyleIdx="0" presStyleCnt="5">
        <dgm:presLayoutVars>
          <dgm:bulletEnabled val="1"/>
        </dgm:presLayoutVars>
      </dgm:prSet>
      <dgm:spPr/>
    </dgm:pt>
    <dgm:pt modelId="{0B24AC21-3AF9-4C70-B9E1-F61AFC54B8DC}" type="pres">
      <dgm:prSet presAssocID="{DF75E8C4-C285-4DB7-A9D8-057DB1AEFE2C}" presName="FiveNodes_2" presStyleLbl="node1" presStyleIdx="1" presStyleCnt="5">
        <dgm:presLayoutVars>
          <dgm:bulletEnabled val="1"/>
        </dgm:presLayoutVars>
      </dgm:prSet>
      <dgm:spPr/>
    </dgm:pt>
    <dgm:pt modelId="{8E2AD1BA-0873-4E41-B82F-BDADFAA43C40}" type="pres">
      <dgm:prSet presAssocID="{DF75E8C4-C285-4DB7-A9D8-057DB1AEFE2C}" presName="FiveNodes_3" presStyleLbl="node1" presStyleIdx="2" presStyleCnt="5">
        <dgm:presLayoutVars>
          <dgm:bulletEnabled val="1"/>
        </dgm:presLayoutVars>
      </dgm:prSet>
      <dgm:spPr/>
    </dgm:pt>
    <dgm:pt modelId="{F0B0EEAE-0D81-49AA-B093-7D68E2CB5142}" type="pres">
      <dgm:prSet presAssocID="{DF75E8C4-C285-4DB7-A9D8-057DB1AEFE2C}" presName="FiveNodes_4" presStyleLbl="node1" presStyleIdx="3" presStyleCnt="5">
        <dgm:presLayoutVars>
          <dgm:bulletEnabled val="1"/>
        </dgm:presLayoutVars>
      </dgm:prSet>
      <dgm:spPr/>
    </dgm:pt>
    <dgm:pt modelId="{F7FED7D8-D4CB-4024-97E1-DCBECF7DA9DA}" type="pres">
      <dgm:prSet presAssocID="{DF75E8C4-C285-4DB7-A9D8-057DB1AEFE2C}" presName="FiveNodes_5" presStyleLbl="node1" presStyleIdx="4" presStyleCnt="5">
        <dgm:presLayoutVars>
          <dgm:bulletEnabled val="1"/>
        </dgm:presLayoutVars>
      </dgm:prSet>
      <dgm:spPr/>
    </dgm:pt>
    <dgm:pt modelId="{20206924-E19D-4B71-B806-AF00AED2C398}" type="pres">
      <dgm:prSet presAssocID="{DF75E8C4-C285-4DB7-A9D8-057DB1AEFE2C}" presName="FiveConn_1-2" presStyleLbl="fgAccFollowNode1" presStyleIdx="0" presStyleCnt="4">
        <dgm:presLayoutVars>
          <dgm:bulletEnabled val="1"/>
        </dgm:presLayoutVars>
      </dgm:prSet>
      <dgm:spPr/>
    </dgm:pt>
    <dgm:pt modelId="{8A11C771-04D4-4550-9DB2-08042C74327F}" type="pres">
      <dgm:prSet presAssocID="{DF75E8C4-C285-4DB7-A9D8-057DB1AEFE2C}" presName="FiveConn_2-3" presStyleLbl="fgAccFollowNode1" presStyleIdx="1" presStyleCnt="4">
        <dgm:presLayoutVars>
          <dgm:bulletEnabled val="1"/>
        </dgm:presLayoutVars>
      </dgm:prSet>
      <dgm:spPr/>
    </dgm:pt>
    <dgm:pt modelId="{14308028-E804-455B-8F99-A25F1097AADB}" type="pres">
      <dgm:prSet presAssocID="{DF75E8C4-C285-4DB7-A9D8-057DB1AEFE2C}" presName="FiveConn_3-4" presStyleLbl="fgAccFollowNode1" presStyleIdx="2" presStyleCnt="4">
        <dgm:presLayoutVars>
          <dgm:bulletEnabled val="1"/>
        </dgm:presLayoutVars>
      </dgm:prSet>
      <dgm:spPr/>
    </dgm:pt>
    <dgm:pt modelId="{595367F8-6EE5-4826-8DD9-0CA6F5B61CF4}" type="pres">
      <dgm:prSet presAssocID="{DF75E8C4-C285-4DB7-A9D8-057DB1AEFE2C}" presName="FiveConn_4-5" presStyleLbl="fgAccFollowNode1" presStyleIdx="3" presStyleCnt="4">
        <dgm:presLayoutVars>
          <dgm:bulletEnabled val="1"/>
        </dgm:presLayoutVars>
      </dgm:prSet>
      <dgm:spPr/>
    </dgm:pt>
    <dgm:pt modelId="{4C4B6122-D049-497B-A695-8D37CD48FAA2}" type="pres">
      <dgm:prSet presAssocID="{DF75E8C4-C285-4DB7-A9D8-057DB1AEFE2C}" presName="FiveNodes_1_text" presStyleLbl="node1" presStyleIdx="4" presStyleCnt="5">
        <dgm:presLayoutVars>
          <dgm:bulletEnabled val="1"/>
        </dgm:presLayoutVars>
      </dgm:prSet>
      <dgm:spPr/>
    </dgm:pt>
    <dgm:pt modelId="{0869510B-C9D8-4659-8B08-2B28EC8C51D9}" type="pres">
      <dgm:prSet presAssocID="{DF75E8C4-C285-4DB7-A9D8-057DB1AEFE2C}" presName="FiveNodes_2_text" presStyleLbl="node1" presStyleIdx="4" presStyleCnt="5">
        <dgm:presLayoutVars>
          <dgm:bulletEnabled val="1"/>
        </dgm:presLayoutVars>
      </dgm:prSet>
      <dgm:spPr/>
    </dgm:pt>
    <dgm:pt modelId="{0E13BCAF-F90F-4732-8567-468729DD8D06}" type="pres">
      <dgm:prSet presAssocID="{DF75E8C4-C285-4DB7-A9D8-057DB1AEFE2C}" presName="FiveNodes_3_text" presStyleLbl="node1" presStyleIdx="4" presStyleCnt="5">
        <dgm:presLayoutVars>
          <dgm:bulletEnabled val="1"/>
        </dgm:presLayoutVars>
      </dgm:prSet>
      <dgm:spPr/>
    </dgm:pt>
    <dgm:pt modelId="{7B220DAC-B65F-4308-98E8-D15F54EC7C2A}" type="pres">
      <dgm:prSet presAssocID="{DF75E8C4-C285-4DB7-A9D8-057DB1AEFE2C}" presName="FiveNodes_4_text" presStyleLbl="node1" presStyleIdx="4" presStyleCnt="5">
        <dgm:presLayoutVars>
          <dgm:bulletEnabled val="1"/>
        </dgm:presLayoutVars>
      </dgm:prSet>
      <dgm:spPr/>
    </dgm:pt>
    <dgm:pt modelId="{1B30E9FD-EC5D-4A05-BD46-4D00A63105AA}" type="pres">
      <dgm:prSet presAssocID="{DF75E8C4-C285-4DB7-A9D8-057DB1AEFE2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FE6890A-5BFD-461A-981C-BF213FDD2680}" type="presOf" srcId="{7AEE7792-EEF2-4C4D-AB4B-210DBB476DFF}" destId="{7B220DAC-B65F-4308-98E8-D15F54EC7C2A}" srcOrd="1" destOrd="0" presId="urn:microsoft.com/office/officeart/2005/8/layout/vProcess5"/>
    <dgm:cxn modelId="{2B4DCB0B-CEB0-4E8D-BDC4-BE57F08E573F}" type="presOf" srcId="{FC41E39B-D5C5-44F0-8461-146C3D741618}" destId="{595367F8-6EE5-4826-8DD9-0CA6F5B61CF4}" srcOrd="0" destOrd="0" presId="urn:microsoft.com/office/officeart/2005/8/layout/vProcess5"/>
    <dgm:cxn modelId="{415E172D-B67C-4899-8F27-770558A7158C}" type="presOf" srcId="{89548DA6-1B6D-4267-92A3-21CC4A437F2F}" destId="{20206924-E19D-4B71-B806-AF00AED2C398}" srcOrd="0" destOrd="0" presId="urn:microsoft.com/office/officeart/2005/8/layout/vProcess5"/>
    <dgm:cxn modelId="{6E141338-7160-4CF7-81B1-BE02475FB5CA}" type="presOf" srcId="{A3F62BE4-C4D2-43B7-844D-4CE8053CCEC2}" destId="{0A591C8E-6D72-464A-97E5-043222C3AFA0}" srcOrd="0" destOrd="0" presId="urn:microsoft.com/office/officeart/2005/8/layout/vProcess5"/>
    <dgm:cxn modelId="{A444385D-2C42-4453-80E7-48D9BB241797}" srcId="{DF75E8C4-C285-4DB7-A9D8-057DB1AEFE2C}" destId="{F685F191-44C9-4D8C-9F94-100B5C3BBDB8}" srcOrd="4" destOrd="0" parTransId="{23D7601B-0650-4F67-A5A9-AE04E0C31A3C}" sibTransId="{07F6D292-3B7E-45AB-99B6-D2A9BACF240F}"/>
    <dgm:cxn modelId="{30284460-E32D-4550-A20C-B3C8E3D5594E}" type="presOf" srcId="{D73067D1-225E-4492-A539-D762198DDBBA}" destId="{8A11C771-04D4-4550-9DB2-08042C74327F}" srcOrd="0" destOrd="0" presId="urn:microsoft.com/office/officeart/2005/8/layout/vProcess5"/>
    <dgm:cxn modelId="{62D85F61-6884-4B00-B076-47A2F2F5BB40}" srcId="{DF75E8C4-C285-4DB7-A9D8-057DB1AEFE2C}" destId="{943598B3-D200-4BBF-AEBE-33A0DF24D08D}" srcOrd="1" destOrd="0" parTransId="{99E9BE87-290D-4217-A147-678FD7CADB70}" sibTransId="{D73067D1-225E-4492-A539-D762198DDBBA}"/>
    <dgm:cxn modelId="{F7330566-2AA6-48BF-B486-5E36CF03A772}" type="presOf" srcId="{7AEE7792-EEF2-4C4D-AB4B-210DBB476DFF}" destId="{F0B0EEAE-0D81-49AA-B093-7D68E2CB5142}" srcOrd="0" destOrd="0" presId="urn:microsoft.com/office/officeart/2005/8/layout/vProcess5"/>
    <dgm:cxn modelId="{9C5C1648-C57A-491F-B67A-97491C566E97}" type="presOf" srcId="{943598B3-D200-4BBF-AEBE-33A0DF24D08D}" destId="{0B24AC21-3AF9-4C70-B9E1-F61AFC54B8DC}" srcOrd="0" destOrd="0" presId="urn:microsoft.com/office/officeart/2005/8/layout/vProcess5"/>
    <dgm:cxn modelId="{F4907E6B-9095-4D84-927C-9C6F8E6D9B5C}" type="presOf" srcId="{F685F191-44C9-4D8C-9F94-100B5C3BBDB8}" destId="{1B30E9FD-EC5D-4A05-BD46-4D00A63105AA}" srcOrd="1" destOrd="0" presId="urn:microsoft.com/office/officeart/2005/8/layout/vProcess5"/>
    <dgm:cxn modelId="{CA558F57-A0F9-4119-869C-455E539F9E99}" srcId="{DF75E8C4-C285-4DB7-A9D8-057DB1AEFE2C}" destId="{A3F62BE4-C4D2-43B7-844D-4CE8053CCEC2}" srcOrd="0" destOrd="0" parTransId="{FA12D50A-5C20-42A2-BD9A-562AB30F2C74}" sibTransId="{89548DA6-1B6D-4267-92A3-21CC4A437F2F}"/>
    <dgm:cxn modelId="{2A3C1278-9AF4-44BE-B33E-7C784ED75303}" srcId="{DF75E8C4-C285-4DB7-A9D8-057DB1AEFE2C}" destId="{7AEE7792-EEF2-4C4D-AB4B-210DBB476DFF}" srcOrd="3" destOrd="0" parTransId="{E6B810A9-0233-49AC-A0A8-0B298408D84A}" sibTransId="{FC41E39B-D5C5-44F0-8461-146C3D741618}"/>
    <dgm:cxn modelId="{7B5A4087-F9F5-45DA-BA69-6AFC6642EFE0}" type="presOf" srcId="{319A87D0-B971-4BD3-A8FF-01D010FA6D8C}" destId="{14308028-E804-455B-8F99-A25F1097AADB}" srcOrd="0" destOrd="0" presId="urn:microsoft.com/office/officeart/2005/8/layout/vProcess5"/>
    <dgm:cxn modelId="{2B9EA5A9-AD08-4517-B3D3-7C511F929671}" type="presOf" srcId="{D7B8AE51-8746-4C63-B84B-D0E61DD70094}" destId="{8E2AD1BA-0873-4E41-B82F-BDADFAA43C40}" srcOrd="0" destOrd="0" presId="urn:microsoft.com/office/officeart/2005/8/layout/vProcess5"/>
    <dgm:cxn modelId="{09BC1FAB-AB7E-450B-812F-D9E8CE939D2A}" type="presOf" srcId="{F685F191-44C9-4D8C-9F94-100B5C3BBDB8}" destId="{F7FED7D8-D4CB-4024-97E1-DCBECF7DA9DA}" srcOrd="0" destOrd="0" presId="urn:microsoft.com/office/officeart/2005/8/layout/vProcess5"/>
    <dgm:cxn modelId="{B69855BD-A240-40F6-9AE6-FDEBA3114B15}" type="presOf" srcId="{D7B8AE51-8746-4C63-B84B-D0E61DD70094}" destId="{0E13BCAF-F90F-4732-8567-468729DD8D06}" srcOrd="1" destOrd="0" presId="urn:microsoft.com/office/officeart/2005/8/layout/vProcess5"/>
    <dgm:cxn modelId="{54C6DECE-66DF-4760-A411-964F228C8F19}" type="presOf" srcId="{943598B3-D200-4BBF-AEBE-33A0DF24D08D}" destId="{0869510B-C9D8-4659-8B08-2B28EC8C51D9}" srcOrd="1" destOrd="0" presId="urn:microsoft.com/office/officeart/2005/8/layout/vProcess5"/>
    <dgm:cxn modelId="{59FEA2D1-3339-49A7-A54A-3B59FE621D1C}" type="presOf" srcId="{A3F62BE4-C4D2-43B7-844D-4CE8053CCEC2}" destId="{4C4B6122-D049-497B-A695-8D37CD48FAA2}" srcOrd="1" destOrd="0" presId="urn:microsoft.com/office/officeart/2005/8/layout/vProcess5"/>
    <dgm:cxn modelId="{D2092CFC-E39B-41BA-A3FF-B290FAFC9336}" type="presOf" srcId="{DF75E8C4-C285-4DB7-A9D8-057DB1AEFE2C}" destId="{3FE17647-66FB-433E-BE5F-5227FA1F35E3}" srcOrd="0" destOrd="0" presId="urn:microsoft.com/office/officeart/2005/8/layout/vProcess5"/>
    <dgm:cxn modelId="{BE57ACFE-249F-44B5-AF4A-2F7DCB13DBC5}" srcId="{DF75E8C4-C285-4DB7-A9D8-057DB1AEFE2C}" destId="{D7B8AE51-8746-4C63-B84B-D0E61DD70094}" srcOrd="2" destOrd="0" parTransId="{0DC7789B-2B00-49E5-8B95-A0B49C97637F}" sibTransId="{319A87D0-B971-4BD3-A8FF-01D010FA6D8C}"/>
    <dgm:cxn modelId="{2E70F14E-A8B2-4227-8A70-8A00423467F5}" type="presParOf" srcId="{3FE17647-66FB-433E-BE5F-5227FA1F35E3}" destId="{EB71C86F-C9DE-4C9A-8578-C322881DDAEE}" srcOrd="0" destOrd="0" presId="urn:microsoft.com/office/officeart/2005/8/layout/vProcess5"/>
    <dgm:cxn modelId="{2A793B65-04AE-4AA6-A767-2B2B6DD17B4A}" type="presParOf" srcId="{3FE17647-66FB-433E-BE5F-5227FA1F35E3}" destId="{0A591C8E-6D72-464A-97E5-043222C3AFA0}" srcOrd="1" destOrd="0" presId="urn:microsoft.com/office/officeart/2005/8/layout/vProcess5"/>
    <dgm:cxn modelId="{0B366788-24DA-4C84-B6C7-9CE849DE1B89}" type="presParOf" srcId="{3FE17647-66FB-433E-BE5F-5227FA1F35E3}" destId="{0B24AC21-3AF9-4C70-B9E1-F61AFC54B8DC}" srcOrd="2" destOrd="0" presId="urn:microsoft.com/office/officeart/2005/8/layout/vProcess5"/>
    <dgm:cxn modelId="{5DC8B6CD-8010-412C-B770-5BC8E140F249}" type="presParOf" srcId="{3FE17647-66FB-433E-BE5F-5227FA1F35E3}" destId="{8E2AD1BA-0873-4E41-B82F-BDADFAA43C40}" srcOrd="3" destOrd="0" presId="urn:microsoft.com/office/officeart/2005/8/layout/vProcess5"/>
    <dgm:cxn modelId="{50D0E92D-9160-4801-8B29-A0036BCB8A57}" type="presParOf" srcId="{3FE17647-66FB-433E-BE5F-5227FA1F35E3}" destId="{F0B0EEAE-0D81-49AA-B093-7D68E2CB5142}" srcOrd="4" destOrd="0" presId="urn:microsoft.com/office/officeart/2005/8/layout/vProcess5"/>
    <dgm:cxn modelId="{5E228A72-7491-4FCC-80C3-2EDDA37672B1}" type="presParOf" srcId="{3FE17647-66FB-433E-BE5F-5227FA1F35E3}" destId="{F7FED7D8-D4CB-4024-97E1-DCBECF7DA9DA}" srcOrd="5" destOrd="0" presId="urn:microsoft.com/office/officeart/2005/8/layout/vProcess5"/>
    <dgm:cxn modelId="{CEBE43AB-8C0E-4C1F-947E-757E0054C394}" type="presParOf" srcId="{3FE17647-66FB-433E-BE5F-5227FA1F35E3}" destId="{20206924-E19D-4B71-B806-AF00AED2C398}" srcOrd="6" destOrd="0" presId="urn:microsoft.com/office/officeart/2005/8/layout/vProcess5"/>
    <dgm:cxn modelId="{0A0DD4C4-89EB-49D4-A984-53022EBFE2F5}" type="presParOf" srcId="{3FE17647-66FB-433E-BE5F-5227FA1F35E3}" destId="{8A11C771-04D4-4550-9DB2-08042C74327F}" srcOrd="7" destOrd="0" presId="urn:microsoft.com/office/officeart/2005/8/layout/vProcess5"/>
    <dgm:cxn modelId="{F6CF3620-BD23-4B61-BE85-A2799ADA3763}" type="presParOf" srcId="{3FE17647-66FB-433E-BE5F-5227FA1F35E3}" destId="{14308028-E804-455B-8F99-A25F1097AADB}" srcOrd="8" destOrd="0" presId="urn:microsoft.com/office/officeart/2005/8/layout/vProcess5"/>
    <dgm:cxn modelId="{FFA5450A-3006-4E86-B64B-D09972C778FB}" type="presParOf" srcId="{3FE17647-66FB-433E-BE5F-5227FA1F35E3}" destId="{595367F8-6EE5-4826-8DD9-0CA6F5B61CF4}" srcOrd="9" destOrd="0" presId="urn:microsoft.com/office/officeart/2005/8/layout/vProcess5"/>
    <dgm:cxn modelId="{C779DA1D-5B3E-431D-8CA8-5887A3BBE792}" type="presParOf" srcId="{3FE17647-66FB-433E-BE5F-5227FA1F35E3}" destId="{4C4B6122-D049-497B-A695-8D37CD48FAA2}" srcOrd="10" destOrd="0" presId="urn:microsoft.com/office/officeart/2005/8/layout/vProcess5"/>
    <dgm:cxn modelId="{D2D58553-A3BE-4D1E-B86F-ADB90E8BCA80}" type="presParOf" srcId="{3FE17647-66FB-433E-BE5F-5227FA1F35E3}" destId="{0869510B-C9D8-4659-8B08-2B28EC8C51D9}" srcOrd="11" destOrd="0" presId="urn:microsoft.com/office/officeart/2005/8/layout/vProcess5"/>
    <dgm:cxn modelId="{30730E4B-AADB-46DF-A8B1-B0751B3B8C6A}" type="presParOf" srcId="{3FE17647-66FB-433E-BE5F-5227FA1F35E3}" destId="{0E13BCAF-F90F-4732-8567-468729DD8D06}" srcOrd="12" destOrd="0" presId="urn:microsoft.com/office/officeart/2005/8/layout/vProcess5"/>
    <dgm:cxn modelId="{EF3B9410-9DE4-44DC-AC7F-54F9805D7526}" type="presParOf" srcId="{3FE17647-66FB-433E-BE5F-5227FA1F35E3}" destId="{7B220DAC-B65F-4308-98E8-D15F54EC7C2A}" srcOrd="13" destOrd="0" presId="urn:microsoft.com/office/officeart/2005/8/layout/vProcess5"/>
    <dgm:cxn modelId="{A9AF73FE-844F-4DBA-9DAB-0DC31CDE84B2}" type="presParOf" srcId="{3FE17647-66FB-433E-BE5F-5227FA1F35E3}" destId="{1B30E9FD-EC5D-4A05-BD46-4D00A63105A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FC0F76E-81EA-457A-B0F8-B27D1EB4D8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C49FB4-F7CE-4AE4-A512-6C963E3BBD3C}">
      <dgm:prSet/>
      <dgm:spPr/>
      <dgm:t>
        <a:bodyPr/>
        <a:lstStyle/>
        <a:p>
          <a:r>
            <a:rPr lang="en-GB"/>
            <a:t>End the letter friendly </a:t>
          </a:r>
          <a:endParaRPr lang="en-US"/>
        </a:p>
      </dgm:t>
    </dgm:pt>
    <dgm:pt modelId="{F2B867B2-4A39-4110-A6CB-6842F0EB8ACD}" type="parTrans" cxnId="{7F8F5989-B0DF-468C-997F-A692E1870B2B}">
      <dgm:prSet/>
      <dgm:spPr/>
      <dgm:t>
        <a:bodyPr/>
        <a:lstStyle/>
        <a:p>
          <a:endParaRPr lang="en-US"/>
        </a:p>
      </dgm:t>
    </dgm:pt>
    <dgm:pt modelId="{BBA25BB0-372E-4FB8-B9ED-2AAAA7A45B76}" type="sibTrans" cxnId="{7F8F5989-B0DF-468C-997F-A692E1870B2B}">
      <dgm:prSet/>
      <dgm:spPr/>
      <dgm:t>
        <a:bodyPr/>
        <a:lstStyle/>
        <a:p>
          <a:endParaRPr lang="en-US"/>
        </a:p>
      </dgm:t>
    </dgm:pt>
    <dgm:pt modelId="{B28349D0-794A-44EB-8C05-036E0696DD26}">
      <dgm:prSet/>
      <dgm:spPr/>
      <dgm:t>
        <a:bodyPr/>
        <a:lstStyle/>
        <a:p>
          <a:r>
            <a:rPr lang="en-GB"/>
            <a:t>Offer the ability to contact you should there be any questions. </a:t>
          </a:r>
          <a:endParaRPr lang="en-US"/>
        </a:p>
      </dgm:t>
    </dgm:pt>
    <dgm:pt modelId="{6D21CEF4-9ADE-4DA6-A88F-FB99BD036D28}" type="parTrans" cxnId="{E678D2FA-392E-4795-A735-7D854C64CBAC}">
      <dgm:prSet/>
      <dgm:spPr/>
      <dgm:t>
        <a:bodyPr/>
        <a:lstStyle/>
        <a:p>
          <a:endParaRPr lang="en-US"/>
        </a:p>
      </dgm:t>
    </dgm:pt>
    <dgm:pt modelId="{F87B4E57-B55F-4715-B238-78F680DA432D}" type="sibTrans" cxnId="{E678D2FA-392E-4795-A735-7D854C64CBAC}">
      <dgm:prSet/>
      <dgm:spPr/>
      <dgm:t>
        <a:bodyPr/>
        <a:lstStyle/>
        <a:p>
          <a:endParaRPr lang="en-US"/>
        </a:p>
      </dgm:t>
    </dgm:pt>
    <dgm:pt modelId="{27E1A67F-2A63-4541-BEE6-53D19C6F311C}">
      <dgm:prSet/>
      <dgm:spPr/>
      <dgm:t>
        <a:bodyPr/>
        <a:lstStyle/>
        <a:p>
          <a:r>
            <a:rPr lang="en-GB"/>
            <a:t>End with yours sincerely or yours faithfully </a:t>
          </a:r>
          <a:endParaRPr lang="en-US"/>
        </a:p>
      </dgm:t>
    </dgm:pt>
    <dgm:pt modelId="{481AACBB-AD63-4E4B-8C35-20F176DA5693}" type="parTrans" cxnId="{834343AE-426A-49E3-8C25-C369D0A9A0D4}">
      <dgm:prSet/>
      <dgm:spPr/>
      <dgm:t>
        <a:bodyPr/>
        <a:lstStyle/>
        <a:p>
          <a:endParaRPr lang="en-US"/>
        </a:p>
      </dgm:t>
    </dgm:pt>
    <dgm:pt modelId="{ABEA43AE-A8FC-4B67-8F45-278576551799}" type="sibTrans" cxnId="{834343AE-426A-49E3-8C25-C369D0A9A0D4}">
      <dgm:prSet/>
      <dgm:spPr/>
      <dgm:t>
        <a:bodyPr/>
        <a:lstStyle/>
        <a:p>
          <a:endParaRPr lang="en-US"/>
        </a:p>
      </dgm:t>
    </dgm:pt>
    <dgm:pt modelId="{4A23CF47-AFFE-4FE4-97A5-8ED8C5D9BFB1}" type="pres">
      <dgm:prSet presAssocID="{0FC0F76E-81EA-457A-B0F8-B27D1EB4D8CD}" presName="root" presStyleCnt="0">
        <dgm:presLayoutVars>
          <dgm:dir/>
          <dgm:resizeHandles val="exact"/>
        </dgm:presLayoutVars>
      </dgm:prSet>
      <dgm:spPr/>
    </dgm:pt>
    <dgm:pt modelId="{7E0D2C6E-5453-4775-BDBD-95F663E70DC0}" type="pres">
      <dgm:prSet presAssocID="{CDC49FB4-F7CE-4AE4-A512-6C963E3BBD3C}" presName="compNode" presStyleCnt="0"/>
      <dgm:spPr/>
    </dgm:pt>
    <dgm:pt modelId="{83F2CFE9-E208-415B-9DEA-9B1BCCC1FC48}" type="pres">
      <dgm:prSet presAssocID="{CDC49FB4-F7CE-4AE4-A512-6C963E3BBD3C}" presName="bgRect" presStyleLbl="bgShp" presStyleIdx="0" presStyleCnt="3"/>
      <dgm:spPr/>
    </dgm:pt>
    <dgm:pt modelId="{C7058551-3709-4FDE-AD18-774A25E43DE0}" type="pres">
      <dgm:prSet presAssocID="{CDC49FB4-F7CE-4AE4-A512-6C963E3BBD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6D788273-2510-47CB-B8FD-218A92DE50ED}" type="pres">
      <dgm:prSet presAssocID="{CDC49FB4-F7CE-4AE4-A512-6C963E3BBD3C}" presName="spaceRect" presStyleCnt="0"/>
      <dgm:spPr/>
    </dgm:pt>
    <dgm:pt modelId="{61C05AD8-4BC7-46E2-946A-2A31C860ECDC}" type="pres">
      <dgm:prSet presAssocID="{CDC49FB4-F7CE-4AE4-A512-6C963E3BBD3C}" presName="parTx" presStyleLbl="revTx" presStyleIdx="0" presStyleCnt="3">
        <dgm:presLayoutVars>
          <dgm:chMax val="0"/>
          <dgm:chPref val="0"/>
        </dgm:presLayoutVars>
      </dgm:prSet>
      <dgm:spPr/>
    </dgm:pt>
    <dgm:pt modelId="{7A22D4D1-8B78-44C9-9872-38EC3AF99534}" type="pres">
      <dgm:prSet presAssocID="{BBA25BB0-372E-4FB8-B9ED-2AAAA7A45B76}" presName="sibTrans" presStyleCnt="0"/>
      <dgm:spPr/>
    </dgm:pt>
    <dgm:pt modelId="{68E8FB16-A02F-4B31-9484-4A760C2EE9BF}" type="pres">
      <dgm:prSet presAssocID="{B28349D0-794A-44EB-8C05-036E0696DD26}" presName="compNode" presStyleCnt="0"/>
      <dgm:spPr/>
    </dgm:pt>
    <dgm:pt modelId="{3B385526-0EC3-4A4D-8393-13C62288265C}" type="pres">
      <dgm:prSet presAssocID="{B28349D0-794A-44EB-8C05-036E0696DD26}" presName="bgRect" presStyleLbl="bgShp" presStyleIdx="1" presStyleCnt="3"/>
      <dgm:spPr/>
    </dgm:pt>
    <dgm:pt modelId="{86E59924-98D0-4AC0-9FEB-FB21A6D4BEBA}" type="pres">
      <dgm:prSet presAssocID="{B28349D0-794A-44EB-8C05-036E0696DD2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B8951700-BEB1-4F7F-A93C-C9FEC753B2EA}" type="pres">
      <dgm:prSet presAssocID="{B28349D0-794A-44EB-8C05-036E0696DD26}" presName="spaceRect" presStyleCnt="0"/>
      <dgm:spPr/>
    </dgm:pt>
    <dgm:pt modelId="{829F33B0-FC83-4F01-9182-2A93B0C3A227}" type="pres">
      <dgm:prSet presAssocID="{B28349D0-794A-44EB-8C05-036E0696DD26}" presName="parTx" presStyleLbl="revTx" presStyleIdx="1" presStyleCnt="3">
        <dgm:presLayoutVars>
          <dgm:chMax val="0"/>
          <dgm:chPref val="0"/>
        </dgm:presLayoutVars>
      </dgm:prSet>
      <dgm:spPr/>
    </dgm:pt>
    <dgm:pt modelId="{11BA8EDE-14D6-46F2-BCFC-AFA3F52A827D}" type="pres">
      <dgm:prSet presAssocID="{F87B4E57-B55F-4715-B238-78F680DA432D}" presName="sibTrans" presStyleCnt="0"/>
      <dgm:spPr/>
    </dgm:pt>
    <dgm:pt modelId="{EB53A178-D44F-46BB-A5A5-0BED97A2F970}" type="pres">
      <dgm:prSet presAssocID="{27E1A67F-2A63-4541-BEE6-53D19C6F311C}" presName="compNode" presStyleCnt="0"/>
      <dgm:spPr/>
    </dgm:pt>
    <dgm:pt modelId="{B2B5C00D-ED05-41BC-9079-4D9DB016DA98}" type="pres">
      <dgm:prSet presAssocID="{27E1A67F-2A63-4541-BEE6-53D19C6F311C}" presName="bgRect" presStyleLbl="bgShp" presStyleIdx="2" presStyleCnt="3"/>
      <dgm:spPr/>
    </dgm:pt>
    <dgm:pt modelId="{E748CB3E-A72D-4735-820E-7C6DEF0BA92B}" type="pres">
      <dgm:prSet presAssocID="{27E1A67F-2A63-4541-BEE6-53D19C6F31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312A50D1-B862-480D-8DF7-C93E8305F44A}" type="pres">
      <dgm:prSet presAssocID="{27E1A67F-2A63-4541-BEE6-53D19C6F311C}" presName="spaceRect" presStyleCnt="0"/>
      <dgm:spPr/>
    </dgm:pt>
    <dgm:pt modelId="{137059B5-8FBC-4B64-A685-4FA3AAC136E8}" type="pres">
      <dgm:prSet presAssocID="{27E1A67F-2A63-4541-BEE6-53D19C6F31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02B8075-81BB-44D3-9C1C-D578980580F1}" type="presOf" srcId="{CDC49FB4-F7CE-4AE4-A512-6C963E3BBD3C}" destId="{61C05AD8-4BC7-46E2-946A-2A31C860ECDC}" srcOrd="0" destOrd="0" presId="urn:microsoft.com/office/officeart/2018/2/layout/IconVerticalSolidList"/>
    <dgm:cxn modelId="{99E42F7C-926D-4F66-AFCB-14D90FE2A0C3}" type="presOf" srcId="{0FC0F76E-81EA-457A-B0F8-B27D1EB4D8CD}" destId="{4A23CF47-AFFE-4FE4-97A5-8ED8C5D9BFB1}" srcOrd="0" destOrd="0" presId="urn:microsoft.com/office/officeart/2018/2/layout/IconVerticalSolidList"/>
    <dgm:cxn modelId="{7F8F5989-B0DF-468C-997F-A692E1870B2B}" srcId="{0FC0F76E-81EA-457A-B0F8-B27D1EB4D8CD}" destId="{CDC49FB4-F7CE-4AE4-A512-6C963E3BBD3C}" srcOrd="0" destOrd="0" parTransId="{F2B867B2-4A39-4110-A6CB-6842F0EB8ACD}" sibTransId="{BBA25BB0-372E-4FB8-B9ED-2AAAA7A45B76}"/>
    <dgm:cxn modelId="{23438E99-0B70-4D49-A8FD-75B1A983E676}" type="presOf" srcId="{B28349D0-794A-44EB-8C05-036E0696DD26}" destId="{829F33B0-FC83-4F01-9182-2A93B0C3A227}" srcOrd="0" destOrd="0" presId="urn:microsoft.com/office/officeart/2018/2/layout/IconVerticalSolidList"/>
    <dgm:cxn modelId="{834343AE-426A-49E3-8C25-C369D0A9A0D4}" srcId="{0FC0F76E-81EA-457A-B0F8-B27D1EB4D8CD}" destId="{27E1A67F-2A63-4541-BEE6-53D19C6F311C}" srcOrd="2" destOrd="0" parTransId="{481AACBB-AD63-4E4B-8C35-20F176DA5693}" sibTransId="{ABEA43AE-A8FC-4B67-8F45-278576551799}"/>
    <dgm:cxn modelId="{602089CD-0380-475E-9FB9-034074D2A32F}" type="presOf" srcId="{27E1A67F-2A63-4541-BEE6-53D19C6F311C}" destId="{137059B5-8FBC-4B64-A685-4FA3AAC136E8}" srcOrd="0" destOrd="0" presId="urn:microsoft.com/office/officeart/2018/2/layout/IconVerticalSolidList"/>
    <dgm:cxn modelId="{E678D2FA-392E-4795-A735-7D854C64CBAC}" srcId="{0FC0F76E-81EA-457A-B0F8-B27D1EB4D8CD}" destId="{B28349D0-794A-44EB-8C05-036E0696DD26}" srcOrd="1" destOrd="0" parTransId="{6D21CEF4-9ADE-4DA6-A88F-FB99BD036D28}" sibTransId="{F87B4E57-B55F-4715-B238-78F680DA432D}"/>
    <dgm:cxn modelId="{9EB464BB-60B3-4639-AEA4-4F2264B0B409}" type="presParOf" srcId="{4A23CF47-AFFE-4FE4-97A5-8ED8C5D9BFB1}" destId="{7E0D2C6E-5453-4775-BDBD-95F663E70DC0}" srcOrd="0" destOrd="0" presId="urn:microsoft.com/office/officeart/2018/2/layout/IconVerticalSolidList"/>
    <dgm:cxn modelId="{E13DA401-7850-4478-B7EC-C11D6DD30E75}" type="presParOf" srcId="{7E0D2C6E-5453-4775-BDBD-95F663E70DC0}" destId="{83F2CFE9-E208-415B-9DEA-9B1BCCC1FC48}" srcOrd="0" destOrd="0" presId="urn:microsoft.com/office/officeart/2018/2/layout/IconVerticalSolidList"/>
    <dgm:cxn modelId="{E21C6CF0-5EED-4377-82F2-64B24FA546D3}" type="presParOf" srcId="{7E0D2C6E-5453-4775-BDBD-95F663E70DC0}" destId="{C7058551-3709-4FDE-AD18-774A25E43DE0}" srcOrd="1" destOrd="0" presId="urn:microsoft.com/office/officeart/2018/2/layout/IconVerticalSolidList"/>
    <dgm:cxn modelId="{FBEE49C8-EA2B-4B8C-99CF-C22E40807E05}" type="presParOf" srcId="{7E0D2C6E-5453-4775-BDBD-95F663E70DC0}" destId="{6D788273-2510-47CB-B8FD-218A92DE50ED}" srcOrd="2" destOrd="0" presId="urn:microsoft.com/office/officeart/2018/2/layout/IconVerticalSolidList"/>
    <dgm:cxn modelId="{FD24C946-C44D-4A1D-8FA3-38A8F45C39D9}" type="presParOf" srcId="{7E0D2C6E-5453-4775-BDBD-95F663E70DC0}" destId="{61C05AD8-4BC7-46E2-946A-2A31C860ECDC}" srcOrd="3" destOrd="0" presId="urn:microsoft.com/office/officeart/2018/2/layout/IconVerticalSolidList"/>
    <dgm:cxn modelId="{E002EBE6-4151-4326-ADC2-4BFA40A2D05D}" type="presParOf" srcId="{4A23CF47-AFFE-4FE4-97A5-8ED8C5D9BFB1}" destId="{7A22D4D1-8B78-44C9-9872-38EC3AF99534}" srcOrd="1" destOrd="0" presId="urn:microsoft.com/office/officeart/2018/2/layout/IconVerticalSolidList"/>
    <dgm:cxn modelId="{3FE22ED8-7317-456B-8D62-7150A17A6561}" type="presParOf" srcId="{4A23CF47-AFFE-4FE4-97A5-8ED8C5D9BFB1}" destId="{68E8FB16-A02F-4B31-9484-4A760C2EE9BF}" srcOrd="2" destOrd="0" presId="urn:microsoft.com/office/officeart/2018/2/layout/IconVerticalSolidList"/>
    <dgm:cxn modelId="{17C08824-1079-4AC8-9350-8C8ED0BAA310}" type="presParOf" srcId="{68E8FB16-A02F-4B31-9484-4A760C2EE9BF}" destId="{3B385526-0EC3-4A4D-8393-13C62288265C}" srcOrd="0" destOrd="0" presId="urn:microsoft.com/office/officeart/2018/2/layout/IconVerticalSolidList"/>
    <dgm:cxn modelId="{4BBE9736-0D0F-4D4B-9C1E-19DA42FBB389}" type="presParOf" srcId="{68E8FB16-A02F-4B31-9484-4A760C2EE9BF}" destId="{86E59924-98D0-4AC0-9FEB-FB21A6D4BEBA}" srcOrd="1" destOrd="0" presId="urn:microsoft.com/office/officeart/2018/2/layout/IconVerticalSolidList"/>
    <dgm:cxn modelId="{0B1B1834-56AD-48DE-948D-6B215363C977}" type="presParOf" srcId="{68E8FB16-A02F-4B31-9484-4A760C2EE9BF}" destId="{B8951700-BEB1-4F7F-A93C-C9FEC753B2EA}" srcOrd="2" destOrd="0" presId="urn:microsoft.com/office/officeart/2018/2/layout/IconVerticalSolidList"/>
    <dgm:cxn modelId="{63CE45BE-280C-400C-A619-D22E9B5BD98D}" type="presParOf" srcId="{68E8FB16-A02F-4B31-9484-4A760C2EE9BF}" destId="{829F33B0-FC83-4F01-9182-2A93B0C3A227}" srcOrd="3" destOrd="0" presId="urn:microsoft.com/office/officeart/2018/2/layout/IconVerticalSolidList"/>
    <dgm:cxn modelId="{A85888EC-B410-4ECD-B541-D177474A6160}" type="presParOf" srcId="{4A23CF47-AFFE-4FE4-97A5-8ED8C5D9BFB1}" destId="{11BA8EDE-14D6-46F2-BCFC-AFA3F52A827D}" srcOrd="3" destOrd="0" presId="urn:microsoft.com/office/officeart/2018/2/layout/IconVerticalSolidList"/>
    <dgm:cxn modelId="{29653965-ED15-46DD-8106-D93057A2946B}" type="presParOf" srcId="{4A23CF47-AFFE-4FE4-97A5-8ED8C5D9BFB1}" destId="{EB53A178-D44F-46BB-A5A5-0BED97A2F970}" srcOrd="4" destOrd="0" presId="urn:microsoft.com/office/officeart/2018/2/layout/IconVerticalSolidList"/>
    <dgm:cxn modelId="{DB8081F9-DCBB-403D-A341-B5890232E970}" type="presParOf" srcId="{EB53A178-D44F-46BB-A5A5-0BED97A2F970}" destId="{B2B5C00D-ED05-41BC-9079-4D9DB016DA98}" srcOrd="0" destOrd="0" presId="urn:microsoft.com/office/officeart/2018/2/layout/IconVerticalSolidList"/>
    <dgm:cxn modelId="{53A2C002-61F5-42BB-9467-7EB4358CED6B}" type="presParOf" srcId="{EB53A178-D44F-46BB-A5A5-0BED97A2F970}" destId="{E748CB3E-A72D-4735-820E-7C6DEF0BA92B}" srcOrd="1" destOrd="0" presId="urn:microsoft.com/office/officeart/2018/2/layout/IconVerticalSolidList"/>
    <dgm:cxn modelId="{6130E475-279B-4A2D-A185-C60194D1A136}" type="presParOf" srcId="{EB53A178-D44F-46BB-A5A5-0BED97A2F970}" destId="{312A50D1-B862-480D-8DF7-C93E8305F44A}" srcOrd="2" destOrd="0" presId="urn:microsoft.com/office/officeart/2018/2/layout/IconVerticalSolidList"/>
    <dgm:cxn modelId="{25DDE87A-62ED-48D9-B56D-57565C212DA7}" type="presParOf" srcId="{EB53A178-D44F-46BB-A5A5-0BED97A2F970}" destId="{137059B5-8FBC-4B64-A685-4FA3AAC136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6BF8ECF-16A6-4A7E-AE98-EB30E80DCBA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721ADAD-AC2F-4665-85F8-83D30BC99C69}">
      <dgm:prSet/>
      <dgm:spPr/>
      <dgm:t>
        <a:bodyPr/>
        <a:lstStyle/>
        <a:p>
          <a:pPr>
            <a:defRPr cap="all"/>
          </a:pPr>
          <a:r>
            <a:rPr lang="en-GB"/>
            <a:t>Progress week – Guest Speaker on Tuesday – please attend </a:t>
          </a:r>
          <a:endParaRPr lang="en-US"/>
        </a:p>
      </dgm:t>
    </dgm:pt>
    <dgm:pt modelId="{CF05EBA9-72CB-4466-89E4-2897DA7F6596}" type="parTrans" cxnId="{7C5A52E3-1F99-4EDC-844F-16DF3C827BDB}">
      <dgm:prSet/>
      <dgm:spPr/>
      <dgm:t>
        <a:bodyPr/>
        <a:lstStyle/>
        <a:p>
          <a:endParaRPr lang="en-US"/>
        </a:p>
      </dgm:t>
    </dgm:pt>
    <dgm:pt modelId="{BD7A2771-1945-4C2B-B3BB-C7205A97187A}" type="sibTrans" cxnId="{7C5A52E3-1F99-4EDC-844F-16DF3C827BDB}">
      <dgm:prSet/>
      <dgm:spPr/>
      <dgm:t>
        <a:bodyPr/>
        <a:lstStyle/>
        <a:p>
          <a:endParaRPr lang="en-US"/>
        </a:p>
      </dgm:t>
    </dgm:pt>
    <dgm:pt modelId="{5445F6EF-A28F-49F3-81AC-80EB7C80A5EC}">
      <dgm:prSet/>
      <dgm:spPr/>
      <dgm:t>
        <a:bodyPr/>
        <a:lstStyle/>
        <a:p>
          <a:pPr>
            <a:defRPr cap="all"/>
          </a:pPr>
          <a:r>
            <a:rPr lang="en-GB"/>
            <a:t>Guest Speaker on the 19</a:t>
          </a:r>
          <a:r>
            <a:rPr lang="en-GB" baseline="30000"/>
            <a:t>th</a:t>
          </a:r>
          <a:r>
            <a:rPr lang="en-GB"/>
            <a:t> of March 2026 with Isobel Grove, please email Ellie for details </a:t>
          </a:r>
          <a:r>
            <a:rPr lang="en-GB">
              <a:sym typeface="Wingdings" panose="05000000000000000000" pitchFamily="2" charset="2"/>
            </a:rPr>
            <a:t></a:t>
          </a:r>
          <a:r>
            <a:rPr lang="en-GB"/>
            <a:t> </a:t>
          </a:r>
          <a:endParaRPr lang="en-US"/>
        </a:p>
      </dgm:t>
    </dgm:pt>
    <dgm:pt modelId="{055FED73-2D99-4E7E-8D83-ADD4E01F5E4B}" type="parTrans" cxnId="{85954F30-7F23-4254-A4C9-8A9B060D1BB0}">
      <dgm:prSet/>
      <dgm:spPr/>
      <dgm:t>
        <a:bodyPr/>
        <a:lstStyle/>
        <a:p>
          <a:endParaRPr lang="en-US"/>
        </a:p>
      </dgm:t>
    </dgm:pt>
    <dgm:pt modelId="{0765244A-412C-4A63-9561-E5ABBBE118AF}" type="sibTrans" cxnId="{85954F30-7F23-4254-A4C9-8A9B060D1BB0}">
      <dgm:prSet/>
      <dgm:spPr/>
      <dgm:t>
        <a:bodyPr/>
        <a:lstStyle/>
        <a:p>
          <a:endParaRPr lang="en-US"/>
        </a:p>
      </dgm:t>
    </dgm:pt>
    <dgm:pt modelId="{8968092E-06B5-4856-9D02-9FF7018BFB51}" type="pres">
      <dgm:prSet presAssocID="{86BF8ECF-16A6-4A7E-AE98-EB30E80DCBA1}" presName="root" presStyleCnt="0">
        <dgm:presLayoutVars>
          <dgm:dir/>
          <dgm:resizeHandles val="exact"/>
        </dgm:presLayoutVars>
      </dgm:prSet>
      <dgm:spPr/>
    </dgm:pt>
    <dgm:pt modelId="{23E7E6A7-5F21-464B-9D43-CC449EE6C8C3}" type="pres">
      <dgm:prSet presAssocID="{3721ADAD-AC2F-4665-85F8-83D30BC99C69}" presName="compNode" presStyleCnt="0"/>
      <dgm:spPr/>
    </dgm:pt>
    <dgm:pt modelId="{C1CCCA0F-52B1-420A-AFC9-C3917CE382E9}" type="pres">
      <dgm:prSet presAssocID="{3721ADAD-AC2F-4665-85F8-83D30BC99C69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B64FDBC-F6D1-4C28-BA84-3C9E58BCD32E}" type="pres">
      <dgm:prSet presAssocID="{3721ADAD-AC2F-4665-85F8-83D30BC99C6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27AF5308-C87E-4EEE-8C3E-F2C0CA3905F7}" type="pres">
      <dgm:prSet presAssocID="{3721ADAD-AC2F-4665-85F8-83D30BC99C69}" presName="spaceRect" presStyleCnt="0"/>
      <dgm:spPr/>
    </dgm:pt>
    <dgm:pt modelId="{20236069-5256-4648-99C7-0F171ACC8960}" type="pres">
      <dgm:prSet presAssocID="{3721ADAD-AC2F-4665-85F8-83D30BC99C69}" presName="textRect" presStyleLbl="revTx" presStyleIdx="0" presStyleCnt="2">
        <dgm:presLayoutVars>
          <dgm:chMax val="1"/>
          <dgm:chPref val="1"/>
        </dgm:presLayoutVars>
      </dgm:prSet>
      <dgm:spPr/>
    </dgm:pt>
    <dgm:pt modelId="{74D8536B-B01F-4201-9A4B-D322113FF1AE}" type="pres">
      <dgm:prSet presAssocID="{BD7A2771-1945-4C2B-B3BB-C7205A97187A}" presName="sibTrans" presStyleCnt="0"/>
      <dgm:spPr/>
    </dgm:pt>
    <dgm:pt modelId="{D02D79EA-F581-4A47-B0BE-54B5384A20AE}" type="pres">
      <dgm:prSet presAssocID="{5445F6EF-A28F-49F3-81AC-80EB7C80A5EC}" presName="compNode" presStyleCnt="0"/>
      <dgm:spPr/>
    </dgm:pt>
    <dgm:pt modelId="{EAB0437C-45E6-46C2-B5C1-929F8B82AF2E}" type="pres">
      <dgm:prSet presAssocID="{5445F6EF-A28F-49F3-81AC-80EB7C80A5EC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5A94434-017E-4DB0-A729-E9B084EEF291}" type="pres">
      <dgm:prSet presAssocID="{5445F6EF-A28F-49F3-81AC-80EB7C80A5E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0A9BDF48-9F8B-404B-85BE-908F71792B2A}" type="pres">
      <dgm:prSet presAssocID="{5445F6EF-A28F-49F3-81AC-80EB7C80A5EC}" presName="spaceRect" presStyleCnt="0"/>
      <dgm:spPr/>
    </dgm:pt>
    <dgm:pt modelId="{36C0FC69-56D2-42BA-994C-671EEC9F1245}" type="pres">
      <dgm:prSet presAssocID="{5445F6EF-A28F-49F3-81AC-80EB7C80A5E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5954F30-7F23-4254-A4C9-8A9B060D1BB0}" srcId="{86BF8ECF-16A6-4A7E-AE98-EB30E80DCBA1}" destId="{5445F6EF-A28F-49F3-81AC-80EB7C80A5EC}" srcOrd="1" destOrd="0" parTransId="{055FED73-2D99-4E7E-8D83-ADD4E01F5E4B}" sibTransId="{0765244A-412C-4A63-9561-E5ABBBE118AF}"/>
    <dgm:cxn modelId="{361DA186-0B8E-4B68-B8A8-F01F3E0DDD64}" type="presOf" srcId="{86BF8ECF-16A6-4A7E-AE98-EB30E80DCBA1}" destId="{8968092E-06B5-4856-9D02-9FF7018BFB51}" srcOrd="0" destOrd="0" presId="urn:microsoft.com/office/officeart/2018/5/layout/IconLeafLabelList"/>
    <dgm:cxn modelId="{F57016D9-6505-4312-832C-19CB844747A8}" type="presOf" srcId="{5445F6EF-A28F-49F3-81AC-80EB7C80A5EC}" destId="{36C0FC69-56D2-42BA-994C-671EEC9F1245}" srcOrd="0" destOrd="0" presId="urn:microsoft.com/office/officeart/2018/5/layout/IconLeafLabelList"/>
    <dgm:cxn modelId="{EB0D94DD-69E0-4039-B5D8-339B30ACDECF}" type="presOf" srcId="{3721ADAD-AC2F-4665-85F8-83D30BC99C69}" destId="{20236069-5256-4648-99C7-0F171ACC8960}" srcOrd="0" destOrd="0" presId="urn:microsoft.com/office/officeart/2018/5/layout/IconLeafLabelList"/>
    <dgm:cxn modelId="{7C5A52E3-1F99-4EDC-844F-16DF3C827BDB}" srcId="{86BF8ECF-16A6-4A7E-AE98-EB30E80DCBA1}" destId="{3721ADAD-AC2F-4665-85F8-83D30BC99C69}" srcOrd="0" destOrd="0" parTransId="{CF05EBA9-72CB-4466-89E4-2897DA7F6596}" sibTransId="{BD7A2771-1945-4C2B-B3BB-C7205A97187A}"/>
    <dgm:cxn modelId="{A9213B1C-852A-4490-9ADB-6DD6229BAFB2}" type="presParOf" srcId="{8968092E-06B5-4856-9D02-9FF7018BFB51}" destId="{23E7E6A7-5F21-464B-9D43-CC449EE6C8C3}" srcOrd="0" destOrd="0" presId="urn:microsoft.com/office/officeart/2018/5/layout/IconLeafLabelList"/>
    <dgm:cxn modelId="{CD1D53D0-489D-4D30-AA13-3A341A8685E8}" type="presParOf" srcId="{23E7E6A7-5F21-464B-9D43-CC449EE6C8C3}" destId="{C1CCCA0F-52B1-420A-AFC9-C3917CE382E9}" srcOrd="0" destOrd="0" presId="urn:microsoft.com/office/officeart/2018/5/layout/IconLeafLabelList"/>
    <dgm:cxn modelId="{68E91F57-790F-444A-80D3-A1E19EE75BB5}" type="presParOf" srcId="{23E7E6A7-5F21-464B-9D43-CC449EE6C8C3}" destId="{BB64FDBC-F6D1-4C28-BA84-3C9E58BCD32E}" srcOrd="1" destOrd="0" presId="urn:microsoft.com/office/officeart/2018/5/layout/IconLeafLabelList"/>
    <dgm:cxn modelId="{8B4CDBD2-B014-4AEA-B4BD-F7A9829345A9}" type="presParOf" srcId="{23E7E6A7-5F21-464B-9D43-CC449EE6C8C3}" destId="{27AF5308-C87E-4EEE-8C3E-F2C0CA3905F7}" srcOrd="2" destOrd="0" presId="urn:microsoft.com/office/officeart/2018/5/layout/IconLeafLabelList"/>
    <dgm:cxn modelId="{DC262439-F365-404E-B55A-DE6FB75DEC22}" type="presParOf" srcId="{23E7E6A7-5F21-464B-9D43-CC449EE6C8C3}" destId="{20236069-5256-4648-99C7-0F171ACC8960}" srcOrd="3" destOrd="0" presId="urn:microsoft.com/office/officeart/2018/5/layout/IconLeafLabelList"/>
    <dgm:cxn modelId="{8A299E5B-C41C-41B7-97E7-10CBB53FE504}" type="presParOf" srcId="{8968092E-06B5-4856-9D02-9FF7018BFB51}" destId="{74D8536B-B01F-4201-9A4B-D322113FF1AE}" srcOrd="1" destOrd="0" presId="urn:microsoft.com/office/officeart/2018/5/layout/IconLeafLabelList"/>
    <dgm:cxn modelId="{846D7921-77FD-42D6-B61F-1ADF4ED551AE}" type="presParOf" srcId="{8968092E-06B5-4856-9D02-9FF7018BFB51}" destId="{D02D79EA-F581-4A47-B0BE-54B5384A20AE}" srcOrd="2" destOrd="0" presId="urn:microsoft.com/office/officeart/2018/5/layout/IconLeafLabelList"/>
    <dgm:cxn modelId="{9D659984-81B2-444A-8924-933AD0056C52}" type="presParOf" srcId="{D02D79EA-F581-4A47-B0BE-54B5384A20AE}" destId="{EAB0437C-45E6-46C2-B5C1-929F8B82AF2E}" srcOrd="0" destOrd="0" presId="urn:microsoft.com/office/officeart/2018/5/layout/IconLeafLabelList"/>
    <dgm:cxn modelId="{130799AB-7232-4D0F-B7EB-6389F451F0C1}" type="presParOf" srcId="{D02D79EA-F581-4A47-B0BE-54B5384A20AE}" destId="{C5A94434-017E-4DB0-A729-E9B084EEF291}" srcOrd="1" destOrd="0" presId="urn:microsoft.com/office/officeart/2018/5/layout/IconLeafLabelList"/>
    <dgm:cxn modelId="{1CD4C3AE-176E-4D00-9B3C-C222BFF7118F}" type="presParOf" srcId="{D02D79EA-F581-4A47-B0BE-54B5384A20AE}" destId="{0A9BDF48-9F8B-404B-85BE-908F71792B2A}" srcOrd="2" destOrd="0" presId="urn:microsoft.com/office/officeart/2018/5/layout/IconLeafLabelList"/>
    <dgm:cxn modelId="{763A0B66-15EB-4E50-A3E7-560F1AA5C2A0}" type="presParOf" srcId="{D02D79EA-F581-4A47-B0BE-54B5384A20AE}" destId="{36C0FC69-56D2-42BA-994C-671EEC9F124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F171C3-0688-4AE4-8992-CAD7C260DF32}">
      <dsp:nvSpPr>
        <dsp:cNvPr id="0" name=""/>
        <dsp:cNvSpPr/>
      </dsp:nvSpPr>
      <dsp:spPr>
        <a:xfrm>
          <a:off x="996107" y="10301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DAE69-4D3E-4F55-8AF4-B33BC0B8256E}">
      <dsp:nvSpPr>
        <dsp:cNvPr id="0" name=""/>
        <dsp:cNvSpPr/>
      </dsp:nvSpPr>
      <dsp:spPr>
        <a:xfrm>
          <a:off x="1154468" y="261380"/>
          <a:ext cx="437376" cy="437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0ED8F-E368-47CA-A646-326904638357}">
      <dsp:nvSpPr>
        <dsp:cNvPr id="0" name=""/>
        <dsp:cNvSpPr/>
      </dsp:nvSpPr>
      <dsp:spPr>
        <a:xfrm>
          <a:off x="1911797" y="10301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Aims and Learning Objectives </a:t>
          </a:r>
          <a:endParaRPr lang="en-US" sz="1700" kern="1200"/>
        </a:p>
      </dsp:txBody>
      <dsp:txXfrm>
        <a:off x="1911797" y="103019"/>
        <a:ext cx="1777514" cy="754097"/>
      </dsp:txXfrm>
    </dsp:sp>
    <dsp:sp modelId="{77B340A6-2809-40A9-9797-FF3E4914110D}">
      <dsp:nvSpPr>
        <dsp:cNvPr id="0" name=""/>
        <dsp:cNvSpPr/>
      </dsp:nvSpPr>
      <dsp:spPr>
        <a:xfrm>
          <a:off x="3999030" y="10301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FCD4C-53D3-4E99-8B9E-41DD43FE0F0C}">
      <dsp:nvSpPr>
        <dsp:cNvPr id="0" name=""/>
        <dsp:cNvSpPr/>
      </dsp:nvSpPr>
      <dsp:spPr>
        <a:xfrm>
          <a:off x="4157390" y="261380"/>
          <a:ext cx="437376" cy="437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689EA-4261-4474-B88D-922AD81AC9A4}">
      <dsp:nvSpPr>
        <dsp:cNvPr id="0" name=""/>
        <dsp:cNvSpPr/>
      </dsp:nvSpPr>
      <dsp:spPr>
        <a:xfrm>
          <a:off x="4914719" y="10301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format the letter? </a:t>
          </a:r>
          <a:endParaRPr lang="en-US" sz="1700" kern="1200"/>
        </a:p>
      </dsp:txBody>
      <dsp:txXfrm>
        <a:off x="4914719" y="103019"/>
        <a:ext cx="1777514" cy="754097"/>
      </dsp:txXfrm>
    </dsp:sp>
    <dsp:sp modelId="{39CEEA6D-A226-4783-971D-F35DC285AE5D}">
      <dsp:nvSpPr>
        <dsp:cNvPr id="0" name=""/>
        <dsp:cNvSpPr/>
      </dsp:nvSpPr>
      <dsp:spPr>
        <a:xfrm>
          <a:off x="7001952" y="10301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AEF49-BF86-4BDA-9734-C10F074675BC}">
      <dsp:nvSpPr>
        <dsp:cNvPr id="0" name=""/>
        <dsp:cNvSpPr/>
      </dsp:nvSpPr>
      <dsp:spPr>
        <a:xfrm>
          <a:off x="7160313" y="261380"/>
          <a:ext cx="437376" cy="437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23517-9024-4610-9DC6-923CA7E079DE}">
      <dsp:nvSpPr>
        <dsp:cNvPr id="0" name=""/>
        <dsp:cNvSpPr/>
      </dsp:nvSpPr>
      <dsp:spPr>
        <a:xfrm>
          <a:off x="7917642" y="10301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Addresses? </a:t>
          </a:r>
          <a:endParaRPr lang="en-US" sz="1700" kern="1200"/>
        </a:p>
      </dsp:txBody>
      <dsp:txXfrm>
        <a:off x="7917642" y="103019"/>
        <a:ext cx="1777514" cy="754097"/>
      </dsp:txXfrm>
    </dsp:sp>
    <dsp:sp modelId="{11CD09C9-EDC1-4A8F-96FC-D79B49543B5E}">
      <dsp:nvSpPr>
        <dsp:cNvPr id="0" name=""/>
        <dsp:cNvSpPr/>
      </dsp:nvSpPr>
      <dsp:spPr>
        <a:xfrm>
          <a:off x="996107" y="149289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0D6B3-D9A4-471B-BC60-B24DC290A42D}">
      <dsp:nvSpPr>
        <dsp:cNvPr id="0" name=""/>
        <dsp:cNvSpPr/>
      </dsp:nvSpPr>
      <dsp:spPr>
        <a:xfrm>
          <a:off x="1154468" y="1651259"/>
          <a:ext cx="437376" cy="437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0380A-1C23-4642-ABAA-730316CD5CB5}">
      <dsp:nvSpPr>
        <dsp:cNvPr id="0" name=""/>
        <dsp:cNvSpPr/>
      </dsp:nvSpPr>
      <dsp:spPr>
        <a:xfrm>
          <a:off x="1911797" y="149289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needs to be included? </a:t>
          </a:r>
          <a:endParaRPr lang="en-US" sz="1700" kern="1200"/>
        </a:p>
      </dsp:txBody>
      <dsp:txXfrm>
        <a:off x="1911797" y="1492899"/>
        <a:ext cx="1777514" cy="754097"/>
      </dsp:txXfrm>
    </dsp:sp>
    <dsp:sp modelId="{DD60B982-8242-4E7E-ADAF-32E8B137378E}">
      <dsp:nvSpPr>
        <dsp:cNvPr id="0" name=""/>
        <dsp:cNvSpPr/>
      </dsp:nvSpPr>
      <dsp:spPr>
        <a:xfrm>
          <a:off x="3999030" y="149289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982DB-35BC-438A-9C3F-8407903CC886}">
      <dsp:nvSpPr>
        <dsp:cNvPr id="0" name=""/>
        <dsp:cNvSpPr/>
      </dsp:nvSpPr>
      <dsp:spPr>
        <a:xfrm>
          <a:off x="4157390" y="1651259"/>
          <a:ext cx="437376" cy="4373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3074E-32A7-4C6B-A4AC-DDDF3186C750}">
      <dsp:nvSpPr>
        <dsp:cNvPr id="0" name=""/>
        <dsp:cNvSpPr/>
      </dsp:nvSpPr>
      <dsp:spPr>
        <a:xfrm>
          <a:off x="4914719" y="149289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much information? </a:t>
          </a:r>
          <a:endParaRPr lang="en-US" sz="1700" kern="1200"/>
        </a:p>
      </dsp:txBody>
      <dsp:txXfrm>
        <a:off x="4914719" y="1492899"/>
        <a:ext cx="1777514" cy="754097"/>
      </dsp:txXfrm>
    </dsp:sp>
    <dsp:sp modelId="{C1B4810F-E98C-4537-95D0-FD97B55AC2E7}">
      <dsp:nvSpPr>
        <dsp:cNvPr id="0" name=""/>
        <dsp:cNvSpPr/>
      </dsp:nvSpPr>
      <dsp:spPr>
        <a:xfrm>
          <a:off x="7001952" y="1492899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7565D-C50D-4677-97B2-E998C7E1E15C}">
      <dsp:nvSpPr>
        <dsp:cNvPr id="0" name=""/>
        <dsp:cNvSpPr/>
      </dsp:nvSpPr>
      <dsp:spPr>
        <a:xfrm>
          <a:off x="7160313" y="1651259"/>
          <a:ext cx="437376" cy="4373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1AD81-7EC1-4725-9D83-5F69B2C988CB}">
      <dsp:nvSpPr>
        <dsp:cNvPr id="0" name=""/>
        <dsp:cNvSpPr/>
      </dsp:nvSpPr>
      <dsp:spPr>
        <a:xfrm>
          <a:off x="7917642" y="1492899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end the letter? </a:t>
          </a:r>
          <a:endParaRPr lang="en-US" sz="1700" kern="1200"/>
        </a:p>
      </dsp:txBody>
      <dsp:txXfrm>
        <a:off x="7917642" y="1492899"/>
        <a:ext cx="1777514" cy="754097"/>
      </dsp:txXfrm>
    </dsp:sp>
    <dsp:sp modelId="{34ECA1FA-D562-4137-ADAD-415D501D2DB2}">
      <dsp:nvSpPr>
        <dsp:cNvPr id="0" name=""/>
        <dsp:cNvSpPr/>
      </dsp:nvSpPr>
      <dsp:spPr>
        <a:xfrm>
          <a:off x="996107" y="2882778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FD5B0-0289-457E-8287-18F95B50A289}">
      <dsp:nvSpPr>
        <dsp:cNvPr id="0" name=""/>
        <dsp:cNvSpPr/>
      </dsp:nvSpPr>
      <dsp:spPr>
        <a:xfrm>
          <a:off x="1154468" y="3041139"/>
          <a:ext cx="437376" cy="43737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FEDCE-78F4-4B74-8BD9-0AFA25BF69B6}">
      <dsp:nvSpPr>
        <dsp:cNvPr id="0" name=""/>
        <dsp:cNvSpPr/>
      </dsp:nvSpPr>
      <dsp:spPr>
        <a:xfrm>
          <a:off x="1911797" y="2882778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Summary </a:t>
          </a:r>
          <a:endParaRPr lang="en-US" sz="1700" kern="1200"/>
        </a:p>
      </dsp:txBody>
      <dsp:txXfrm>
        <a:off x="1911797" y="2882778"/>
        <a:ext cx="1777514" cy="754097"/>
      </dsp:txXfrm>
    </dsp:sp>
    <dsp:sp modelId="{C6914123-8CA0-42CC-B23E-0C3AA7FD3C8D}">
      <dsp:nvSpPr>
        <dsp:cNvPr id="0" name=""/>
        <dsp:cNvSpPr/>
      </dsp:nvSpPr>
      <dsp:spPr>
        <a:xfrm>
          <a:off x="3999030" y="2882778"/>
          <a:ext cx="754097" cy="7540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C99D1-D30D-4BE4-8843-FDE4F82E8BFD}">
      <dsp:nvSpPr>
        <dsp:cNvPr id="0" name=""/>
        <dsp:cNvSpPr/>
      </dsp:nvSpPr>
      <dsp:spPr>
        <a:xfrm>
          <a:off x="4157390" y="3041139"/>
          <a:ext cx="437376" cy="43737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2B665-03E0-4A1C-87D6-E9BBBAFA489E}">
      <dsp:nvSpPr>
        <dsp:cNvPr id="0" name=""/>
        <dsp:cNvSpPr/>
      </dsp:nvSpPr>
      <dsp:spPr>
        <a:xfrm>
          <a:off x="4914719" y="2882778"/>
          <a:ext cx="1777514" cy="754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Thank you, any questions?</a:t>
          </a:r>
          <a:endParaRPr lang="en-US" sz="1700" kern="1200"/>
        </a:p>
      </dsp:txBody>
      <dsp:txXfrm>
        <a:off x="4914719" y="2882778"/>
        <a:ext cx="1777514" cy="754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EE21F-F660-4F80-829C-058853F5F15F}">
      <dsp:nvSpPr>
        <dsp:cNvPr id="0" name=""/>
        <dsp:cNvSpPr/>
      </dsp:nvSpPr>
      <dsp:spPr>
        <a:xfrm>
          <a:off x="0" y="24584"/>
          <a:ext cx="6581776" cy="22972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how to write a letter. </a:t>
          </a:r>
          <a:endParaRPr lang="en-US" sz="2800" kern="1200"/>
        </a:p>
      </dsp:txBody>
      <dsp:txXfrm>
        <a:off x="112145" y="136729"/>
        <a:ext cx="6357486" cy="2073005"/>
      </dsp:txXfrm>
    </dsp:sp>
    <dsp:sp modelId="{D42C2DB9-A3C0-43A0-A020-2D62534F49D4}">
      <dsp:nvSpPr>
        <dsp:cNvPr id="0" name=""/>
        <dsp:cNvSpPr/>
      </dsp:nvSpPr>
      <dsp:spPr>
        <a:xfrm>
          <a:off x="0" y="2402519"/>
          <a:ext cx="6581776" cy="2297295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how to write a letter and should have started the writing of their letter. </a:t>
          </a:r>
          <a:endParaRPr lang="en-US" sz="2800" kern="1200"/>
        </a:p>
      </dsp:txBody>
      <dsp:txXfrm>
        <a:off x="112145" y="2514664"/>
        <a:ext cx="6357486" cy="20730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D6570-FB08-4A3B-B6E2-7DC778E23982}">
      <dsp:nvSpPr>
        <dsp:cNvPr id="0" name=""/>
        <dsp:cNvSpPr/>
      </dsp:nvSpPr>
      <dsp:spPr>
        <a:xfrm>
          <a:off x="0" y="671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E1CDD-F9FE-4EBE-A39F-CF3CFDC66EFF}">
      <dsp:nvSpPr>
        <dsp:cNvPr id="0" name=""/>
        <dsp:cNvSpPr/>
      </dsp:nvSpPr>
      <dsp:spPr>
        <a:xfrm>
          <a:off x="170571" y="127542"/>
          <a:ext cx="310129" cy="3101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C4344-4F11-4B06-A259-281EC4903A8D}">
      <dsp:nvSpPr>
        <dsp:cNvPr id="0" name=""/>
        <dsp:cNvSpPr/>
      </dsp:nvSpPr>
      <dsp:spPr>
        <a:xfrm>
          <a:off x="651272" y="671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Must include the address of the person and your own. </a:t>
          </a:r>
          <a:endParaRPr lang="en-US" sz="1600" kern="1200"/>
        </a:p>
      </dsp:txBody>
      <dsp:txXfrm>
        <a:off x="651272" y="671"/>
        <a:ext cx="5520675" cy="563872"/>
      </dsp:txXfrm>
    </dsp:sp>
    <dsp:sp modelId="{8B88D3DF-8B60-4464-8B8B-74CB09364357}">
      <dsp:nvSpPr>
        <dsp:cNvPr id="0" name=""/>
        <dsp:cNvSpPr/>
      </dsp:nvSpPr>
      <dsp:spPr>
        <a:xfrm>
          <a:off x="0" y="705511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618C5-D270-488C-B917-70C940CD1135}">
      <dsp:nvSpPr>
        <dsp:cNvPr id="0" name=""/>
        <dsp:cNvSpPr/>
      </dsp:nvSpPr>
      <dsp:spPr>
        <a:xfrm>
          <a:off x="170571" y="832383"/>
          <a:ext cx="310129" cy="3101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5D243-5ACC-431D-BB01-2A61078366F6}">
      <dsp:nvSpPr>
        <dsp:cNvPr id="0" name=""/>
        <dsp:cNvSpPr/>
      </dsp:nvSpPr>
      <dsp:spPr>
        <a:xfrm>
          <a:off x="651272" y="705511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Open with a professional opening; Dear being an example. </a:t>
          </a:r>
          <a:endParaRPr lang="en-US" sz="1600" kern="1200"/>
        </a:p>
      </dsp:txBody>
      <dsp:txXfrm>
        <a:off x="651272" y="705511"/>
        <a:ext cx="5520675" cy="563872"/>
      </dsp:txXfrm>
    </dsp:sp>
    <dsp:sp modelId="{C12FCF7C-D451-49D1-B0F7-3636BA6A2414}">
      <dsp:nvSpPr>
        <dsp:cNvPr id="0" name=""/>
        <dsp:cNvSpPr/>
      </dsp:nvSpPr>
      <dsp:spPr>
        <a:xfrm>
          <a:off x="0" y="1410352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955E9-85B7-4FD8-A10C-DFE39C6A8789}">
      <dsp:nvSpPr>
        <dsp:cNvPr id="0" name=""/>
        <dsp:cNvSpPr/>
      </dsp:nvSpPr>
      <dsp:spPr>
        <a:xfrm>
          <a:off x="170571" y="1537223"/>
          <a:ext cx="310129" cy="3101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32B61-9081-4E1E-AA72-396BD1BEBF4E}">
      <dsp:nvSpPr>
        <dsp:cNvPr id="0" name=""/>
        <dsp:cNvSpPr/>
      </dsp:nvSpPr>
      <dsp:spPr>
        <a:xfrm>
          <a:off x="651272" y="1410352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 you know the persons name? if not what do you put? </a:t>
          </a:r>
          <a:endParaRPr lang="en-US" sz="1600" kern="1200"/>
        </a:p>
      </dsp:txBody>
      <dsp:txXfrm>
        <a:off x="651272" y="1410352"/>
        <a:ext cx="5520675" cy="563872"/>
      </dsp:txXfrm>
    </dsp:sp>
    <dsp:sp modelId="{A54FA053-C1F7-4FC5-9BE1-55BBBFAE3CF5}">
      <dsp:nvSpPr>
        <dsp:cNvPr id="0" name=""/>
        <dsp:cNvSpPr/>
      </dsp:nvSpPr>
      <dsp:spPr>
        <a:xfrm>
          <a:off x="0" y="2115193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A56E2-CE60-42B1-854F-1786670C4E30}">
      <dsp:nvSpPr>
        <dsp:cNvPr id="0" name=""/>
        <dsp:cNvSpPr/>
      </dsp:nvSpPr>
      <dsp:spPr>
        <a:xfrm>
          <a:off x="170571" y="2242064"/>
          <a:ext cx="310129" cy="3101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95744-7C10-4564-AEB9-A009703C6F8F}">
      <dsp:nvSpPr>
        <dsp:cNvPr id="0" name=""/>
        <dsp:cNvSpPr/>
      </dsp:nvSpPr>
      <dsp:spPr>
        <a:xfrm>
          <a:off x="651272" y="2115193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must include a date. </a:t>
          </a:r>
          <a:endParaRPr lang="en-US" sz="1600" kern="1200"/>
        </a:p>
      </dsp:txBody>
      <dsp:txXfrm>
        <a:off x="651272" y="2115193"/>
        <a:ext cx="5520675" cy="563872"/>
      </dsp:txXfrm>
    </dsp:sp>
    <dsp:sp modelId="{74FC23EE-D123-4163-A14D-790CD1F0FE29}">
      <dsp:nvSpPr>
        <dsp:cNvPr id="0" name=""/>
        <dsp:cNvSpPr/>
      </dsp:nvSpPr>
      <dsp:spPr>
        <a:xfrm>
          <a:off x="0" y="2820034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9642C-9687-43B5-87FD-9385515D1FD6}">
      <dsp:nvSpPr>
        <dsp:cNvPr id="0" name=""/>
        <dsp:cNvSpPr/>
      </dsp:nvSpPr>
      <dsp:spPr>
        <a:xfrm>
          <a:off x="170571" y="2946905"/>
          <a:ext cx="310129" cy="31012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D2BBB-736C-4B2D-9A74-422CB5557EFD}">
      <dsp:nvSpPr>
        <dsp:cNvPr id="0" name=""/>
        <dsp:cNvSpPr/>
      </dsp:nvSpPr>
      <dsp:spPr>
        <a:xfrm>
          <a:off x="651272" y="2820034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Your must keep your letter concise</a:t>
          </a:r>
          <a:endParaRPr lang="en-US" sz="1600" kern="1200"/>
        </a:p>
      </dsp:txBody>
      <dsp:txXfrm>
        <a:off x="651272" y="2820034"/>
        <a:ext cx="5520675" cy="563872"/>
      </dsp:txXfrm>
    </dsp:sp>
    <dsp:sp modelId="{46D0F54C-2A98-46E2-A84F-79D60F28F2C5}">
      <dsp:nvSpPr>
        <dsp:cNvPr id="0" name=""/>
        <dsp:cNvSpPr/>
      </dsp:nvSpPr>
      <dsp:spPr>
        <a:xfrm>
          <a:off x="0" y="3524874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DED19-8711-42B7-A55F-231F4F067857}">
      <dsp:nvSpPr>
        <dsp:cNvPr id="0" name=""/>
        <dsp:cNvSpPr/>
      </dsp:nvSpPr>
      <dsp:spPr>
        <a:xfrm>
          <a:off x="170571" y="3651746"/>
          <a:ext cx="310129" cy="31012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3E3E3-B1EE-4040-804B-BA15F0374268}">
      <dsp:nvSpPr>
        <dsp:cNvPr id="0" name=""/>
        <dsp:cNvSpPr/>
      </dsp:nvSpPr>
      <dsp:spPr>
        <a:xfrm>
          <a:off x="651272" y="3524874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 the relevant law. </a:t>
          </a:r>
          <a:endParaRPr lang="en-US" sz="1600" kern="1200"/>
        </a:p>
      </dsp:txBody>
      <dsp:txXfrm>
        <a:off x="651272" y="3524874"/>
        <a:ext cx="5520675" cy="563872"/>
      </dsp:txXfrm>
    </dsp:sp>
    <dsp:sp modelId="{3BC8954C-C036-48DE-B11D-84485FC91178}">
      <dsp:nvSpPr>
        <dsp:cNvPr id="0" name=""/>
        <dsp:cNvSpPr/>
      </dsp:nvSpPr>
      <dsp:spPr>
        <a:xfrm>
          <a:off x="0" y="4229715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270FB-916E-4900-B47A-2D56FA834567}">
      <dsp:nvSpPr>
        <dsp:cNvPr id="0" name=""/>
        <dsp:cNvSpPr/>
      </dsp:nvSpPr>
      <dsp:spPr>
        <a:xfrm>
          <a:off x="170571" y="4356586"/>
          <a:ext cx="310129" cy="31012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5ECFC-DFAB-4BDC-BAF4-12F3F8E0BDB7}">
      <dsp:nvSpPr>
        <dsp:cNvPr id="0" name=""/>
        <dsp:cNvSpPr/>
      </dsp:nvSpPr>
      <dsp:spPr>
        <a:xfrm>
          <a:off x="651272" y="4229715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Relevant information only. </a:t>
          </a:r>
          <a:endParaRPr lang="en-US" sz="1600" kern="1200"/>
        </a:p>
      </dsp:txBody>
      <dsp:txXfrm>
        <a:off x="651272" y="4229715"/>
        <a:ext cx="5520675" cy="563872"/>
      </dsp:txXfrm>
    </dsp:sp>
    <dsp:sp modelId="{B2BAF6EC-99F3-436C-B9B4-09EB9C0059CB}">
      <dsp:nvSpPr>
        <dsp:cNvPr id="0" name=""/>
        <dsp:cNvSpPr/>
      </dsp:nvSpPr>
      <dsp:spPr>
        <a:xfrm>
          <a:off x="0" y="4934556"/>
          <a:ext cx="6171948" cy="5638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55369-20CB-47D1-9F7A-BF98DD2AF9CF}">
      <dsp:nvSpPr>
        <dsp:cNvPr id="0" name=""/>
        <dsp:cNvSpPr/>
      </dsp:nvSpPr>
      <dsp:spPr>
        <a:xfrm>
          <a:off x="170571" y="5061427"/>
          <a:ext cx="310129" cy="31012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18CD2-EB93-47A8-B9B4-484A4FD37A4C}">
      <dsp:nvSpPr>
        <dsp:cNvPr id="0" name=""/>
        <dsp:cNvSpPr/>
      </dsp:nvSpPr>
      <dsp:spPr>
        <a:xfrm>
          <a:off x="651272" y="4934556"/>
          <a:ext cx="5520675" cy="56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77" tIns="59677" rIns="59677" bIns="5967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End the letter correctly, your sincerely or your faithfully.</a:t>
          </a:r>
          <a:endParaRPr lang="en-US" sz="1600" kern="1200"/>
        </a:p>
      </dsp:txBody>
      <dsp:txXfrm>
        <a:off x="651272" y="4934556"/>
        <a:ext cx="5520675" cy="5638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D6570-FB08-4A3B-B6E2-7DC778E23982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E1CDD-F9FE-4EBE-A39F-CF3CFDC66EFF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C4344-4F11-4B06-A259-281EC4903A8D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Do not add padding </a:t>
          </a:r>
        </a:p>
      </dsp:txBody>
      <dsp:txXfrm>
        <a:off x="1056922" y="4296"/>
        <a:ext cx="5115025" cy="915084"/>
      </dsp:txXfrm>
    </dsp:sp>
    <dsp:sp modelId="{A54FA053-C1F7-4FC5-9BE1-55BBBFAE3CF5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A56E2-CE60-42B1-854F-1786670C4E30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95744-7C10-4564-AEB9-A009703C6F8F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Links to relevant organizations </a:t>
          </a:r>
        </a:p>
      </dsp:txBody>
      <dsp:txXfrm>
        <a:off x="1056922" y="1148151"/>
        <a:ext cx="5115025" cy="915084"/>
      </dsp:txXfrm>
    </dsp:sp>
    <dsp:sp modelId="{74FC23EE-D123-4163-A14D-790CD1F0FE29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9642C-9687-43B5-87FD-9385515D1FD6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D2BBB-736C-4B2D-9A74-422CB5557EFD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Consider the reader and what they would understand</a:t>
          </a:r>
        </a:p>
      </dsp:txBody>
      <dsp:txXfrm>
        <a:off x="1056922" y="2292007"/>
        <a:ext cx="5115025" cy="915084"/>
      </dsp:txXfrm>
    </dsp:sp>
    <dsp:sp modelId="{46D0F54C-2A98-46E2-A84F-79D60F28F2C5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DED19-8711-42B7-A55F-231F4F067857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3E3E3-B1EE-4040-804B-BA15F0374268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Address the individual </a:t>
          </a:r>
        </a:p>
      </dsp:txBody>
      <dsp:txXfrm>
        <a:off x="1056922" y="3435863"/>
        <a:ext cx="5115025" cy="915084"/>
      </dsp:txXfrm>
    </dsp:sp>
    <dsp:sp modelId="{B2BAF6EC-99F3-436C-B9B4-09EB9C0059CB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55369-20CB-47D1-9F7A-BF98DD2AF9CF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18CD2-EB93-47A8-B9B4-484A4FD37A4C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Avoid legal jargon </a:t>
          </a:r>
        </a:p>
      </dsp:txBody>
      <dsp:txXfrm>
        <a:off x="1056922" y="4579719"/>
        <a:ext cx="5115025" cy="9150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FDB02-67E2-409E-8CF7-173291AE336E}">
      <dsp:nvSpPr>
        <dsp:cNvPr id="0" name=""/>
        <dsp:cNvSpPr/>
      </dsp:nvSpPr>
      <dsp:spPr>
        <a:xfrm>
          <a:off x="71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D325C-C350-403B-B1D3-7BD2CF8F462B}">
      <dsp:nvSpPr>
        <dsp:cNvPr id="0" name=""/>
        <dsp:cNvSpPr/>
      </dsp:nvSpPr>
      <dsp:spPr>
        <a:xfrm>
          <a:off x="21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Correct spelling and grammar, </a:t>
          </a:r>
          <a:endParaRPr lang="en-US" sz="1100" kern="1200"/>
        </a:p>
      </dsp:txBody>
      <dsp:txXfrm>
        <a:off x="215632" y="2050044"/>
        <a:ext cx="1800000" cy="720000"/>
      </dsp:txXfrm>
    </dsp:sp>
    <dsp:sp modelId="{B4C8453C-601D-407C-81A7-84C7ECB5AA92}">
      <dsp:nvSpPr>
        <dsp:cNvPr id="0" name=""/>
        <dsp:cNvSpPr/>
      </dsp:nvSpPr>
      <dsp:spPr>
        <a:xfrm>
          <a:off x="282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23A7F-24F2-4C91-AEBF-E4FC44F6C9AF}">
      <dsp:nvSpPr>
        <dsp:cNvPr id="0" name=""/>
        <dsp:cNvSpPr/>
      </dsp:nvSpPr>
      <dsp:spPr>
        <a:xfrm>
          <a:off x="233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you do not include the correct spelling and grammar, it may undermine your letter and authority. </a:t>
          </a:r>
          <a:endParaRPr lang="en-US" sz="1100" kern="1200"/>
        </a:p>
      </dsp:txBody>
      <dsp:txXfrm>
        <a:off x="2330632" y="2050044"/>
        <a:ext cx="1800000" cy="720000"/>
      </dsp:txXfrm>
    </dsp:sp>
    <dsp:sp modelId="{2437FE1A-1A7E-4F91-AFE3-5E7DCE90E00E}">
      <dsp:nvSpPr>
        <dsp:cNvPr id="0" name=""/>
        <dsp:cNvSpPr/>
      </dsp:nvSpPr>
      <dsp:spPr>
        <a:xfrm>
          <a:off x="494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6373D-8024-46F9-B81C-F779D1FA7D66}">
      <dsp:nvSpPr>
        <dsp:cNvPr id="0" name=""/>
        <dsp:cNvSpPr/>
      </dsp:nvSpPr>
      <dsp:spPr>
        <a:xfrm>
          <a:off x="444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You must ensure that you are proofreading your work. </a:t>
          </a:r>
          <a:endParaRPr lang="en-US" sz="1100" kern="1200"/>
        </a:p>
      </dsp:txBody>
      <dsp:txXfrm>
        <a:off x="4445632" y="2050044"/>
        <a:ext cx="1800000" cy="720000"/>
      </dsp:txXfrm>
    </dsp:sp>
    <dsp:sp modelId="{9D16CB8D-6270-406A-9D50-569EBE503E89}">
      <dsp:nvSpPr>
        <dsp:cNvPr id="0" name=""/>
        <dsp:cNvSpPr/>
      </dsp:nvSpPr>
      <dsp:spPr>
        <a:xfrm>
          <a:off x="705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67BD9-32C5-4CC0-9312-EE07B00093AB}">
      <dsp:nvSpPr>
        <dsp:cNvPr id="0" name=""/>
        <dsp:cNvSpPr/>
      </dsp:nvSpPr>
      <dsp:spPr>
        <a:xfrm>
          <a:off x="656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 good tip includes reading the letter out loud to yourself. </a:t>
          </a:r>
          <a:endParaRPr lang="en-US" sz="1100" kern="1200"/>
        </a:p>
      </dsp:txBody>
      <dsp:txXfrm>
        <a:off x="6560632" y="2050044"/>
        <a:ext cx="1800000" cy="720000"/>
      </dsp:txXfrm>
    </dsp:sp>
    <dsp:sp modelId="{B3C4A166-B1C9-4B5A-8E14-0E52FB520CFB}">
      <dsp:nvSpPr>
        <dsp:cNvPr id="0" name=""/>
        <dsp:cNvSpPr/>
      </dsp:nvSpPr>
      <dsp:spPr>
        <a:xfrm>
          <a:off x="917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3F150-51B0-466D-A7B4-FC2B15820648}">
      <dsp:nvSpPr>
        <dsp:cNvPr id="0" name=""/>
        <dsp:cNvSpPr/>
      </dsp:nvSpPr>
      <dsp:spPr>
        <a:xfrm>
          <a:off x="867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You must ensure your letter comes across right to the client. </a:t>
          </a:r>
          <a:endParaRPr lang="en-US" sz="1100" kern="1200"/>
        </a:p>
      </dsp:txBody>
      <dsp:txXfrm>
        <a:off x="8675632" y="2050044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D7606-8489-4027-8AD6-AE126FCE6E78}">
      <dsp:nvSpPr>
        <dsp:cNvPr id="0" name=""/>
        <dsp:cNvSpPr/>
      </dsp:nvSpPr>
      <dsp:spPr>
        <a:xfrm>
          <a:off x="683905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7D2B79-42F3-40A4-90EF-0F42DB5D9D33}">
      <dsp:nvSpPr>
        <dsp:cNvPr id="0" name=""/>
        <dsp:cNvSpPr/>
      </dsp:nvSpPr>
      <dsp:spPr>
        <a:xfrm>
          <a:off x="1093405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8F971-61A5-4128-A96A-6F88A14887FD}">
      <dsp:nvSpPr>
        <dsp:cNvPr id="0" name=""/>
        <dsp:cNvSpPr/>
      </dsp:nvSpPr>
      <dsp:spPr>
        <a:xfrm>
          <a:off x="69655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For the next few minutes start writing out the addresses for your letter and the start of the letter  (Dear otto) </a:t>
          </a:r>
          <a:endParaRPr lang="en-US" sz="1300" kern="1200"/>
        </a:p>
      </dsp:txBody>
      <dsp:txXfrm>
        <a:off x="69655" y="2770075"/>
        <a:ext cx="3150000" cy="720000"/>
      </dsp:txXfrm>
    </dsp:sp>
    <dsp:sp modelId="{2E11785D-85FE-4416-A929-57CCE7CA2790}">
      <dsp:nvSpPr>
        <dsp:cNvPr id="0" name=""/>
        <dsp:cNvSpPr/>
      </dsp:nvSpPr>
      <dsp:spPr>
        <a:xfrm>
          <a:off x="4385155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1DEB1-BFFF-4A77-BD73-49F6A6E4ACF6}">
      <dsp:nvSpPr>
        <dsp:cNvPr id="0" name=""/>
        <dsp:cNvSpPr/>
      </dsp:nvSpPr>
      <dsp:spPr>
        <a:xfrm>
          <a:off x="4794655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E4091-E556-49A7-8EB7-2335F24912D1}">
      <dsp:nvSpPr>
        <dsp:cNvPr id="0" name=""/>
        <dsp:cNvSpPr/>
      </dsp:nvSpPr>
      <dsp:spPr>
        <a:xfrm>
          <a:off x="3770905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You open with the reason that you are writing the letter. Write in first person. </a:t>
          </a:r>
          <a:endParaRPr lang="en-US" sz="1300" kern="1200"/>
        </a:p>
      </dsp:txBody>
      <dsp:txXfrm>
        <a:off x="3770905" y="2770075"/>
        <a:ext cx="3150000" cy="720000"/>
      </dsp:txXfrm>
    </dsp:sp>
    <dsp:sp modelId="{57101034-1ED6-482D-9F47-F18032E65DFD}">
      <dsp:nvSpPr>
        <dsp:cNvPr id="0" name=""/>
        <dsp:cNvSpPr/>
      </dsp:nvSpPr>
      <dsp:spPr>
        <a:xfrm>
          <a:off x="8086406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073C1-08AF-4450-8F3B-29E9D5B698AE}">
      <dsp:nvSpPr>
        <dsp:cNvPr id="0" name=""/>
        <dsp:cNvSpPr/>
      </dsp:nvSpPr>
      <dsp:spPr>
        <a:xfrm>
          <a:off x="8495906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C4990-1A5A-47AC-8589-1C1737436D68}">
      <dsp:nvSpPr>
        <dsp:cNvPr id="0" name=""/>
        <dsp:cNvSpPr/>
      </dsp:nvSpPr>
      <dsp:spPr>
        <a:xfrm>
          <a:off x="7472156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You can include headings in the letter. </a:t>
          </a:r>
          <a:endParaRPr lang="en-US" sz="1300" kern="1200"/>
        </a:p>
      </dsp:txBody>
      <dsp:txXfrm>
        <a:off x="7472156" y="2770075"/>
        <a:ext cx="315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515A7-3462-47D9-A980-005818BDE7C5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78AA4-99EE-4B91-8FF9-D16C75D007F9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9B7F4-1023-42BB-8F4F-CDC1F66171E8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Have a go at starting the first paragraph of the letter; </a:t>
          </a:r>
          <a:endParaRPr lang="en-US" sz="2500" kern="1200"/>
        </a:p>
      </dsp:txBody>
      <dsp:txXfrm>
        <a:off x="1814259" y="671"/>
        <a:ext cx="4357688" cy="1570787"/>
      </dsp:txXfrm>
    </dsp:sp>
    <dsp:sp modelId="{A6B3F140-2CD5-4AF6-AFC7-25487DFFA74D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EF604C-42EA-4F70-99EA-B92C88D1BCBE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7DA96-3CB7-4847-A44D-CBF00DA2FDEF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Introducing the letters purpose – why are you writing the letter? </a:t>
          </a:r>
          <a:endParaRPr lang="en-US" sz="2500" kern="1200"/>
        </a:p>
      </dsp:txBody>
      <dsp:txXfrm>
        <a:off x="1814259" y="1964156"/>
        <a:ext cx="4357688" cy="1570787"/>
      </dsp:txXfrm>
    </dsp:sp>
    <dsp:sp modelId="{044C87D8-C1E5-4835-B53C-2686EDE42619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A6133-2383-4669-867B-4830A4B73E3C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F80D2-992F-4096-BD9B-8701C92581DD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Make it personal to the client. </a:t>
          </a:r>
          <a:endParaRPr lang="en-US" sz="2500" kern="1200"/>
        </a:p>
      </dsp:txBody>
      <dsp:txXfrm>
        <a:off x="1814259" y="3927640"/>
        <a:ext cx="4357688" cy="15707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EED6C-B172-42B5-9422-5A7897FF4230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E0428-B026-48DF-93F5-28654A1D2F54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4CEEAB-7253-4506-B82B-D19F2F3A914C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Next, you start your advice – but keep it concise, too much information will be hard for the individual to read. </a:t>
          </a:r>
          <a:endParaRPr lang="en-US" sz="2200" kern="1200"/>
        </a:p>
      </dsp:txBody>
      <dsp:txXfrm>
        <a:off x="1336039" y="2282"/>
        <a:ext cx="4835908" cy="1156744"/>
      </dsp:txXfrm>
    </dsp:sp>
    <dsp:sp modelId="{0230CD0A-3E44-4A1A-A76B-FB9E88E93FFE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06498-5525-45BF-BBE3-6DA39CB986CA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186DE-8928-4429-AD86-59296B030E35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Avoid repeating yourself throughout. </a:t>
          </a:r>
          <a:endParaRPr lang="en-US" sz="2200" kern="1200"/>
        </a:p>
      </dsp:txBody>
      <dsp:txXfrm>
        <a:off x="1336039" y="1448212"/>
        <a:ext cx="4835908" cy="1156744"/>
      </dsp:txXfrm>
    </dsp:sp>
    <dsp:sp modelId="{C31652B2-3970-492C-82B7-4E593C1AB628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12422-5BED-4033-9130-56E9EE5C8AA9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AF19F-BE91-4C67-88CE-D2481BA48717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summarising the case – you do not need to include all details only the ones with legal issues. </a:t>
          </a:r>
          <a:endParaRPr lang="en-US" sz="2200" kern="1200"/>
        </a:p>
      </dsp:txBody>
      <dsp:txXfrm>
        <a:off x="1336039" y="2894143"/>
        <a:ext cx="4835908" cy="1156744"/>
      </dsp:txXfrm>
    </dsp:sp>
    <dsp:sp modelId="{6C628171-3AD4-4A8D-A54A-23982937226A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284DD-2F57-4D89-A68A-03ED19F82CF7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D3A24-FF38-4C90-B904-11AC558E750E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giving the advice ensure that you clearly state what the issues are. </a:t>
          </a:r>
          <a:endParaRPr lang="en-US" sz="2200" kern="1200"/>
        </a:p>
      </dsp:txBody>
      <dsp:txXfrm>
        <a:off x="1336039" y="4340073"/>
        <a:ext cx="4835908" cy="11567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FFCB9A-A6B6-44DE-B941-C45097407564}">
      <dsp:nvSpPr>
        <dsp:cNvPr id="0" name=""/>
        <dsp:cNvSpPr/>
      </dsp:nvSpPr>
      <dsp:spPr>
        <a:xfrm>
          <a:off x="683905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E81D0-2071-422F-83A7-029287763931}">
      <dsp:nvSpPr>
        <dsp:cNvPr id="0" name=""/>
        <dsp:cNvSpPr/>
      </dsp:nvSpPr>
      <dsp:spPr>
        <a:xfrm>
          <a:off x="1093405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8415E-19BC-42FB-9FAB-129ABB29209C}">
      <dsp:nvSpPr>
        <dsp:cNvPr id="0" name=""/>
        <dsp:cNvSpPr/>
      </dsp:nvSpPr>
      <dsp:spPr>
        <a:xfrm>
          <a:off x="69655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You must ensure that your letter portrays the correct message and cannot be read in another way. </a:t>
          </a:r>
          <a:endParaRPr lang="en-US" sz="1300" kern="1200"/>
        </a:p>
      </dsp:txBody>
      <dsp:txXfrm>
        <a:off x="69655" y="2770075"/>
        <a:ext cx="3150000" cy="720000"/>
      </dsp:txXfrm>
    </dsp:sp>
    <dsp:sp modelId="{D809D67A-096B-4C96-949C-2607DA66B9CA}">
      <dsp:nvSpPr>
        <dsp:cNvPr id="0" name=""/>
        <dsp:cNvSpPr/>
      </dsp:nvSpPr>
      <dsp:spPr>
        <a:xfrm>
          <a:off x="4385155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B99C1-7B66-40D0-9327-D38863535C65}">
      <dsp:nvSpPr>
        <dsp:cNvPr id="0" name=""/>
        <dsp:cNvSpPr/>
      </dsp:nvSpPr>
      <dsp:spPr>
        <a:xfrm>
          <a:off x="4794655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08EE8-C67C-4FAF-9E06-9717BA91A340}">
      <dsp:nvSpPr>
        <dsp:cNvPr id="0" name=""/>
        <dsp:cNvSpPr/>
      </dsp:nvSpPr>
      <dsp:spPr>
        <a:xfrm>
          <a:off x="3770905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For example, My advice to you , is a term that can be taken different ways depending on how it is read. </a:t>
          </a:r>
          <a:endParaRPr lang="en-US" sz="1300" kern="1200"/>
        </a:p>
      </dsp:txBody>
      <dsp:txXfrm>
        <a:off x="3770905" y="2770075"/>
        <a:ext cx="3150000" cy="720000"/>
      </dsp:txXfrm>
    </dsp:sp>
    <dsp:sp modelId="{7DF2B604-5A10-4D51-BFC9-A01AE6A600B7}">
      <dsp:nvSpPr>
        <dsp:cNvPr id="0" name=""/>
        <dsp:cNvSpPr/>
      </dsp:nvSpPr>
      <dsp:spPr>
        <a:xfrm>
          <a:off x="8086406" y="250074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B30C5-9C7A-4DDF-8014-4D0414E4CDCE}">
      <dsp:nvSpPr>
        <dsp:cNvPr id="0" name=""/>
        <dsp:cNvSpPr/>
      </dsp:nvSpPr>
      <dsp:spPr>
        <a:xfrm>
          <a:off x="8495906" y="659574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72835-F170-4532-958A-43C3550191A9}">
      <dsp:nvSpPr>
        <dsp:cNvPr id="0" name=""/>
        <dsp:cNvSpPr/>
      </dsp:nvSpPr>
      <dsp:spPr>
        <a:xfrm>
          <a:off x="7472156" y="277007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Explain information relating to payment is relevant.</a:t>
          </a:r>
          <a:endParaRPr lang="en-US" sz="1300" kern="1200"/>
        </a:p>
      </dsp:txBody>
      <dsp:txXfrm>
        <a:off x="7472156" y="2770075"/>
        <a:ext cx="315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591C8E-6D72-464A-97E5-043222C3AFA0}">
      <dsp:nvSpPr>
        <dsp:cNvPr id="0" name=""/>
        <dsp:cNvSpPr/>
      </dsp:nvSpPr>
      <dsp:spPr>
        <a:xfrm>
          <a:off x="0" y="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Try and stick to a size 12 font, arial. </a:t>
          </a:r>
          <a:endParaRPr lang="en-US" sz="1800" kern="1200"/>
        </a:p>
      </dsp:txBody>
      <dsp:txXfrm>
        <a:off x="19718" y="19718"/>
        <a:ext cx="7427463" cy="633791"/>
      </dsp:txXfrm>
    </dsp:sp>
    <dsp:sp modelId="{0B24AC21-3AF9-4C70-B9E1-F61AFC54B8DC}">
      <dsp:nvSpPr>
        <dsp:cNvPr id="0" name=""/>
        <dsp:cNvSpPr/>
      </dsp:nvSpPr>
      <dsp:spPr>
        <a:xfrm>
          <a:off x="614779" y="766730"/>
          <a:ext cx="8232695" cy="6732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Given numbered headings </a:t>
          </a:r>
          <a:endParaRPr lang="en-US" sz="1800" kern="1200"/>
        </a:p>
      </dsp:txBody>
      <dsp:txXfrm>
        <a:off x="634497" y="786448"/>
        <a:ext cx="7140882" cy="633790"/>
      </dsp:txXfrm>
    </dsp:sp>
    <dsp:sp modelId="{8E2AD1BA-0873-4E41-B82F-BDADFAA43C40}">
      <dsp:nvSpPr>
        <dsp:cNvPr id="0" name=""/>
        <dsp:cNvSpPr/>
      </dsp:nvSpPr>
      <dsp:spPr>
        <a:xfrm>
          <a:off x="1229558" y="1533461"/>
          <a:ext cx="8232695" cy="6732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Short sentences </a:t>
          </a:r>
          <a:endParaRPr lang="en-US" sz="1800" kern="1200"/>
        </a:p>
      </dsp:txBody>
      <dsp:txXfrm>
        <a:off x="1249276" y="1553179"/>
        <a:ext cx="7140882" cy="633791"/>
      </dsp:txXfrm>
    </dsp:sp>
    <dsp:sp modelId="{F0B0EEAE-0D81-49AA-B093-7D68E2CB5142}">
      <dsp:nvSpPr>
        <dsp:cNvPr id="0" name=""/>
        <dsp:cNvSpPr/>
      </dsp:nvSpPr>
      <dsp:spPr>
        <a:xfrm>
          <a:off x="1844337" y="2300192"/>
          <a:ext cx="8232695" cy="6732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Make your information clear </a:t>
          </a:r>
          <a:endParaRPr lang="en-US" sz="1800" kern="1200"/>
        </a:p>
      </dsp:txBody>
      <dsp:txXfrm>
        <a:off x="1864055" y="2319910"/>
        <a:ext cx="7140882" cy="633791"/>
      </dsp:txXfrm>
    </dsp:sp>
    <dsp:sp modelId="{F7FED7D8-D4CB-4024-97E1-DCBECF7DA9DA}">
      <dsp:nvSpPr>
        <dsp:cNvPr id="0" name=""/>
        <dsp:cNvSpPr/>
      </dsp:nvSpPr>
      <dsp:spPr>
        <a:xfrm>
          <a:off x="2459116" y="3066922"/>
          <a:ext cx="8232695" cy="6732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you need to attach any further information, explain where this will be. </a:t>
          </a:r>
          <a:endParaRPr lang="en-US" sz="1800" kern="1200"/>
        </a:p>
      </dsp:txBody>
      <dsp:txXfrm>
        <a:off x="2478834" y="3086640"/>
        <a:ext cx="7140882" cy="633791"/>
      </dsp:txXfrm>
    </dsp:sp>
    <dsp:sp modelId="{20206924-E19D-4B71-B806-AF00AED2C398}">
      <dsp:nvSpPr>
        <dsp:cNvPr id="0" name=""/>
        <dsp:cNvSpPr/>
      </dsp:nvSpPr>
      <dsp:spPr>
        <a:xfrm>
          <a:off x="7795097" y="491829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93556" y="491829"/>
        <a:ext cx="240679" cy="329292"/>
      </dsp:txXfrm>
    </dsp:sp>
    <dsp:sp modelId="{8A11C771-04D4-4550-9DB2-08042C74327F}">
      <dsp:nvSpPr>
        <dsp:cNvPr id="0" name=""/>
        <dsp:cNvSpPr/>
      </dsp:nvSpPr>
      <dsp:spPr>
        <a:xfrm>
          <a:off x="8409876" y="125856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08335" y="1258560"/>
        <a:ext cx="240679" cy="329292"/>
      </dsp:txXfrm>
    </dsp:sp>
    <dsp:sp modelId="{14308028-E804-455B-8F99-A25F1097AADB}">
      <dsp:nvSpPr>
        <dsp:cNvPr id="0" name=""/>
        <dsp:cNvSpPr/>
      </dsp:nvSpPr>
      <dsp:spPr>
        <a:xfrm>
          <a:off x="9024656" y="201407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23115" y="2014070"/>
        <a:ext cx="240679" cy="329292"/>
      </dsp:txXfrm>
    </dsp:sp>
    <dsp:sp modelId="{595367F8-6EE5-4826-8DD9-0CA6F5B61CF4}">
      <dsp:nvSpPr>
        <dsp:cNvPr id="0" name=""/>
        <dsp:cNvSpPr/>
      </dsp:nvSpPr>
      <dsp:spPr>
        <a:xfrm>
          <a:off x="9639435" y="2788281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737894" y="2788281"/>
        <a:ext cx="240679" cy="32929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2CFE9-E208-415B-9DEA-9B1BCCC1FC48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58551-3709-4FDE-AD18-774A25E43DE0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05AD8-4BC7-46E2-946A-2A31C860ECDC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End the letter friendly </a:t>
          </a:r>
          <a:endParaRPr lang="en-US" sz="2500" kern="1200"/>
        </a:p>
      </dsp:txBody>
      <dsp:txXfrm>
        <a:off x="1814259" y="671"/>
        <a:ext cx="4357688" cy="1570787"/>
      </dsp:txXfrm>
    </dsp:sp>
    <dsp:sp modelId="{3B385526-0EC3-4A4D-8393-13C62288265C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59924-98D0-4AC0-9FEB-FB21A6D4BEBA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F33B0-FC83-4F01-9182-2A93B0C3A227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Offer the ability to contact you should there be any questions. </a:t>
          </a:r>
          <a:endParaRPr lang="en-US" sz="2500" kern="1200"/>
        </a:p>
      </dsp:txBody>
      <dsp:txXfrm>
        <a:off x="1814259" y="1964156"/>
        <a:ext cx="4357688" cy="1570787"/>
      </dsp:txXfrm>
    </dsp:sp>
    <dsp:sp modelId="{B2B5C00D-ED05-41BC-9079-4D9DB016DA98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48CB3E-A72D-4735-820E-7C6DEF0BA92B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059B5-8FBC-4B64-A685-4FA3AAC136E8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End with yours sincerely or yours faithfully </a:t>
          </a:r>
          <a:endParaRPr lang="en-US" sz="2500" kern="1200"/>
        </a:p>
      </dsp:txBody>
      <dsp:txXfrm>
        <a:off x="1814259" y="3927640"/>
        <a:ext cx="4357688" cy="157078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CCA0F-52B1-420A-AFC9-C3917CE382E9}">
      <dsp:nvSpPr>
        <dsp:cNvPr id="0" name=""/>
        <dsp:cNvSpPr/>
      </dsp:nvSpPr>
      <dsp:spPr>
        <a:xfrm>
          <a:off x="2132905" y="70074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4FDBC-F6D1-4C28-BA84-3C9E58BCD32E}">
      <dsp:nvSpPr>
        <dsp:cNvPr id="0" name=""/>
        <dsp:cNvSpPr/>
      </dsp:nvSpPr>
      <dsp:spPr>
        <a:xfrm>
          <a:off x="2600905" y="538074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36069-5256-4648-99C7-0F171ACC8960}">
      <dsp:nvSpPr>
        <dsp:cNvPr id="0" name=""/>
        <dsp:cNvSpPr/>
      </dsp:nvSpPr>
      <dsp:spPr>
        <a:xfrm>
          <a:off x="1430905" y="29500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Progress week – Guest Speaker on Tuesday – please attend </a:t>
          </a:r>
          <a:endParaRPr lang="en-US" sz="1400" kern="1200"/>
        </a:p>
      </dsp:txBody>
      <dsp:txXfrm>
        <a:off x="1430905" y="2950075"/>
        <a:ext cx="3600000" cy="720000"/>
      </dsp:txXfrm>
    </dsp:sp>
    <dsp:sp modelId="{EAB0437C-45E6-46C2-B5C1-929F8B82AF2E}">
      <dsp:nvSpPr>
        <dsp:cNvPr id="0" name=""/>
        <dsp:cNvSpPr/>
      </dsp:nvSpPr>
      <dsp:spPr>
        <a:xfrm>
          <a:off x="6362905" y="70074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94434-017E-4DB0-A729-E9B084EEF291}">
      <dsp:nvSpPr>
        <dsp:cNvPr id="0" name=""/>
        <dsp:cNvSpPr/>
      </dsp:nvSpPr>
      <dsp:spPr>
        <a:xfrm>
          <a:off x="6830906" y="538074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0FC69-56D2-42BA-994C-671EEC9F1245}">
      <dsp:nvSpPr>
        <dsp:cNvPr id="0" name=""/>
        <dsp:cNvSpPr/>
      </dsp:nvSpPr>
      <dsp:spPr>
        <a:xfrm>
          <a:off x="5660905" y="29500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Guest Speaker on the 19</a:t>
          </a:r>
          <a:r>
            <a:rPr lang="en-GB" sz="1400" kern="1200" baseline="30000"/>
            <a:t>th</a:t>
          </a:r>
          <a:r>
            <a:rPr lang="en-GB" sz="1400" kern="1200"/>
            <a:t> of March 2026 with Isobel Grove, please email Ellie for details </a:t>
          </a:r>
          <a:r>
            <a:rPr lang="en-GB" sz="1400" kern="1200">
              <a:sym typeface="Wingdings" panose="05000000000000000000" pitchFamily="2" charset="2"/>
            </a:rPr>
            <a:t></a:t>
          </a:r>
          <a:r>
            <a:rPr lang="en-GB" sz="1400" kern="1200"/>
            <a:t> </a:t>
          </a:r>
          <a:endParaRPr lang="en-US" sz="1400" kern="1200"/>
        </a:p>
      </dsp:txBody>
      <dsp:txXfrm>
        <a:off x="5660905" y="2950075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6775E-FB72-4B05-81F4-988FB47FD0F6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1787A-13C8-43C1-A551-97C866B68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737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Ensure </a:t>
            </a:r>
            <a:r>
              <a:rPr lang="en-GB"/>
              <a:t>you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1787A-13C8-43C1-A551-97C866B6864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689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988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51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276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937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36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44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2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57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355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75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787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4361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and ink bottle">
            <a:extLst>
              <a:ext uri="{FF2B5EF4-FFF2-40B4-BE49-F238E27FC236}">
                <a16:creationId xmlns:a16="http://schemas.microsoft.com/office/drawing/2014/main" id="{056BE013-3A81-8AAC-9A75-CE9F5C2275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30" b="333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8C360-CCCA-DF7A-36F0-DF8DBD746B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71759"/>
            <a:ext cx="5067300" cy="349704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Letter writing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E48E5E-2275-0250-EA39-CE163E83EC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5157694"/>
            <a:ext cx="5019676" cy="976406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509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D8688-3B51-64F9-BDB5-3052C09C6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E46234-A2C4-F068-28CF-2D35AF97E8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66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73EDB-F1B2-8F5A-D816-AFD4625C6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2357016"/>
            <a:ext cx="3660776" cy="215265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Aims and learning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D98118-7DA1-0F2B-049B-9064336A1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554313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8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A2ED0-8FE4-D708-E956-90DDF9050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51" y="2693325"/>
            <a:ext cx="3914776" cy="1363286"/>
          </a:xfrm>
        </p:spPr>
        <p:txBody>
          <a:bodyPr>
            <a:normAutofit/>
          </a:bodyPr>
          <a:lstStyle/>
          <a:p>
            <a:r>
              <a:rPr lang="en-GB" b="1" i="1" u="sng" dirty="0"/>
              <a:t>How to format a letter?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6CB0BC-82E5-B4F5-42C8-DF240B9F9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945500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1581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1D16CE-4758-DA50-57BC-F6F7961DD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F334C6-C4CC-1BA3-B637-8A8AE74C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459CC-15C8-532D-F25A-BE026AAA6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51" y="2693325"/>
            <a:ext cx="3914776" cy="1363286"/>
          </a:xfrm>
        </p:spPr>
        <p:txBody>
          <a:bodyPr>
            <a:normAutofit/>
          </a:bodyPr>
          <a:lstStyle/>
          <a:p>
            <a:r>
              <a:rPr lang="en-GB" b="1" i="1" u="sng" dirty="0"/>
              <a:t>How to format a letter?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50D3A74-36CC-A98B-84FB-6D65B454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B7C034-FC3C-F7C8-4A3E-2F187C601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599254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68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F7B91-3063-08AF-B042-8A80D4C6E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Addresses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0500C-676F-BE93-27D5-52A1FD848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Otto’s address – Client's name</a:t>
            </a:r>
          </a:p>
          <a:p>
            <a:pPr marL="0" indent="0">
              <a:buNone/>
            </a:pPr>
            <a:r>
              <a:rPr lang="en-GB" dirty="0"/>
              <a:t>                               67 Cripps Avenue </a:t>
            </a:r>
          </a:p>
          <a:p>
            <a:pPr marL="0" indent="0">
              <a:buNone/>
            </a:pPr>
            <a:r>
              <a:rPr lang="en-GB" dirty="0"/>
              <a:t>                               Cardiff</a:t>
            </a:r>
          </a:p>
          <a:p>
            <a:pPr marL="0" indent="0">
              <a:buNone/>
            </a:pPr>
            <a:r>
              <a:rPr lang="en-GB" dirty="0"/>
              <a:t>                               CF26 4LK </a:t>
            </a:r>
          </a:p>
          <a:p>
            <a:pPr marL="0" indent="0">
              <a:buNone/>
            </a:pPr>
            <a:r>
              <a:rPr lang="en-GB" dirty="0"/>
              <a:t>                                07983710450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Your Address,    Your Firm Name</a:t>
            </a:r>
          </a:p>
          <a:p>
            <a:pPr marL="0" indent="0">
              <a:buNone/>
            </a:pPr>
            <a:r>
              <a:rPr lang="en-GB" dirty="0"/>
              <a:t>                               16 View Lane </a:t>
            </a:r>
          </a:p>
          <a:p>
            <a:pPr marL="0" indent="0">
              <a:buNone/>
            </a:pPr>
            <a:r>
              <a:rPr lang="en-GB" dirty="0"/>
              <a:t>                                Cardiff </a:t>
            </a:r>
          </a:p>
          <a:p>
            <a:pPr marL="0" indent="0">
              <a:buNone/>
            </a:pPr>
            <a:r>
              <a:rPr lang="en-GB" dirty="0"/>
              <a:t>                                CF43  2JP</a:t>
            </a:r>
          </a:p>
          <a:p>
            <a:pPr marL="0" indent="0">
              <a:buNone/>
            </a:pPr>
            <a:r>
              <a:rPr lang="en-GB" dirty="0"/>
              <a:t>                                 07592011011</a:t>
            </a:r>
          </a:p>
          <a:p>
            <a:pPr marL="0" indent="0">
              <a:buNone/>
            </a:pPr>
            <a:r>
              <a:rPr lang="en-GB" dirty="0"/>
              <a:t>                                   Date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899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8481B-741E-33B5-DBB9-090FED704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/>
              <a:t>What needs to be included?</a:t>
            </a:r>
            <a:endParaRPr lang="en-GB" sz="4400" b="1" u="sng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88CDC0E-EA67-FB2F-2768-FBF24E4FE4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4739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0FBE00-67B6-66BE-EBC7-F4E1DE68F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Where do you start?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9617D0-8F76-7437-14DC-639A83818B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0699738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5262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0237C-CAE0-8985-DCC1-F8DD6D350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b="1" i="1" u="sng"/>
              <a:t>Activity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706455-5D35-354B-68ED-B91929D0B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30509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525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05949-460C-7CF8-326C-68368A1DA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b="1" u="sng"/>
              <a:t>How much information?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A8E519-959A-CA45-DE91-734DEF4DD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693472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2551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270B8-6892-646C-88BE-31D6D0BB4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/>
              <a:t>Continued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FB148C-E2E5-DB92-D597-EEBBBB335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978652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2355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4539A-3229-C48D-DCE9-DF28D7F1E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Further tips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3DC623-1963-E712-8832-9B06EF924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161478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6936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1C371-9090-F2F3-D4F6-B088F7C88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b="1" u="sng"/>
              <a:t>How to end the letter?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62D162-9818-55C3-ADFF-E1C3508358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45187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2107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025302-0F6A-E875-E8BA-39D0661E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136A8-1F18-1F07-06FA-4F544A2B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22" y="516422"/>
            <a:ext cx="6383997" cy="52286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200" b="1" u="sng"/>
              <a:t>Example 1 and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B06AF-3C7F-5342-4D7B-717616DC9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1437" y="777775"/>
            <a:ext cx="2759930" cy="541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/>
              <a:t>Please see the worksheet on Moodle after today’s session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7FCC46-E00A-4909-585E-477262D44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6023" y="723900"/>
            <a:ext cx="0" cy="541020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9649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6B43E-D125-83D4-0133-376F593F5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b="1" u="sng"/>
              <a:t>Activity </a:t>
            </a:r>
          </a:p>
        </p:txBody>
      </p:sp>
      <p:pic>
        <p:nvPicPr>
          <p:cNvPr id="5" name="Picture 4" descr="Papercraft and scissors">
            <a:extLst>
              <a:ext uri="{FF2B5EF4-FFF2-40B4-BE49-F238E27FC236}">
                <a16:creationId xmlns:a16="http://schemas.microsoft.com/office/drawing/2014/main" id="{7C9E2AFB-0006-2903-61C3-4C156785E7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4" r="23986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6704F-4CEE-5D92-86E8-60BB6F43E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r>
              <a:rPr lang="en-GB" dirty="0"/>
              <a:t>For the next 15 minutes carry on with your letter to Otto. </a:t>
            </a:r>
          </a:p>
          <a:p>
            <a:endParaRPr lang="en-GB" dirty="0"/>
          </a:p>
          <a:p>
            <a:r>
              <a:rPr lang="en-GB" dirty="0"/>
              <a:t>I will pop these slides on Moodle.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0400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015D4E-2A57-FD14-DE0C-DD6534AC0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Next week……..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7AD722-6FF1-90ED-26E9-EE2E2BCA8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230904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6227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73194-2F1F-73E2-7E4F-28B34067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b="1" i="1" u="sng"/>
              <a:t>Summary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40EE1E2C-5023-DC1D-D937-C2CF3D9328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72" r="-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30D9F-07C7-03F9-7D60-D568627EC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r>
              <a:rPr lang="en-GB" dirty="0"/>
              <a:t>Writing a legal letter is important. </a:t>
            </a:r>
          </a:p>
          <a:p>
            <a:endParaRPr lang="en-GB" dirty="0"/>
          </a:p>
          <a:p>
            <a:r>
              <a:rPr lang="en-GB" dirty="0"/>
              <a:t>Your advice needs to be clear and concise. </a:t>
            </a:r>
          </a:p>
          <a:p>
            <a:endParaRPr lang="en-GB" dirty="0"/>
          </a:p>
          <a:p>
            <a:r>
              <a:rPr lang="en-GB" dirty="0"/>
              <a:t>You must ensure that you are professional and your letter is to a high standard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988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DD7D62-C28A-C17E-BDF0-CCA6B70F2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9" y="1177348"/>
            <a:ext cx="3330906" cy="3441068"/>
          </a:xfrm>
        </p:spPr>
        <p:txBody>
          <a:bodyPr>
            <a:normAutofit/>
          </a:bodyPr>
          <a:lstStyle/>
          <a:p>
            <a:r>
              <a:rPr lang="en-GB" sz="42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E8C6DB5-8270-DA66-81D7-7BE6CAE1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9280" y="4754942"/>
            <a:ext cx="3259785" cy="925710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AB234950-22A3-8ADD-EF48-AD0F6710FC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45541" y="863602"/>
            <a:ext cx="5134757" cy="513475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180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671</Words>
  <Application>Microsoft Office PowerPoint</Application>
  <PresentationFormat>Widescreen</PresentationFormat>
  <Paragraphs>94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Arial</vt:lpstr>
      <vt:lpstr>Calisto MT</vt:lpstr>
      <vt:lpstr>Univers Condensed</vt:lpstr>
      <vt:lpstr>Wingdings</vt:lpstr>
      <vt:lpstr>ChronicleVTI</vt:lpstr>
      <vt:lpstr>Letter writing </vt:lpstr>
      <vt:lpstr>Content </vt:lpstr>
      <vt:lpstr>Aims and learning objectives </vt:lpstr>
      <vt:lpstr>How to format a letter?</vt:lpstr>
      <vt:lpstr>How to format a letter?</vt:lpstr>
      <vt:lpstr>Addresses </vt:lpstr>
      <vt:lpstr>What needs to be included?</vt:lpstr>
      <vt:lpstr>Where do you start? </vt:lpstr>
      <vt:lpstr>Activity </vt:lpstr>
      <vt:lpstr>How much information?</vt:lpstr>
      <vt:lpstr>Continued</vt:lpstr>
      <vt:lpstr>Further tips</vt:lpstr>
      <vt:lpstr>How to end the letter?</vt:lpstr>
      <vt:lpstr>Example 1 and 2</vt:lpstr>
      <vt:lpstr>Activity </vt:lpstr>
      <vt:lpstr>Next week……..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2026-03-02T12:17:28Z</dcterms:created>
  <dcterms:modified xsi:type="dcterms:W3CDTF">2026-03-02T19:49:15Z</dcterms:modified>
</cp:coreProperties>
</file>