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sldIdLst>
    <p:sldId id="256" r:id="rId2"/>
    <p:sldId id="257" r:id="rId3"/>
    <p:sldId id="260" r:id="rId4"/>
    <p:sldId id="258" r:id="rId5"/>
    <p:sldId id="261"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94B434-35B0-5201-D008-5AD87ACEC88D}" v="3" dt="2024-07-10T11:07:12.517"/>
    <p1510:client id="{382238C6-7755-005D-6C20-7B06E6058F7C}" v="125" dt="2024-07-09T13:10:52.173"/>
    <p1510:client id="{4560A59D-A64E-EEE1-9608-02C3B0484E15}" v="51" dt="2024-07-09T12:42:51.344"/>
    <p1510:client id="{65252A78-8D12-1440-0497-392C2796375E}" v="3" dt="2024-07-09T12:30:43.694"/>
    <p1510:client id="{6D700EA4-F90E-6F99-DE6E-B626FB6AFF88}" v="27" dt="2024-07-09T12:28:03.574"/>
    <p1510:client id="{7323716D-C80A-FAE7-92F9-B0018A0477AF}" v="58" dt="2024-07-09T12:15:48.733"/>
    <p1510:client id="{F7B2ABA3-3D6C-7062-0F52-FD2A38B02E40}" v="533" dt="2024-07-09T14:59:33.13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ntia Ponta Garca Do Rosario (2316842)" userId="S::2316842@student.uwtsd.ac.uk::857b8d7d-e328-4f40-a34f-048dadc3e4ee" providerId="AD" clId="Web-{4560A59D-A64E-EEE1-9608-02C3B0484E15}"/>
    <pc:docChg chg="addSld modSld">
      <pc:chgData name="Sintia Ponta Garca Do Rosario (2316842)" userId="S::2316842@student.uwtsd.ac.uk::857b8d7d-e328-4f40-a34f-048dadc3e4ee" providerId="AD" clId="Web-{4560A59D-A64E-EEE1-9608-02C3B0484E15}" dt="2024-07-09T12:42:51.344" v="54" actId="20577"/>
      <pc:docMkLst>
        <pc:docMk/>
      </pc:docMkLst>
      <pc:sldChg chg="modSp">
        <pc:chgData name="Sintia Ponta Garca Do Rosario (2316842)" userId="S::2316842@student.uwtsd.ac.uk::857b8d7d-e328-4f40-a34f-048dadc3e4ee" providerId="AD" clId="Web-{4560A59D-A64E-EEE1-9608-02C3B0484E15}" dt="2024-07-09T12:35:32.410" v="18" actId="1076"/>
        <pc:sldMkLst>
          <pc:docMk/>
          <pc:sldMk cId="109857222" sldId="256"/>
        </pc:sldMkLst>
        <pc:spChg chg="mod">
          <ac:chgData name="Sintia Ponta Garca Do Rosario (2316842)" userId="S::2316842@student.uwtsd.ac.uk::857b8d7d-e328-4f40-a34f-048dadc3e4ee" providerId="AD" clId="Web-{4560A59D-A64E-EEE1-9608-02C3B0484E15}" dt="2024-07-09T12:35:32.410" v="18" actId="1076"/>
          <ac:spMkLst>
            <pc:docMk/>
            <pc:sldMk cId="109857222" sldId="256"/>
            <ac:spMk id="2" creationId="{00000000-0000-0000-0000-000000000000}"/>
          </ac:spMkLst>
        </pc:spChg>
        <pc:spChg chg="mod">
          <ac:chgData name="Sintia Ponta Garca Do Rosario (2316842)" userId="S::2316842@student.uwtsd.ac.uk::857b8d7d-e328-4f40-a34f-048dadc3e4ee" providerId="AD" clId="Web-{4560A59D-A64E-EEE1-9608-02C3B0484E15}" dt="2024-07-09T12:35:11.175" v="16" actId="14100"/>
          <ac:spMkLst>
            <pc:docMk/>
            <pc:sldMk cId="109857222" sldId="256"/>
            <ac:spMk id="3" creationId="{00000000-0000-0000-0000-000000000000}"/>
          </ac:spMkLst>
        </pc:spChg>
      </pc:sldChg>
      <pc:sldChg chg="modSp">
        <pc:chgData name="Sintia Ponta Garca Do Rosario (2316842)" userId="S::2316842@student.uwtsd.ac.uk::857b8d7d-e328-4f40-a34f-048dadc3e4ee" providerId="AD" clId="Web-{4560A59D-A64E-EEE1-9608-02C3B0484E15}" dt="2024-07-09T12:42:51.344" v="54" actId="20577"/>
        <pc:sldMkLst>
          <pc:docMk/>
          <pc:sldMk cId="2150601059" sldId="257"/>
        </pc:sldMkLst>
        <pc:spChg chg="mod">
          <ac:chgData name="Sintia Ponta Garca Do Rosario (2316842)" userId="S::2316842@student.uwtsd.ac.uk::857b8d7d-e328-4f40-a34f-048dadc3e4ee" providerId="AD" clId="Web-{4560A59D-A64E-EEE1-9608-02C3B0484E15}" dt="2024-07-09T12:42:51.344" v="54" actId="20577"/>
          <ac:spMkLst>
            <pc:docMk/>
            <pc:sldMk cId="2150601059" sldId="257"/>
            <ac:spMk id="2" creationId="{6676B796-BE3F-EA8C-5B32-C556B6EF2B71}"/>
          </ac:spMkLst>
        </pc:spChg>
        <pc:spChg chg="mod">
          <ac:chgData name="Sintia Ponta Garca Do Rosario (2316842)" userId="S::2316842@student.uwtsd.ac.uk::857b8d7d-e328-4f40-a34f-048dadc3e4ee" providerId="AD" clId="Web-{4560A59D-A64E-EEE1-9608-02C3B0484E15}" dt="2024-07-09T12:42:51.250" v="52" actId="20577"/>
          <ac:spMkLst>
            <pc:docMk/>
            <pc:sldMk cId="2150601059" sldId="257"/>
            <ac:spMk id="3" creationId="{1D04CE8F-6C7A-8A26-60C5-C6935A96F7FB}"/>
          </ac:spMkLst>
        </pc:spChg>
      </pc:sldChg>
      <pc:sldChg chg="modSp new">
        <pc:chgData name="Sintia Ponta Garca Do Rosario (2316842)" userId="S::2316842@student.uwtsd.ac.uk::857b8d7d-e328-4f40-a34f-048dadc3e4ee" providerId="AD" clId="Web-{4560A59D-A64E-EEE1-9608-02C3B0484E15}" dt="2024-07-09T12:42:07.968" v="50" actId="20577"/>
        <pc:sldMkLst>
          <pc:docMk/>
          <pc:sldMk cId="895858763" sldId="258"/>
        </pc:sldMkLst>
        <pc:spChg chg="mod">
          <ac:chgData name="Sintia Ponta Garca Do Rosario (2316842)" userId="S::2316842@student.uwtsd.ac.uk::857b8d7d-e328-4f40-a34f-048dadc3e4ee" providerId="AD" clId="Web-{4560A59D-A64E-EEE1-9608-02C3B0484E15}" dt="2024-07-09T12:38:41.024" v="33" actId="20577"/>
          <ac:spMkLst>
            <pc:docMk/>
            <pc:sldMk cId="895858763" sldId="258"/>
            <ac:spMk id="2" creationId="{3887A277-E71B-D17F-242C-8890E571E10B}"/>
          </ac:spMkLst>
        </pc:spChg>
        <pc:spChg chg="mod">
          <ac:chgData name="Sintia Ponta Garca Do Rosario (2316842)" userId="S::2316842@student.uwtsd.ac.uk::857b8d7d-e328-4f40-a34f-048dadc3e4ee" providerId="AD" clId="Web-{4560A59D-A64E-EEE1-9608-02C3B0484E15}" dt="2024-07-09T12:42:07.968" v="50" actId="20577"/>
          <ac:spMkLst>
            <pc:docMk/>
            <pc:sldMk cId="895858763" sldId="258"/>
            <ac:spMk id="3" creationId="{F25B3592-FABF-BEE5-E6AB-38C3C7E6ECD3}"/>
          </ac:spMkLst>
        </pc:spChg>
      </pc:sldChg>
    </pc:docChg>
  </pc:docChgLst>
  <pc:docChgLst>
    <pc:chgData name="Sintia Ponta Garca Do Rosario (2316842)" userId="S::2316842@student.uwtsd.ac.uk::857b8d7d-e328-4f40-a34f-048dadc3e4ee" providerId="AD" clId="Web-{382238C6-7755-005D-6C20-7B06E6058F7C}"/>
    <pc:docChg chg="modSld">
      <pc:chgData name="Sintia Ponta Garca Do Rosario (2316842)" userId="S::2316842@student.uwtsd.ac.uk::857b8d7d-e328-4f40-a34f-048dadc3e4ee" providerId="AD" clId="Web-{382238C6-7755-005D-6C20-7B06E6058F7C}" dt="2024-07-09T13:10:52.173" v="96" actId="20577"/>
      <pc:docMkLst>
        <pc:docMk/>
      </pc:docMkLst>
      <pc:sldChg chg="addSp delSp modSp mod setBg">
        <pc:chgData name="Sintia Ponta Garca Do Rosario (2316842)" userId="S::2316842@student.uwtsd.ac.uk::857b8d7d-e328-4f40-a34f-048dadc3e4ee" providerId="AD" clId="Web-{382238C6-7755-005D-6C20-7B06E6058F7C}" dt="2024-07-09T13:10:52.173" v="96" actId="20577"/>
        <pc:sldMkLst>
          <pc:docMk/>
          <pc:sldMk cId="2150601059" sldId="257"/>
        </pc:sldMkLst>
        <pc:spChg chg="mod">
          <ac:chgData name="Sintia Ponta Garca Do Rosario (2316842)" userId="S::2316842@student.uwtsd.ac.uk::857b8d7d-e328-4f40-a34f-048dadc3e4ee" providerId="AD" clId="Web-{382238C6-7755-005D-6C20-7B06E6058F7C}" dt="2024-07-09T12:57:48.510" v="36" actId="1076"/>
          <ac:spMkLst>
            <pc:docMk/>
            <pc:sldMk cId="2150601059" sldId="257"/>
            <ac:spMk id="2" creationId="{6676B796-BE3F-EA8C-5B32-C556B6EF2B71}"/>
          </ac:spMkLst>
        </pc:spChg>
        <pc:spChg chg="mod ord">
          <ac:chgData name="Sintia Ponta Garca Do Rosario (2316842)" userId="S::2316842@student.uwtsd.ac.uk::857b8d7d-e328-4f40-a34f-048dadc3e4ee" providerId="AD" clId="Web-{382238C6-7755-005D-6C20-7B06E6058F7C}" dt="2024-07-09T12:59:43.420" v="45" actId="20577"/>
          <ac:spMkLst>
            <pc:docMk/>
            <pc:sldMk cId="2150601059" sldId="257"/>
            <ac:spMk id="3" creationId="{1D04CE8F-6C7A-8A26-60C5-C6935A96F7FB}"/>
          </ac:spMkLst>
        </pc:spChg>
        <pc:spChg chg="add del">
          <ac:chgData name="Sintia Ponta Garca Do Rosario (2316842)" userId="S::2316842@student.uwtsd.ac.uk::857b8d7d-e328-4f40-a34f-048dadc3e4ee" providerId="AD" clId="Web-{382238C6-7755-005D-6C20-7B06E6058F7C}" dt="2024-07-09T12:59:46.967" v="47"/>
          <ac:spMkLst>
            <pc:docMk/>
            <pc:sldMk cId="2150601059" sldId="257"/>
            <ac:spMk id="5" creationId="{2C7C72C4-A148-E7AD-4947-CD2F7014BEED}"/>
          </ac:spMkLst>
        </pc:spChg>
        <pc:spChg chg="add del">
          <ac:chgData name="Sintia Ponta Garca Do Rosario (2316842)" userId="S::2316842@student.uwtsd.ac.uk::857b8d7d-e328-4f40-a34f-048dadc3e4ee" providerId="AD" clId="Web-{382238C6-7755-005D-6C20-7B06E6058F7C}" dt="2024-07-09T12:59:57.201" v="49"/>
          <ac:spMkLst>
            <pc:docMk/>
            <pc:sldMk cId="2150601059" sldId="257"/>
            <ac:spMk id="6" creationId="{ED4D7CB0-00AF-0AA1-2A16-8348F135DD4D}"/>
          </ac:spMkLst>
        </pc:spChg>
        <pc:spChg chg="add mod">
          <ac:chgData name="Sintia Ponta Garca Do Rosario (2316842)" userId="S::2316842@student.uwtsd.ac.uk::857b8d7d-e328-4f40-a34f-048dadc3e4ee" providerId="AD" clId="Web-{382238C6-7755-005D-6C20-7B06E6058F7C}" dt="2024-07-09T13:10:52.173" v="96" actId="20577"/>
          <ac:spMkLst>
            <pc:docMk/>
            <pc:sldMk cId="2150601059" sldId="257"/>
            <ac:spMk id="7" creationId="{9D1B8969-940E-74AD-078E-B01D2E2E96C8}"/>
          </ac:spMkLst>
        </pc:spChg>
        <pc:spChg chg="add del">
          <ac:chgData name="Sintia Ponta Garca Do Rosario (2316842)" userId="S::2316842@student.uwtsd.ac.uk::857b8d7d-e328-4f40-a34f-048dadc3e4ee" providerId="AD" clId="Web-{382238C6-7755-005D-6C20-7B06E6058F7C}" dt="2024-07-09T12:55:33.178" v="13"/>
          <ac:spMkLst>
            <pc:docMk/>
            <pc:sldMk cId="2150601059" sldId="257"/>
            <ac:spMk id="9" creationId="{8651CFA9-6065-4243-AC48-858E359780B1}"/>
          </ac:spMkLst>
        </pc:spChg>
        <pc:spChg chg="add del">
          <ac:chgData name="Sintia Ponta Garca Do Rosario (2316842)" userId="S::2316842@student.uwtsd.ac.uk::857b8d7d-e328-4f40-a34f-048dadc3e4ee" providerId="AD" clId="Web-{382238C6-7755-005D-6C20-7B06E6058F7C}" dt="2024-07-09T12:55:33.178" v="13"/>
          <ac:spMkLst>
            <pc:docMk/>
            <pc:sldMk cId="2150601059" sldId="257"/>
            <ac:spMk id="11" creationId="{FBC8BBE5-981E-4B0B-9654-32B5668BFF31}"/>
          </ac:spMkLst>
        </pc:spChg>
        <pc:spChg chg="add">
          <ac:chgData name="Sintia Ponta Garca Do Rosario (2316842)" userId="S::2316842@student.uwtsd.ac.uk::857b8d7d-e328-4f40-a34f-048dadc3e4ee" providerId="AD" clId="Web-{382238C6-7755-005D-6C20-7B06E6058F7C}" dt="2024-07-09T12:55:33.194" v="14"/>
          <ac:spMkLst>
            <pc:docMk/>
            <pc:sldMk cId="2150601059" sldId="257"/>
            <ac:spMk id="17" creationId="{8651CFA9-6065-4243-AC48-858E359780B1}"/>
          </ac:spMkLst>
        </pc:spChg>
        <pc:spChg chg="add">
          <ac:chgData name="Sintia Ponta Garca Do Rosario (2316842)" userId="S::2316842@student.uwtsd.ac.uk::857b8d7d-e328-4f40-a34f-048dadc3e4ee" providerId="AD" clId="Web-{382238C6-7755-005D-6C20-7B06E6058F7C}" dt="2024-07-09T12:55:33.194" v="14"/>
          <ac:spMkLst>
            <pc:docMk/>
            <pc:sldMk cId="2150601059" sldId="257"/>
            <ac:spMk id="18" creationId="{FBC8BBE5-981E-4B0B-9654-32B5668BFF31}"/>
          </ac:spMkLst>
        </pc:spChg>
        <pc:grpChg chg="add del">
          <ac:chgData name="Sintia Ponta Garca Do Rosario (2316842)" userId="S::2316842@student.uwtsd.ac.uk::857b8d7d-e328-4f40-a34f-048dadc3e4ee" providerId="AD" clId="Web-{382238C6-7755-005D-6C20-7B06E6058F7C}" dt="2024-07-09T12:55:33.178" v="13"/>
          <ac:grpSpMkLst>
            <pc:docMk/>
            <pc:sldMk cId="2150601059" sldId="257"/>
            <ac:grpSpMk id="13" creationId="{8D6FD602-3113-4FC4-982F-15099614D2A6}"/>
          </ac:grpSpMkLst>
        </pc:grpChg>
        <pc:grpChg chg="add">
          <ac:chgData name="Sintia Ponta Garca Do Rosario (2316842)" userId="S::2316842@student.uwtsd.ac.uk::857b8d7d-e328-4f40-a34f-048dadc3e4ee" providerId="AD" clId="Web-{382238C6-7755-005D-6C20-7B06E6058F7C}" dt="2024-07-09T12:55:33.194" v="14"/>
          <ac:grpSpMkLst>
            <pc:docMk/>
            <pc:sldMk cId="2150601059" sldId="257"/>
            <ac:grpSpMk id="19" creationId="{8ED5E97A-D21B-4AA4-83CF-DA3A380E301A}"/>
          </ac:grpSpMkLst>
        </pc:grpChg>
        <pc:picChg chg="add mod">
          <ac:chgData name="Sintia Ponta Garca Do Rosario (2316842)" userId="S::2316842@student.uwtsd.ac.uk::857b8d7d-e328-4f40-a34f-048dadc3e4ee" providerId="AD" clId="Web-{382238C6-7755-005D-6C20-7B06E6058F7C}" dt="2024-07-09T13:08:24.575" v="85" actId="1076"/>
          <ac:picMkLst>
            <pc:docMk/>
            <pc:sldMk cId="2150601059" sldId="257"/>
            <ac:picMk id="4" creationId="{D2B63A9E-00DF-18D9-AE6D-90A758602F14}"/>
          </ac:picMkLst>
        </pc:picChg>
      </pc:sldChg>
    </pc:docChg>
  </pc:docChgLst>
  <pc:docChgLst>
    <pc:chgData name="Sintia Ponta Garca Do Rosario (2316842)" userId="S::2316842@student.uwtsd.ac.uk::857b8d7d-e328-4f40-a34f-048dadc3e4ee" providerId="AD" clId="Web-{65252A78-8D12-1440-0497-392C2796375E}"/>
    <pc:docChg chg="addSld modSld">
      <pc:chgData name="Sintia Ponta Garca Do Rosario (2316842)" userId="S::2316842@student.uwtsd.ac.uk::857b8d7d-e328-4f40-a34f-048dadc3e4ee" providerId="AD" clId="Web-{65252A78-8D12-1440-0497-392C2796375E}" dt="2024-07-09T12:30:43.694" v="2"/>
      <pc:docMkLst>
        <pc:docMk/>
      </pc:docMkLst>
      <pc:sldChg chg="modSp">
        <pc:chgData name="Sintia Ponta Garca Do Rosario (2316842)" userId="S::2316842@student.uwtsd.ac.uk::857b8d7d-e328-4f40-a34f-048dadc3e4ee" providerId="AD" clId="Web-{65252A78-8D12-1440-0497-392C2796375E}" dt="2024-07-09T12:29:41.626" v="1" actId="20577"/>
        <pc:sldMkLst>
          <pc:docMk/>
          <pc:sldMk cId="109857222" sldId="256"/>
        </pc:sldMkLst>
        <pc:spChg chg="mod">
          <ac:chgData name="Sintia Ponta Garca Do Rosario (2316842)" userId="S::2316842@student.uwtsd.ac.uk::857b8d7d-e328-4f40-a34f-048dadc3e4ee" providerId="AD" clId="Web-{65252A78-8D12-1440-0497-392C2796375E}" dt="2024-07-09T12:29:41.626" v="1" actId="20577"/>
          <ac:spMkLst>
            <pc:docMk/>
            <pc:sldMk cId="109857222" sldId="256"/>
            <ac:spMk id="2" creationId="{00000000-0000-0000-0000-000000000000}"/>
          </ac:spMkLst>
        </pc:spChg>
      </pc:sldChg>
      <pc:sldChg chg="new">
        <pc:chgData name="Sintia Ponta Garca Do Rosario (2316842)" userId="S::2316842@student.uwtsd.ac.uk::857b8d7d-e328-4f40-a34f-048dadc3e4ee" providerId="AD" clId="Web-{65252A78-8D12-1440-0497-392C2796375E}" dt="2024-07-09T12:30:43.694" v="2"/>
        <pc:sldMkLst>
          <pc:docMk/>
          <pc:sldMk cId="2150601059" sldId="257"/>
        </pc:sldMkLst>
      </pc:sldChg>
    </pc:docChg>
  </pc:docChgLst>
  <pc:docChgLst>
    <pc:chgData name="Sintia Ponta Garca Do Rosario (2316842)" userId="S::2316842@student.uwtsd.ac.uk::857b8d7d-e328-4f40-a34f-048dadc3e4ee" providerId="AD" clId="Web-{F7B2ABA3-3D6C-7062-0F52-FD2A38B02E40}"/>
    <pc:docChg chg="addSld delSld modSld sldOrd">
      <pc:chgData name="Sintia Ponta Garca Do Rosario (2316842)" userId="S::2316842@student.uwtsd.ac.uk::857b8d7d-e328-4f40-a34f-048dadc3e4ee" providerId="AD" clId="Web-{F7B2ABA3-3D6C-7062-0F52-FD2A38B02E40}" dt="2024-07-09T14:59:33.133" v="484" actId="14100"/>
      <pc:docMkLst>
        <pc:docMk/>
      </pc:docMkLst>
      <pc:sldChg chg="modSp">
        <pc:chgData name="Sintia Ponta Garca Do Rosario (2316842)" userId="S::2316842@student.uwtsd.ac.uk::857b8d7d-e328-4f40-a34f-048dadc3e4ee" providerId="AD" clId="Web-{F7B2ABA3-3D6C-7062-0F52-FD2A38B02E40}" dt="2024-07-09T14:55:11.657" v="433" actId="20577"/>
        <pc:sldMkLst>
          <pc:docMk/>
          <pc:sldMk cId="109857222" sldId="256"/>
        </pc:sldMkLst>
        <pc:spChg chg="mod">
          <ac:chgData name="Sintia Ponta Garca Do Rosario (2316842)" userId="S::2316842@student.uwtsd.ac.uk::857b8d7d-e328-4f40-a34f-048dadc3e4ee" providerId="AD" clId="Web-{F7B2ABA3-3D6C-7062-0F52-FD2A38B02E40}" dt="2024-07-09T14:55:11.657" v="433" actId="20577"/>
          <ac:spMkLst>
            <pc:docMk/>
            <pc:sldMk cId="109857222" sldId="256"/>
            <ac:spMk id="2" creationId="{00000000-0000-0000-0000-000000000000}"/>
          </ac:spMkLst>
        </pc:spChg>
        <pc:spChg chg="mod">
          <ac:chgData name="Sintia Ponta Garca Do Rosario (2316842)" userId="S::2316842@student.uwtsd.ac.uk::857b8d7d-e328-4f40-a34f-048dadc3e4ee" providerId="AD" clId="Web-{F7B2ABA3-3D6C-7062-0F52-FD2A38B02E40}" dt="2024-07-09T14:55:06.141" v="432" actId="20577"/>
          <ac:spMkLst>
            <pc:docMk/>
            <pc:sldMk cId="109857222" sldId="256"/>
            <ac:spMk id="3" creationId="{00000000-0000-0000-0000-000000000000}"/>
          </ac:spMkLst>
        </pc:spChg>
      </pc:sldChg>
      <pc:sldChg chg="modSp ord">
        <pc:chgData name="Sintia Ponta Garca Do Rosario (2316842)" userId="S::2316842@student.uwtsd.ac.uk::857b8d7d-e328-4f40-a34f-048dadc3e4ee" providerId="AD" clId="Web-{F7B2ABA3-3D6C-7062-0F52-FD2A38B02E40}" dt="2024-07-09T14:56:25.471" v="444" actId="20577"/>
        <pc:sldMkLst>
          <pc:docMk/>
          <pc:sldMk cId="2150601059" sldId="257"/>
        </pc:sldMkLst>
        <pc:spChg chg="mod">
          <ac:chgData name="Sintia Ponta Garca Do Rosario (2316842)" userId="S::2316842@student.uwtsd.ac.uk::857b8d7d-e328-4f40-a34f-048dadc3e4ee" providerId="AD" clId="Web-{F7B2ABA3-3D6C-7062-0F52-FD2A38B02E40}" dt="2024-07-09T14:53:25.450" v="424" actId="14100"/>
          <ac:spMkLst>
            <pc:docMk/>
            <pc:sldMk cId="2150601059" sldId="257"/>
            <ac:spMk id="2" creationId="{6676B796-BE3F-EA8C-5B32-C556B6EF2B71}"/>
          </ac:spMkLst>
        </pc:spChg>
        <pc:spChg chg="mod">
          <ac:chgData name="Sintia Ponta Garca Do Rosario (2316842)" userId="S::2316842@student.uwtsd.ac.uk::857b8d7d-e328-4f40-a34f-048dadc3e4ee" providerId="AD" clId="Web-{F7B2ABA3-3D6C-7062-0F52-FD2A38B02E40}" dt="2024-07-09T14:56:25.471" v="444" actId="20577"/>
          <ac:spMkLst>
            <pc:docMk/>
            <pc:sldMk cId="2150601059" sldId="257"/>
            <ac:spMk id="3" creationId="{1D04CE8F-6C7A-8A26-60C5-C6935A96F7FB}"/>
          </ac:spMkLst>
        </pc:spChg>
        <pc:spChg chg="mod">
          <ac:chgData name="Sintia Ponta Garca Do Rosario (2316842)" userId="S::2316842@student.uwtsd.ac.uk::857b8d7d-e328-4f40-a34f-048dadc3e4ee" providerId="AD" clId="Web-{F7B2ABA3-3D6C-7062-0F52-FD2A38B02E40}" dt="2024-07-09T14:43:11.275" v="356" actId="20577"/>
          <ac:spMkLst>
            <pc:docMk/>
            <pc:sldMk cId="2150601059" sldId="257"/>
            <ac:spMk id="7" creationId="{9D1B8969-940E-74AD-078E-B01D2E2E96C8}"/>
          </ac:spMkLst>
        </pc:spChg>
        <pc:picChg chg="mod">
          <ac:chgData name="Sintia Ponta Garca Do Rosario (2316842)" userId="S::2316842@student.uwtsd.ac.uk::857b8d7d-e328-4f40-a34f-048dadc3e4ee" providerId="AD" clId="Web-{F7B2ABA3-3D6C-7062-0F52-FD2A38B02E40}" dt="2024-07-09T13:14:33.786" v="9" actId="1076"/>
          <ac:picMkLst>
            <pc:docMk/>
            <pc:sldMk cId="2150601059" sldId="257"/>
            <ac:picMk id="4" creationId="{D2B63A9E-00DF-18D9-AE6D-90A758602F14}"/>
          </ac:picMkLst>
        </pc:picChg>
      </pc:sldChg>
      <pc:sldChg chg="addSp delSp modSp mod ord setBg">
        <pc:chgData name="Sintia Ponta Garca Do Rosario (2316842)" userId="S::2316842@student.uwtsd.ac.uk::857b8d7d-e328-4f40-a34f-048dadc3e4ee" providerId="AD" clId="Web-{F7B2ABA3-3D6C-7062-0F52-FD2A38B02E40}" dt="2024-07-09T14:57:19.895" v="457" actId="20577"/>
        <pc:sldMkLst>
          <pc:docMk/>
          <pc:sldMk cId="895858763" sldId="258"/>
        </pc:sldMkLst>
        <pc:spChg chg="mod">
          <ac:chgData name="Sintia Ponta Garca Do Rosario (2316842)" userId="S::2316842@student.uwtsd.ac.uk::857b8d7d-e328-4f40-a34f-048dadc3e4ee" providerId="AD" clId="Web-{F7B2ABA3-3D6C-7062-0F52-FD2A38B02E40}" dt="2024-07-09T14:52:30.480" v="416" actId="20577"/>
          <ac:spMkLst>
            <pc:docMk/>
            <pc:sldMk cId="895858763" sldId="258"/>
            <ac:spMk id="2" creationId="{3887A277-E71B-D17F-242C-8890E571E10B}"/>
          </ac:spMkLst>
        </pc:spChg>
        <pc:spChg chg="mod ord">
          <ac:chgData name="Sintia Ponta Garca Do Rosario (2316842)" userId="S::2316842@student.uwtsd.ac.uk::857b8d7d-e328-4f40-a34f-048dadc3e4ee" providerId="AD" clId="Web-{F7B2ABA3-3D6C-7062-0F52-FD2A38B02E40}" dt="2024-07-09T14:57:19.895" v="457" actId="20577"/>
          <ac:spMkLst>
            <pc:docMk/>
            <pc:sldMk cId="895858763" sldId="258"/>
            <ac:spMk id="3" creationId="{F25B3592-FABF-BEE5-E6AB-38C3C7E6ECD3}"/>
          </ac:spMkLst>
        </pc:spChg>
        <pc:spChg chg="add del">
          <ac:chgData name="Sintia Ponta Garca Do Rosario (2316842)" userId="S::2316842@student.uwtsd.ac.uk::857b8d7d-e328-4f40-a34f-048dadc3e4ee" providerId="AD" clId="Web-{F7B2ABA3-3D6C-7062-0F52-FD2A38B02E40}" dt="2024-07-09T13:28:17.341" v="131"/>
          <ac:spMkLst>
            <pc:docMk/>
            <pc:sldMk cId="895858763" sldId="258"/>
            <ac:spMk id="11" creationId="{8651CFA9-6065-4243-AC48-858E359780B1}"/>
          </ac:spMkLst>
        </pc:spChg>
        <pc:spChg chg="add del">
          <ac:chgData name="Sintia Ponta Garca Do Rosario (2316842)" userId="S::2316842@student.uwtsd.ac.uk::857b8d7d-e328-4f40-a34f-048dadc3e4ee" providerId="AD" clId="Web-{F7B2ABA3-3D6C-7062-0F52-FD2A38B02E40}" dt="2024-07-09T13:28:17.341" v="131"/>
          <ac:spMkLst>
            <pc:docMk/>
            <pc:sldMk cId="895858763" sldId="258"/>
            <ac:spMk id="13" creationId="{5A8C81AE-8F0D-49F3-9FB4-334B0DCDF195}"/>
          </ac:spMkLst>
        </pc:spChg>
        <pc:spChg chg="add">
          <ac:chgData name="Sintia Ponta Garca Do Rosario (2316842)" userId="S::2316842@student.uwtsd.ac.uk::857b8d7d-e328-4f40-a34f-048dadc3e4ee" providerId="AD" clId="Web-{F7B2ABA3-3D6C-7062-0F52-FD2A38B02E40}" dt="2024-07-09T13:28:17.357" v="132"/>
          <ac:spMkLst>
            <pc:docMk/>
            <pc:sldMk cId="895858763" sldId="258"/>
            <ac:spMk id="18" creationId="{8651CFA9-6065-4243-AC48-858E359780B1}"/>
          </ac:spMkLst>
        </pc:spChg>
        <pc:spChg chg="add">
          <ac:chgData name="Sintia Ponta Garca Do Rosario (2316842)" userId="S::2316842@student.uwtsd.ac.uk::857b8d7d-e328-4f40-a34f-048dadc3e4ee" providerId="AD" clId="Web-{F7B2ABA3-3D6C-7062-0F52-FD2A38B02E40}" dt="2024-07-09T13:28:17.357" v="132"/>
          <ac:spMkLst>
            <pc:docMk/>
            <pc:sldMk cId="895858763" sldId="258"/>
            <ac:spMk id="19" creationId="{5A8C81AE-8F0D-49F3-9FB4-334B0DCDF195}"/>
          </ac:spMkLst>
        </pc:spChg>
        <pc:grpChg chg="add">
          <ac:chgData name="Sintia Ponta Garca Do Rosario (2316842)" userId="S::2316842@student.uwtsd.ac.uk::857b8d7d-e328-4f40-a34f-048dadc3e4ee" providerId="AD" clId="Web-{F7B2ABA3-3D6C-7062-0F52-FD2A38B02E40}" dt="2024-07-09T13:28:17.357" v="132"/>
          <ac:grpSpMkLst>
            <pc:docMk/>
            <pc:sldMk cId="895858763" sldId="258"/>
            <ac:grpSpMk id="15" creationId="{BB5B84ED-3449-43A8-A95B-678E11CE18F6}"/>
          </ac:grpSpMkLst>
        </pc:grpChg>
        <pc:picChg chg="add del mod ord">
          <ac:chgData name="Sintia Ponta Garca Do Rosario (2316842)" userId="S::2316842@student.uwtsd.ac.uk::857b8d7d-e328-4f40-a34f-048dadc3e4ee" providerId="AD" clId="Web-{F7B2ABA3-3D6C-7062-0F52-FD2A38B02E40}" dt="2024-07-09T14:23:30.395" v="181"/>
          <ac:picMkLst>
            <pc:docMk/>
            <pc:sldMk cId="895858763" sldId="258"/>
            <ac:picMk id="4" creationId="{A4199FD4-CC42-0792-D3D5-29360FED4A03}"/>
          </ac:picMkLst>
        </pc:picChg>
        <pc:picChg chg="add del mod">
          <ac:chgData name="Sintia Ponta Garca Do Rosario (2316842)" userId="S::2316842@student.uwtsd.ac.uk::857b8d7d-e328-4f40-a34f-048dadc3e4ee" providerId="AD" clId="Web-{F7B2ABA3-3D6C-7062-0F52-FD2A38B02E40}" dt="2024-07-09T14:23:23.598" v="179"/>
          <ac:picMkLst>
            <pc:docMk/>
            <pc:sldMk cId="895858763" sldId="258"/>
            <ac:picMk id="5" creationId="{126B5575-A37E-7A8D-383B-74F3981295D1}"/>
          </ac:picMkLst>
        </pc:picChg>
        <pc:picChg chg="add del mod">
          <ac:chgData name="Sintia Ponta Garca Do Rosario (2316842)" userId="S::2316842@student.uwtsd.ac.uk::857b8d7d-e328-4f40-a34f-048dadc3e4ee" providerId="AD" clId="Web-{F7B2ABA3-3D6C-7062-0F52-FD2A38B02E40}" dt="2024-07-09T14:23:26.051" v="180"/>
          <ac:picMkLst>
            <pc:docMk/>
            <pc:sldMk cId="895858763" sldId="258"/>
            <ac:picMk id="6" creationId="{C79A44B4-BDA3-564E-83EA-965F5B6038C7}"/>
          </ac:picMkLst>
        </pc:picChg>
        <pc:picChg chg="add mod">
          <ac:chgData name="Sintia Ponta Garca Do Rosario (2316842)" userId="S::2316842@student.uwtsd.ac.uk::857b8d7d-e328-4f40-a34f-048dadc3e4ee" providerId="AD" clId="Web-{F7B2ABA3-3D6C-7062-0F52-FD2A38B02E40}" dt="2024-07-09T14:52:18.808" v="414" actId="14100"/>
          <ac:picMkLst>
            <pc:docMk/>
            <pc:sldMk cId="895858763" sldId="258"/>
            <ac:picMk id="7" creationId="{16B80DD0-B620-F194-05B9-C6E3AA148E47}"/>
          </ac:picMkLst>
        </pc:picChg>
        <pc:picChg chg="add mod">
          <ac:chgData name="Sintia Ponta Garca Do Rosario (2316842)" userId="S::2316842@student.uwtsd.ac.uk::857b8d7d-e328-4f40-a34f-048dadc3e4ee" providerId="AD" clId="Web-{F7B2ABA3-3D6C-7062-0F52-FD2A38B02E40}" dt="2024-07-09T14:52:13.542" v="413" actId="14100"/>
          <ac:picMkLst>
            <pc:docMk/>
            <pc:sldMk cId="895858763" sldId="258"/>
            <ac:picMk id="8" creationId="{1A2C7E10-3755-089C-A865-FA4F1128C8B9}"/>
          </ac:picMkLst>
        </pc:picChg>
        <pc:picChg chg="add mod">
          <ac:chgData name="Sintia Ponta Garca Do Rosario (2316842)" userId="S::2316842@student.uwtsd.ac.uk::857b8d7d-e328-4f40-a34f-048dadc3e4ee" providerId="AD" clId="Web-{F7B2ABA3-3D6C-7062-0F52-FD2A38B02E40}" dt="2024-07-09T14:52:22.698" v="415" actId="14100"/>
          <ac:picMkLst>
            <pc:docMk/>
            <pc:sldMk cId="895858763" sldId="258"/>
            <ac:picMk id="9" creationId="{32C7249F-9C39-AA27-0007-7E8B2FD447DF}"/>
          </ac:picMkLst>
        </pc:picChg>
      </pc:sldChg>
      <pc:sldChg chg="addSp modSp new del mod setBg">
        <pc:chgData name="Sintia Ponta Garca Do Rosario (2316842)" userId="S::2316842@student.uwtsd.ac.uk::857b8d7d-e328-4f40-a34f-048dadc3e4ee" providerId="AD" clId="Web-{F7B2ABA3-3D6C-7062-0F52-FD2A38B02E40}" dt="2024-07-09T14:42:14.023" v="350"/>
        <pc:sldMkLst>
          <pc:docMk/>
          <pc:sldMk cId="2040171511" sldId="259"/>
        </pc:sldMkLst>
        <pc:spChg chg="mod">
          <ac:chgData name="Sintia Ponta Garca Do Rosario (2316842)" userId="S::2316842@student.uwtsd.ac.uk::857b8d7d-e328-4f40-a34f-048dadc3e4ee" providerId="AD" clId="Web-{F7B2ABA3-3D6C-7062-0F52-FD2A38B02E40}" dt="2024-07-09T14:39:02.908" v="330" actId="14100"/>
          <ac:spMkLst>
            <pc:docMk/>
            <pc:sldMk cId="2040171511" sldId="259"/>
            <ac:spMk id="2" creationId="{103FDDE9-2CE6-094A-EC63-C964FE367AD5}"/>
          </ac:spMkLst>
        </pc:spChg>
        <pc:spChg chg="mod">
          <ac:chgData name="Sintia Ponta Garca Do Rosario (2316842)" userId="S::2316842@student.uwtsd.ac.uk::857b8d7d-e328-4f40-a34f-048dadc3e4ee" providerId="AD" clId="Web-{F7B2ABA3-3D6C-7062-0F52-FD2A38B02E40}" dt="2024-07-09T14:40:59.709" v="342" actId="14100"/>
          <ac:spMkLst>
            <pc:docMk/>
            <pc:sldMk cId="2040171511" sldId="259"/>
            <ac:spMk id="3" creationId="{8D8B9D22-A5E3-D070-D0D9-6695405DF592}"/>
          </ac:spMkLst>
        </pc:spChg>
        <pc:spChg chg="add">
          <ac:chgData name="Sintia Ponta Garca Do Rosario (2316842)" userId="S::2316842@student.uwtsd.ac.uk::857b8d7d-e328-4f40-a34f-048dadc3e4ee" providerId="AD" clId="Web-{F7B2ABA3-3D6C-7062-0F52-FD2A38B02E40}" dt="2024-07-09T14:34:11.118" v="292"/>
          <ac:spMkLst>
            <pc:docMk/>
            <pc:sldMk cId="2040171511" sldId="259"/>
            <ac:spMk id="10" creationId="{8651CFA9-6065-4243-AC48-858E359780B1}"/>
          </ac:spMkLst>
        </pc:spChg>
        <pc:spChg chg="add">
          <ac:chgData name="Sintia Ponta Garca Do Rosario (2316842)" userId="S::2316842@student.uwtsd.ac.uk::857b8d7d-e328-4f40-a34f-048dadc3e4ee" providerId="AD" clId="Web-{F7B2ABA3-3D6C-7062-0F52-FD2A38B02E40}" dt="2024-07-09T14:34:11.118" v="292"/>
          <ac:spMkLst>
            <pc:docMk/>
            <pc:sldMk cId="2040171511" sldId="259"/>
            <ac:spMk id="12" creationId="{FBC8BBE5-981E-4B0B-9654-32B5668BFF31}"/>
          </ac:spMkLst>
        </pc:spChg>
        <pc:grpChg chg="add">
          <ac:chgData name="Sintia Ponta Garca Do Rosario (2316842)" userId="S::2316842@student.uwtsd.ac.uk::857b8d7d-e328-4f40-a34f-048dadc3e4ee" providerId="AD" clId="Web-{F7B2ABA3-3D6C-7062-0F52-FD2A38B02E40}" dt="2024-07-09T14:34:11.118" v="292"/>
          <ac:grpSpMkLst>
            <pc:docMk/>
            <pc:sldMk cId="2040171511" sldId="259"/>
            <ac:grpSpMk id="14" creationId="{E54EDBA2-E203-497D-AB28-73A06B2DFDEE}"/>
          </ac:grpSpMkLst>
        </pc:grpChg>
        <pc:picChg chg="add mod ord">
          <ac:chgData name="Sintia Ponta Garca Do Rosario (2316842)" userId="S::2316842@student.uwtsd.ac.uk::857b8d7d-e328-4f40-a34f-048dadc3e4ee" providerId="AD" clId="Web-{F7B2ABA3-3D6C-7062-0F52-FD2A38B02E40}" dt="2024-07-09T14:41:39.522" v="349" actId="14100"/>
          <ac:picMkLst>
            <pc:docMk/>
            <pc:sldMk cId="2040171511" sldId="259"/>
            <ac:picMk id="4" creationId="{78FF8F10-2961-102F-2984-EB3D2CBB70CB}"/>
          </ac:picMkLst>
        </pc:picChg>
        <pc:picChg chg="add mod">
          <ac:chgData name="Sintia Ponta Garca Do Rosario (2316842)" userId="S::2316842@student.uwtsd.ac.uk::857b8d7d-e328-4f40-a34f-048dadc3e4ee" providerId="AD" clId="Web-{F7B2ABA3-3D6C-7062-0F52-FD2A38B02E40}" dt="2024-07-09T14:41:28.428" v="348" actId="1076"/>
          <ac:picMkLst>
            <pc:docMk/>
            <pc:sldMk cId="2040171511" sldId="259"/>
            <ac:picMk id="5" creationId="{5DE2AFE8-2067-574E-8D94-A9C255CFEFB2}"/>
          </ac:picMkLst>
        </pc:picChg>
      </pc:sldChg>
      <pc:sldChg chg="addSp modSp new mod setBg">
        <pc:chgData name="Sintia Ponta Garca Do Rosario (2316842)" userId="S::2316842@student.uwtsd.ac.uk::857b8d7d-e328-4f40-a34f-048dadc3e4ee" providerId="AD" clId="Web-{F7B2ABA3-3D6C-7062-0F52-FD2A38B02E40}" dt="2024-07-09T14:56:49.800" v="448" actId="20577"/>
        <pc:sldMkLst>
          <pc:docMk/>
          <pc:sldMk cId="158431634" sldId="260"/>
        </pc:sldMkLst>
        <pc:spChg chg="mod">
          <ac:chgData name="Sintia Ponta Garca Do Rosario (2316842)" userId="S::2316842@student.uwtsd.ac.uk::857b8d7d-e328-4f40-a34f-048dadc3e4ee" providerId="AD" clId="Web-{F7B2ABA3-3D6C-7062-0F52-FD2A38B02E40}" dt="2024-07-09T14:54:30.546" v="429" actId="1076"/>
          <ac:spMkLst>
            <pc:docMk/>
            <pc:sldMk cId="158431634" sldId="260"/>
            <ac:spMk id="2" creationId="{EC5587B1-5AC6-A495-EC90-F5495D02AEFD}"/>
          </ac:spMkLst>
        </pc:spChg>
        <pc:spChg chg="mod">
          <ac:chgData name="Sintia Ponta Garca Do Rosario (2316842)" userId="S::2316842@student.uwtsd.ac.uk::857b8d7d-e328-4f40-a34f-048dadc3e4ee" providerId="AD" clId="Web-{F7B2ABA3-3D6C-7062-0F52-FD2A38B02E40}" dt="2024-07-09T14:56:49.800" v="448" actId="20577"/>
          <ac:spMkLst>
            <pc:docMk/>
            <pc:sldMk cId="158431634" sldId="260"/>
            <ac:spMk id="3" creationId="{85F64A4C-3049-5E10-8825-D65B9AF45B42}"/>
          </ac:spMkLst>
        </pc:spChg>
        <pc:spChg chg="add">
          <ac:chgData name="Sintia Ponta Garca Do Rosario (2316842)" userId="S::2316842@student.uwtsd.ac.uk::857b8d7d-e328-4f40-a34f-048dadc3e4ee" providerId="AD" clId="Web-{F7B2ABA3-3D6C-7062-0F52-FD2A38B02E40}" dt="2024-07-09T14:44:09.808" v="363"/>
          <ac:spMkLst>
            <pc:docMk/>
            <pc:sldMk cId="158431634" sldId="260"/>
            <ac:spMk id="12" creationId="{8651CFA9-6065-4243-AC48-858E359780B1}"/>
          </ac:spMkLst>
        </pc:spChg>
        <pc:spChg chg="add">
          <ac:chgData name="Sintia Ponta Garca Do Rosario (2316842)" userId="S::2316842@student.uwtsd.ac.uk::857b8d7d-e328-4f40-a34f-048dadc3e4ee" providerId="AD" clId="Web-{F7B2ABA3-3D6C-7062-0F52-FD2A38B02E40}" dt="2024-07-09T14:44:09.808" v="363"/>
          <ac:spMkLst>
            <pc:docMk/>
            <pc:sldMk cId="158431634" sldId="260"/>
            <ac:spMk id="14" creationId="{FBC8BBE5-981E-4B0B-9654-32B5668BFF31}"/>
          </ac:spMkLst>
        </pc:spChg>
        <pc:grpChg chg="add">
          <ac:chgData name="Sintia Ponta Garca Do Rosario (2316842)" userId="S::2316842@student.uwtsd.ac.uk::857b8d7d-e328-4f40-a34f-048dadc3e4ee" providerId="AD" clId="Web-{F7B2ABA3-3D6C-7062-0F52-FD2A38B02E40}" dt="2024-07-09T14:44:09.808" v="363"/>
          <ac:grpSpMkLst>
            <pc:docMk/>
            <pc:sldMk cId="158431634" sldId="260"/>
            <ac:grpSpMk id="16" creationId="{557AE085-9C5F-4C2B-B70C-34997BB3BFC0}"/>
          </ac:grpSpMkLst>
        </pc:grpChg>
        <pc:picChg chg="add mod">
          <ac:chgData name="Sintia Ponta Garca Do Rosario (2316842)" userId="S::2316842@student.uwtsd.ac.uk::857b8d7d-e328-4f40-a34f-048dadc3e4ee" providerId="AD" clId="Web-{F7B2ABA3-3D6C-7062-0F52-FD2A38B02E40}" dt="2024-07-09T14:44:58.935" v="369" actId="1076"/>
          <ac:picMkLst>
            <pc:docMk/>
            <pc:sldMk cId="158431634" sldId="260"/>
            <ac:picMk id="4" creationId="{2DF831E7-ECBE-987F-1228-C36B5A7FFF1E}"/>
          </ac:picMkLst>
        </pc:picChg>
        <pc:picChg chg="add mod">
          <ac:chgData name="Sintia Ponta Garca Do Rosario (2316842)" userId="S::2316842@student.uwtsd.ac.uk::857b8d7d-e328-4f40-a34f-048dadc3e4ee" providerId="AD" clId="Web-{F7B2ABA3-3D6C-7062-0F52-FD2A38B02E40}" dt="2024-07-09T14:45:05.544" v="370" actId="1076"/>
          <ac:picMkLst>
            <pc:docMk/>
            <pc:sldMk cId="158431634" sldId="260"/>
            <ac:picMk id="5" creationId="{C60BECD2-D249-B152-CAAB-C3FD948146A9}"/>
          </ac:picMkLst>
        </pc:picChg>
        <pc:picChg chg="add mod ord">
          <ac:chgData name="Sintia Ponta Garca Do Rosario (2316842)" userId="S::2316842@student.uwtsd.ac.uk::857b8d7d-e328-4f40-a34f-048dadc3e4ee" providerId="AD" clId="Web-{F7B2ABA3-3D6C-7062-0F52-FD2A38B02E40}" dt="2024-07-09T14:45:14.982" v="371" actId="1076"/>
          <ac:picMkLst>
            <pc:docMk/>
            <pc:sldMk cId="158431634" sldId="260"/>
            <ac:picMk id="6" creationId="{C83373E9-2FD6-BB6C-9EC3-7973EE071002}"/>
          </ac:picMkLst>
        </pc:picChg>
        <pc:picChg chg="add mod">
          <ac:chgData name="Sintia Ponta Garca Do Rosario (2316842)" userId="S::2316842@student.uwtsd.ac.uk::857b8d7d-e328-4f40-a34f-048dadc3e4ee" providerId="AD" clId="Web-{F7B2ABA3-3D6C-7062-0F52-FD2A38B02E40}" dt="2024-07-09T14:45:26.154" v="373" actId="14100"/>
          <ac:picMkLst>
            <pc:docMk/>
            <pc:sldMk cId="158431634" sldId="260"/>
            <ac:picMk id="7" creationId="{80316B7C-EF7D-4EAC-38CD-95DA55AA12A9}"/>
          </ac:picMkLst>
        </pc:picChg>
      </pc:sldChg>
      <pc:sldChg chg="modSp new">
        <pc:chgData name="Sintia Ponta Garca Do Rosario (2316842)" userId="S::2316842@student.uwtsd.ac.uk::857b8d7d-e328-4f40-a34f-048dadc3e4ee" providerId="AD" clId="Web-{F7B2ABA3-3D6C-7062-0F52-FD2A38B02E40}" dt="2024-07-09T14:59:33.133" v="484" actId="14100"/>
        <pc:sldMkLst>
          <pc:docMk/>
          <pc:sldMk cId="733230699" sldId="261"/>
        </pc:sldMkLst>
        <pc:spChg chg="mod">
          <ac:chgData name="Sintia Ponta Garca Do Rosario (2316842)" userId="S::2316842@student.uwtsd.ac.uk::857b8d7d-e328-4f40-a34f-048dadc3e4ee" providerId="AD" clId="Web-{F7B2ABA3-3D6C-7062-0F52-FD2A38B02E40}" dt="2024-07-09T14:56:00.627" v="442" actId="1076"/>
          <ac:spMkLst>
            <pc:docMk/>
            <pc:sldMk cId="733230699" sldId="261"/>
            <ac:spMk id="2" creationId="{269100F7-9078-7743-5F0F-CBA14B777D37}"/>
          </ac:spMkLst>
        </pc:spChg>
        <pc:spChg chg="mod">
          <ac:chgData name="Sintia Ponta Garca Do Rosario (2316842)" userId="S::2316842@student.uwtsd.ac.uk::857b8d7d-e328-4f40-a34f-048dadc3e4ee" providerId="AD" clId="Web-{F7B2ABA3-3D6C-7062-0F52-FD2A38B02E40}" dt="2024-07-09T14:59:33.133" v="484" actId="14100"/>
          <ac:spMkLst>
            <pc:docMk/>
            <pc:sldMk cId="733230699" sldId="261"/>
            <ac:spMk id="3" creationId="{2524DC6A-608A-C233-FA24-C95112332C83}"/>
          </ac:spMkLst>
        </pc:spChg>
      </pc:sldChg>
    </pc:docChg>
  </pc:docChgLst>
  <pc:docChgLst>
    <pc:chgData name="Sintia Ponta Garca Do Rosario (2316842)" userId="S::2316842@student.uwtsd.ac.uk::857b8d7d-e328-4f40-a34f-048dadc3e4ee" providerId="AD" clId="Web-{6D700EA4-F90E-6F99-DE6E-B626FB6AFF88}"/>
    <pc:docChg chg="modSld">
      <pc:chgData name="Sintia Ponta Garca Do Rosario (2316842)" userId="S::2316842@student.uwtsd.ac.uk::857b8d7d-e328-4f40-a34f-048dadc3e4ee" providerId="AD" clId="Web-{6D700EA4-F90E-6F99-DE6E-B626FB6AFF88}" dt="2024-07-09T12:28:03.574" v="26" actId="20577"/>
      <pc:docMkLst>
        <pc:docMk/>
      </pc:docMkLst>
      <pc:sldChg chg="modSp">
        <pc:chgData name="Sintia Ponta Garca Do Rosario (2316842)" userId="S::2316842@student.uwtsd.ac.uk::857b8d7d-e328-4f40-a34f-048dadc3e4ee" providerId="AD" clId="Web-{6D700EA4-F90E-6F99-DE6E-B626FB6AFF88}" dt="2024-07-09T12:28:03.574" v="26" actId="20577"/>
        <pc:sldMkLst>
          <pc:docMk/>
          <pc:sldMk cId="109857222" sldId="256"/>
        </pc:sldMkLst>
        <pc:spChg chg="mod">
          <ac:chgData name="Sintia Ponta Garca Do Rosario (2316842)" userId="S::2316842@student.uwtsd.ac.uk::857b8d7d-e328-4f40-a34f-048dadc3e4ee" providerId="AD" clId="Web-{6D700EA4-F90E-6F99-DE6E-B626FB6AFF88}" dt="2024-07-09T12:28:03.574" v="26" actId="20577"/>
          <ac:spMkLst>
            <pc:docMk/>
            <pc:sldMk cId="109857222" sldId="256"/>
            <ac:spMk id="2" creationId="{00000000-0000-0000-0000-000000000000}"/>
          </ac:spMkLst>
        </pc:spChg>
        <pc:spChg chg="mod">
          <ac:chgData name="Sintia Ponta Garca Do Rosario (2316842)" userId="S::2316842@student.uwtsd.ac.uk::857b8d7d-e328-4f40-a34f-048dadc3e4ee" providerId="AD" clId="Web-{6D700EA4-F90E-6F99-DE6E-B626FB6AFF88}" dt="2024-07-09T12:28:01.339" v="24" actId="20577"/>
          <ac:spMkLst>
            <pc:docMk/>
            <pc:sldMk cId="109857222" sldId="256"/>
            <ac:spMk id="3" creationId="{00000000-0000-0000-0000-000000000000}"/>
          </ac:spMkLst>
        </pc:spChg>
      </pc:sldChg>
    </pc:docChg>
  </pc:docChgLst>
  <pc:docChgLst>
    <pc:chgData name="Sintia Ponta Garca Do Rosario (2316842)" userId="S::2316842@student.uwtsd.ac.uk::857b8d7d-e328-4f40-a34f-048dadc3e4ee" providerId="AD" clId="Web-{0D94B434-35B0-5201-D008-5AD87ACEC88D}"/>
    <pc:docChg chg="modSld">
      <pc:chgData name="Sintia Ponta Garca Do Rosario (2316842)" userId="S::2316842@student.uwtsd.ac.uk::857b8d7d-e328-4f40-a34f-048dadc3e4ee" providerId="AD" clId="Web-{0D94B434-35B0-5201-D008-5AD87ACEC88D}" dt="2024-07-10T11:07:12.517" v="2" actId="20577"/>
      <pc:docMkLst>
        <pc:docMk/>
      </pc:docMkLst>
      <pc:sldChg chg="modSp">
        <pc:chgData name="Sintia Ponta Garca Do Rosario (2316842)" userId="S::2316842@student.uwtsd.ac.uk::857b8d7d-e328-4f40-a34f-048dadc3e4ee" providerId="AD" clId="Web-{0D94B434-35B0-5201-D008-5AD87ACEC88D}" dt="2024-07-10T11:07:12.517" v="2" actId="20577"/>
        <pc:sldMkLst>
          <pc:docMk/>
          <pc:sldMk cId="2150601059" sldId="257"/>
        </pc:sldMkLst>
        <pc:spChg chg="mod">
          <ac:chgData name="Sintia Ponta Garca Do Rosario (2316842)" userId="S::2316842@student.uwtsd.ac.uk::857b8d7d-e328-4f40-a34f-048dadc3e4ee" providerId="AD" clId="Web-{0D94B434-35B0-5201-D008-5AD87ACEC88D}" dt="2024-07-10T11:07:12.517" v="2" actId="20577"/>
          <ac:spMkLst>
            <pc:docMk/>
            <pc:sldMk cId="2150601059" sldId="257"/>
            <ac:spMk id="3" creationId="{1D04CE8F-6C7A-8A26-60C5-C6935A96F7FB}"/>
          </ac:spMkLst>
        </pc:spChg>
      </pc:sldChg>
    </pc:docChg>
  </pc:docChgLst>
  <pc:docChgLst>
    <pc:chgData name="Sintia Ponta Garca Do Rosario (2316842)" userId="S::2316842@student.uwtsd.ac.uk::857b8d7d-e328-4f40-a34f-048dadc3e4ee" providerId="AD" clId="Web-{7323716D-C80A-FAE7-92F9-B0018A0477AF}"/>
    <pc:docChg chg="modSld addMainMaster delMainMaster">
      <pc:chgData name="Sintia Ponta Garca Do Rosario (2316842)" userId="S::2316842@student.uwtsd.ac.uk::857b8d7d-e328-4f40-a34f-048dadc3e4ee" providerId="AD" clId="Web-{7323716D-C80A-FAE7-92F9-B0018A0477AF}" dt="2024-07-09T12:15:48.733" v="60" actId="20577"/>
      <pc:docMkLst>
        <pc:docMk/>
      </pc:docMkLst>
      <pc:sldChg chg="addSp delSp modSp mod setBg modClrScheme setClrOvrMap chgLayout">
        <pc:chgData name="Sintia Ponta Garca Do Rosario (2316842)" userId="S::2316842@student.uwtsd.ac.uk::857b8d7d-e328-4f40-a34f-048dadc3e4ee" providerId="AD" clId="Web-{7323716D-C80A-FAE7-92F9-B0018A0477AF}" dt="2024-07-09T12:15:48.733" v="60" actId="20577"/>
        <pc:sldMkLst>
          <pc:docMk/>
          <pc:sldMk cId="109857222" sldId="256"/>
        </pc:sldMkLst>
        <pc:spChg chg="mod">
          <ac:chgData name="Sintia Ponta Garca Do Rosario (2316842)" userId="S::2316842@student.uwtsd.ac.uk::857b8d7d-e328-4f40-a34f-048dadc3e4ee" providerId="AD" clId="Web-{7323716D-C80A-FAE7-92F9-B0018A0477AF}" dt="2024-07-09T12:12:58.207" v="22" actId="14100"/>
          <ac:spMkLst>
            <pc:docMk/>
            <pc:sldMk cId="109857222" sldId="256"/>
            <ac:spMk id="2" creationId="{00000000-0000-0000-0000-000000000000}"/>
          </ac:spMkLst>
        </pc:spChg>
        <pc:spChg chg="mod">
          <ac:chgData name="Sintia Ponta Garca Do Rosario (2316842)" userId="S::2316842@student.uwtsd.ac.uk::857b8d7d-e328-4f40-a34f-048dadc3e4ee" providerId="AD" clId="Web-{7323716D-C80A-FAE7-92F9-B0018A0477AF}" dt="2024-07-09T12:15:48.733" v="60" actId="20577"/>
          <ac:spMkLst>
            <pc:docMk/>
            <pc:sldMk cId="109857222" sldId="256"/>
            <ac:spMk id="3" creationId="{00000000-0000-0000-0000-000000000000}"/>
          </ac:spMkLst>
        </pc:spChg>
        <pc:spChg chg="add del">
          <ac:chgData name="Sintia Ponta Garca Do Rosario (2316842)" userId="S::2316842@student.uwtsd.ac.uk::857b8d7d-e328-4f40-a34f-048dadc3e4ee" providerId="AD" clId="Web-{7323716D-C80A-FAE7-92F9-B0018A0477AF}" dt="2024-07-09T12:10:34.695" v="1"/>
          <ac:spMkLst>
            <pc:docMk/>
            <pc:sldMk cId="109857222" sldId="256"/>
            <ac:spMk id="9" creationId="{E2CFBC99-FB8F-41F7-A81D-A5288D688D79}"/>
          </ac:spMkLst>
        </pc:spChg>
        <pc:spChg chg="add">
          <ac:chgData name="Sintia Ponta Garca Do Rosario (2316842)" userId="S::2316842@student.uwtsd.ac.uk::857b8d7d-e328-4f40-a34f-048dadc3e4ee" providerId="AD" clId="Web-{7323716D-C80A-FAE7-92F9-B0018A0477AF}" dt="2024-07-09T12:10:34.788" v="2"/>
          <ac:spMkLst>
            <pc:docMk/>
            <pc:sldMk cId="109857222" sldId="256"/>
            <ac:spMk id="11" creationId="{6C23C919-B32E-40FF-B3D8-631316E84E3E}"/>
          </ac:spMkLst>
        </pc:spChg>
        <pc:spChg chg="add">
          <ac:chgData name="Sintia Ponta Garca Do Rosario (2316842)" userId="S::2316842@student.uwtsd.ac.uk::857b8d7d-e328-4f40-a34f-048dadc3e4ee" providerId="AD" clId="Web-{7323716D-C80A-FAE7-92F9-B0018A0477AF}" dt="2024-07-09T12:10:34.788" v="2"/>
          <ac:spMkLst>
            <pc:docMk/>
            <pc:sldMk cId="109857222" sldId="256"/>
            <ac:spMk id="12" creationId="{1E644DE9-8D09-43E2-BA69-F57482CFC93A}"/>
          </ac:spMkLst>
        </pc:spChg>
        <pc:picChg chg="add del">
          <ac:chgData name="Sintia Ponta Garca Do Rosario (2316842)" userId="S::2316842@student.uwtsd.ac.uk::857b8d7d-e328-4f40-a34f-048dadc3e4ee" providerId="AD" clId="Web-{7323716D-C80A-FAE7-92F9-B0018A0477AF}" dt="2024-07-09T12:10:34.695" v="1"/>
          <ac:picMkLst>
            <pc:docMk/>
            <pc:sldMk cId="109857222" sldId="256"/>
            <ac:picMk id="4" creationId="{DF5272AA-B95B-98D9-0C54-284B3F4F1974}"/>
          </ac:picMkLst>
        </pc:picChg>
        <pc:picChg chg="add">
          <ac:chgData name="Sintia Ponta Garca Do Rosario (2316842)" userId="S::2316842@student.uwtsd.ac.uk::857b8d7d-e328-4f40-a34f-048dadc3e4ee" providerId="AD" clId="Web-{7323716D-C80A-FAE7-92F9-B0018A0477AF}" dt="2024-07-09T12:10:34.788" v="2"/>
          <ac:picMkLst>
            <pc:docMk/>
            <pc:sldMk cId="109857222" sldId="256"/>
            <ac:picMk id="13" creationId="{E91C438D-C6D3-2DC9-CE82-7090F2124915}"/>
          </ac:picMkLst>
        </pc:picChg>
      </pc:sldChg>
      <pc:sldMasterChg chg="add del addSldLayout delSldLayout">
        <pc:chgData name="Sintia Ponta Garca Do Rosario (2316842)" userId="S::2316842@student.uwtsd.ac.uk::857b8d7d-e328-4f40-a34f-048dadc3e4ee" providerId="AD" clId="Web-{7323716D-C80A-FAE7-92F9-B0018A0477AF}" dt="2024-07-09T12:10:34.788" v="2"/>
        <pc:sldMasterMkLst>
          <pc:docMk/>
          <pc:sldMasterMk cId="2460954070" sldId="2147483660"/>
        </pc:sldMasterMkLst>
        <pc:sldLayoutChg chg="add del">
          <pc:chgData name="Sintia Ponta Garca Do Rosario (2316842)" userId="S::2316842@student.uwtsd.ac.uk::857b8d7d-e328-4f40-a34f-048dadc3e4ee" providerId="AD" clId="Web-{7323716D-C80A-FAE7-92F9-B0018A0477AF}" dt="2024-07-09T12:10:34.788" v="2"/>
          <pc:sldLayoutMkLst>
            <pc:docMk/>
            <pc:sldMasterMk cId="2460954070" sldId="2147483660"/>
            <pc:sldLayoutMk cId="2385387890" sldId="2147483661"/>
          </pc:sldLayoutMkLst>
        </pc:sldLayoutChg>
        <pc:sldLayoutChg chg="add del">
          <pc:chgData name="Sintia Ponta Garca Do Rosario (2316842)" userId="S::2316842@student.uwtsd.ac.uk::857b8d7d-e328-4f40-a34f-048dadc3e4ee" providerId="AD" clId="Web-{7323716D-C80A-FAE7-92F9-B0018A0477AF}" dt="2024-07-09T12:10:34.788" v="2"/>
          <pc:sldLayoutMkLst>
            <pc:docMk/>
            <pc:sldMasterMk cId="2460954070" sldId="2147483660"/>
            <pc:sldLayoutMk cId="949138452" sldId="2147483662"/>
          </pc:sldLayoutMkLst>
        </pc:sldLayoutChg>
        <pc:sldLayoutChg chg="add del">
          <pc:chgData name="Sintia Ponta Garca Do Rosario (2316842)" userId="S::2316842@student.uwtsd.ac.uk::857b8d7d-e328-4f40-a34f-048dadc3e4ee" providerId="AD" clId="Web-{7323716D-C80A-FAE7-92F9-B0018A0477AF}" dt="2024-07-09T12:10:34.788" v="2"/>
          <pc:sldLayoutMkLst>
            <pc:docMk/>
            <pc:sldMasterMk cId="2460954070" sldId="2147483660"/>
            <pc:sldLayoutMk cId="2591524520" sldId="2147483663"/>
          </pc:sldLayoutMkLst>
        </pc:sldLayoutChg>
        <pc:sldLayoutChg chg="add del">
          <pc:chgData name="Sintia Ponta Garca Do Rosario (2316842)" userId="S::2316842@student.uwtsd.ac.uk::857b8d7d-e328-4f40-a34f-048dadc3e4ee" providerId="AD" clId="Web-{7323716D-C80A-FAE7-92F9-B0018A0477AF}" dt="2024-07-09T12:10:34.788" v="2"/>
          <pc:sldLayoutMkLst>
            <pc:docMk/>
            <pc:sldMasterMk cId="2460954070" sldId="2147483660"/>
            <pc:sldLayoutMk cId="1203092039" sldId="2147483664"/>
          </pc:sldLayoutMkLst>
        </pc:sldLayoutChg>
        <pc:sldLayoutChg chg="add del">
          <pc:chgData name="Sintia Ponta Garca Do Rosario (2316842)" userId="S::2316842@student.uwtsd.ac.uk::857b8d7d-e328-4f40-a34f-048dadc3e4ee" providerId="AD" clId="Web-{7323716D-C80A-FAE7-92F9-B0018A0477AF}" dt="2024-07-09T12:10:34.788" v="2"/>
          <pc:sldLayoutMkLst>
            <pc:docMk/>
            <pc:sldMasterMk cId="2460954070" sldId="2147483660"/>
            <pc:sldLayoutMk cId="3733172339" sldId="2147483665"/>
          </pc:sldLayoutMkLst>
        </pc:sldLayoutChg>
        <pc:sldLayoutChg chg="add del">
          <pc:chgData name="Sintia Ponta Garca Do Rosario (2316842)" userId="S::2316842@student.uwtsd.ac.uk::857b8d7d-e328-4f40-a34f-048dadc3e4ee" providerId="AD" clId="Web-{7323716D-C80A-FAE7-92F9-B0018A0477AF}" dt="2024-07-09T12:10:34.788" v="2"/>
          <pc:sldLayoutMkLst>
            <pc:docMk/>
            <pc:sldMasterMk cId="2460954070" sldId="2147483660"/>
            <pc:sldLayoutMk cId="3210312558" sldId="2147483666"/>
          </pc:sldLayoutMkLst>
        </pc:sldLayoutChg>
        <pc:sldLayoutChg chg="add del">
          <pc:chgData name="Sintia Ponta Garca Do Rosario (2316842)" userId="S::2316842@student.uwtsd.ac.uk::857b8d7d-e328-4f40-a34f-048dadc3e4ee" providerId="AD" clId="Web-{7323716D-C80A-FAE7-92F9-B0018A0477AF}" dt="2024-07-09T12:10:34.788" v="2"/>
          <pc:sldLayoutMkLst>
            <pc:docMk/>
            <pc:sldMasterMk cId="2460954070" sldId="2147483660"/>
            <pc:sldLayoutMk cId="3146388984" sldId="2147483667"/>
          </pc:sldLayoutMkLst>
        </pc:sldLayoutChg>
        <pc:sldLayoutChg chg="add del">
          <pc:chgData name="Sintia Ponta Garca Do Rosario (2316842)" userId="S::2316842@student.uwtsd.ac.uk::857b8d7d-e328-4f40-a34f-048dadc3e4ee" providerId="AD" clId="Web-{7323716D-C80A-FAE7-92F9-B0018A0477AF}" dt="2024-07-09T12:10:34.788" v="2"/>
          <pc:sldLayoutMkLst>
            <pc:docMk/>
            <pc:sldMasterMk cId="2460954070" sldId="2147483660"/>
            <pc:sldLayoutMk cId="3171841454" sldId="2147483668"/>
          </pc:sldLayoutMkLst>
        </pc:sldLayoutChg>
        <pc:sldLayoutChg chg="add del">
          <pc:chgData name="Sintia Ponta Garca Do Rosario (2316842)" userId="S::2316842@student.uwtsd.ac.uk::857b8d7d-e328-4f40-a34f-048dadc3e4ee" providerId="AD" clId="Web-{7323716D-C80A-FAE7-92F9-B0018A0477AF}" dt="2024-07-09T12:10:34.788" v="2"/>
          <pc:sldLayoutMkLst>
            <pc:docMk/>
            <pc:sldMasterMk cId="2460954070" sldId="2147483660"/>
            <pc:sldLayoutMk cId="1718958274" sldId="2147483669"/>
          </pc:sldLayoutMkLst>
        </pc:sldLayoutChg>
        <pc:sldLayoutChg chg="add del">
          <pc:chgData name="Sintia Ponta Garca Do Rosario (2316842)" userId="S::2316842@student.uwtsd.ac.uk::857b8d7d-e328-4f40-a34f-048dadc3e4ee" providerId="AD" clId="Web-{7323716D-C80A-FAE7-92F9-B0018A0477AF}" dt="2024-07-09T12:10:34.788" v="2"/>
          <pc:sldLayoutMkLst>
            <pc:docMk/>
            <pc:sldMasterMk cId="2460954070" sldId="2147483660"/>
            <pc:sldLayoutMk cId="2202905451" sldId="2147483670"/>
          </pc:sldLayoutMkLst>
        </pc:sldLayoutChg>
        <pc:sldLayoutChg chg="add del">
          <pc:chgData name="Sintia Ponta Garca Do Rosario (2316842)" userId="S::2316842@student.uwtsd.ac.uk::857b8d7d-e328-4f40-a34f-048dadc3e4ee" providerId="AD" clId="Web-{7323716D-C80A-FAE7-92F9-B0018A0477AF}" dt="2024-07-09T12:10:34.788" v="2"/>
          <pc:sldLayoutMkLst>
            <pc:docMk/>
            <pc:sldMasterMk cId="2460954070" sldId="2147483660"/>
            <pc:sldLayoutMk cId="3479445657" sldId="2147483671"/>
          </pc:sldLayoutMkLst>
        </pc:sldLayoutChg>
      </pc:sldMasterChg>
      <pc:sldMasterChg chg="add del replId addSldLayout delSldLayout">
        <pc:chgData name="Sintia Ponta Garca Do Rosario (2316842)" userId="S::2316842@student.uwtsd.ac.uk::857b8d7d-e328-4f40-a34f-048dadc3e4ee" providerId="AD" clId="Web-{7323716D-C80A-FAE7-92F9-B0018A0477AF}" dt="2024-07-09T12:10:34.695" v="1"/>
        <pc:sldMasterMkLst>
          <pc:docMk/>
          <pc:sldMasterMk cId="3464986423" sldId="2147483672"/>
        </pc:sldMasterMkLst>
        <pc:sldLayoutChg chg="add del">
          <pc:chgData name="Sintia Ponta Garca Do Rosario (2316842)" userId="S::2316842@student.uwtsd.ac.uk::857b8d7d-e328-4f40-a34f-048dadc3e4ee" providerId="AD" clId="Web-{7323716D-C80A-FAE7-92F9-B0018A0477AF}" dt="2024-07-09T12:10:34.695" v="1"/>
          <pc:sldLayoutMkLst>
            <pc:docMk/>
            <pc:sldMasterMk cId="3464986423" sldId="2147483672"/>
            <pc:sldLayoutMk cId="802053521" sldId="2147483673"/>
          </pc:sldLayoutMkLst>
        </pc:sldLayoutChg>
        <pc:sldLayoutChg chg="add del">
          <pc:chgData name="Sintia Ponta Garca Do Rosario (2316842)" userId="S::2316842@student.uwtsd.ac.uk::857b8d7d-e328-4f40-a34f-048dadc3e4ee" providerId="AD" clId="Web-{7323716D-C80A-FAE7-92F9-B0018A0477AF}" dt="2024-07-09T12:10:34.695" v="1"/>
          <pc:sldLayoutMkLst>
            <pc:docMk/>
            <pc:sldMasterMk cId="3464986423" sldId="2147483672"/>
            <pc:sldLayoutMk cId="1115528999" sldId="2147483674"/>
          </pc:sldLayoutMkLst>
        </pc:sldLayoutChg>
        <pc:sldLayoutChg chg="add del replId">
          <pc:chgData name="Sintia Ponta Garca Do Rosario (2316842)" userId="S::2316842@student.uwtsd.ac.uk::857b8d7d-e328-4f40-a34f-048dadc3e4ee" providerId="AD" clId="Web-{7323716D-C80A-FAE7-92F9-B0018A0477AF}" dt="2024-07-09T12:10:34.695" v="1"/>
          <pc:sldLayoutMkLst>
            <pc:docMk/>
            <pc:sldMasterMk cId="3464986423" sldId="2147483672"/>
            <pc:sldLayoutMk cId="3584938635" sldId="2147483675"/>
          </pc:sldLayoutMkLst>
        </pc:sldLayoutChg>
        <pc:sldLayoutChg chg="add del replId">
          <pc:chgData name="Sintia Ponta Garca Do Rosario (2316842)" userId="S::2316842@student.uwtsd.ac.uk::857b8d7d-e328-4f40-a34f-048dadc3e4ee" providerId="AD" clId="Web-{7323716D-C80A-FAE7-92F9-B0018A0477AF}" dt="2024-07-09T12:10:34.695" v="1"/>
          <pc:sldLayoutMkLst>
            <pc:docMk/>
            <pc:sldMasterMk cId="3464986423" sldId="2147483672"/>
            <pc:sldLayoutMk cId="2143346477" sldId="2147483676"/>
          </pc:sldLayoutMkLst>
        </pc:sldLayoutChg>
        <pc:sldLayoutChg chg="add del replId">
          <pc:chgData name="Sintia Ponta Garca Do Rosario (2316842)" userId="S::2316842@student.uwtsd.ac.uk::857b8d7d-e328-4f40-a34f-048dadc3e4ee" providerId="AD" clId="Web-{7323716D-C80A-FAE7-92F9-B0018A0477AF}" dt="2024-07-09T12:10:34.695" v="1"/>
          <pc:sldLayoutMkLst>
            <pc:docMk/>
            <pc:sldMasterMk cId="3464986423" sldId="2147483672"/>
            <pc:sldLayoutMk cId="3897850462" sldId="2147483677"/>
          </pc:sldLayoutMkLst>
        </pc:sldLayoutChg>
        <pc:sldLayoutChg chg="add del replId">
          <pc:chgData name="Sintia Ponta Garca Do Rosario (2316842)" userId="S::2316842@student.uwtsd.ac.uk::857b8d7d-e328-4f40-a34f-048dadc3e4ee" providerId="AD" clId="Web-{7323716D-C80A-FAE7-92F9-B0018A0477AF}" dt="2024-07-09T12:10:34.695" v="1"/>
          <pc:sldLayoutMkLst>
            <pc:docMk/>
            <pc:sldMasterMk cId="3464986423" sldId="2147483672"/>
            <pc:sldLayoutMk cId="90461238" sldId="2147483678"/>
          </pc:sldLayoutMkLst>
        </pc:sldLayoutChg>
        <pc:sldLayoutChg chg="add del replId">
          <pc:chgData name="Sintia Ponta Garca Do Rosario (2316842)" userId="S::2316842@student.uwtsd.ac.uk::857b8d7d-e328-4f40-a34f-048dadc3e4ee" providerId="AD" clId="Web-{7323716D-C80A-FAE7-92F9-B0018A0477AF}" dt="2024-07-09T12:10:34.695" v="1"/>
          <pc:sldLayoutMkLst>
            <pc:docMk/>
            <pc:sldMasterMk cId="3464986423" sldId="2147483672"/>
            <pc:sldLayoutMk cId="3926169853" sldId="2147483679"/>
          </pc:sldLayoutMkLst>
        </pc:sldLayoutChg>
        <pc:sldLayoutChg chg="add del replId">
          <pc:chgData name="Sintia Ponta Garca Do Rosario (2316842)" userId="S::2316842@student.uwtsd.ac.uk::857b8d7d-e328-4f40-a34f-048dadc3e4ee" providerId="AD" clId="Web-{7323716D-C80A-FAE7-92F9-B0018A0477AF}" dt="2024-07-09T12:10:34.695" v="1"/>
          <pc:sldLayoutMkLst>
            <pc:docMk/>
            <pc:sldMasterMk cId="3464986423" sldId="2147483672"/>
            <pc:sldLayoutMk cId="4084855722" sldId="2147483680"/>
          </pc:sldLayoutMkLst>
        </pc:sldLayoutChg>
        <pc:sldLayoutChg chg="add del replId">
          <pc:chgData name="Sintia Ponta Garca Do Rosario (2316842)" userId="S::2316842@student.uwtsd.ac.uk::857b8d7d-e328-4f40-a34f-048dadc3e4ee" providerId="AD" clId="Web-{7323716D-C80A-FAE7-92F9-B0018A0477AF}" dt="2024-07-09T12:10:34.695" v="1"/>
          <pc:sldLayoutMkLst>
            <pc:docMk/>
            <pc:sldMasterMk cId="3464986423" sldId="2147483672"/>
            <pc:sldLayoutMk cId="2686442350" sldId="2147483681"/>
          </pc:sldLayoutMkLst>
        </pc:sldLayoutChg>
        <pc:sldLayoutChg chg="add del replId">
          <pc:chgData name="Sintia Ponta Garca Do Rosario (2316842)" userId="S::2316842@student.uwtsd.ac.uk::857b8d7d-e328-4f40-a34f-048dadc3e4ee" providerId="AD" clId="Web-{7323716D-C80A-FAE7-92F9-B0018A0477AF}" dt="2024-07-09T12:10:34.695" v="1"/>
          <pc:sldLayoutMkLst>
            <pc:docMk/>
            <pc:sldMasterMk cId="3464986423" sldId="2147483672"/>
            <pc:sldLayoutMk cId="3625888762" sldId="2147483682"/>
          </pc:sldLayoutMkLst>
        </pc:sldLayoutChg>
        <pc:sldLayoutChg chg="add del replId">
          <pc:chgData name="Sintia Ponta Garca Do Rosario (2316842)" userId="S::2316842@student.uwtsd.ac.uk::857b8d7d-e328-4f40-a34f-048dadc3e4ee" providerId="AD" clId="Web-{7323716D-C80A-FAE7-92F9-B0018A0477AF}" dt="2024-07-09T12:10:34.695" v="1"/>
          <pc:sldLayoutMkLst>
            <pc:docMk/>
            <pc:sldMasterMk cId="3464986423" sldId="2147483672"/>
            <pc:sldLayoutMk cId="3216823109" sldId="2147483683"/>
          </pc:sldLayoutMkLst>
        </pc:sldLayoutChg>
        <pc:sldLayoutChg chg="add del replId">
          <pc:chgData name="Sintia Ponta Garca Do Rosario (2316842)" userId="S::2316842@student.uwtsd.ac.uk::857b8d7d-e328-4f40-a34f-048dadc3e4ee" providerId="AD" clId="Web-{7323716D-C80A-FAE7-92F9-B0018A0477AF}" dt="2024-07-09T12:10:34.695" v="1"/>
          <pc:sldLayoutMkLst>
            <pc:docMk/>
            <pc:sldMasterMk cId="3464986423" sldId="2147483672"/>
            <pc:sldLayoutMk cId="1355077033" sldId="2147483684"/>
          </pc:sldLayoutMkLst>
        </pc:sldLayoutChg>
      </pc:sldMasterChg>
      <pc:sldMasterChg chg="add addSldLayout">
        <pc:chgData name="Sintia Ponta Garca Do Rosario (2316842)" userId="S::2316842@student.uwtsd.ac.uk::857b8d7d-e328-4f40-a34f-048dadc3e4ee" providerId="AD" clId="Web-{7323716D-C80A-FAE7-92F9-B0018A0477AF}" dt="2024-07-09T12:10:34.788" v="2"/>
        <pc:sldMasterMkLst>
          <pc:docMk/>
          <pc:sldMasterMk cId="2009736905" sldId="2147483725"/>
        </pc:sldMasterMkLst>
        <pc:sldLayoutChg chg="add">
          <pc:chgData name="Sintia Ponta Garca Do Rosario (2316842)" userId="S::2316842@student.uwtsd.ac.uk::857b8d7d-e328-4f40-a34f-048dadc3e4ee" providerId="AD" clId="Web-{7323716D-C80A-FAE7-92F9-B0018A0477AF}" dt="2024-07-09T12:10:34.788" v="2"/>
          <pc:sldLayoutMkLst>
            <pc:docMk/>
            <pc:sldMasterMk cId="2009736905" sldId="2147483725"/>
            <pc:sldLayoutMk cId="3976485303" sldId="2147483714"/>
          </pc:sldLayoutMkLst>
        </pc:sldLayoutChg>
        <pc:sldLayoutChg chg="add">
          <pc:chgData name="Sintia Ponta Garca Do Rosario (2316842)" userId="S::2316842@student.uwtsd.ac.uk::857b8d7d-e328-4f40-a34f-048dadc3e4ee" providerId="AD" clId="Web-{7323716D-C80A-FAE7-92F9-B0018A0477AF}" dt="2024-07-09T12:10:34.788" v="2"/>
          <pc:sldLayoutMkLst>
            <pc:docMk/>
            <pc:sldMasterMk cId="2009736905" sldId="2147483725"/>
            <pc:sldLayoutMk cId="2175721431" sldId="2147483715"/>
          </pc:sldLayoutMkLst>
        </pc:sldLayoutChg>
        <pc:sldLayoutChg chg="add">
          <pc:chgData name="Sintia Ponta Garca Do Rosario (2316842)" userId="S::2316842@student.uwtsd.ac.uk::857b8d7d-e328-4f40-a34f-048dadc3e4ee" providerId="AD" clId="Web-{7323716D-C80A-FAE7-92F9-B0018A0477AF}" dt="2024-07-09T12:10:34.788" v="2"/>
          <pc:sldLayoutMkLst>
            <pc:docMk/>
            <pc:sldMasterMk cId="2009736905" sldId="2147483725"/>
            <pc:sldLayoutMk cId="2118291287" sldId="2147483716"/>
          </pc:sldLayoutMkLst>
        </pc:sldLayoutChg>
        <pc:sldLayoutChg chg="add">
          <pc:chgData name="Sintia Ponta Garca Do Rosario (2316842)" userId="S::2316842@student.uwtsd.ac.uk::857b8d7d-e328-4f40-a34f-048dadc3e4ee" providerId="AD" clId="Web-{7323716D-C80A-FAE7-92F9-B0018A0477AF}" dt="2024-07-09T12:10:34.788" v="2"/>
          <pc:sldLayoutMkLst>
            <pc:docMk/>
            <pc:sldMasterMk cId="2009736905" sldId="2147483725"/>
            <pc:sldLayoutMk cId="1694279018" sldId="2147483717"/>
          </pc:sldLayoutMkLst>
        </pc:sldLayoutChg>
        <pc:sldLayoutChg chg="add">
          <pc:chgData name="Sintia Ponta Garca Do Rosario (2316842)" userId="S::2316842@student.uwtsd.ac.uk::857b8d7d-e328-4f40-a34f-048dadc3e4ee" providerId="AD" clId="Web-{7323716D-C80A-FAE7-92F9-B0018A0477AF}" dt="2024-07-09T12:10:34.788" v="2"/>
          <pc:sldLayoutMkLst>
            <pc:docMk/>
            <pc:sldMasterMk cId="2009736905" sldId="2147483725"/>
            <pc:sldLayoutMk cId="545013504" sldId="2147483718"/>
          </pc:sldLayoutMkLst>
        </pc:sldLayoutChg>
        <pc:sldLayoutChg chg="add">
          <pc:chgData name="Sintia Ponta Garca Do Rosario (2316842)" userId="S::2316842@student.uwtsd.ac.uk::857b8d7d-e328-4f40-a34f-048dadc3e4ee" providerId="AD" clId="Web-{7323716D-C80A-FAE7-92F9-B0018A0477AF}" dt="2024-07-09T12:10:34.788" v="2"/>
          <pc:sldLayoutMkLst>
            <pc:docMk/>
            <pc:sldMasterMk cId="2009736905" sldId="2147483725"/>
            <pc:sldLayoutMk cId="484312495" sldId="2147483719"/>
          </pc:sldLayoutMkLst>
        </pc:sldLayoutChg>
        <pc:sldLayoutChg chg="add">
          <pc:chgData name="Sintia Ponta Garca Do Rosario (2316842)" userId="S::2316842@student.uwtsd.ac.uk::857b8d7d-e328-4f40-a34f-048dadc3e4ee" providerId="AD" clId="Web-{7323716D-C80A-FAE7-92F9-B0018A0477AF}" dt="2024-07-09T12:10:34.788" v="2"/>
          <pc:sldLayoutMkLst>
            <pc:docMk/>
            <pc:sldMasterMk cId="2009736905" sldId="2147483725"/>
            <pc:sldLayoutMk cId="1363473533" sldId="2147483720"/>
          </pc:sldLayoutMkLst>
        </pc:sldLayoutChg>
        <pc:sldLayoutChg chg="add">
          <pc:chgData name="Sintia Ponta Garca Do Rosario (2316842)" userId="S::2316842@student.uwtsd.ac.uk::857b8d7d-e328-4f40-a34f-048dadc3e4ee" providerId="AD" clId="Web-{7323716D-C80A-FAE7-92F9-B0018A0477AF}" dt="2024-07-09T12:10:34.788" v="2"/>
          <pc:sldLayoutMkLst>
            <pc:docMk/>
            <pc:sldMasterMk cId="2009736905" sldId="2147483725"/>
            <pc:sldLayoutMk cId="2900679007" sldId="2147483721"/>
          </pc:sldLayoutMkLst>
        </pc:sldLayoutChg>
        <pc:sldLayoutChg chg="add">
          <pc:chgData name="Sintia Ponta Garca Do Rosario (2316842)" userId="S::2316842@student.uwtsd.ac.uk::857b8d7d-e328-4f40-a34f-048dadc3e4ee" providerId="AD" clId="Web-{7323716D-C80A-FAE7-92F9-B0018A0477AF}" dt="2024-07-09T12:10:34.788" v="2"/>
          <pc:sldLayoutMkLst>
            <pc:docMk/>
            <pc:sldMasterMk cId="2009736905" sldId="2147483725"/>
            <pc:sldLayoutMk cId="2915104563" sldId="2147483722"/>
          </pc:sldLayoutMkLst>
        </pc:sldLayoutChg>
        <pc:sldLayoutChg chg="add">
          <pc:chgData name="Sintia Ponta Garca Do Rosario (2316842)" userId="S::2316842@student.uwtsd.ac.uk::857b8d7d-e328-4f40-a34f-048dadc3e4ee" providerId="AD" clId="Web-{7323716D-C80A-FAE7-92F9-B0018A0477AF}" dt="2024-07-09T12:10:34.788" v="2"/>
          <pc:sldLayoutMkLst>
            <pc:docMk/>
            <pc:sldMasterMk cId="2009736905" sldId="2147483725"/>
            <pc:sldLayoutMk cId="3911727045" sldId="2147483723"/>
          </pc:sldLayoutMkLst>
        </pc:sldLayoutChg>
        <pc:sldLayoutChg chg="add">
          <pc:chgData name="Sintia Ponta Garca Do Rosario (2316842)" userId="S::2316842@student.uwtsd.ac.uk::857b8d7d-e328-4f40-a34f-048dadc3e4ee" providerId="AD" clId="Web-{7323716D-C80A-FAE7-92F9-B0018A0477AF}" dt="2024-07-09T12:10:34.788" v="2"/>
          <pc:sldLayoutMkLst>
            <pc:docMk/>
            <pc:sldMasterMk cId="2009736905" sldId="2147483725"/>
            <pc:sldLayoutMk cId="2723867242" sldId="2147483724"/>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DF9204-3F29-4C3A-BA41-3063400202C4}"/>
              </a:ext>
            </a:extLst>
          </p:cNvPr>
          <p:cNvSpPr>
            <a:spLocks noGrp="1"/>
          </p:cNvSpPr>
          <p:nvPr>
            <p:ph type="ctrTitle"/>
          </p:nvPr>
        </p:nvSpPr>
        <p:spPr>
          <a:xfrm>
            <a:off x="1524000" y="1122363"/>
            <a:ext cx="9144000" cy="2387600"/>
          </a:xfrm>
        </p:spPr>
        <p:txBody>
          <a:bodyPr anchor="b"/>
          <a:lstStyle>
            <a:lvl1pPr algn="ctr">
              <a:defRPr sz="4400"/>
            </a:lvl1pPr>
          </a:lstStyle>
          <a:p>
            <a:r>
              <a:rPr lang="en-US"/>
              <a:t>Click to edit Master title style</a:t>
            </a:r>
          </a:p>
        </p:txBody>
      </p:sp>
      <p:sp>
        <p:nvSpPr>
          <p:cNvPr id="3" name="Subtitle 2">
            <a:extLst>
              <a:ext uri="{FF2B5EF4-FFF2-40B4-BE49-F238E27FC236}">
                <a16:creationId xmlns:a16="http://schemas.microsoft.com/office/drawing/2014/main" id="{203393CD-7262-4AC7-80E6-52FE6F3F39BA}"/>
              </a:ext>
            </a:extLst>
          </p:cNvPr>
          <p:cNvSpPr>
            <a:spLocks noGrp="1"/>
          </p:cNvSpPr>
          <p:nvPr>
            <p:ph type="subTitle" idx="1"/>
          </p:nvPr>
        </p:nvSpPr>
        <p:spPr>
          <a:xfrm>
            <a:off x="1524000" y="3602038"/>
            <a:ext cx="9144000" cy="1655762"/>
          </a:xfrm>
        </p:spPr>
        <p:txBody>
          <a:bodyPr/>
          <a:lstStyle>
            <a:lvl1pPr marL="0" indent="0" algn="ctr">
              <a:buNone/>
              <a:defRPr sz="20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7D430AE-0210-4E82-AD7B-41B112DE7F7D}"/>
              </a:ext>
            </a:extLst>
          </p:cNvPr>
          <p:cNvSpPr>
            <a:spLocks noGrp="1"/>
          </p:cNvSpPr>
          <p:nvPr>
            <p:ph type="dt" sz="half" idx="10"/>
          </p:nvPr>
        </p:nvSpPr>
        <p:spPr/>
        <p:txBody>
          <a:bodyPr/>
          <a:lstStyle>
            <a:lvl1pPr>
              <a:defRPr>
                <a:solidFill>
                  <a:schemeClr val="tx1">
                    <a:alpha val="60000"/>
                  </a:schemeClr>
                </a:solidFill>
                <a:latin typeface="+mn-lt"/>
              </a:defRPr>
            </a:lvl1pPr>
          </a:lstStyle>
          <a:p>
            <a:fld id="{11A6662E-FAF4-44BC-88B5-85A7CBFB6D30}" type="datetime1">
              <a:rPr lang="en-US" smtClean="0"/>
              <a:pPr/>
              <a:t>7/10/2024</a:t>
            </a:fld>
            <a:endParaRPr lang="en-US"/>
          </a:p>
        </p:txBody>
      </p:sp>
      <p:sp>
        <p:nvSpPr>
          <p:cNvPr id="5" name="Footer Placeholder 4">
            <a:extLst>
              <a:ext uri="{FF2B5EF4-FFF2-40B4-BE49-F238E27FC236}">
                <a16:creationId xmlns:a16="http://schemas.microsoft.com/office/drawing/2014/main" id="{0F221974-7DEC-459D-9642-CB5B59C82771}"/>
              </a:ext>
            </a:extLst>
          </p:cNvPr>
          <p:cNvSpPr>
            <a:spLocks noGrp="1"/>
          </p:cNvSpPr>
          <p:nvPr>
            <p:ph type="ftr" sz="quarter" idx="11"/>
          </p:nvPr>
        </p:nvSpPr>
        <p:spPr/>
        <p:txBody>
          <a:bodyPr/>
          <a:lstStyle>
            <a:lvl1pPr>
              <a:defRPr>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60731837-C94E-4B5B-BCF0-110C69EDB41C}"/>
              </a:ext>
            </a:extLst>
          </p:cNvPr>
          <p:cNvSpPr>
            <a:spLocks noGrp="1"/>
          </p:cNvSpPr>
          <p:nvPr>
            <p:ph type="sldNum" sz="quarter" idx="12"/>
          </p:nvPr>
        </p:nvSpPr>
        <p:spPr/>
        <p:txBody>
          <a:bodyPr/>
          <a:lstStyle>
            <a:lvl1pPr>
              <a:defRPr>
                <a:solidFill>
                  <a:schemeClr val="tx1">
                    <a:alpha val="60000"/>
                  </a:schemeClr>
                </a:solidFill>
                <a:latin typeface="+mn-lt"/>
              </a:defRPr>
            </a:lvl1pPr>
          </a:lstStyle>
          <a:p>
            <a:fld id="{73B850FF-6169-4056-8077-06FFA93A5366}" type="slidenum">
              <a:rPr lang="en-US" smtClean="0"/>
              <a:pPr/>
              <a:t>‹#›</a:t>
            </a:fld>
            <a:endParaRPr lang="en-US"/>
          </a:p>
        </p:txBody>
      </p:sp>
    </p:spTree>
    <p:extLst>
      <p:ext uri="{BB962C8B-B14F-4D97-AF65-F5344CB8AC3E}">
        <p14:creationId xmlns:p14="http://schemas.microsoft.com/office/powerpoint/2010/main" val="39117270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4CC1FC-ADE8-488C-A1DA-2FD569FD4D0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F02842-38C3-46D6-8527-0F6FE623C5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864CF5-F681-40C2-88CC-E02206C9CECB}"/>
              </a:ext>
            </a:extLst>
          </p:cNvPr>
          <p:cNvSpPr>
            <a:spLocks noGrp="1"/>
          </p:cNvSpPr>
          <p:nvPr>
            <p:ph type="dt" sz="half" idx="10"/>
          </p:nvPr>
        </p:nvSpPr>
        <p:spPr/>
        <p:txBody>
          <a:bodyPr/>
          <a:lstStyle/>
          <a:p>
            <a:fld id="{0055F08A-1E71-4B2B-BB49-E743F2903911}" type="datetime1">
              <a:rPr lang="en-US" smtClean="0"/>
              <a:t>7/10/2024</a:t>
            </a:fld>
            <a:endParaRPr lang="en-US"/>
          </a:p>
        </p:txBody>
      </p:sp>
      <p:sp>
        <p:nvSpPr>
          <p:cNvPr id="5" name="Footer Placeholder 4">
            <a:extLst>
              <a:ext uri="{FF2B5EF4-FFF2-40B4-BE49-F238E27FC236}">
                <a16:creationId xmlns:a16="http://schemas.microsoft.com/office/drawing/2014/main" id="{82C04753-4FE4-4A6F-99BB-CFFC92E0CD0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A569D1-DB13-4BD9-8BA9-0DEAD98F893F}"/>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7238672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0B05-7BF6-4073-9106-FA19E97273CB}"/>
              </a:ext>
            </a:extLst>
          </p:cNvPr>
          <p:cNvSpPr>
            <a:spLocks noGrp="1"/>
          </p:cNvSpPr>
          <p:nvPr>
            <p:ph type="title"/>
          </p:nvPr>
        </p:nvSpPr>
        <p:spPr>
          <a:xfrm>
            <a:off x="831850" y="1709738"/>
            <a:ext cx="10515600" cy="2852737"/>
          </a:xfrm>
        </p:spPr>
        <p:txBody>
          <a:bodyPr anchor="b"/>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4E8EE8D7-6B58-4A3F-9DD5-E563D5192A68}"/>
              </a:ext>
            </a:extLst>
          </p:cNvPr>
          <p:cNvSpPr>
            <a:spLocks noGrp="1"/>
          </p:cNvSpPr>
          <p:nvPr>
            <p:ph type="body" idx="1"/>
          </p:nvPr>
        </p:nvSpPr>
        <p:spPr>
          <a:xfrm>
            <a:off x="831850" y="4589463"/>
            <a:ext cx="10515600" cy="1500187"/>
          </a:xfrm>
        </p:spPr>
        <p:txBody>
          <a:bodyPr/>
          <a:lstStyle>
            <a:lvl1pPr marL="0" indent="0">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102990E-9F0A-446A-B5B8-459CA8D98D92}"/>
              </a:ext>
            </a:extLst>
          </p:cNvPr>
          <p:cNvSpPr>
            <a:spLocks noGrp="1"/>
          </p:cNvSpPr>
          <p:nvPr>
            <p:ph type="dt" sz="half" idx="10"/>
          </p:nvPr>
        </p:nvSpPr>
        <p:spPr/>
        <p:txBody>
          <a:bodyPr/>
          <a:lstStyle/>
          <a:p>
            <a:fld id="{15417D9E-721A-44BB-8863-9873FE64DA75}" type="datetime1">
              <a:rPr lang="en-US" smtClean="0"/>
              <a:t>7/10/2024</a:t>
            </a:fld>
            <a:endParaRPr lang="en-US"/>
          </a:p>
        </p:txBody>
      </p:sp>
      <p:sp>
        <p:nvSpPr>
          <p:cNvPr id="5" name="Footer Placeholder 4">
            <a:extLst>
              <a:ext uri="{FF2B5EF4-FFF2-40B4-BE49-F238E27FC236}">
                <a16:creationId xmlns:a16="http://schemas.microsoft.com/office/drawing/2014/main" id="{89E68EAA-4377-45FF-9D7C-9E77BC9F275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207FA71-74C3-44B8-A0AC-E18A1E76B43D}"/>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9764853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1F12-2D88-4F76-AF46-BD5156C127A9}"/>
              </a:ext>
            </a:extLst>
          </p:cNvPr>
          <p:cNvSpPr>
            <a:spLocks noGrp="1"/>
          </p:cNvSpPr>
          <p:nvPr>
            <p:ph type="title"/>
          </p:nvPr>
        </p:nvSpPr>
        <p:spPr>
          <a:xfrm>
            <a:off x="458694" y="365760"/>
            <a:ext cx="10895106" cy="1325563"/>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E6E1AA46-E3EB-4704-B019-F90F1E6177A5}"/>
              </a:ext>
            </a:extLst>
          </p:cNvPr>
          <p:cNvSpPr>
            <a:spLocks noGrp="1"/>
          </p:cNvSpPr>
          <p:nvPr>
            <p:ph sz="half" idx="1"/>
          </p:nvPr>
        </p:nvSpPr>
        <p:spPr>
          <a:xfrm>
            <a:off x="458695" y="1825625"/>
            <a:ext cx="5561106"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5C17480F-A530-4D05-9A22-E573FB4BA620}"/>
              </a:ext>
            </a:extLst>
          </p:cNvPr>
          <p:cNvSpPr>
            <a:spLocks noGrp="1"/>
          </p:cNvSpPr>
          <p:nvPr>
            <p:ph sz="half" idx="2"/>
          </p:nvPr>
        </p:nvSpPr>
        <p:spPr>
          <a:xfrm>
            <a:off x="6172199" y="1825625"/>
            <a:ext cx="5561105"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5B56FDA-C47A-4F4A-A364-BA60A25AB90A}"/>
              </a:ext>
            </a:extLst>
          </p:cNvPr>
          <p:cNvSpPr>
            <a:spLocks noGrp="1"/>
          </p:cNvSpPr>
          <p:nvPr>
            <p:ph type="dt" sz="half" idx="10"/>
          </p:nvPr>
        </p:nvSpPr>
        <p:spPr/>
        <p:txBody>
          <a:bodyPr/>
          <a:lstStyle/>
          <a:p>
            <a:fld id="{5F31DA2F-80B8-49CF-99FB-5ABCA53A607A}" type="datetime1">
              <a:rPr lang="en-US" smtClean="0"/>
              <a:t>7/10/2024</a:t>
            </a:fld>
            <a:endParaRPr lang="en-US"/>
          </a:p>
        </p:txBody>
      </p:sp>
      <p:sp>
        <p:nvSpPr>
          <p:cNvPr id="6" name="Footer Placeholder 5">
            <a:extLst>
              <a:ext uri="{FF2B5EF4-FFF2-40B4-BE49-F238E27FC236}">
                <a16:creationId xmlns:a16="http://schemas.microsoft.com/office/drawing/2014/main" id="{7326D8DD-6D84-44D4-8A1B-57615B3ED8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4C8FE31-B577-4017-8AFE-A8BA09596E9C}"/>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757214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C28C9-B8CC-413F-9FFA-626680E4A828}"/>
              </a:ext>
            </a:extLst>
          </p:cNvPr>
          <p:cNvSpPr>
            <a:spLocks noGrp="1"/>
          </p:cNvSpPr>
          <p:nvPr>
            <p:ph type="title"/>
          </p:nvPr>
        </p:nvSpPr>
        <p:spPr>
          <a:xfrm>
            <a:off x="458694" y="365125"/>
            <a:ext cx="11274612"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53FE72-9D42-45F5-A37F-B12130388AD5}"/>
              </a:ext>
            </a:extLst>
          </p:cNvPr>
          <p:cNvSpPr>
            <a:spLocks noGrp="1"/>
          </p:cNvSpPr>
          <p:nvPr>
            <p:ph type="body" idx="1"/>
          </p:nvPr>
        </p:nvSpPr>
        <p:spPr>
          <a:xfrm>
            <a:off x="465256" y="1752600"/>
            <a:ext cx="5532319"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EE3A31D-9B5F-4DE3-B18D-F7F77782EB46}"/>
              </a:ext>
            </a:extLst>
          </p:cNvPr>
          <p:cNvSpPr>
            <a:spLocks noGrp="1"/>
          </p:cNvSpPr>
          <p:nvPr>
            <p:ph sz="half" idx="2"/>
          </p:nvPr>
        </p:nvSpPr>
        <p:spPr>
          <a:xfrm>
            <a:off x="465256" y="2666999"/>
            <a:ext cx="5532319"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BE1D2D-822C-466C-A7B9-1A2D97366A41}"/>
              </a:ext>
            </a:extLst>
          </p:cNvPr>
          <p:cNvSpPr>
            <a:spLocks noGrp="1"/>
          </p:cNvSpPr>
          <p:nvPr>
            <p:ph type="body" sz="quarter" idx="3"/>
          </p:nvPr>
        </p:nvSpPr>
        <p:spPr>
          <a:xfrm>
            <a:off x="6172200" y="1752600"/>
            <a:ext cx="5561106" cy="823912"/>
          </a:xfrm>
        </p:spPr>
        <p:txBody>
          <a:bodyPr anchor="b"/>
          <a:lstStyle>
            <a:lvl1pPr marL="0" indent="0">
              <a:buNone/>
              <a:defRPr sz="24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6F13B2C-44CA-49C4-BC84-02AF1638F381}"/>
              </a:ext>
            </a:extLst>
          </p:cNvPr>
          <p:cNvSpPr>
            <a:spLocks noGrp="1"/>
          </p:cNvSpPr>
          <p:nvPr>
            <p:ph sz="quarter" idx="4"/>
          </p:nvPr>
        </p:nvSpPr>
        <p:spPr>
          <a:xfrm>
            <a:off x="6172200" y="2666999"/>
            <a:ext cx="5561106" cy="35226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793CB55-E9C1-4CE6-9B61-81B71475B960}"/>
              </a:ext>
            </a:extLst>
          </p:cNvPr>
          <p:cNvSpPr>
            <a:spLocks noGrp="1"/>
          </p:cNvSpPr>
          <p:nvPr>
            <p:ph type="dt" sz="half" idx="10"/>
          </p:nvPr>
        </p:nvSpPr>
        <p:spPr/>
        <p:txBody>
          <a:bodyPr/>
          <a:lstStyle/>
          <a:p>
            <a:fld id="{28852172-E6C9-4B6C-929A-A9DE3837BBF1}" type="datetime1">
              <a:rPr lang="en-US" smtClean="0"/>
              <a:t>7/10/2024</a:t>
            </a:fld>
            <a:endParaRPr lang="en-US"/>
          </a:p>
        </p:txBody>
      </p:sp>
      <p:sp>
        <p:nvSpPr>
          <p:cNvPr id="8" name="Footer Placeholder 7">
            <a:extLst>
              <a:ext uri="{FF2B5EF4-FFF2-40B4-BE49-F238E27FC236}">
                <a16:creationId xmlns:a16="http://schemas.microsoft.com/office/drawing/2014/main" id="{0DF22318-747B-4EC9-862C-D9FD488CC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CFBDDDF-16BD-438D-937D-0E3E30E74E86}"/>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11829128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792D5F-0BD4-4517-9233-E08AF405B6DE}"/>
              </a:ext>
            </a:extLst>
          </p:cNvPr>
          <p:cNvSpPr>
            <a:spLocks noGrp="1"/>
          </p:cNvSpPr>
          <p:nvPr>
            <p:ph type="title"/>
          </p:nvPr>
        </p:nvSpPr>
        <p:spPr>
          <a:xfrm>
            <a:off x="458694" y="365760"/>
            <a:ext cx="11274612" cy="1325563"/>
          </a:xfrm>
        </p:spPr>
        <p:txBody>
          <a:bodyPr/>
          <a:lstStyle/>
          <a:p>
            <a:r>
              <a:rPr lang="en-US"/>
              <a:t>Click to edit Master title style</a:t>
            </a:r>
          </a:p>
        </p:txBody>
      </p:sp>
      <p:sp>
        <p:nvSpPr>
          <p:cNvPr id="3" name="Date Placeholder 2">
            <a:extLst>
              <a:ext uri="{FF2B5EF4-FFF2-40B4-BE49-F238E27FC236}">
                <a16:creationId xmlns:a16="http://schemas.microsoft.com/office/drawing/2014/main" id="{B83523B8-51E3-48B8-BFD8-CE950619804E}"/>
              </a:ext>
            </a:extLst>
          </p:cNvPr>
          <p:cNvSpPr>
            <a:spLocks noGrp="1"/>
          </p:cNvSpPr>
          <p:nvPr>
            <p:ph type="dt" sz="half" idx="10"/>
          </p:nvPr>
        </p:nvSpPr>
        <p:spPr>
          <a:xfrm>
            <a:off x="458693" y="6416675"/>
            <a:ext cx="2921715" cy="365125"/>
          </a:xfrm>
        </p:spPr>
        <p:txBody>
          <a:bodyPr/>
          <a:lstStyle/>
          <a:p>
            <a:fld id="{3AB41CFF-90C9-47B3-9DA1-F2BF8D839F7E}" type="datetime1">
              <a:rPr lang="en-US" smtClean="0"/>
              <a:t>7/10/2024</a:t>
            </a:fld>
            <a:endParaRPr lang="en-US"/>
          </a:p>
        </p:txBody>
      </p:sp>
      <p:sp>
        <p:nvSpPr>
          <p:cNvPr id="4" name="Footer Placeholder 3">
            <a:extLst>
              <a:ext uri="{FF2B5EF4-FFF2-40B4-BE49-F238E27FC236}">
                <a16:creationId xmlns:a16="http://schemas.microsoft.com/office/drawing/2014/main" id="{7D739B90-5D50-4424-B51D-53C39162186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6F9286-3A00-4D3C-A3F0-50AC9045C4E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6942790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2933BE2-665A-42DA-A3B7-835F81A3F46B}"/>
              </a:ext>
            </a:extLst>
          </p:cNvPr>
          <p:cNvSpPr>
            <a:spLocks noGrp="1"/>
          </p:cNvSpPr>
          <p:nvPr>
            <p:ph type="dt" sz="half" idx="10"/>
          </p:nvPr>
        </p:nvSpPr>
        <p:spPr/>
        <p:txBody>
          <a:bodyPr/>
          <a:lstStyle/>
          <a:p>
            <a:fld id="{F06048FA-06AB-4884-A69B-986B96E68A24}" type="datetime1">
              <a:rPr lang="en-US" smtClean="0"/>
              <a:t>7/10/2024</a:t>
            </a:fld>
            <a:endParaRPr lang="en-US"/>
          </a:p>
        </p:txBody>
      </p:sp>
      <p:sp>
        <p:nvSpPr>
          <p:cNvPr id="3" name="Footer Placeholder 2">
            <a:extLst>
              <a:ext uri="{FF2B5EF4-FFF2-40B4-BE49-F238E27FC236}">
                <a16:creationId xmlns:a16="http://schemas.microsoft.com/office/drawing/2014/main" id="{634DBCBD-AD42-432D-ABA9-20D616AF3ED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E140251-3596-4673-B24B-59A6F9ED8FB3}"/>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5450135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A81A1-6D8E-4DD6-8E49-DABDE6D107E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693F18F-F78D-4A31-A6BC-6552105BCF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582C2F4-BDF4-4A4F-AA3D-52692932C2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13850F-5C87-4F08-9658-EAF049B60EB0}"/>
              </a:ext>
            </a:extLst>
          </p:cNvPr>
          <p:cNvSpPr>
            <a:spLocks noGrp="1"/>
          </p:cNvSpPr>
          <p:nvPr>
            <p:ph type="dt" sz="half" idx="10"/>
          </p:nvPr>
        </p:nvSpPr>
        <p:spPr/>
        <p:txBody>
          <a:bodyPr/>
          <a:lstStyle/>
          <a:p>
            <a:fld id="{50DB7ABA-0172-4F9C-889D-567164F66BCD}" type="datetime1">
              <a:rPr lang="en-US" smtClean="0"/>
              <a:t>7/10/2024</a:t>
            </a:fld>
            <a:endParaRPr lang="en-US"/>
          </a:p>
        </p:txBody>
      </p:sp>
      <p:sp>
        <p:nvSpPr>
          <p:cNvPr id="6" name="Footer Placeholder 5">
            <a:extLst>
              <a:ext uri="{FF2B5EF4-FFF2-40B4-BE49-F238E27FC236}">
                <a16:creationId xmlns:a16="http://schemas.microsoft.com/office/drawing/2014/main" id="{210BCE9A-A746-4439-B5D3-966FBC8E5F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41D3B51-AA2E-4AA1-8062-A0D476D80CCB}"/>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151045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D02CF7-F453-4B3E-9510-D747979878A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3E2A1B9-8A2A-4B49-8B79-76D3EEB36B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BD9FEA03-0EC4-4085-AE63-4AA492D61A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05AD5B-0DEA-4C6F-94D2-FAA99F2E5DA9}"/>
              </a:ext>
            </a:extLst>
          </p:cNvPr>
          <p:cNvSpPr>
            <a:spLocks noGrp="1"/>
          </p:cNvSpPr>
          <p:nvPr>
            <p:ph type="dt" sz="half" idx="10"/>
          </p:nvPr>
        </p:nvSpPr>
        <p:spPr/>
        <p:txBody>
          <a:bodyPr/>
          <a:lstStyle/>
          <a:p>
            <a:fld id="{78AC6A5B-8AE7-4A41-B5A7-9ADC6686DC18}" type="datetime1">
              <a:rPr lang="en-US" smtClean="0"/>
              <a:t>7/10/2024</a:t>
            </a:fld>
            <a:endParaRPr lang="en-US"/>
          </a:p>
        </p:txBody>
      </p:sp>
      <p:sp>
        <p:nvSpPr>
          <p:cNvPr id="6" name="Footer Placeholder 5">
            <a:extLst>
              <a:ext uri="{FF2B5EF4-FFF2-40B4-BE49-F238E27FC236}">
                <a16:creationId xmlns:a16="http://schemas.microsoft.com/office/drawing/2014/main" id="{F0DC6744-7CBA-4A1D-8F87-10699F9812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EAD9048-35FF-4BE9-8157-BE4BAA1C7251}"/>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4843124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7ABDD2-E186-4F25-8FDE-D1E875E9C30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318CC5B-A7E0-48B1-8329-6533AC76E7B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3905B1B-77FE-4BFC-BF87-87DA989F0082}"/>
              </a:ext>
            </a:extLst>
          </p:cNvPr>
          <p:cNvSpPr>
            <a:spLocks noGrp="1"/>
          </p:cNvSpPr>
          <p:nvPr>
            <p:ph type="dt" sz="half" idx="10"/>
          </p:nvPr>
        </p:nvSpPr>
        <p:spPr/>
        <p:txBody>
          <a:bodyPr/>
          <a:lstStyle/>
          <a:p>
            <a:fld id="{4C559632-1575-4E14-B53B-3DC3D5ED3947}" type="datetime1">
              <a:rPr lang="en-US" smtClean="0"/>
              <a:t>7/10/2024</a:t>
            </a:fld>
            <a:endParaRPr lang="en-US"/>
          </a:p>
        </p:txBody>
      </p:sp>
      <p:sp>
        <p:nvSpPr>
          <p:cNvPr id="5" name="Footer Placeholder 4">
            <a:extLst>
              <a:ext uri="{FF2B5EF4-FFF2-40B4-BE49-F238E27FC236}">
                <a16:creationId xmlns:a16="http://schemas.microsoft.com/office/drawing/2014/main" id="{3118531E-1B90-4631-BD37-4BB1DBFABF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8A55E8-88DC-4280-8E04-FF50FF8EDB5A}"/>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3634735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60633D-90E4-4F5A-9EBF-DDEC2B0B471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DDD3065-FA3D-42C8-BFDA-967C87F4F2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DC126F-38E2-4425-861F-98ED432284BA}"/>
              </a:ext>
            </a:extLst>
          </p:cNvPr>
          <p:cNvSpPr>
            <a:spLocks noGrp="1"/>
          </p:cNvSpPr>
          <p:nvPr>
            <p:ph type="dt" sz="half" idx="10"/>
          </p:nvPr>
        </p:nvSpPr>
        <p:spPr/>
        <p:txBody>
          <a:bodyPr/>
          <a:lstStyle/>
          <a:p>
            <a:fld id="{CC4A6868-2568-4CC9-B302-F37117B01A6E}" type="datetime1">
              <a:rPr lang="en-US" smtClean="0"/>
              <a:t>7/10/2024</a:t>
            </a:fld>
            <a:endParaRPr lang="en-US"/>
          </a:p>
        </p:txBody>
      </p:sp>
      <p:sp>
        <p:nvSpPr>
          <p:cNvPr id="5" name="Footer Placeholder 4">
            <a:extLst>
              <a:ext uri="{FF2B5EF4-FFF2-40B4-BE49-F238E27FC236}">
                <a16:creationId xmlns:a16="http://schemas.microsoft.com/office/drawing/2014/main" id="{CA9645D8-F22A-4354-A8B3-96E8A2D232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59E2295-A616-4D57-8800-7B7E213A8CC8}"/>
              </a:ext>
            </a:extLst>
          </p:cNvPr>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9006790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0BABF38A-8A0D-492E-BD20-6CF4D46B50BD}"/>
              </a:ext>
              <a:ext uri="{C183D7F6-B498-43B3-948B-1728B52AA6E4}">
                <adec:decorative xmlns:adec="http://schemas.microsoft.com/office/drawing/2017/decorative" val="1"/>
              </a:ext>
            </a:extLst>
          </p:cNvPr>
          <p:cNvSpPr/>
          <p:nvPr/>
        </p:nvSpPr>
        <p:spPr>
          <a:xfrm>
            <a:off x="0" y="0"/>
            <a:ext cx="12192000" cy="6858004"/>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Placeholder 1">
            <a:extLst>
              <a:ext uri="{FF2B5EF4-FFF2-40B4-BE49-F238E27FC236}">
                <a16:creationId xmlns:a16="http://schemas.microsoft.com/office/drawing/2014/main" id="{E9984D45-0ED3-4D03-8E44-5E355C9134F1}"/>
              </a:ext>
            </a:extLst>
          </p:cNvPr>
          <p:cNvSpPr>
            <a:spLocks noGrp="1"/>
          </p:cNvSpPr>
          <p:nvPr>
            <p:ph type="title"/>
          </p:nvPr>
        </p:nvSpPr>
        <p:spPr>
          <a:xfrm>
            <a:off x="458694" y="425450"/>
            <a:ext cx="11274612"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F687D6E-D1E9-489C-9AA9-3575C39BAA0B}"/>
              </a:ext>
            </a:extLst>
          </p:cNvPr>
          <p:cNvSpPr>
            <a:spLocks noGrp="1"/>
          </p:cNvSpPr>
          <p:nvPr>
            <p:ph type="body" idx="1"/>
          </p:nvPr>
        </p:nvSpPr>
        <p:spPr>
          <a:xfrm>
            <a:off x="458694" y="1949450"/>
            <a:ext cx="11274612" cy="41957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364E9C-08EE-4B1B-B3FC-D6D997F4EA38}"/>
              </a:ext>
            </a:extLst>
          </p:cNvPr>
          <p:cNvSpPr>
            <a:spLocks noGrp="1"/>
          </p:cNvSpPr>
          <p:nvPr>
            <p:ph type="dt" sz="half" idx="2"/>
          </p:nvPr>
        </p:nvSpPr>
        <p:spPr>
          <a:xfrm>
            <a:off x="458694" y="6416675"/>
            <a:ext cx="2743200" cy="365125"/>
          </a:xfrm>
          <a:prstGeom prst="rect">
            <a:avLst/>
          </a:prstGeom>
        </p:spPr>
        <p:txBody>
          <a:bodyPr vert="horz" lIns="91440" tIns="45720" rIns="91440" bIns="45720" rtlCol="0" anchor="ctr"/>
          <a:lstStyle>
            <a:lvl1pPr algn="l">
              <a:defRPr sz="900">
                <a:solidFill>
                  <a:schemeClr val="tx1">
                    <a:alpha val="60000"/>
                  </a:schemeClr>
                </a:solidFill>
                <a:latin typeface="+mn-lt"/>
              </a:defRPr>
            </a:lvl1pPr>
          </a:lstStyle>
          <a:p>
            <a:fld id="{57E0CF6C-748E-4B7A-BC8B-3011EF78ED13}" type="datetime1">
              <a:rPr lang="en-US" smtClean="0"/>
              <a:pPr/>
              <a:t>7/10/2024</a:t>
            </a:fld>
            <a:endParaRPr lang="en-US"/>
          </a:p>
        </p:txBody>
      </p:sp>
      <p:sp>
        <p:nvSpPr>
          <p:cNvPr id="5" name="Footer Placeholder 4">
            <a:extLst>
              <a:ext uri="{FF2B5EF4-FFF2-40B4-BE49-F238E27FC236}">
                <a16:creationId xmlns:a16="http://schemas.microsoft.com/office/drawing/2014/main" id="{BAB0A1F1-38FE-4C27-81E6-A43A54793FC3}"/>
              </a:ext>
            </a:extLst>
          </p:cNvPr>
          <p:cNvSpPr>
            <a:spLocks noGrp="1"/>
          </p:cNvSpPr>
          <p:nvPr>
            <p:ph type="ftr" sz="quarter" idx="3"/>
          </p:nvPr>
        </p:nvSpPr>
        <p:spPr>
          <a:xfrm>
            <a:off x="4038600" y="6416675"/>
            <a:ext cx="4114800" cy="365125"/>
          </a:xfrm>
          <a:prstGeom prst="rect">
            <a:avLst/>
          </a:prstGeom>
        </p:spPr>
        <p:txBody>
          <a:bodyPr vert="horz" lIns="91440" tIns="45720" rIns="91440" bIns="45720" rtlCol="0" anchor="ctr"/>
          <a:lstStyle>
            <a:lvl1pPr algn="ctr">
              <a:defRPr sz="900">
                <a:solidFill>
                  <a:schemeClr val="tx1">
                    <a:alpha val="60000"/>
                  </a:schemeClr>
                </a:solidFill>
                <a:latin typeface="+mn-lt"/>
              </a:defRPr>
            </a:lvl1pPr>
          </a:lstStyle>
          <a:p>
            <a:endParaRPr lang="en-US">
              <a:solidFill>
                <a:schemeClr val="tx1">
                  <a:alpha val="60000"/>
                </a:schemeClr>
              </a:solidFill>
            </a:endParaRPr>
          </a:p>
        </p:txBody>
      </p:sp>
      <p:sp>
        <p:nvSpPr>
          <p:cNvPr id="6" name="Slide Number Placeholder 5">
            <a:extLst>
              <a:ext uri="{FF2B5EF4-FFF2-40B4-BE49-F238E27FC236}">
                <a16:creationId xmlns:a16="http://schemas.microsoft.com/office/drawing/2014/main" id="{5E26B39A-FFD8-42EF-ADC7-7DB3B302F8B2}"/>
              </a:ext>
            </a:extLst>
          </p:cNvPr>
          <p:cNvSpPr>
            <a:spLocks noGrp="1"/>
          </p:cNvSpPr>
          <p:nvPr>
            <p:ph type="sldNum" sz="quarter" idx="4"/>
          </p:nvPr>
        </p:nvSpPr>
        <p:spPr>
          <a:xfrm>
            <a:off x="8990106" y="6416675"/>
            <a:ext cx="2743200" cy="365125"/>
          </a:xfrm>
          <a:prstGeom prst="rect">
            <a:avLst/>
          </a:prstGeom>
        </p:spPr>
        <p:txBody>
          <a:bodyPr vert="horz" lIns="91440" tIns="45720" rIns="91440" bIns="45720" rtlCol="0" anchor="ctr"/>
          <a:lstStyle>
            <a:lvl1pPr algn="r">
              <a:defRPr sz="900">
                <a:solidFill>
                  <a:schemeClr val="tx1">
                    <a:alpha val="60000"/>
                  </a:schemeClr>
                </a:solidFill>
                <a:latin typeface="+mn-lt"/>
              </a:defRPr>
            </a:lvl1pPr>
          </a:lstStyle>
          <a:p>
            <a:fld id="{73B850FF-6169-4056-8077-06FFA93A5366}" type="slidenum">
              <a:rPr lang="en-US" smtClean="0"/>
              <a:pPr/>
              <a:t>‹#›</a:t>
            </a:fld>
            <a:endParaRPr lang="en-US"/>
          </a:p>
        </p:txBody>
      </p:sp>
      <p:pic>
        <p:nvPicPr>
          <p:cNvPr id="14" name="Picture 13" descr="A picture containing sitting&#10;&#10;Description automatically generated">
            <a:extLst>
              <a:ext uri="{FF2B5EF4-FFF2-40B4-BE49-F238E27FC236}">
                <a16:creationId xmlns:a16="http://schemas.microsoft.com/office/drawing/2014/main" id="{BC526B7A-4801-4FD1-95C8-03AF22629E87}"/>
              </a:ext>
            </a:extLst>
          </p:cNvPr>
          <p:cNvPicPr>
            <a:picLocks noChangeAspect="1"/>
          </p:cNvPicPr>
          <p:nvPr/>
        </p:nvPicPr>
        <p:blipFill>
          <a:blip r:embed="rId13">
            <a:alphaModFix amt="10000"/>
            <a:extLst>
              <a:ext uri="{28A0092B-C50C-407E-A947-70E740481C1C}">
                <a14:useLocalDpi xmlns:a14="http://schemas.microsoft.com/office/drawing/2010/main" val="0"/>
              </a:ext>
            </a:extLst>
          </a:blip>
          <a:stretch>
            <a:fillRect/>
          </a:stretch>
        </p:blipFill>
        <p:spPr>
          <a:xfrm>
            <a:off x="8534400" y="0"/>
            <a:ext cx="3654612" cy="4575348"/>
          </a:xfrm>
          <a:prstGeom prst="rect">
            <a:avLst/>
          </a:prstGeom>
        </p:spPr>
      </p:pic>
    </p:spTree>
    <p:extLst>
      <p:ext uri="{BB962C8B-B14F-4D97-AF65-F5344CB8AC3E}">
        <p14:creationId xmlns:p14="http://schemas.microsoft.com/office/powerpoint/2010/main" val="2009736905"/>
      </p:ext>
    </p:extLst>
  </p:cSld>
  <p:clrMap bg1="lt1" tx1="dk1" bg2="lt2" tx2="dk2" accent1="accent1" accent2="accent2" accent3="accent3" accent4="accent4" accent5="accent5" accent6="accent6" hlink="hlink" folHlink="folHlink"/>
  <p:sldLayoutIdLst>
    <p:sldLayoutId id="2147483723" r:id="rId1"/>
    <p:sldLayoutId id="2147483724" r:id="rId2"/>
    <p:sldLayoutId id="2147483714" r:id="rId3"/>
    <p:sldLayoutId id="2147483715" r:id="rId4"/>
    <p:sldLayoutId id="2147483716" r:id="rId5"/>
    <p:sldLayoutId id="2147483717" r:id="rId6"/>
    <p:sldLayoutId id="2147483718" r:id="rId7"/>
    <p:sldLayoutId id="2147483722" r:id="rId8"/>
    <p:sldLayoutId id="2147483719" r:id="rId9"/>
    <p:sldLayoutId id="2147483720" r:id="rId10"/>
    <p:sldLayoutId id="2147483721" r:id="rId11"/>
  </p:sldLayoutIdLst>
  <p:hf sldNum="0" hdr="0" ftr="0" dt="0"/>
  <p:txStyles>
    <p:titleStyle>
      <a:lvl1pPr algn="l" defTabSz="914400" rtl="0" eaLnBrk="1" latinLnBrk="0" hangingPunct="1">
        <a:lnSpc>
          <a:spcPct val="100000"/>
        </a:lnSpc>
        <a:spcBef>
          <a:spcPct val="0"/>
        </a:spcBef>
        <a:buNone/>
        <a:defRPr sz="4400" b="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Clr>
          <a:schemeClr val="accent1"/>
        </a:buClr>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Clr>
          <a:schemeClr val="accent1"/>
        </a:buClr>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Clr>
          <a:schemeClr val="accent1"/>
        </a:buClr>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Clr>
          <a:schemeClr val="accent1"/>
        </a:buClr>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jpe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7" Type="http://schemas.openxmlformats.org/officeDocument/2006/relationships/image" Target="../media/image9.jpe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8.jpeg"/><Relationship Id="rId5" Type="http://schemas.openxmlformats.org/officeDocument/2006/relationships/image" Target="../media/image7.jpeg"/><Relationship Id="rId4" Type="http://schemas.openxmlformats.org/officeDocument/2006/relationships/image" Target="../media/image6.jpeg"/></Relationships>
</file>

<file path=ppt/slides/_rels/slide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jpeg"/></Relationships>
</file>

<file path=ppt/slides/_rels/slide5.xml.rels><?xml version="1.0" encoding="UTF-8" standalone="yes"?>
<Relationships xmlns="http://schemas.openxmlformats.org/package/2006/relationships"><Relationship Id="rId3" Type="http://schemas.openxmlformats.org/officeDocument/2006/relationships/hyperlink" Target="https://sunrisehouse.com/addiction-info/history-evolution-mental-health-treatment/" TargetMode="External"/><Relationship Id="rId2" Type="http://schemas.openxmlformats.org/officeDocument/2006/relationships/hyperlink" Target="https://www.gov.uk/government/news/better-mental-health-support-for-people-in-crisis#:~:text=More%20widely%2C%20the%20government%20is,services%20by%202023%20and%202024." TargetMode="External"/><Relationship Id="rId1" Type="http://schemas.openxmlformats.org/officeDocument/2006/relationships/slideLayout" Target="../slideLayouts/slideLayout2.xml"/><Relationship Id="rId4" Type="http://schemas.openxmlformats.org/officeDocument/2006/relationships/hyperlink" Target="https://indepth.nice.org.uk/mental-health-and-the-nhs/index.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1E644DE9-8D09-43E2-BA69-F57482CFC9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1" name="Rectangle 10">
            <a:extLst>
              <a:ext uri="{FF2B5EF4-FFF2-40B4-BE49-F238E27FC236}">
                <a16:creationId xmlns:a16="http://schemas.microsoft.com/office/drawing/2014/main" id="{6C23C919-B32E-40FF-B3D8-631316E84E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pic>
        <p:nvPicPr>
          <p:cNvPr id="13" name="Picture 12" descr="A marble with brown and aqua colors">
            <a:extLst>
              <a:ext uri="{FF2B5EF4-FFF2-40B4-BE49-F238E27FC236}">
                <a16:creationId xmlns:a16="http://schemas.microsoft.com/office/drawing/2014/main" id="{E91C438D-C6D3-2DC9-CE82-7090F2124915}"/>
              </a:ext>
            </a:extLst>
          </p:cNvPr>
          <p:cNvPicPr>
            <a:picLocks noChangeAspect="1"/>
          </p:cNvPicPr>
          <p:nvPr/>
        </p:nvPicPr>
        <p:blipFill rotWithShape="1">
          <a:blip r:embed="rId2">
            <a:alphaModFix amt="60000"/>
          </a:blip>
          <a:srcRect t="5830" r="-2" b="14955"/>
          <a:stretch/>
        </p:blipFill>
        <p:spPr>
          <a:xfrm>
            <a:off x="20" y="10"/>
            <a:ext cx="12191980" cy="6856614"/>
          </a:xfrm>
          <a:prstGeom prst="rect">
            <a:avLst/>
          </a:prstGeom>
        </p:spPr>
      </p:pic>
      <p:sp>
        <p:nvSpPr>
          <p:cNvPr id="2" name="Title 1"/>
          <p:cNvSpPr>
            <a:spLocks noGrp="1"/>
          </p:cNvSpPr>
          <p:nvPr>
            <p:ph type="ctrTitle"/>
          </p:nvPr>
        </p:nvSpPr>
        <p:spPr>
          <a:xfrm>
            <a:off x="832302" y="106803"/>
            <a:ext cx="12199028" cy="1171740"/>
          </a:xfrm>
        </p:spPr>
        <p:txBody>
          <a:bodyPr>
            <a:normAutofit/>
          </a:bodyPr>
          <a:lstStyle/>
          <a:p>
            <a:pPr algn="l"/>
            <a:r>
              <a:rPr lang="en-US" sz="2400" b="1">
                <a:solidFill>
                  <a:srgbClr val="FFFFFF"/>
                </a:solidFill>
                <a:latin typeface="Arial"/>
                <a:cs typeface="Sabon Next LT"/>
              </a:rPr>
              <a:t>Introduction to Health and Social care</a:t>
            </a:r>
            <a:endParaRPr lang="en-US" sz="5200" b="1">
              <a:solidFill>
                <a:srgbClr val="FFFFFF"/>
              </a:solidFill>
              <a:latin typeface="Arial"/>
              <a:cs typeface="Sabon Next LT"/>
            </a:endParaRPr>
          </a:p>
        </p:txBody>
      </p:sp>
      <p:sp>
        <p:nvSpPr>
          <p:cNvPr id="3" name="Subtitle 2"/>
          <p:cNvSpPr>
            <a:spLocks noGrp="1"/>
          </p:cNvSpPr>
          <p:nvPr>
            <p:ph type="subTitle" idx="1"/>
          </p:nvPr>
        </p:nvSpPr>
        <p:spPr>
          <a:xfrm>
            <a:off x="838200" y="3423777"/>
            <a:ext cx="7583133" cy="3060955"/>
          </a:xfrm>
        </p:spPr>
        <p:txBody>
          <a:bodyPr vert="horz" lIns="91440" tIns="45720" rIns="91440" bIns="45720" rtlCol="0" anchor="t">
            <a:normAutofit/>
          </a:bodyPr>
          <a:lstStyle/>
          <a:p>
            <a:pPr algn="l"/>
            <a:r>
              <a:rPr lang="en-US" sz="1200">
                <a:solidFill>
                  <a:srgbClr val="FFFFFF"/>
                </a:solidFill>
                <a:latin typeface="Arial"/>
                <a:cs typeface="Arial"/>
              </a:rPr>
              <a:t>Module code: LCHS4003</a:t>
            </a:r>
          </a:p>
          <a:p>
            <a:pPr algn="l"/>
            <a:r>
              <a:rPr lang="en-US" sz="1200">
                <a:solidFill>
                  <a:srgbClr val="FFFFFF"/>
                </a:solidFill>
                <a:latin typeface="Arial"/>
                <a:cs typeface="Arial"/>
              </a:rPr>
              <a:t>Module Leader: Patronella Ganza</a:t>
            </a:r>
          </a:p>
          <a:p>
            <a:pPr algn="l"/>
            <a:endParaRPr lang="en-US" sz="1200">
              <a:solidFill>
                <a:srgbClr val="FFFFFF"/>
              </a:solidFill>
              <a:latin typeface="Arial"/>
              <a:cs typeface="Arial"/>
            </a:endParaRPr>
          </a:p>
          <a:p>
            <a:pPr algn="l"/>
            <a:r>
              <a:rPr lang="en-US" sz="1200">
                <a:solidFill>
                  <a:srgbClr val="FFFFFF"/>
                </a:solidFill>
                <a:latin typeface="Arial"/>
                <a:cs typeface="Arial"/>
              </a:rPr>
              <a:t>Student ID: 2316842</a:t>
            </a:r>
          </a:p>
          <a:p>
            <a:pPr algn="l"/>
            <a:r>
              <a:rPr lang="en-US" sz="1200">
                <a:solidFill>
                  <a:srgbClr val="FFFFFF"/>
                </a:solidFill>
                <a:latin typeface="Arial"/>
                <a:cs typeface="Arial"/>
              </a:rPr>
              <a:t>Name: Sintia Do Rosario</a:t>
            </a:r>
            <a:endParaRPr lang="en-US" sz="1200">
              <a:solidFill>
                <a:srgbClr val="FFFFFF"/>
              </a:solidFill>
              <a:latin typeface="Avenir Next LT Pro"/>
              <a:cs typeface="Arial"/>
            </a:endParaRPr>
          </a:p>
          <a:p>
            <a:pPr algn="l"/>
            <a:endParaRPr lang="en-US" sz="2200">
              <a:solidFill>
                <a:srgbClr val="FFFFFF"/>
              </a:solidFill>
            </a:endParaRPr>
          </a:p>
          <a:p>
            <a:pPr algn="l"/>
            <a:endParaRPr lang="en-US" sz="2200">
              <a:solidFill>
                <a:srgbClr val="FFFFFF"/>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8" name="Rectangle 17">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9" name="Group 18">
            <a:extLst>
              <a:ext uri="{FF2B5EF4-FFF2-40B4-BE49-F238E27FC236}">
                <a16:creationId xmlns:a16="http://schemas.microsoft.com/office/drawing/2014/main" id="{8ED5E97A-D21B-4AA4-83CF-DA3A380E301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0" y="0"/>
            <a:ext cx="7724071" cy="6858000"/>
            <a:chOff x="4464881" y="0"/>
            <a:chExt cx="7724071" cy="6858000"/>
          </a:xfrm>
        </p:grpSpPr>
        <p:pic>
          <p:nvPicPr>
            <p:cNvPr id="14" name="Picture 13">
              <a:extLst>
                <a:ext uri="{FF2B5EF4-FFF2-40B4-BE49-F238E27FC236}">
                  <a16:creationId xmlns:a16="http://schemas.microsoft.com/office/drawing/2014/main" id="{8AF5706D-4464-450F-93F4-853EDF68CE4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5" name="Picture 14">
              <a:extLst>
                <a:ext uri="{FF2B5EF4-FFF2-40B4-BE49-F238E27FC236}">
                  <a16:creationId xmlns:a16="http://schemas.microsoft.com/office/drawing/2014/main" id="{3E0FB244-C158-43A9-AD7A-05DC5BBF6D33}"/>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6676B796-BE3F-EA8C-5B32-C556B6EF2B71}"/>
              </a:ext>
            </a:extLst>
          </p:cNvPr>
          <p:cNvSpPr>
            <a:spLocks noGrp="1"/>
          </p:cNvSpPr>
          <p:nvPr>
            <p:ph type="title"/>
          </p:nvPr>
        </p:nvSpPr>
        <p:spPr>
          <a:xfrm>
            <a:off x="370147" y="9784"/>
            <a:ext cx="4573807" cy="435981"/>
          </a:xfrm>
        </p:spPr>
        <p:txBody>
          <a:bodyPr>
            <a:normAutofit/>
          </a:bodyPr>
          <a:lstStyle/>
          <a:p>
            <a:r>
              <a:rPr lang="en-US" sz="1400" b="1">
                <a:latin typeface="Arial"/>
                <a:cs typeface="Arial"/>
              </a:rPr>
              <a:t>What year did Mental Health Services start?</a:t>
            </a:r>
            <a:endParaRPr lang="en-US" sz="1400" b="1"/>
          </a:p>
        </p:txBody>
      </p:sp>
      <p:sp>
        <p:nvSpPr>
          <p:cNvPr id="3" name="Content Placeholder 2">
            <a:extLst>
              <a:ext uri="{FF2B5EF4-FFF2-40B4-BE49-F238E27FC236}">
                <a16:creationId xmlns:a16="http://schemas.microsoft.com/office/drawing/2014/main" id="{1D04CE8F-6C7A-8A26-60C5-C6935A96F7FB}"/>
              </a:ext>
            </a:extLst>
          </p:cNvPr>
          <p:cNvSpPr>
            <a:spLocks noGrp="1"/>
          </p:cNvSpPr>
          <p:nvPr>
            <p:ph idx="1"/>
          </p:nvPr>
        </p:nvSpPr>
        <p:spPr>
          <a:xfrm>
            <a:off x="367582" y="625654"/>
            <a:ext cx="6198316" cy="6044359"/>
          </a:xfrm>
        </p:spPr>
        <p:txBody>
          <a:bodyPr vert="horz" lIns="91440" tIns="45720" rIns="91440" bIns="45720" rtlCol="0" anchor="t">
            <a:noAutofit/>
          </a:bodyPr>
          <a:lstStyle/>
          <a:p>
            <a:pPr marL="0" indent="0">
              <a:lnSpc>
                <a:spcPct val="100000"/>
              </a:lnSpc>
              <a:buNone/>
            </a:pPr>
            <a:r>
              <a:rPr lang="en-US" sz="1200">
                <a:latin typeface="Arial"/>
                <a:cs typeface="Arial"/>
              </a:rPr>
              <a:t>Mental health and physical health have taken very different paths since 1948. Only recently have the two begun to gain more equal status in the health and social care landscape.</a:t>
            </a:r>
          </a:p>
          <a:p>
            <a:pPr>
              <a:lnSpc>
                <a:spcPct val="100000"/>
              </a:lnSpc>
            </a:pPr>
            <a:r>
              <a:rPr lang="en-US" sz="1200">
                <a:latin typeface="Arial"/>
                <a:cs typeface="Arial"/>
              </a:rPr>
              <a:t>The Mental Health Act 1959 In 1959, more than ten years after the creation of the NHS, Parliament passed the Mental Health Act.</a:t>
            </a:r>
          </a:p>
          <a:p>
            <a:pPr>
              <a:lnSpc>
                <a:spcPct val="100000"/>
              </a:lnSpc>
            </a:pPr>
            <a:r>
              <a:rPr lang="en-US" sz="1200">
                <a:latin typeface="Arial"/>
                <a:cs typeface="Arial"/>
              </a:rPr>
              <a:t>In 1961, the government declared that Victorian asylums, which had sprung up from a "frighteningly rural location", should be closed and their patients treated in traditional hospital wards or in the community.</a:t>
            </a:r>
          </a:p>
          <a:p>
            <a:pPr>
              <a:lnSpc>
                <a:spcPct val="100000"/>
              </a:lnSpc>
            </a:pPr>
            <a:r>
              <a:rPr lang="en-US" sz="1200">
                <a:latin typeface="Arial"/>
                <a:cs typeface="Arial"/>
              </a:rPr>
              <a:t>In reality, the integration of mental health services into the wider NHS has been limited. It took several years to phase out the public shelters, most of which were not closed until the 1970s. </a:t>
            </a:r>
          </a:p>
          <a:p>
            <a:pPr marL="0" indent="0">
              <a:lnSpc>
                <a:spcPct val="100000"/>
              </a:lnSpc>
              <a:buNone/>
            </a:pPr>
            <a:r>
              <a:rPr lang="en-US" sz="1200">
                <a:latin typeface="Arial"/>
                <a:ea typeface="+mn-lt"/>
                <a:cs typeface="+mn-lt"/>
              </a:rPr>
              <a:t>Twenty years later In 1983, </a:t>
            </a:r>
          </a:p>
          <a:p>
            <a:pPr>
              <a:lnSpc>
                <a:spcPct val="100000"/>
              </a:lnSpc>
            </a:pPr>
            <a:r>
              <a:rPr lang="en-US" sz="1200">
                <a:latin typeface="Arial"/>
                <a:ea typeface="+mn-lt"/>
                <a:cs typeface="+mn-lt"/>
              </a:rPr>
              <a:t>the Mental Health Act was </a:t>
            </a:r>
            <a:r>
              <a:rPr lang="en-GB" sz="1200">
                <a:latin typeface="Arial"/>
                <a:ea typeface="+mn-lt"/>
                <a:cs typeface="+mn-lt"/>
              </a:rPr>
              <a:t>revised</a:t>
            </a:r>
            <a:r>
              <a:rPr lang="en-US" sz="1200">
                <a:latin typeface="Arial"/>
                <a:ea typeface="+mn-lt"/>
                <a:cs typeface="+mn-lt"/>
              </a:rPr>
              <a:t> and the subject of consent was introduced. </a:t>
            </a:r>
          </a:p>
          <a:p>
            <a:pPr>
              <a:lnSpc>
                <a:spcPct val="100000"/>
              </a:lnSpc>
            </a:pPr>
            <a:r>
              <a:rPr lang="en-US" sz="1200">
                <a:latin typeface="Arial"/>
                <a:ea typeface="+mn-lt"/>
                <a:cs typeface="+mn-lt"/>
              </a:rPr>
              <a:t>Although people can still be detained under the Mental Health Act if they are at risk of harming themselves or others, most people currently receiving treatment for mental health problems have sought help voluntarily.</a:t>
            </a:r>
            <a:endParaRPr lang="en-US" sz="1200">
              <a:latin typeface="Arial"/>
              <a:cs typeface="Arial"/>
            </a:endParaRPr>
          </a:p>
          <a:p>
            <a:pPr>
              <a:lnSpc>
                <a:spcPct val="100000"/>
              </a:lnSpc>
            </a:pPr>
            <a:endParaRPr lang="en-US" sz="1200">
              <a:latin typeface="Arial"/>
              <a:cs typeface="Arial"/>
            </a:endParaRPr>
          </a:p>
        </p:txBody>
      </p:sp>
      <p:pic>
        <p:nvPicPr>
          <p:cNvPr id="4" name="Picture 3" descr="A drawing of a person sitting on a chair&#10;&#10;Description automatically generated">
            <a:extLst>
              <a:ext uri="{FF2B5EF4-FFF2-40B4-BE49-F238E27FC236}">
                <a16:creationId xmlns:a16="http://schemas.microsoft.com/office/drawing/2014/main" id="{D2B63A9E-00DF-18D9-AE6D-90A758602F14}"/>
              </a:ext>
            </a:extLst>
          </p:cNvPr>
          <p:cNvPicPr>
            <a:picLocks noChangeAspect="1"/>
          </p:cNvPicPr>
          <p:nvPr/>
        </p:nvPicPr>
        <p:blipFill rotWithShape="1">
          <a:blip r:embed="rId4"/>
          <a:srcRect r="-1" b="7053"/>
          <a:stretch/>
        </p:blipFill>
        <p:spPr>
          <a:xfrm>
            <a:off x="6572723" y="5557"/>
            <a:ext cx="5632875" cy="6858000"/>
          </a:xfrm>
          <a:prstGeom prst="rect">
            <a:avLst/>
          </a:prstGeom>
        </p:spPr>
      </p:pic>
      <p:sp>
        <p:nvSpPr>
          <p:cNvPr id="7" name="TextBox 6">
            <a:extLst>
              <a:ext uri="{FF2B5EF4-FFF2-40B4-BE49-F238E27FC236}">
                <a16:creationId xmlns:a16="http://schemas.microsoft.com/office/drawing/2014/main" id="{9D1B8969-940E-74AD-078E-B01D2E2E96C8}"/>
              </a:ext>
            </a:extLst>
          </p:cNvPr>
          <p:cNvSpPr txBox="1"/>
          <p:nvPr/>
        </p:nvSpPr>
        <p:spPr>
          <a:xfrm>
            <a:off x="9955213" y="-793"/>
            <a:ext cx="2234404"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1" cap="all">
                <a:latin typeface="Arial"/>
                <a:cs typeface="Arial"/>
              </a:rPr>
              <a:t>A VICTORIAN MENTAL ASYLUM</a:t>
            </a:r>
            <a:endParaRPr lang="en-US" sz="1400" b="1">
              <a:latin typeface="Arial"/>
              <a:cs typeface="Arial"/>
            </a:endParaRPr>
          </a:p>
          <a:p>
            <a:endParaRPr lang="en-US" sz="1400" b="1" cap="all">
              <a:latin typeface="Arial"/>
              <a:cs typeface="Arial"/>
            </a:endParaRPr>
          </a:p>
          <a:p>
            <a:r>
              <a:rPr lang="en-US" sz="1400" b="1" cap="all">
                <a:latin typeface="Arial"/>
                <a:cs typeface="Arial"/>
              </a:rPr>
              <a:t>Patients sketch from 1814 – by g. </a:t>
            </a:r>
            <a:r>
              <a:rPr lang="en-US" sz="1400" b="1" cap="all" err="1">
                <a:latin typeface="Arial"/>
                <a:cs typeface="Arial"/>
              </a:rPr>
              <a:t>arnalt</a:t>
            </a:r>
            <a:r>
              <a:rPr lang="en-US" sz="1400" b="1" cap="all">
                <a:latin typeface="Arial"/>
                <a:cs typeface="Arial"/>
              </a:rPr>
              <a:t>, from life </a:t>
            </a:r>
          </a:p>
          <a:p>
            <a:r>
              <a:rPr lang="en-US" sz="1400" b="1" cap="all">
                <a:latin typeface="Arial"/>
                <a:cs typeface="Arial"/>
              </a:rPr>
              <a:t>(bel)</a:t>
            </a:r>
          </a:p>
          <a:p>
            <a:endParaRPr lang="en-US" sz="1400" b="1" cap="all">
              <a:latin typeface="Arial"/>
              <a:cs typeface="Arial"/>
            </a:endParaRPr>
          </a:p>
          <a:p>
            <a:pPr marL="285750" indent="-285750">
              <a:buFont typeface="Arial"/>
              <a:buChar char="•"/>
            </a:pPr>
            <a:r>
              <a:rPr lang="en-US" sz="1400" b="1" cap="all">
                <a:latin typeface="Arial"/>
                <a:cs typeface="Arial"/>
              </a:rPr>
              <a:t>Physical restraint remained in common use until well into the 20th Centry. </a:t>
            </a:r>
          </a:p>
          <a:p>
            <a:endParaRPr lang="en-US" sz="2000" cap="all">
              <a:latin typeface="Arial"/>
              <a:cs typeface="Arial"/>
            </a:endParaRPr>
          </a:p>
          <a:p>
            <a:endParaRPr lang="en-US"/>
          </a:p>
        </p:txBody>
      </p:sp>
    </p:spTree>
    <p:extLst>
      <p:ext uri="{BB962C8B-B14F-4D97-AF65-F5344CB8AC3E}">
        <p14:creationId xmlns:p14="http://schemas.microsoft.com/office/powerpoint/2010/main" val="21506010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4" name="Rectangle 13">
            <a:extLst>
              <a:ext uri="{FF2B5EF4-FFF2-40B4-BE49-F238E27FC236}">
                <a16:creationId xmlns:a16="http://schemas.microsoft.com/office/drawing/2014/main" id="{FBC8BBE5-981E-4B0B-9654-32B5668BFF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grpSp>
        <p:nvGrpSpPr>
          <p:cNvPr id="16" name="Group 15">
            <a:extLst>
              <a:ext uri="{FF2B5EF4-FFF2-40B4-BE49-F238E27FC236}">
                <a16:creationId xmlns:a16="http://schemas.microsoft.com/office/drawing/2014/main" id="{557AE085-9C5F-4C2B-B70C-34997BB3BFC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64881" y="0"/>
            <a:ext cx="7724071" cy="6858000"/>
            <a:chOff x="4464881" y="0"/>
            <a:chExt cx="7724071" cy="6858000"/>
          </a:xfrm>
        </p:grpSpPr>
        <p:pic>
          <p:nvPicPr>
            <p:cNvPr id="17" name="Picture 16">
              <a:extLst>
                <a:ext uri="{FF2B5EF4-FFF2-40B4-BE49-F238E27FC236}">
                  <a16:creationId xmlns:a16="http://schemas.microsoft.com/office/drawing/2014/main" id="{76118503-6E78-4CFB-96F3-963C87E96AE8}"/>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tretch>
              <a:fillRect/>
            </a:stretch>
          </p:blipFill>
          <p:spPr>
            <a:xfrm>
              <a:off x="7073255" y="0"/>
              <a:ext cx="5115697" cy="6858000"/>
            </a:xfrm>
            <a:prstGeom prst="rect">
              <a:avLst/>
            </a:prstGeom>
          </p:spPr>
        </p:pic>
        <p:pic>
          <p:nvPicPr>
            <p:cNvPr id="18" name="Picture 17">
              <a:extLst>
                <a:ext uri="{FF2B5EF4-FFF2-40B4-BE49-F238E27FC236}">
                  <a16:creationId xmlns:a16="http://schemas.microsoft.com/office/drawing/2014/main" id="{8E45C26C-488F-45B6-912C-5E151753EA4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3">
              <a:duotone>
                <a:schemeClr val="accent6">
                  <a:shade val="45000"/>
                  <a:satMod val="135000"/>
                </a:schemeClr>
                <a:prstClr val="white"/>
              </a:duotone>
              <a:alphaModFix amt="7000"/>
              <a:extLst>
                <a:ext uri="{28A0092B-C50C-407E-A947-70E740481C1C}">
                  <a14:useLocalDpi xmlns:a14="http://schemas.microsoft.com/office/drawing/2010/main" val="0"/>
                </a:ext>
              </a:extLst>
            </a:blip>
            <a:stretch>
              <a:fillRect/>
            </a:stretch>
          </p:blipFill>
          <p:spPr>
            <a:xfrm rot="16200000">
              <a:off x="5412135" y="-947254"/>
              <a:ext cx="5562598" cy="7457106"/>
            </a:xfrm>
            <a:prstGeom prst="rect">
              <a:avLst/>
            </a:prstGeom>
            <a:effectLst>
              <a:softEdge rad="0"/>
            </a:effectLst>
          </p:spPr>
        </p:pic>
      </p:grpSp>
      <p:sp>
        <p:nvSpPr>
          <p:cNvPr id="2" name="Title 1">
            <a:extLst>
              <a:ext uri="{FF2B5EF4-FFF2-40B4-BE49-F238E27FC236}">
                <a16:creationId xmlns:a16="http://schemas.microsoft.com/office/drawing/2014/main" id="{EC5587B1-5AC6-A495-EC90-F5495D02AEFD}"/>
              </a:ext>
            </a:extLst>
          </p:cNvPr>
          <p:cNvSpPr>
            <a:spLocks noGrp="1"/>
          </p:cNvSpPr>
          <p:nvPr>
            <p:ph type="title"/>
          </p:nvPr>
        </p:nvSpPr>
        <p:spPr>
          <a:xfrm>
            <a:off x="445655" y="3586"/>
            <a:ext cx="5254216" cy="325027"/>
          </a:xfrm>
        </p:spPr>
        <p:txBody>
          <a:bodyPr>
            <a:normAutofit/>
          </a:bodyPr>
          <a:lstStyle/>
          <a:p>
            <a:pPr>
              <a:lnSpc>
                <a:spcPct val="90000"/>
              </a:lnSpc>
            </a:pPr>
            <a:r>
              <a:rPr lang="en-US" sz="1400" b="1">
                <a:latin typeface="Arial"/>
                <a:cs typeface="Arial"/>
              </a:rPr>
              <a:t>What happened before Mental Health services Act?</a:t>
            </a:r>
            <a:endParaRPr lang="en-US" sz="1400"/>
          </a:p>
        </p:txBody>
      </p:sp>
      <p:pic>
        <p:nvPicPr>
          <p:cNvPr id="6" name="Picture 5" descr="A drawing of a skull with a pipette&#10;&#10;Description automatically generated">
            <a:extLst>
              <a:ext uri="{FF2B5EF4-FFF2-40B4-BE49-F238E27FC236}">
                <a16:creationId xmlns:a16="http://schemas.microsoft.com/office/drawing/2014/main" id="{C83373E9-2FD6-BB6C-9EC3-7973EE071002}"/>
              </a:ext>
            </a:extLst>
          </p:cNvPr>
          <p:cNvPicPr>
            <a:picLocks noChangeAspect="1"/>
          </p:cNvPicPr>
          <p:nvPr/>
        </p:nvPicPr>
        <p:blipFill rotWithShape="1">
          <a:blip r:embed="rId4"/>
          <a:srcRect t="48967" r="3" b="18775"/>
          <a:stretch/>
        </p:blipFill>
        <p:spPr>
          <a:xfrm>
            <a:off x="9227855" y="436973"/>
            <a:ext cx="2968908" cy="1377740"/>
          </a:xfrm>
          <a:prstGeom prst="rect">
            <a:avLst/>
          </a:prstGeom>
        </p:spPr>
      </p:pic>
      <p:sp>
        <p:nvSpPr>
          <p:cNvPr id="3" name="Content Placeholder 2">
            <a:extLst>
              <a:ext uri="{FF2B5EF4-FFF2-40B4-BE49-F238E27FC236}">
                <a16:creationId xmlns:a16="http://schemas.microsoft.com/office/drawing/2014/main" id="{85F64A4C-3049-5E10-8825-D65B9AF45B42}"/>
              </a:ext>
            </a:extLst>
          </p:cNvPr>
          <p:cNvSpPr>
            <a:spLocks noGrp="1"/>
          </p:cNvSpPr>
          <p:nvPr>
            <p:ph idx="1"/>
          </p:nvPr>
        </p:nvSpPr>
        <p:spPr>
          <a:xfrm>
            <a:off x="445655" y="326593"/>
            <a:ext cx="8789195" cy="6434010"/>
          </a:xfrm>
        </p:spPr>
        <p:txBody>
          <a:bodyPr vert="horz" lIns="91440" tIns="45720" rIns="91440" bIns="45720" rtlCol="0" anchor="t">
            <a:noAutofit/>
          </a:bodyPr>
          <a:lstStyle/>
          <a:p>
            <a:pPr>
              <a:lnSpc>
                <a:spcPct val="100000"/>
              </a:lnSpc>
            </a:pPr>
            <a:r>
              <a:rPr lang="en-US" sz="1200">
                <a:latin typeface="Arial"/>
                <a:ea typeface="+mn-lt"/>
                <a:cs typeface="+mn-lt"/>
              </a:rPr>
              <a:t>Ancient Mental Health Treatments Ancient theories of mental illness often stemmed from beliefs that strange symptoms had supernatural causes, such as: Demonic possession, Curses, Magic,  A vengeful god.</a:t>
            </a:r>
          </a:p>
          <a:p>
            <a:pPr>
              <a:lnSpc>
                <a:spcPct val="100000"/>
              </a:lnSpc>
            </a:pPr>
            <a:r>
              <a:rPr lang="en-US" sz="1200" b="1">
                <a:latin typeface="Arial"/>
                <a:cs typeface="Arial"/>
              </a:rPr>
              <a:t>Care of</a:t>
            </a:r>
            <a:r>
              <a:rPr lang="en-US" sz="1200">
                <a:latin typeface="Arial"/>
                <a:cs typeface="Arial"/>
              </a:rPr>
              <a:t> the </a:t>
            </a:r>
            <a:r>
              <a:rPr lang="en-US" sz="1200" b="1">
                <a:latin typeface="Arial"/>
                <a:cs typeface="Arial"/>
              </a:rPr>
              <a:t>mentally ill</a:t>
            </a:r>
            <a:r>
              <a:rPr lang="en-US" sz="1200">
                <a:latin typeface="Arial"/>
                <a:cs typeface="Arial"/>
              </a:rPr>
              <a:t> </a:t>
            </a:r>
            <a:br>
              <a:rPr lang="en-US" sz="1200">
                <a:latin typeface="Arial"/>
                <a:cs typeface="Arial"/>
              </a:rPr>
            </a:br>
            <a:r>
              <a:rPr lang="en-US" sz="1200">
                <a:latin typeface="Arial"/>
                <a:cs typeface="Arial"/>
              </a:rPr>
              <a:t>Usually the </a:t>
            </a:r>
            <a:r>
              <a:rPr lang="en-US" sz="1200" b="1">
                <a:latin typeface="Arial"/>
                <a:cs typeface="Arial"/>
              </a:rPr>
              <a:t>patient's</a:t>
            </a:r>
            <a:r>
              <a:rPr lang="en-US" sz="1200">
                <a:latin typeface="Arial"/>
                <a:cs typeface="Arial"/>
              </a:rPr>
              <a:t> family was responsible for </a:t>
            </a:r>
            <a:r>
              <a:rPr lang="en-US" sz="1200" b="1">
                <a:latin typeface="Arial"/>
                <a:cs typeface="Arial"/>
              </a:rPr>
              <a:t>the patient's care</a:t>
            </a:r>
            <a:r>
              <a:rPr lang="en-US" sz="1200">
                <a:latin typeface="Arial"/>
                <a:cs typeface="Arial"/>
              </a:rPr>
              <a:t> and </a:t>
            </a:r>
            <a:r>
              <a:rPr lang="en-US" sz="1200" b="1">
                <a:latin typeface="Arial"/>
                <a:cs typeface="Arial"/>
              </a:rPr>
              <a:t>treatment.</a:t>
            </a:r>
            <a:endParaRPr lang="en-US" sz="1200">
              <a:latin typeface="Arial"/>
              <a:cs typeface="Arial"/>
            </a:endParaRPr>
          </a:p>
          <a:p>
            <a:pPr marL="171450" indent="-171450">
              <a:lnSpc>
                <a:spcPct val="100000"/>
              </a:lnSpc>
            </a:pPr>
            <a:r>
              <a:rPr lang="en-US" sz="1200">
                <a:latin typeface="Arial"/>
                <a:cs typeface="Arial"/>
              </a:rPr>
              <a:t>However, in Europe, the family, considered the guardian of mentally ill patients, has long been considered a source of shame and humiliation. </a:t>
            </a:r>
          </a:p>
          <a:p>
            <a:pPr marL="171450" indent="-171450">
              <a:lnSpc>
                <a:spcPct val="100000"/>
              </a:lnSpc>
            </a:pPr>
            <a:r>
              <a:rPr lang="en-US" sz="1200">
                <a:latin typeface="Arial"/>
                <a:cs typeface="Arial"/>
              </a:rPr>
              <a:t>Many families hid their loved ones in cellars, sometimes in cages, left them in the care of servants, or simply abandoned them, leaving their mentally ill flesh and blood to beg on the streets.</a:t>
            </a:r>
          </a:p>
          <a:p>
            <a:pPr marL="171450" indent="-171450">
              <a:lnSpc>
                <a:spcPct val="100000"/>
              </a:lnSpc>
            </a:pPr>
            <a:r>
              <a:rPr lang="en-US" sz="1200">
                <a:latin typeface="Arial"/>
                <a:cs typeface="Arial"/>
              </a:rPr>
              <a:t>In these places, the burden of caring for a mentally ill family member can be seen as a violation of family honor, and ostracizing such a person is considered preferable to inviting shame into the home. </a:t>
            </a:r>
          </a:p>
          <a:p>
            <a:pPr marL="171450" indent="-171450">
              <a:lnSpc>
                <a:spcPct val="100000"/>
              </a:lnSpc>
            </a:pPr>
            <a:r>
              <a:rPr lang="en-US" sz="1200">
                <a:latin typeface="Arial"/>
                <a:cs typeface="Arial"/>
              </a:rPr>
              <a:t>Mentally ill in the family indicates a hereditary, repulsive family tree and calls into question the social status and vitality of the entire family.</a:t>
            </a:r>
          </a:p>
          <a:p>
            <a:pPr marL="171450" indent="-171450">
              <a:lnSpc>
                <a:spcPct val="100000"/>
              </a:lnSpc>
            </a:pPr>
            <a:r>
              <a:rPr lang="en-US" sz="1200">
                <a:latin typeface="Arial"/>
                <a:cs typeface="Arial"/>
              </a:rPr>
              <a:t>It was not unheard of for some families to go to the police with their loved ones, fearing that mental illness might be considered dangerous or too difficult to deal with at home.</a:t>
            </a:r>
          </a:p>
          <a:p>
            <a:pPr marL="171450" indent="-171450">
              <a:lnSpc>
                <a:spcPct val="100000"/>
              </a:lnSpc>
            </a:pPr>
            <a:r>
              <a:rPr lang="en-US" sz="1200">
                <a:latin typeface="Arial"/>
                <a:cs typeface="Arial"/>
              </a:rPr>
              <a:t>Life imprisonment was out of the question. During the Middle Ages in Europe, the mentally ill were sometimes physically punished, usually by beatings in retaliation for their antisocial and undesirable behavior, and sometimes attempts were made to literally beat the disease out of them.</a:t>
            </a:r>
          </a:p>
          <a:p>
            <a:pPr marL="171450" indent="-171450">
              <a:lnSpc>
                <a:spcPct val="100000"/>
              </a:lnSpc>
            </a:pPr>
            <a:r>
              <a:rPr lang="en-US" sz="1200">
                <a:latin typeface="Arial"/>
                <a:cs typeface="Arial"/>
              </a:rPr>
              <a:t>From workrooms to shelters However, beyond the confines of family care (or guardianship), there were also treatment options. </a:t>
            </a:r>
          </a:p>
          <a:p>
            <a:pPr marL="171450" indent="-171450">
              <a:lnSpc>
                <a:spcPct val="100000"/>
              </a:lnSpc>
            </a:pPr>
            <a:r>
              <a:rPr lang="en-US" sz="1200">
                <a:latin typeface="Arial"/>
                <a:cs typeface="Arial"/>
              </a:rPr>
              <a:t>These included housing the mentally ill in workhouses, a public institution where the poorest people in the municipality received a basic room and board in exchange for work. Others were checked into general hospitals but were often turned away and ignored .</a:t>
            </a:r>
          </a:p>
          <a:p>
            <a:pPr marL="171450" indent="-171450">
              <a:lnSpc>
                <a:spcPct val="100000"/>
              </a:lnSpc>
            </a:pPr>
            <a:r>
              <a:rPr lang="en-US" sz="1200">
                <a:latin typeface="Arial"/>
                <a:cs typeface="Arial"/>
              </a:rPr>
              <a:t>The clergy of the churches played a central role in the treatment of the mentally ill, because some medical practices were seen as a logical extrapolation of the duty of the clergy to do everything possible to cure the illnesses of their people. </a:t>
            </a:r>
          </a:p>
          <a:p>
            <a:pPr marL="171450" indent="-171450">
              <a:lnSpc>
                <a:spcPct val="100000"/>
              </a:lnSpc>
            </a:pPr>
            <a:r>
              <a:rPr lang="en-US" sz="1200">
                <a:latin typeface="Arial"/>
                <a:cs typeface="Arial"/>
              </a:rPr>
              <a:t>If a family could afford care, they could send their loved one to a private home owned and managed by members of the clergy who do their best to provide care and comfort. </a:t>
            </a:r>
          </a:p>
          <a:p>
            <a:pPr marL="0" indent="0">
              <a:lnSpc>
                <a:spcPct val="100000"/>
              </a:lnSpc>
              <a:buNone/>
            </a:pPr>
            <a:endParaRPr lang="en-US" sz="1200">
              <a:latin typeface="Avenir Next LT Pro"/>
              <a:cs typeface="Arial"/>
            </a:endParaRPr>
          </a:p>
        </p:txBody>
      </p:sp>
      <p:pic>
        <p:nvPicPr>
          <p:cNvPr id="4" name="Picture 3" descr="A group of people sitting and playing instruments&#10;&#10;Description automatically generated">
            <a:extLst>
              <a:ext uri="{FF2B5EF4-FFF2-40B4-BE49-F238E27FC236}">
                <a16:creationId xmlns:a16="http://schemas.microsoft.com/office/drawing/2014/main" id="{2DF831E7-ECBE-987F-1228-C36B5A7FFF1E}"/>
              </a:ext>
            </a:extLst>
          </p:cNvPr>
          <p:cNvPicPr>
            <a:picLocks noChangeAspect="1"/>
          </p:cNvPicPr>
          <p:nvPr/>
        </p:nvPicPr>
        <p:blipFill rotWithShape="1">
          <a:blip r:embed="rId5"/>
          <a:srcRect t="30641" r="-4" b="8497"/>
          <a:stretch/>
        </p:blipFill>
        <p:spPr>
          <a:xfrm>
            <a:off x="9227855" y="1934791"/>
            <a:ext cx="2968908" cy="1377740"/>
          </a:xfrm>
          <a:prstGeom prst="rect">
            <a:avLst/>
          </a:prstGeom>
        </p:spPr>
      </p:pic>
      <p:pic>
        <p:nvPicPr>
          <p:cNvPr id="5" name="Picture 4" descr="A group of people in a room&#10;&#10;Description automatically generated">
            <a:extLst>
              <a:ext uri="{FF2B5EF4-FFF2-40B4-BE49-F238E27FC236}">
                <a16:creationId xmlns:a16="http://schemas.microsoft.com/office/drawing/2014/main" id="{C60BECD2-D249-B152-CAAB-C3FD948146A9}"/>
              </a:ext>
            </a:extLst>
          </p:cNvPr>
          <p:cNvPicPr>
            <a:picLocks noChangeAspect="1"/>
          </p:cNvPicPr>
          <p:nvPr/>
        </p:nvPicPr>
        <p:blipFill rotWithShape="1">
          <a:blip r:embed="rId6"/>
          <a:srcRect t="15063" r="-3" b="23537"/>
          <a:stretch/>
        </p:blipFill>
        <p:spPr>
          <a:xfrm>
            <a:off x="9227855" y="3432608"/>
            <a:ext cx="2968908" cy="1377740"/>
          </a:xfrm>
          <a:prstGeom prst="rect">
            <a:avLst/>
          </a:prstGeom>
        </p:spPr>
      </p:pic>
      <p:pic>
        <p:nvPicPr>
          <p:cNvPr id="7" name="Picture 6">
            <a:extLst>
              <a:ext uri="{FF2B5EF4-FFF2-40B4-BE49-F238E27FC236}">
                <a16:creationId xmlns:a16="http://schemas.microsoft.com/office/drawing/2014/main" id="{80316B7C-EF7D-4EAC-38CD-95DA55AA12A9}"/>
              </a:ext>
            </a:extLst>
          </p:cNvPr>
          <p:cNvPicPr>
            <a:picLocks noChangeAspect="1"/>
          </p:cNvPicPr>
          <p:nvPr/>
        </p:nvPicPr>
        <p:blipFill rotWithShape="1">
          <a:blip r:embed="rId7"/>
          <a:srcRect t="10907" r="-4" b="11747"/>
          <a:stretch/>
        </p:blipFill>
        <p:spPr>
          <a:xfrm>
            <a:off x="9227855" y="4942333"/>
            <a:ext cx="2968908" cy="1472989"/>
          </a:xfrm>
          <a:prstGeom prst="rect">
            <a:avLst/>
          </a:prstGeom>
        </p:spPr>
      </p:pic>
    </p:spTree>
    <p:extLst>
      <p:ext uri="{BB962C8B-B14F-4D97-AF65-F5344CB8AC3E}">
        <p14:creationId xmlns:p14="http://schemas.microsoft.com/office/powerpoint/2010/main" val="1584316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8651CFA9-6065-4243-AC48-858E35978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19" name="Rectangle 18">
            <a:extLst>
              <a:ext uri="{FF2B5EF4-FFF2-40B4-BE49-F238E27FC236}">
                <a16:creationId xmlns:a16="http://schemas.microsoft.com/office/drawing/2014/main" id="{5A8C81AE-8F0D-49F3-9FB4-334B0DCDF1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90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lumMod val="65000"/>
                  <a:lumOff val="35000"/>
                </a:schemeClr>
              </a:solidFill>
              <a:latin typeface="AvenirNext LT Pro Medium" panose="020B0504020202020204" pitchFamily="34" charset="0"/>
            </a:endParaRPr>
          </a:p>
        </p:txBody>
      </p:sp>
      <p:sp>
        <p:nvSpPr>
          <p:cNvPr id="2" name="Title 1">
            <a:extLst>
              <a:ext uri="{FF2B5EF4-FFF2-40B4-BE49-F238E27FC236}">
                <a16:creationId xmlns:a16="http://schemas.microsoft.com/office/drawing/2014/main" id="{3887A277-E71B-D17F-242C-8890E571E10B}"/>
              </a:ext>
            </a:extLst>
          </p:cNvPr>
          <p:cNvSpPr>
            <a:spLocks noGrp="1"/>
          </p:cNvSpPr>
          <p:nvPr>
            <p:ph type="title"/>
          </p:nvPr>
        </p:nvSpPr>
        <p:spPr>
          <a:xfrm>
            <a:off x="467518" y="78007"/>
            <a:ext cx="2788444" cy="414539"/>
          </a:xfrm>
        </p:spPr>
        <p:txBody>
          <a:bodyPr>
            <a:normAutofit/>
          </a:bodyPr>
          <a:lstStyle/>
          <a:p>
            <a:pPr algn="ctr"/>
            <a:r>
              <a:rPr lang="en-US" sz="1400" b="1">
                <a:latin typeface="Arial"/>
                <a:cs typeface="Sabon Next LT"/>
              </a:rPr>
              <a:t>Mental Health Services </a:t>
            </a:r>
            <a:endParaRPr lang="en-US" sz="1400" b="1">
              <a:latin typeface="Arial"/>
              <a:cs typeface="Arial"/>
            </a:endParaRPr>
          </a:p>
        </p:txBody>
      </p:sp>
      <p:sp>
        <p:nvSpPr>
          <p:cNvPr id="3" name="Content Placeholder 2">
            <a:extLst>
              <a:ext uri="{FF2B5EF4-FFF2-40B4-BE49-F238E27FC236}">
                <a16:creationId xmlns:a16="http://schemas.microsoft.com/office/drawing/2014/main" id="{F25B3592-FABF-BEE5-E6AB-38C3C7E6ECD3}"/>
              </a:ext>
            </a:extLst>
          </p:cNvPr>
          <p:cNvSpPr>
            <a:spLocks noGrp="1"/>
          </p:cNvSpPr>
          <p:nvPr>
            <p:ph idx="1"/>
          </p:nvPr>
        </p:nvSpPr>
        <p:spPr>
          <a:xfrm>
            <a:off x="471489" y="482599"/>
            <a:ext cx="7000874" cy="6094412"/>
          </a:xfrm>
        </p:spPr>
        <p:txBody>
          <a:bodyPr vert="horz" lIns="91440" tIns="45720" rIns="91440" bIns="45720" rtlCol="0" anchor="t">
            <a:noAutofit/>
          </a:bodyPr>
          <a:lstStyle/>
          <a:p>
            <a:pPr marL="0" indent="0">
              <a:lnSpc>
                <a:spcPct val="100000"/>
              </a:lnSpc>
              <a:buNone/>
            </a:pPr>
            <a:r>
              <a:rPr lang="en-US" sz="1200">
                <a:latin typeface="Arial"/>
                <a:cs typeface="Arial"/>
              </a:rPr>
              <a:t>How is Mental Health Services currently going?</a:t>
            </a:r>
          </a:p>
          <a:p>
            <a:pPr marL="285750" indent="-285750">
              <a:lnSpc>
                <a:spcPct val="100000"/>
              </a:lnSpc>
            </a:pPr>
            <a:r>
              <a:rPr lang="en-US" sz="1200">
                <a:latin typeface="Arial"/>
                <a:cs typeface="Arial"/>
              </a:rPr>
              <a:t>In mental health crises, people can get more help in the community, such as through crisis houses and shelters, and those detained under the Mental Health Act will benefit from important reforms that give patients more control over their own care and treatment. </a:t>
            </a:r>
          </a:p>
          <a:p>
            <a:pPr marL="285750" indent="-285750">
              <a:lnSpc>
                <a:spcPct val="100000"/>
              </a:lnSpc>
            </a:pPr>
            <a:r>
              <a:rPr lang="en-US" sz="1200">
                <a:latin typeface="Arial"/>
                <a:cs typeface="Arial"/>
              </a:rPr>
              <a:t>The £150 million investment over the next three years will strengthen NHS mental health services, better support people in crisis outside A&amp;E and improve patient safety in mental health units..</a:t>
            </a:r>
          </a:p>
          <a:p>
            <a:pPr marL="285750" indent="-285750">
              <a:lnSpc>
                <a:spcPct val="100000"/>
              </a:lnSpc>
            </a:pPr>
            <a:r>
              <a:rPr lang="en-US" sz="1200">
                <a:latin typeface="Arial"/>
                <a:cs typeface="Arial"/>
              </a:rPr>
              <a:t>The funding includes £7 million for specialist mental health ambulances across the country to reduce the use of general ambulances for people in mental health crisis and prevent police vehicles being used inappropriately to take people to hospital. It relieves pressure on services, improves response times and outcomes for people in crisis, helping to save lives, and ensures that patients in crisis are treated with dignity and respect..</a:t>
            </a:r>
          </a:p>
          <a:p>
            <a:pPr marL="0" indent="0">
              <a:lnSpc>
                <a:spcPct val="100000"/>
              </a:lnSpc>
              <a:buNone/>
            </a:pPr>
            <a:r>
              <a:rPr lang="en-US" sz="1200">
                <a:latin typeface="Arial"/>
                <a:cs typeface="Arial"/>
              </a:rPr>
              <a:t>Health and Social Care Secretary Sajid Javid said:</a:t>
            </a:r>
          </a:p>
          <a:p>
            <a:pPr>
              <a:lnSpc>
                <a:spcPct val="100000"/>
              </a:lnSpc>
            </a:pPr>
            <a:r>
              <a:rPr lang="en-US" sz="1200">
                <a:latin typeface="Arial"/>
                <a:cs typeface="Arial"/>
              </a:rPr>
              <a:t>"Our reforms to the outdated Mental Health Act are another important milestone in better supporting those with serious mental health issues and giving people greater control over their treatment, particularly those from ethnic minority backgrounds who are disproportionately detained under the act.</a:t>
            </a:r>
          </a:p>
          <a:p>
            <a:pPr marL="0" indent="0">
              <a:lnSpc>
                <a:spcPct val="100000"/>
              </a:lnSpc>
              <a:buNone/>
            </a:pPr>
            <a:r>
              <a:rPr lang="en-US" sz="1200">
                <a:latin typeface="Arial"/>
                <a:cs typeface="Arial"/>
              </a:rPr>
              <a:t>Minister for Mental Health Gillian Keegan said:</a:t>
            </a:r>
          </a:p>
          <a:p>
            <a:pPr>
              <a:lnSpc>
                <a:spcPct val="100000"/>
              </a:lnSpc>
            </a:pPr>
            <a:r>
              <a:rPr lang="en-US" sz="1200">
                <a:latin typeface="Arial"/>
                <a:cs typeface="Arial"/>
              </a:rPr>
              <a:t>It’s crucial NHS’s mental health care and treatment works for people.   I look forward to receiving the committee’s feedback on the draft bill so we can bring the act into the 21st century.</a:t>
            </a:r>
          </a:p>
          <a:p>
            <a:pPr marL="0" indent="0">
              <a:lnSpc>
                <a:spcPct val="100000"/>
              </a:lnSpc>
              <a:buNone/>
            </a:pPr>
            <a:r>
              <a:rPr lang="en-US" sz="1200">
                <a:latin typeface="Arial"/>
                <a:cs typeface="Arial"/>
              </a:rPr>
              <a:t>NHS Mental Health Director Claire Murdoch said:</a:t>
            </a:r>
          </a:p>
          <a:p>
            <a:pPr>
              <a:lnSpc>
                <a:spcPct val="100000"/>
              </a:lnSpc>
            </a:pPr>
            <a:r>
              <a:rPr lang="en-US" sz="1200">
                <a:latin typeface="Arial"/>
                <a:cs typeface="Arial"/>
              </a:rPr>
              <a:t>This includes a disproportionate number of black, Asian and minority ethnic people detained under the Mental Health Act. Blacks are more than 4 times more likely to be arrested for a crime and more than 10 times more likely to be placed in community treatment.</a:t>
            </a:r>
          </a:p>
          <a:p>
            <a:pPr marL="0" indent="0">
              <a:lnSpc>
                <a:spcPct val="100000"/>
              </a:lnSpc>
              <a:buNone/>
            </a:pPr>
            <a:endParaRPr lang="en-US" sz="1200">
              <a:latin typeface="Arial"/>
              <a:cs typeface="Arial"/>
            </a:endParaRPr>
          </a:p>
        </p:txBody>
      </p:sp>
      <p:grpSp>
        <p:nvGrpSpPr>
          <p:cNvPr id="15" name="Group 14">
            <a:extLst>
              <a:ext uri="{FF2B5EF4-FFF2-40B4-BE49-F238E27FC236}">
                <a16:creationId xmlns:a16="http://schemas.microsoft.com/office/drawing/2014/main" id="{BB5B84ED-3449-43A8-A95B-678E11CE18F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V="1">
            <a:off x="8167025" y="76200"/>
            <a:ext cx="3997615" cy="6816079"/>
            <a:chOff x="8059620" y="41922"/>
            <a:chExt cx="3997615" cy="6816077"/>
          </a:xfrm>
        </p:grpSpPr>
        <p:pic>
          <p:nvPicPr>
            <p:cNvPr id="16" name="Picture 15">
              <a:extLst>
                <a:ext uri="{FF2B5EF4-FFF2-40B4-BE49-F238E27FC236}">
                  <a16:creationId xmlns:a16="http://schemas.microsoft.com/office/drawing/2014/main" id="{66DD6475-A7F6-4CC7-87A0-6B83DC62B089}"/>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7000"/>
              <a:extLst>
                <a:ext uri="{28A0092B-C50C-407E-A947-70E740481C1C}">
                  <a14:useLocalDpi xmlns:a14="http://schemas.microsoft.com/office/drawing/2010/main" val="0"/>
                </a:ext>
              </a:extLst>
            </a:blip>
            <a:srcRect l="22818" b="17291"/>
            <a:stretch/>
          </p:blipFill>
          <p:spPr>
            <a:xfrm flipH="1">
              <a:off x="8059620" y="1345934"/>
              <a:ext cx="3997615" cy="5512065"/>
            </a:xfrm>
            <a:prstGeom prst="rect">
              <a:avLst/>
            </a:prstGeom>
          </p:spPr>
        </p:pic>
        <p:pic>
          <p:nvPicPr>
            <p:cNvPr id="17" name="Picture 16">
              <a:extLst>
                <a:ext uri="{FF2B5EF4-FFF2-40B4-BE49-F238E27FC236}">
                  <a16:creationId xmlns:a16="http://schemas.microsoft.com/office/drawing/2014/main" id="{AC661F00-49C8-4157-8955-386978D7F8E1}"/>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2">
              <a:duotone>
                <a:schemeClr val="accent6">
                  <a:shade val="45000"/>
                  <a:satMod val="135000"/>
                </a:schemeClr>
                <a:prstClr val="white"/>
              </a:duotone>
              <a:alphaModFix amt="15000"/>
              <a:extLst>
                <a:ext uri="{28A0092B-C50C-407E-A947-70E740481C1C}">
                  <a14:useLocalDpi xmlns:a14="http://schemas.microsoft.com/office/drawing/2010/main" val="0"/>
                </a:ext>
              </a:extLst>
            </a:blip>
            <a:srcRect r="40690"/>
            <a:stretch/>
          </p:blipFill>
          <p:spPr>
            <a:xfrm>
              <a:off x="8915400" y="41922"/>
              <a:ext cx="3141835" cy="6816077"/>
            </a:xfrm>
            <a:prstGeom prst="rect">
              <a:avLst/>
            </a:prstGeom>
          </p:spPr>
        </p:pic>
      </p:grpSp>
      <p:pic>
        <p:nvPicPr>
          <p:cNvPr id="7" name="Picture 6">
            <a:extLst>
              <a:ext uri="{FF2B5EF4-FFF2-40B4-BE49-F238E27FC236}">
                <a16:creationId xmlns:a16="http://schemas.microsoft.com/office/drawing/2014/main" id="{16B80DD0-B620-F194-05B9-C6E3AA148E47}"/>
              </a:ext>
            </a:extLst>
          </p:cNvPr>
          <p:cNvPicPr>
            <a:picLocks noChangeAspect="1"/>
          </p:cNvPicPr>
          <p:nvPr/>
        </p:nvPicPr>
        <p:blipFill>
          <a:blip r:embed="rId3"/>
          <a:stretch>
            <a:fillRect/>
          </a:stretch>
        </p:blipFill>
        <p:spPr>
          <a:xfrm>
            <a:off x="7931726" y="-3969"/>
            <a:ext cx="4260275" cy="2032000"/>
          </a:xfrm>
          <a:prstGeom prst="rect">
            <a:avLst/>
          </a:prstGeom>
        </p:spPr>
      </p:pic>
      <p:pic>
        <p:nvPicPr>
          <p:cNvPr id="8" name="Picture 7" descr="A person looking at the camera&#10;&#10;Description automatically generated">
            <a:extLst>
              <a:ext uri="{FF2B5EF4-FFF2-40B4-BE49-F238E27FC236}">
                <a16:creationId xmlns:a16="http://schemas.microsoft.com/office/drawing/2014/main" id="{1A2C7E10-3755-089C-A865-FA4F1128C8B9}"/>
              </a:ext>
            </a:extLst>
          </p:cNvPr>
          <p:cNvPicPr>
            <a:picLocks noChangeAspect="1"/>
          </p:cNvPicPr>
          <p:nvPr/>
        </p:nvPicPr>
        <p:blipFill>
          <a:blip r:embed="rId4"/>
          <a:stretch>
            <a:fillRect/>
          </a:stretch>
        </p:blipFill>
        <p:spPr>
          <a:xfrm>
            <a:off x="7931727" y="2022539"/>
            <a:ext cx="4260273" cy="2693139"/>
          </a:xfrm>
          <a:prstGeom prst="rect">
            <a:avLst/>
          </a:prstGeom>
        </p:spPr>
      </p:pic>
      <p:pic>
        <p:nvPicPr>
          <p:cNvPr id="9" name="Picture 8" descr="A phone with a sign on it&#10;&#10;Description automatically generated">
            <a:extLst>
              <a:ext uri="{FF2B5EF4-FFF2-40B4-BE49-F238E27FC236}">
                <a16:creationId xmlns:a16="http://schemas.microsoft.com/office/drawing/2014/main" id="{32C7249F-9C39-AA27-0007-7E8B2FD447DF}"/>
              </a:ext>
            </a:extLst>
          </p:cNvPr>
          <p:cNvPicPr>
            <a:picLocks noChangeAspect="1"/>
          </p:cNvPicPr>
          <p:nvPr/>
        </p:nvPicPr>
        <p:blipFill>
          <a:blip r:embed="rId5"/>
          <a:stretch>
            <a:fillRect/>
          </a:stretch>
        </p:blipFill>
        <p:spPr>
          <a:xfrm>
            <a:off x="7934253" y="4711473"/>
            <a:ext cx="4445001" cy="2178793"/>
          </a:xfrm>
          <a:prstGeom prst="rect">
            <a:avLst/>
          </a:prstGeom>
        </p:spPr>
      </p:pic>
    </p:spTree>
    <p:extLst>
      <p:ext uri="{BB962C8B-B14F-4D97-AF65-F5344CB8AC3E}">
        <p14:creationId xmlns:p14="http://schemas.microsoft.com/office/powerpoint/2010/main" val="8958587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100F7-9078-7743-5F0F-CBA14B777D37}"/>
              </a:ext>
            </a:extLst>
          </p:cNvPr>
          <p:cNvSpPr>
            <a:spLocks noGrp="1"/>
          </p:cNvSpPr>
          <p:nvPr>
            <p:ph type="title"/>
          </p:nvPr>
        </p:nvSpPr>
        <p:spPr>
          <a:xfrm>
            <a:off x="458694" y="86360"/>
            <a:ext cx="8736106" cy="373063"/>
          </a:xfrm>
        </p:spPr>
        <p:txBody>
          <a:bodyPr/>
          <a:lstStyle/>
          <a:p>
            <a:r>
              <a:rPr lang="en-US" sz="1400" b="1">
                <a:latin typeface="Arial"/>
                <a:cs typeface="Sabon Next LT"/>
              </a:rPr>
              <a:t>References </a:t>
            </a:r>
            <a:endParaRPr lang="en-US" b="1">
              <a:latin typeface="Arial"/>
            </a:endParaRPr>
          </a:p>
        </p:txBody>
      </p:sp>
      <p:sp>
        <p:nvSpPr>
          <p:cNvPr id="3" name="Content Placeholder 2">
            <a:extLst>
              <a:ext uri="{FF2B5EF4-FFF2-40B4-BE49-F238E27FC236}">
                <a16:creationId xmlns:a16="http://schemas.microsoft.com/office/drawing/2014/main" id="{2524DC6A-608A-C233-FA24-C95112332C83}"/>
              </a:ext>
            </a:extLst>
          </p:cNvPr>
          <p:cNvSpPr>
            <a:spLocks noGrp="1"/>
          </p:cNvSpPr>
          <p:nvPr>
            <p:ph idx="1"/>
          </p:nvPr>
        </p:nvSpPr>
        <p:spPr>
          <a:xfrm>
            <a:off x="458694" y="768350"/>
            <a:ext cx="7909112" cy="4195763"/>
          </a:xfrm>
        </p:spPr>
        <p:txBody>
          <a:bodyPr vert="horz" lIns="91440" tIns="45720" rIns="91440" bIns="45720" rtlCol="0" anchor="t">
            <a:normAutofit/>
          </a:bodyPr>
          <a:lstStyle/>
          <a:p>
            <a:pPr marL="0" indent="0">
              <a:lnSpc>
                <a:spcPct val="100000"/>
              </a:lnSpc>
              <a:buNone/>
            </a:pPr>
            <a:r>
              <a:rPr lang="en-US" sz="1200">
                <a:latin typeface="Arial"/>
                <a:cs typeface="Arial"/>
              </a:rPr>
              <a:t>(Better mental health support for people in crisis, 27 June 2022).</a:t>
            </a:r>
          </a:p>
          <a:p>
            <a:pPr marL="0" indent="0">
              <a:lnSpc>
                <a:spcPct val="100000"/>
              </a:lnSpc>
              <a:buNone/>
            </a:pPr>
            <a:r>
              <a:rPr lang="en-US" sz="1200">
                <a:latin typeface="Arial"/>
                <a:cs typeface="Arial"/>
                <a:hlinkClick r:id="rId2"/>
              </a:rPr>
              <a:t>https://www.gov.uk/government/news/better-mental-health-support-for-people-in-crisis#:~:text=More%20widely%2C%20the%20government%20is,services%20by%202023%20and%202024.</a:t>
            </a:r>
            <a:endParaRPr lang="en-US" sz="1200">
              <a:latin typeface="Arial"/>
              <a:cs typeface="Arial"/>
            </a:endParaRPr>
          </a:p>
          <a:p>
            <a:pPr marL="0" indent="0">
              <a:lnSpc>
                <a:spcPct val="100000"/>
              </a:lnSpc>
              <a:buNone/>
            </a:pPr>
            <a:endParaRPr lang="en-US" sz="1200">
              <a:latin typeface="Arial"/>
              <a:cs typeface="Arial"/>
            </a:endParaRPr>
          </a:p>
          <a:p>
            <a:pPr marL="0" indent="0">
              <a:lnSpc>
                <a:spcPct val="100000"/>
              </a:lnSpc>
              <a:buNone/>
            </a:pPr>
            <a:r>
              <a:rPr lang="en-US" sz="1200">
                <a:latin typeface="Arial"/>
                <a:cs typeface="Arial"/>
              </a:rPr>
              <a:t>(</a:t>
            </a:r>
            <a:r>
              <a:rPr lang="en-US" sz="1200">
                <a:latin typeface="Arial"/>
                <a:ea typeface="+mn-lt"/>
                <a:cs typeface="+mn-lt"/>
              </a:rPr>
              <a:t>Editorial Staff, Nov 28, 2022).  </a:t>
            </a:r>
          </a:p>
          <a:p>
            <a:pPr marL="0" indent="0">
              <a:lnSpc>
                <a:spcPct val="100000"/>
              </a:lnSpc>
              <a:buNone/>
            </a:pPr>
            <a:r>
              <a:rPr lang="en-US" sz="1200">
                <a:latin typeface="Arial"/>
                <a:cs typeface="Arial"/>
                <a:hlinkClick r:id="rId3"/>
              </a:rPr>
              <a:t>https://sunrisehouse.com/addiction-info/history-evolution-mental-health-treatment/</a:t>
            </a:r>
            <a:endParaRPr lang="en-US" sz="1200">
              <a:latin typeface="Arial"/>
              <a:ea typeface="+mn-lt"/>
              <a:cs typeface="+mn-lt"/>
            </a:endParaRPr>
          </a:p>
          <a:p>
            <a:pPr marL="0" indent="0">
              <a:lnSpc>
                <a:spcPct val="100000"/>
              </a:lnSpc>
              <a:buNone/>
            </a:pPr>
            <a:endParaRPr lang="en-US" sz="1200">
              <a:latin typeface="Arial"/>
              <a:cs typeface="Arial"/>
            </a:endParaRPr>
          </a:p>
          <a:p>
            <a:pPr marL="0" indent="0">
              <a:lnSpc>
                <a:spcPct val="100000"/>
              </a:lnSpc>
              <a:buNone/>
            </a:pPr>
            <a:r>
              <a:rPr lang="en-US" sz="1200">
                <a:latin typeface="Arial"/>
                <a:cs typeface="Arial"/>
              </a:rPr>
              <a:t>(National Institute for Health and Care Excellence, N/A)</a:t>
            </a:r>
          </a:p>
          <a:p>
            <a:pPr marL="0" indent="0">
              <a:lnSpc>
                <a:spcPct val="100000"/>
              </a:lnSpc>
              <a:buNone/>
            </a:pPr>
            <a:r>
              <a:rPr lang="en-US" sz="1200">
                <a:latin typeface="Arial"/>
                <a:cs typeface="Arial"/>
                <a:hlinkClick r:id="rId4"/>
              </a:rPr>
              <a:t>https://indepth.nice.org.uk/mental-health-and-the-nhs/index.html</a:t>
            </a:r>
            <a:endParaRPr lang="en-US" sz="1200">
              <a:latin typeface="Arial"/>
              <a:cs typeface="Arial"/>
            </a:endParaRPr>
          </a:p>
          <a:p>
            <a:pPr marL="0" indent="0">
              <a:lnSpc>
                <a:spcPct val="100000"/>
              </a:lnSpc>
              <a:buNone/>
            </a:pPr>
            <a:endParaRPr lang="en-US" sz="1200">
              <a:latin typeface="Arial"/>
              <a:cs typeface="Arial"/>
            </a:endParaRPr>
          </a:p>
          <a:p>
            <a:pPr>
              <a:lnSpc>
                <a:spcPct val="100000"/>
              </a:lnSpc>
            </a:pPr>
            <a:endParaRPr lang="en-US" sz="700">
              <a:latin typeface="Arial"/>
              <a:cs typeface="Arial"/>
            </a:endParaRPr>
          </a:p>
          <a:p>
            <a:endParaRPr lang="en-US"/>
          </a:p>
        </p:txBody>
      </p:sp>
    </p:spTree>
    <p:extLst>
      <p:ext uri="{BB962C8B-B14F-4D97-AF65-F5344CB8AC3E}">
        <p14:creationId xmlns:p14="http://schemas.microsoft.com/office/powerpoint/2010/main" val="733230699"/>
      </p:ext>
    </p:extLst>
  </p:cSld>
  <p:clrMapOvr>
    <a:masterClrMapping/>
  </p:clrMapOvr>
</p:sld>
</file>

<file path=ppt/theme/theme1.xml><?xml version="1.0" encoding="utf-8"?>
<a:theme xmlns:a="http://schemas.openxmlformats.org/drawingml/2006/main" name="DappledVTI">
  <a:themeElements>
    <a:clrScheme name="AnalogousFromLightSeedLeftStep">
      <a:dk1>
        <a:srgbClr val="000000"/>
      </a:dk1>
      <a:lt1>
        <a:srgbClr val="FFFFFF"/>
      </a:lt1>
      <a:dk2>
        <a:srgbClr val="203922"/>
      </a:dk2>
      <a:lt2>
        <a:srgbClr val="E8E4E2"/>
      </a:lt2>
      <a:accent1>
        <a:srgbClr val="80A7BA"/>
      </a:accent1>
      <a:accent2>
        <a:srgbClr val="76ACA7"/>
      </a:accent2>
      <a:accent3>
        <a:srgbClr val="81AA95"/>
      </a:accent3>
      <a:accent4>
        <a:srgbClr val="78B07C"/>
      </a:accent4>
      <a:accent5>
        <a:srgbClr val="8EA980"/>
      </a:accent5>
      <a:accent6>
        <a:srgbClr val="9AA772"/>
      </a:accent6>
      <a:hlink>
        <a:srgbClr val="A8765E"/>
      </a:hlink>
      <a:folHlink>
        <a:srgbClr val="7F7F7F"/>
      </a:folHlink>
    </a:clrScheme>
    <a:fontScheme name="Custom 67">
      <a:majorFont>
        <a:latin typeface="Sabon Next L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ppledVTI" id="{204FEFAB-F02B-4FE8-B509-C50A618B972D}" vid="{7EAEADA8-5A8E-45B2-B0E4-448EC7E7A94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DappledVTI</vt:lpstr>
      <vt:lpstr>Introduction to Health and Social care</vt:lpstr>
      <vt:lpstr>What year did Mental Health Services start?</vt:lpstr>
      <vt:lpstr>What happened before Mental Health services Act?</vt:lpstr>
      <vt:lpstr>Mental Health Services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2024-07-09T12:07:56Z</dcterms:created>
  <dcterms:modified xsi:type="dcterms:W3CDTF">2024-07-10T11:07:40Z</dcterms:modified>
</cp:coreProperties>
</file>