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handoutMasterIdLst>
    <p:handoutMasterId r:id="rId20"/>
  </p:handoutMasterIdLst>
  <p:sldIdLst>
    <p:sldId id="256" r:id="rId5"/>
    <p:sldId id="270" r:id="rId6"/>
    <p:sldId id="279" r:id="rId7"/>
    <p:sldId id="280" r:id="rId8"/>
    <p:sldId id="282" r:id="rId9"/>
    <p:sldId id="257" r:id="rId10"/>
    <p:sldId id="273" r:id="rId11"/>
    <p:sldId id="272" r:id="rId12"/>
    <p:sldId id="276" r:id="rId13"/>
    <p:sldId id="274" r:id="rId14"/>
    <p:sldId id="278" r:id="rId15"/>
    <p:sldId id="271" r:id="rId16"/>
    <p:sldId id="277" r:id="rId17"/>
    <p:sldId id="281" r:id="rId18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rgan David John" initials="MDJ" lastIdx="3" clrIdx="0">
    <p:extLst>
      <p:ext uri="{19B8F6BF-5375-455C-9EA6-DF929625EA0E}">
        <p15:presenceInfo xmlns:p15="http://schemas.microsoft.com/office/powerpoint/2012/main" userId="Morgan David 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25B988-5325-4392-8918-413051381BAE}" v="236" dt="2020-11-18T23:38:31.277"/>
  </p1510:revLst>
</p1510:revInfo>
</file>

<file path=ppt/tableStyles.xml><?xml version="1.0" encoding="utf-8"?>
<a:tblStyleLst xmlns:a="http://schemas.openxmlformats.org/drawingml/2006/main" def="{6E25E649-3F16-4E02-A733-19D2CDBF48F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274" autoAdjust="0"/>
  </p:normalViewPr>
  <p:slideViewPr>
    <p:cSldViewPr>
      <p:cViewPr>
        <p:scale>
          <a:sx n="112" d="100"/>
          <a:sy n="112" d="100"/>
        </p:scale>
        <p:origin x="498" y="1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2" d="100"/>
          <a:sy n="52" d="100"/>
        </p:scale>
        <p:origin x="2664" y="3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David John (2015661)" userId="1f71f095-02f7-4c87-8554-3832229e57b5" providerId="ADAL" clId="{9525B988-5325-4392-8918-413051381BAE}"/>
    <pc:docChg chg="custSel addSld delSld modSld">
      <pc:chgData name="Morgan David John (2015661)" userId="1f71f095-02f7-4c87-8554-3832229e57b5" providerId="ADAL" clId="{9525B988-5325-4392-8918-413051381BAE}" dt="2020-11-17T15:00:16.367" v="1157" actId="20577"/>
      <pc:docMkLst>
        <pc:docMk/>
      </pc:docMkLst>
      <pc:sldChg chg="modSp mod">
        <pc:chgData name="Morgan David John (2015661)" userId="1f71f095-02f7-4c87-8554-3832229e57b5" providerId="ADAL" clId="{9525B988-5325-4392-8918-413051381BAE}" dt="2020-11-17T15:00:16.367" v="1157" actId="20577"/>
        <pc:sldMkLst>
          <pc:docMk/>
          <pc:sldMk cId="2128536031" sldId="257"/>
        </pc:sldMkLst>
        <pc:spChg chg="mod">
          <ac:chgData name="Morgan David John (2015661)" userId="1f71f095-02f7-4c87-8554-3832229e57b5" providerId="ADAL" clId="{9525B988-5325-4392-8918-413051381BAE}" dt="2020-11-17T15:00:16.367" v="1157" actId="20577"/>
          <ac:spMkLst>
            <pc:docMk/>
            <pc:sldMk cId="2128536031" sldId="257"/>
            <ac:spMk id="14" creationId="{00000000-0000-0000-0000-000000000000}"/>
          </ac:spMkLst>
        </pc:spChg>
      </pc:sldChg>
      <pc:sldChg chg="modSp mod">
        <pc:chgData name="Morgan David John (2015661)" userId="1f71f095-02f7-4c87-8554-3832229e57b5" providerId="ADAL" clId="{9525B988-5325-4392-8918-413051381BAE}" dt="2020-11-10T14:55:26.545" v="446" actId="20577"/>
        <pc:sldMkLst>
          <pc:docMk/>
          <pc:sldMk cId="2660755667" sldId="271"/>
        </pc:sldMkLst>
        <pc:spChg chg="mod">
          <ac:chgData name="Morgan David John (2015661)" userId="1f71f095-02f7-4c87-8554-3832229e57b5" providerId="ADAL" clId="{9525B988-5325-4392-8918-413051381BAE}" dt="2020-11-10T14:55:26.545" v="446" actId="20577"/>
          <ac:spMkLst>
            <pc:docMk/>
            <pc:sldMk cId="2660755667" sldId="271"/>
            <ac:spMk id="3" creationId="{D791AEA4-07EF-413D-81D4-3B9C537BDDA6}"/>
          </ac:spMkLst>
        </pc:spChg>
      </pc:sldChg>
      <pc:sldChg chg="modSp del mod">
        <pc:chgData name="Morgan David John (2015661)" userId="1f71f095-02f7-4c87-8554-3832229e57b5" providerId="ADAL" clId="{9525B988-5325-4392-8918-413051381BAE}" dt="2020-11-10T14:58:44.310" v="475" actId="2696"/>
        <pc:sldMkLst>
          <pc:docMk/>
          <pc:sldMk cId="2776801125" sldId="275"/>
        </pc:sldMkLst>
        <pc:spChg chg="mod">
          <ac:chgData name="Morgan David John (2015661)" userId="1f71f095-02f7-4c87-8554-3832229e57b5" providerId="ADAL" clId="{9525B988-5325-4392-8918-413051381BAE}" dt="2020-11-10T14:58:38.471" v="474" actId="1076"/>
          <ac:spMkLst>
            <pc:docMk/>
            <pc:sldMk cId="2776801125" sldId="275"/>
            <ac:spMk id="5" creationId="{EB340990-F0CB-478B-9A93-37C0E7357FAC}"/>
          </ac:spMkLst>
        </pc:spChg>
      </pc:sldChg>
      <pc:sldChg chg="modSp mod">
        <pc:chgData name="Morgan David John (2015661)" userId="1f71f095-02f7-4c87-8554-3832229e57b5" providerId="ADAL" clId="{9525B988-5325-4392-8918-413051381BAE}" dt="2020-11-10T14:56:58.210" v="473" actId="255"/>
        <pc:sldMkLst>
          <pc:docMk/>
          <pc:sldMk cId="495545219" sldId="276"/>
        </pc:sldMkLst>
        <pc:spChg chg="mod">
          <ac:chgData name="Morgan David John (2015661)" userId="1f71f095-02f7-4c87-8554-3832229e57b5" providerId="ADAL" clId="{9525B988-5325-4392-8918-413051381BAE}" dt="2020-11-10T14:47:20.002" v="3" actId="20577"/>
          <ac:spMkLst>
            <pc:docMk/>
            <pc:sldMk cId="495545219" sldId="276"/>
            <ac:spMk id="5" creationId="{072C5984-6807-4406-8ED0-221615EDBB98}"/>
          </ac:spMkLst>
        </pc:spChg>
        <pc:spChg chg="mod">
          <ac:chgData name="Morgan David John (2015661)" userId="1f71f095-02f7-4c87-8554-3832229e57b5" providerId="ADAL" clId="{9525B988-5325-4392-8918-413051381BAE}" dt="2020-11-10T14:56:58.210" v="473" actId="255"/>
          <ac:spMkLst>
            <pc:docMk/>
            <pc:sldMk cId="495545219" sldId="276"/>
            <ac:spMk id="6" creationId="{32501632-24FD-4350-A6E8-E702B769951A}"/>
          </ac:spMkLst>
        </pc:spChg>
      </pc:sldChg>
      <pc:sldChg chg="modSp mod">
        <pc:chgData name="Morgan David John (2015661)" userId="1f71f095-02f7-4c87-8554-3832229e57b5" providerId="ADAL" clId="{9525B988-5325-4392-8918-413051381BAE}" dt="2020-11-10T15:09:29.476" v="1112" actId="27636"/>
        <pc:sldMkLst>
          <pc:docMk/>
          <pc:sldMk cId="2388450310" sldId="277"/>
        </pc:sldMkLst>
        <pc:spChg chg="mod">
          <ac:chgData name="Morgan David John (2015661)" userId="1f71f095-02f7-4c87-8554-3832229e57b5" providerId="ADAL" clId="{9525B988-5325-4392-8918-413051381BAE}" dt="2020-11-10T15:09:29.476" v="1112" actId="27636"/>
          <ac:spMkLst>
            <pc:docMk/>
            <pc:sldMk cId="2388450310" sldId="277"/>
            <ac:spMk id="3" creationId="{E438FBD3-F551-4777-A6D1-F9DFAF00E4AA}"/>
          </ac:spMkLst>
        </pc:spChg>
      </pc:sldChg>
      <pc:sldChg chg="addSp modSp new mod">
        <pc:chgData name="Morgan David John (2015661)" userId="1f71f095-02f7-4c87-8554-3832229e57b5" providerId="ADAL" clId="{9525B988-5325-4392-8918-413051381BAE}" dt="2020-11-10T15:07:29.991" v="1035" actId="20577"/>
        <pc:sldMkLst>
          <pc:docMk/>
          <pc:sldMk cId="53029230" sldId="278"/>
        </pc:sldMkLst>
        <pc:spChg chg="mod">
          <ac:chgData name="Morgan David John (2015661)" userId="1f71f095-02f7-4c87-8554-3832229e57b5" providerId="ADAL" clId="{9525B988-5325-4392-8918-413051381BAE}" dt="2020-11-10T15:07:29.991" v="1035" actId="20577"/>
          <ac:spMkLst>
            <pc:docMk/>
            <pc:sldMk cId="53029230" sldId="278"/>
            <ac:spMk id="2" creationId="{C12D1AAA-69DE-4963-9BB9-D1443B5CE254}"/>
          </ac:spMkLst>
        </pc:spChg>
        <pc:spChg chg="mod">
          <ac:chgData name="Morgan David John (2015661)" userId="1f71f095-02f7-4c87-8554-3832229e57b5" providerId="ADAL" clId="{9525B988-5325-4392-8918-413051381BAE}" dt="2020-11-10T15:05:08.753" v="945" actId="33524"/>
          <ac:spMkLst>
            <pc:docMk/>
            <pc:sldMk cId="53029230" sldId="278"/>
            <ac:spMk id="3" creationId="{8282A574-611D-4885-A422-DFEA6BE1E6BE}"/>
          </ac:spMkLst>
        </pc:spChg>
        <pc:spChg chg="add mod">
          <ac:chgData name="Morgan David John (2015661)" userId="1f71f095-02f7-4c87-8554-3832229e57b5" providerId="ADAL" clId="{9525B988-5325-4392-8918-413051381BAE}" dt="2020-11-10T15:07:13.971" v="1008" actId="1076"/>
          <ac:spMkLst>
            <pc:docMk/>
            <pc:sldMk cId="53029230" sldId="278"/>
            <ac:spMk id="6" creationId="{6C02ECC3-E3AF-4407-8A03-1ADC8AEDC12D}"/>
          </ac:spMkLst>
        </pc:spChg>
        <pc:picChg chg="add mod">
          <ac:chgData name="Morgan David John (2015661)" userId="1f71f095-02f7-4c87-8554-3832229e57b5" providerId="ADAL" clId="{9525B988-5325-4392-8918-413051381BAE}" dt="2020-11-10T15:00:18.931" v="506" actId="14100"/>
          <ac:picMkLst>
            <pc:docMk/>
            <pc:sldMk cId="53029230" sldId="278"/>
            <ac:picMk id="5" creationId="{F05F2228-36AA-4C07-898D-159EED23495C}"/>
          </ac:picMkLst>
        </pc:picChg>
      </pc:sldChg>
    </pc:docChg>
  </pc:docChgLst>
  <pc:docChgLst>
    <pc:chgData name="Morgan David John" userId="1f71f095-02f7-4c87-8554-3832229e57b5" providerId="ADAL" clId="{9525B988-5325-4392-8918-413051381BAE}"/>
    <pc:docChg chg="undo redo custSel addSld delSld modSld">
      <pc:chgData name="Morgan David John" userId="1f71f095-02f7-4c87-8554-3832229e57b5" providerId="ADAL" clId="{9525B988-5325-4392-8918-413051381BAE}" dt="2020-11-18T23:38:34.804" v="4598" actId="1076"/>
      <pc:docMkLst>
        <pc:docMk/>
      </pc:docMkLst>
      <pc:sldChg chg="addSp delSp modSp mod delAnim addCm delCm">
        <pc:chgData name="Morgan David John" userId="1f71f095-02f7-4c87-8554-3832229e57b5" providerId="ADAL" clId="{9525B988-5325-4392-8918-413051381BAE}" dt="2020-11-18T21:30:39.676" v="4569" actId="1076"/>
        <pc:sldMkLst>
          <pc:docMk/>
          <pc:sldMk cId="1920111014" sldId="256"/>
        </pc:sldMkLst>
        <pc:spChg chg="mod">
          <ac:chgData name="Morgan David John" userId="1f71f095-02f7-4c87-8554-3832229e57b5" providerId="ADAL" clId="{9525B988-5325-4392-8918-413051381BAE}" dt="2020-11-18T21:09:49.124" v="4524" actId="1076"/>
          <ac:spMkLst>
            <pc:docMk/>
            <pc:sldMk cId="1920111014" sldId="256"/>
            <ac:spMk id="2" creationId="{00000000-0000-0000-0000-000000000000}"/>
          </ac:spMkLst>
        </pc:spChg>
        <pc:spChg chg="mod">
          <ac:chgData name="Morgan David John" userId="1f71f095-02f7-4c87-8554-3832229e57b5" providerId="ADAL" clId="{9525B988-5325-4392-8918-413051381BAE}" dt="2020-11-10T15:25:31.031" v="4235" actId="20577"/>
          <ac:spMkLst>
            <pc:docMk/>
            <pc:sldMk cId="1920111014" sldId="256"/>
            <ac:spMk id="3" creationId="{00000000-0000-0000-0000-000000000000}"/>
          </ac:spMkLst>
        </pc:spChg>
        <pc:spChg chg="add del mod">
          <ac:chgData name="Morgan David John" userId="1f71f095-02f7-4c87-8554-3832229e57b5" providerId="ADAL" clId="{9525B988-5325-4392-8918-413051381BAE}" dt="2020-11-18T21:09:51.333" v="4532" actId="767"/>
          <ac:spMkLst>
            <pc:docMk/>
            <pc:sldMk cId="1920111014" sldId="256"/>
            <ac:spMk id="8" creationId="{A9C0F9CF-2165-47BB-B6E5-77DF4C146C73}"/>
          </ac:spMkLst>
        </pc:spChg>
        <pc:picChg chg="del mod">
          <ac:chgData name="Morgan David John" userId="1f71f095-02f7-4c87-8554-3832229e57b5" providerId="ADAL" clId="{9525B988-5325-4392-8918-413051381BAE}" dt="2020-11-18T20:47:19.164" v="4500" actId="478"/>
          <ac:picMkLst>
            <pc:docMk/>
            <pc:sldMk cId="1920111014" sldId="256"/>
            <ac:picMk id="4" creationId="{25C8F9BE-5717-4917-920B-12A1B82A9503}"/>
          </ac:picMkLst>
        </pc:picChg>
        <pc:picChg chg="del">
          <ac:chgData name="Morgan David John" userId="1f71f095-02f7-4c87-8554-3832229e57b5" providerId="ADAL" clId="{9525B988-5325-4392-8918-413051381BAE}" dt="2020-11-18T20:48:35.904" v="4501" actId="478"/>
          <ac:picMkLst>
            <pc:docMk/>
            <pc:sldMk cId="1920111014" sldId="256"/>
            <ac:picMk id="5" creationId="{2AC6A319-6B30-43A2-AA3A-C5E7B8CF0184}"/>
          </ac:picMkLst>
        </pc:picChg>
        <pc:picChg chg="del mod">
          <ac:chgData name="Morgan David John" userId="1f71f095-02f7-4c87-8554-3832229e57b5" providerId="ADAL" clId="{9525B988-5325-4392-8918-413051381BAE}" dt="2020-11-18T20:49:23.372" v="4503" actId="478"/>
          <ac:picMkLst>
            <pc:docMk/>
            <pc:sldMk cId="1920111014" sldId="256"/>
            <ac:picMk id="6" creationId="{07FA43A8-E606-4D59-8E9B-AD4D0C0DA6BA}"/>
          </ac:picMkLst>
        </pc:picChg>
        <pc:picChg chg="del mod">
          <ac:chgData name="Morgan David John" userId="1f71f095-02f7-4c87-8554-3832229e57b5" providerId="ADAL" clId="{9525B988-5325-4392-8918-413051381BAE}" dt="2020-11-18T20:49:59.679" v="4505" actId="478"/>
          <ac:picMkLst>
            <pc:docMk/>
            <pc:sldMk cId="1920111014" sldId="256"/>
            <ac:picMk id="7" creationId="{7916974E-536E-4930-A71F-B0FB075DFDD1}"/>
          </ac:picMkLst>
        </pc:picChg>
        <pc:picChg chg="del mod">
          <ac:chgData name="Morgan David John" userId="1f71f095-02f7-4c87-8554-3832229e57b5" providerId="ADAL" clId="{9525B988-5325-4392-8918-413051381BAE}" dt="2020-11-18T21:19:34.065" v="4534" actId="478"/>
          <ac:picMkLst>
            <pc:docMk/>
            <pc:sldMk cId="1920111014" sldId="256"/>
            <ac:picMk id="9" creationId="{CB887A9B-B3AF-4714-AF18-05A35BAF028E}"/>
          </ac:picMkLst>
        </pc:picChg>
        <pc:picChg chg="mod">
          <ac:chgData name="Morgan David John" userId="1f71f095-02f7-4c87-8554-3832229e57b5" providerId="ADAL" clId="{9525B988-5325-4392-8918-413051381BAE}" dt="2020-11-18T21:30:39.676" v="4569" actId="1076"/>
          <ac:picMkLst>
            <pc:docMk/>
            <pc:sldMk cId="1920111014" sldId="256"/>
            <ac:picMk id="10" creationId="{531365F9-F9DD-48BA-BF07-41539A4784B0}"/>
          </ac:picMkLst>
        </pc:picChg>
      </pc:sldChg>
      <pc:sldChg chg="addSp modSp mod">
        <pc:chgData name="Morgan David John" userId="1f71f095-02f7-4c87-8554-3832229e57b5" providerId="ADAL" clId="{9525B988-5325-4392-8918-413051381BAE}" dt="2020-11-18T22:56:53.989" v="4591" actId="1076"/>
        <pc:sldMkLst>
          <pc:docMk/>
          <pc:sldMk cId="2128536031" sldId="257"/>
        </pc:sldMkLst>
        <pc:spChg chg="mod">
          <ac:chgData name="Morgan David John" userId="1f71f095-02f7-4c87-8554-3832229e57b5" providerId="ADAL" clId="{9525B988-5325-4392-8918-413051381BAE}" dt="2020-11-05T18:24:57.335" v="2337" actId="5793"/>
          <ac:spMkLst>
            <pc:docMk/>
            <pc:sldMk cId="2128536031" sldId="257"/>
            <ac:spMk id="14" creationId="{00000000-0000-0000-0000-000000000000}"/>
          </ac:spMkLst>
        </pc:spChg>
        <pc:graphicFrameChg chg="add mod modGraphic">
          <ac:chgData name="Morgan David John" userId="1f71f095-02f7-4c87-8554-3832229e57b5" providerId="ADAL" clId="{9525B988-5325-4392-8918-413051381BAE}" dt="2020-11-09T15:32:47.859" v="3453" actId="339"/>
          <ac:graphicFrameMkLst>
            <pc:docMk/>
            <pc:sldMk cId="2128536031" sldId="257"/>
            <ac:graphicFrameMk id="2" creationId="{38D83698-4EBE-4FC3-9D6A-A393CD90A3EB}"/>
          </ac:graphicFrameMkLst>
        </pc:graphicFrameChg>
        <pc:picChg chg="mod">
          <ac:chgData name="Morgan David John" userId="1f71f095-02f7-4c87-8554-3832229e57b5" providerId="ADAL" clId="{9525B988-5325-4392-8918-413051381BAE}" dt="2020-11-18T22:56:53.989" v="4591" actId="1076"/>
          <ac:picMkLst>
            <pc:docMk/>
            <pc:sldMk cId="2128536031" sldId="257"/>
            <ac:picMk id="3" creationId="{9BB68741-22BC-49BC-B206-10C4406C63D5}"/>
          </ac:picMkLst>
        </pc:picChg>
      </pc:sldChg>
      <pc:sldChg chg="del">
        <pc:chgData name="Morgan David John" userId="1f71f095-02f7-4c87-8554-3832229e57b5" providerId="ADAL" clId="{9525B988-5325-4392-8918-413051381BAE}" dt="2020-11-05T13:57:09.206" v="296" actId="2696"/>
        <pc:sldMkLst>
          <pc:docMk/>
          <pc:sldMk cId="3847750985" sldId="258"/>
        </pc:sldMkLst>
      </pc:sldChg>
      <pc:sldChg chg="del">
        <pc:chgData name="Morgan David John" userId="1f71f095-02f7-4c87-8554-3832229e57b5" providerId="ADAL" clId="{9525B988-5325-4392-8918-413051381BAE}" dt="2020-11-05T13:57:12.613" v="297" actId="2696"/>
        <pc:sldMkLst>
          <pc:docMk/>
          <pc:sldMk cId="4135151317" sldId="260"/>
        </pc:sldMkLst>
      </pc:sldChg>
      <pc:sldChg chg="del">
        <pc:chgData name="Morgan David John" userId="1f71f095-02f7-4c87-8554-3832229e57b5" providerId="ADAL" clId="{9525B988-5325-4392-8918-413051381BAE}" dt="2020-11-05T13:57:14.901" v="298" actId="2696"/>
        <pc:sldMkLst>
          <pc:docMk/>
          <pc:sldMk cId="2215894925" sldId="261"/>
        </pc:sldMkLst>
      </pc:sldChg>
      <pc:sldChg chg="del">
        <pc:chgData name="Morgan David John" userId="1f71f095-02f7-4c87-8554-3832229e57b5" providerId="ADAL" clId="{9525B988-5325-4392-8918-413051381BAE}" dt="2020-11-05T13:57:21.996" v="299" actId="2696"/>
        <pc:sldMkLst>
          <pc:docMk/>
          <pc:sldMk cId="465021443" sldId="262"/>
        </pc:sldMkLst>
      </pc:sldChg>
      <pc:sldChg chg="del">
        <pc:chgData name="Morgan David John" userId="1f71f095-02f7-4c87-8554-3832229e57b5" providerId="ADAL" clId="{9525B988-5325-4392-8918-413051381BAE}" dt="2020-11-05T13:56:47.273" v="291" actId="2696"/>
        <pc:sldMkLst>
          <pc:docMk/>
          <pc:sldMk cId="1797304117" sldId="263"/>
        </pc:sldMkLst>
      </pc:sldChg>
      <pc:sldChg chg="del">
        <pc:chgData name="Morgan David John" userId="1f71f095-02f7-4c87-8554-3832229e57b5" providerId="ADAL" clId="{9525B988-5325-4392-8918-413051381BAE}" dt="2020-11-05T13:56:50.373" v="292" actId="2696"/>
        <pc:sldMkLst>
          <pc:docMk/>
          <pc:sldMk cId="1160959328" sldId="266"/>
        </pc:sldMkLst>
      </pc:sldChg>
      <pc:sldChg chg="del">
        <pc:chgData name="Morgan David John" userId="1f71f095-02f7-4c87-8554-3832229e57b5" providerId="ADAL" clId="{9525B988-5325-4392-8918-413051381BAE}" dt="2020-11-05T13:56:58.563" v="293" actId="2696"/>
        <pc:sldMkLst>
          <pc:docMk/>
          <pc:sldMk cId="3965807363" sldId="267"/>
        </pc:sldMkLst>
      </pc:sldChg>
      <pc:sldChg chg="del">
        <pc:chgData name="Morgan David John" userId="1f71f095-02f7-4c87-8554-3832229e57b5" providerId="ADAL" clId="{9525B988-5325-4392-8918-413051381BAE}" dt="2020-11-05T13:57:01.646" v="294" actId="2696"/>
        <pc:sldMkLst>
          <pc:docMk/>
          <pc:sldMk cId="223730991" sldId="268"/>
        </pc:sldMkLst>
      </pc:sldChg>
      <pc:sldChg chg="del">
        <pc:chgData name="Morgan David John" userId="1f71f095-02f7-4c87-8554-3832229e57b5" providerId="ADAL" clId="{9525B988-5325-4392-8918-413051381BAE}" dt="2020-11-05T13:57:03.621" v="295" actId="2696"/>
        <pc:sldMkLst>
          <pc:docMk/>
          <pc:sldMk cId="1989555738" sldId="269"/>
        </pc:sldMkLst>
      </pc:sldChg>
      <pc:sldChg chg="addSp">
        <pc:chgData name="Morgan David John" userId="1f71f095-02f7-4c87-8554-3832229e57b5" providerId="ADAL" clId="{9525B988-5325-4392-8918-413051381BAE}" dt="2020-11-05T13:49:32.442" v="164"/>
        <pc:sldMkLst>
          <pc:docMk/>
          <pc:sldMk cId="444745876" sldId="270"/>
        </pc:sldMkLst>
        <pc:picChg chg="add">
          <ac:chgData name="Morgan David John" userId="1f71f095-02f7-4c87-8554-3832229e57b5" providerId="ADAL" clId="{9525B988-5325-4392-8918-413051381BAE}" dt="2020-11-05T13:49:32.442" v="164"/>
          <ac:picMkLst>
            <pc:docMk/>
            <pc:sldMk cId="444745876" sldId="270"/>
            <ac:picMk id="1026" creationId="{8AA060AD-E7B1-4F43-950C-E0890735271C}"/>
          </ac:picMkLst>
        </pc:picChg>
      </pc:sldChg>
      <pc:sldChg chg="addSp delSp modSp new add del mod addCm delCm modCm">
        <pc:chgData name="Morgan David John" userId="1f71f095-02f7-4c87-8554-3832229e57b5" providerId="ADAL" clId="{9525B988-5325-4392-8918-413051381BAE}" dt="2020-11-18T21:30:22.918" v="4567" actId="1076"/>
        <pc:sldMkLst>
          <pc:docMk/>
          <pc:sldMk cId="2473225315" sldId="270"/>
        </pc:sldMkLst>
        <pc:spChg chg="mod">
          <ac:chgData name="Morgan David John" userId="1f71f095-02f7-4c87-8554-3832229e57b5" providerId="ADAL" clId="{9525B988-5325-4392-8918-413051381BAE}" dt="2020-11-18T21:22:34.984" v="4565" actId="20577"/>
          <ac:spMkLst>
            <pc:docMk/>
            <pc:sldMk cId="2473225315" sldId="270"/>
            <ac:spMk id="2" creationId="{9B50A63F-CD4C-4A77-A8D2-C0676E5F95AC}"/>
          </ac:spMkLst>
        </pc:spChg>
        <pc:spChg chg="mod">
          <ac:chgData name="Morgan David John" userId="1f71f095-02f7-4c87-8554-3832229e57b5" providerId="ADAL" clId="{9525B988-5325-4392-8918-413051381BAE}" dt="2020-11-05T14:18:57.257" v="791" actId="20577"/>
          <ac:spMkLst>
            <pc:docMk/>
            <pc:sldMk cId="2473225315" sldId="270"/>
            <ac:spMk id="3" creationId="{7E5385F5-0356-420A-8C2C-9CFC50A413C4}"/>
          </ac:spMkLst>
        </pc:spChg>
        <pc:spChg chg="add mod">
          <ac:chgData name="Morgan David John" userId="1f71f095-02f7-4c87-8554-3832229e57b5" providerId="ADAL" clId="{9525B988-5325-4392-8918-413051381BAE}" dt="2020-11-05T14:21:19.841" v="895" actId="20577"/>
          <ac:spMkLst>
            <pc:docMk/>
            <pc:sldMk cId="2473225315" sldId="270"/>
            <ac:spMk id="4" creationId="{AE2E2865-C146-4E5F-BCD7-C56A4B9B9379}"/>
          </ac:spMkLst>
        </pc:spChg>
        <pc:spChg chg="add mod">
          <ac:chgData name="Morgan David John" userId="1f71f095-02f7-4c87-8554-3832229e57b5" providerId="ADAL" clId="{9525B988-5325-4392-8918-413051381BAE}" dt="2020-11-05T14:21:53.797" v="900" actId="33524"/>
          <ac:spMkLst>
            <pc:docMk/>
            <pc:sldMk cId="2473225315" sldId="270"/>
            <ac:spMk id="12" creationId="{FBD3248E-FE6C-4BF6-B074-4D37439F63A4}"/>
          </ac:spMkLst>
        </pc:spChg>
        <pc:spChg chg="add mod">
          <ac:chgData name="Morgan David John" userId="1f71f095-02f7-4c87-8554-3832229e57b5" providerId="ADAL" clId="{9525B988-5325-4392-8918-413051381BAE}" dt="2020-11-05T14:21:58.100" v="901" actId="33524"/>
          <ac:spMkLst>
            <pc:docMk/>
            <pc:sldMk cId="2473225315" sldId="270"/>
            <ac:spMk id="13" creationId="{4965FD9B-20AC-4642-BDCB-F696D49A17BC}"/>
          </ac:spMkLst>
        </pc:spChg>
        <pc:spChg chg="add mod">
          <ac:chgData name="Morgan David John" userId="1f71f095-02f7-4c87-8554-3832229e57b5" providerId="ADAL" clId="{9525B988-5325-4392-8918-413051381BAE}" dt="2020-11-05T15:42:37.688" v="1729" actId="1076"/>
          <ac:spMkLst>
            <pc:docMk/>
            <pc:sldMk cId="2473225315" sldId="270"/>
            <ac:spMk id="14" creationId="{C1873EF4-3CA8-448B-85FB-22000D60CB07}"/>
          </ac:spMkLst>
        </pc:spChg>
        <pc:picChg chg="add del mod">
          <ac:chgData name="Morgan David John" userId="1f71f095-02f7-4c87-8554-3832229e57b5" providerId="ADAL" clId="{9525B988-5325-4392-8918-413051381BAE}" dt="2020-11-05T13:48:34.234" v="157" actId="21"/>
          <ac:picMkLst>
            <pc:docMk/>
            <pc:sldMk cId="2473225315" sldId="270"/>
            <ac:picMk id="5" creationId="{9C824D68-70A2-4985-999C-160E889A3221}"/>
          </ac:picMkLst>
        </pc:picChg>
        <pc:picChg chg="mod">
          <ac:chgData name="Morgan David John" userId="1f71f095-02f7-4c87-8554-3832229e57b5" providerId="ADAL" clId="{9525B988-5325-4392-8918-413051381BAE}" dt="2020-11-18T21:30:22.918" v="4567" actId="1076"/>
          <ac:picMkLst>
            <pc:docMk/>
            <pc:sldMk cId="2473225315" sldId="270"/>
            <ac:picMk id="5" creationId="{E5520AB5-C0E3-4923-A90D-9F2D89D4F501}"/>
          </ac:picMkLst>
        </pc:picChg>
        <pc:picChg chg="add mod">
          <ac:chgData name="Morgan David John" userId="1f71f095-02f7-4c87-8554-3832229e57b5" providerId="ADAL" clId="{9525B988-5325-4392-8918-413051381BAE}" dt="2020-11-05T14:22:19.562" v="908" actId="14100"/>
          <ac:picMkLst>
            <pc:docMk/>
            <pc:sldMk cId="2473225315" sldId="270"/>
            <ac:picMk id="6" creationId="{9F30EC7A-ABE4-4C71-A55D-47E7A514C56C}"/>
          </ac:picMkLst>
        </pc:picChg>
        <pc:picChg chg="add mod">
          <ac:chgData name="Morgan David John" userId="1f71f095-02f7-4c87-8554-3832229e57b5" providerId="ADAL" clId="{9525B988-5325-4392-8918-413051381BAE}" dt="2020-11-05T14:23:11.192" v="912" actId="1076"/>
          <ac:picMkLst>
            <pc:docMk/>
            <pc:sldMk cId="2473225315" sldId="270"/>
            <ac:picMk id="7" creationId="{16E4B2FF-DD7D-4142-9290-3D55923B7F2B}"/>
          </ac:picMkLst>
        </pc:picChg>
        <pc:picChg chg="add mod">
          <ac:chgData name="Morgan David John" userId="1f71f095-02f7-4c87-8554-3832229e57b5" providerId="ADAL" clId="{9525B988-5325-4392-8918-413051381BAE}" dt="2020-11-05T14:23:16.747" v="913" actId="1076"/>
          <ac:picMkLst>
            <pc:docMk/>
            <pc:sldMk cId="2473225315" sldId="270"/>
            <ac:picMk id="11" creationId="{B5589450-FD5D-4431-AD33-10AA060109EA}"/>
          </ac:picMkLst>
        </pc:picChg>
        <pc:picChg chg="del">
          <ac:chgData name="Morgan David John" userId="1f71f095-02f7-4c87-8554-3832229e57b5" providerId="ADAL" clId="{9525B988-5325-4392-8918-413051381BAE}" dt="2020-11-05T13:49:34.800" v="166" actId="21"/>
          <ac:picMkLst>
            <pc:docMk/>
            <pc:sldMk cId="2473225315" sldId="270"/>
            <ac:picMk id="1026" creationId="{8AA060AD-E7B1-4F43-950C-E0890735271C}"/>
          </ac:picMkLst>
        </pc:picChg>
      </pc:sldChg>
      <pc:sldChg chg="modSp new mod">
        <pc:chgData name="Morgan David John" userId="1f71f095-02f7-4c87-8554-3832229e57b5" providerId="ADAL" clId="{9525B988-5325-4392-8918-413051381BAE}" dt="2020-11-17T13:59:20.667" v="4441" actId="20577"/>
        <pc:sldMkLst>
          <pc:docMk/>
          <pc:sldMk cId="2660755667" sldId="271"/>
        </pc:sldMkLst>
        <pc:spChg chg="mod">
          <ac:chgData name="Morgan David John" userId="1f71f095-02f7-4c87-8554-3832229e57b5" providerId="ADAL" clId="{9525B988-5325-4392-8918-413051381BAE}" dt="2020-11-09T16:05:01.775" v="4198" actId="20577"/>
          <ac:spMkLst>
            <pc:docMk/>
            <pc:sldMk cId="2660755667" sldId="271"/>
            <ac:spMk id="2" creationId="{265B6A91-12D5-4E57-9E78-AD53F2EB7D46}"/>
          </ac:spMkLst>
        </pc:spChg>
        <pc:spChg chg="mod">
          <ac:chgData name="Morgan David John" userId="1f71f095-02f7-4c87-8554-3832229e57b5" providerId="ADAL" clId="{9525B988-5325-4392-8918-413051381BAE}" dt="2020-11-17T13:59:20.667" v="4441" actId="20577"/>
          <ac:spMkLst>
            <pc:docMk/>
            <pc:sldMk cId="2660755667" sldId="271"/>
            <ac:spMk id="3" creationId="{D791AEA4-07EF-413D-81D4-3B9C537BDDA6}"/>
          </ac:spMkLst>
        </pc:spChg>
      </pc:sldChg>
      <pc:sldChg chg="addSp modSp new mod">
        <pc:chgData name="Morgan David John" userId="1f71f095-02f7-4c87-8554-3832229e57b5" providerId="ADAL" clId="{9525B988-5325-4392-8918-413051381BAE}" dt="2020-11-18T23:06:39.027" v="4593" actId="1076"/>
        <pc:sldMkLst>
          <pc:docMk/>
          <pc:sldMk cId="213755022" sldId="272"/>
        </pc:sldMkLst>
        <pc:spChg chg="mod">
          <ac:chgData name="Morgan David John" userId="1f71f095-02f7-4c87-8554-3832229e57b5" providerId="ADAL" clId="{9525B988-5325-4392-8918-413051381BAE}" dt="2020-11-09T15:42:10.277" v="3506" actId="20577"/>
          <ac:spMkLst>
            <pc:docMk/>
            <pc:sldMk cId="213755022" sldId="272"/>
            <ac:spMk id="2" creationId="{2B96581D-DCA2-4E16-BD07-31BE61E3DC87}"/>
          </ac:spMkLst>
        </pc:spChg>
        <pc:spChg chg="add mod">
          <ac:chgData name="Morgan David John" userId="1f71f095-02f7-4c87-8554-3832229e57b5" providerId="ADAL" clId="{9525B988-5325-4392-8918-413051381BAE}" dt="2020-11-09T15:07:58.437" v="2611" actId="20577"/>
          <ac:spMkLst>
            <pc:docMk/>
            <pc:sldMk cId="213755022" sldId="272"/>
            <ac:spMk id="3" creationId="{D297220A-7C4D-4314-A846-A442C6F30393}"/>
          </ac:spMkLst>
        </pc:spChg>
        <pc:graphicFrameChg chg="add mod modGraphic">
          <ac:chgData name="Morgan David John" userId="1f71f095-02f7-4c87-8554-3832229e57b5" providerId="ADAL" clId="{9525B988-5325-4392-8918-413051381BAE}" dt="2020-11-09T15:36:23.580" v="3482" actId="1076"/>
          <ac:graphicFrameMkLst>
            <pc:docMk/>
            <pc:sldMk cId="213755022" sldId="272"/>
            <ac:graphicFrameMk id="4" creationId="{35BB543A-DBEC-47C6-B59E-F6CFE9705F2D}"/>
          </ac:graphicFrameMkLst>
        </pc:graphicFrameChg>
        <pc:graphicFrameChg chg="add mod modGraphic">
          <ac:chgData name="Morgan David John" userId="1f71f095-02f7-4c87-8554-3832229e57b5" providerId="ADAL" clId="{9525B988-5325-4392-8918-413051381BAE}" dt="2020-11-09T15:36:18.208" v="3480" actId="1076"/>
          <ac:graphicFrameMkLst>
            <pc:docMk/>
            <pc:sldMk cId="213755022" sldId="272"/>
            <ac:graphicFrameMk id="5" creationId="{A09CF115-2246-4934-AD49-9056607ACD2F}"/>
          </ac:graphicFrameMkLst>
        </pc:graphicFrameChg>
        <pc:graphicFrameChg chg="add mod modGraphic">
          <ac:chgData name="Morgan David John" userId="1f71f095-02f7-4c87-8554-3832229e57b5" providerId="ADAL" clId="{9525B988-5325-4392-8918-413051381BAE}" dt="2020-11-09T15:36:14.396" v="3479" actId="1076"/>
          <ac:graphicFrameMkLst>
            <pc:docMk/>
            <pc:sldMk cId="213755022" sldId="272"/>
            <ac:graphicFrameMk id="6" creationId="{21DB2652-303B-47BC-8213-19D1FBB97A40}"/>
          </ac:graphicFrameMkLst>
        </pc:graphicFrameChg>
        <pc:picChg chg="mod">
          <ac:chgData name="Morgan David John" userId="1f71f095-02f7-4c87-8554-3832229e57b5" providerId="ADAL" clId="{9525B988-5325-4392-8918-413051381BAE}" dt="2020-11-18T23:06:39.027" v="4593" actId="1076"/>
          <ac:picMkLst>
            <pc:docMk/>
            <pc:sldMk cId="213755022" sldId="272"/>
            <ac:picMk id="7" creationId="{BCA2776C-67BE-44D6-9E53-EA02FE43006F}"/>
          </ac:picMkLst>
        </pc:picChg>
      </pc:sldChg>
      <pc:sldChg chg="addSp modSp new mod">
        <pc:chgData name="Morgan David John" userId="1f71f095-02f7-4c87-8554-3832229e57b5" providerId="ADAL" clId="{9525B988-5325-4392-8918-413051381BAE}" dt="2020-11-18T23:04:59.296" v="4592" actId="1076"/>
        <pc:sldMkLst>
          <pc:docMk/>
          <pc:sldMk cId="1757601062" sldId="273"/>
        </pc:sldMkLst>
        <pc:spChg chg="mod">
          <ac:chgData name="Morgan David John" userId="1f71f095-02f7-4c87-8554-3832229e57b5" providerId="ADAL" clId="{9525B988-5325-4392-8918-413051381BAE}" dt="2020-11-05T16:10:33.700" v="1806" actId="20577"/>
          <ac:spMkLst>
            <pc:docMk/>
            <pc:sldMk cId="1757601062" sldId="273"/>
            <ac:spMk id="2" creationId="{358BA513-2B38-42F0-89B2-25C25C7FFFA2}"/>
          </ac:spMkLst>
        </pc:spChg>
        <pc:spChg chg="mod">
          <ac:chgData name="Morgan David John" userId="1f71f095-02f7-4c87-8554-3832229e57b5" providerId="ADAL" clId="{9525B988-5325-4392-8918-413051381BAE}" dt="2020-11-05T18:07:36.484" v="2268" actId="27636"/>
          <ac:spMkLst>
            <pc:docMk/>
            <pc:sldMk cId="1757601062" sldId="273"/>
            <ac:spMk id="3" creationId="{DCAC1607-0F35-448B-80FA-E909B0E96DB7}"/>
          </ac:spMkLst>
        </pc:spChg>
        <pc:spChg chg="add mod">
          <ac:chgData name="Morgan David John" userId="1f71f095-02f7-4c87-8554-3832229e57b5" providerId="ADAL" clId="{9525B988-5325-4392-8918-413051381BAE}" dt="2020-11-05T18:00:38.173" v="1902" actId="14100"/>
          <ac:spMkLst>
            <pc:docMk/>
            <pc:sldMk cId="1757601062" sldId="273"/>
            <ac:spMk id="6" creationId="{B72A7519-E7CC-4499-A445-42C109359EF5}"/>
          </ac:spMkLst>
        </pc:spChg>
        <pc:picChg chg="mod">
          <ac:chgData name="Morgan David John" userId="1f71f095-02f7-4c87-8554-3832229e57b5" providerId="ADAL" clId="{9525B988-5325-4392-8918-413051381BAE}" dt="2020-11-18T23:04:59.296" v="4592" actId="1076"/>
          <ac:picMkLst>
            <pc:docMk/>
            <pc:sldMk cId="1757601062" sldId="273"/>
            <ac:picMk id="4" creationId="{C64C775B-2CA2-4270-BB1F-3AC41FC6064D}"/>
          </ac:picMkLst>
        </pc:picChg>
        <pc:picChg chg="add mod">
          <ac:chgData name="Morgan David John" userId="1f71f095-02f7-4c87-8554-3832229e57b5" providerId="ADAL" clId="{9525B988-5325-4392-8918-413051381BAE}" dt="2020-11-05T17:57:42.720" v="1816" actId="14100"/>
          <ac:picMkLst>
            <pc:docMk/>
            <pc:sldMk cId="1757601062" sldId="273"/>
            <ac:picMk id="5" creationId="{9216E157-B886-4490-AD82-3BF0F43180DF}"/>
          </ac:picMkLst>
        </pc:picChg>
      </pc:sldChg>
      <pc:sldChg chg="addSp delSp modSp new mod">
        <pc:chgData name="Morgan David John" userId="1f71f095-02f7-4c87-8554-3832229e57b5" providerId="ADAL" clId="{9525B988-5325-4392-8918-413051381BAE}" dt="2020-11-18T23:26:34.702" v="4595" actId="1076"/>
        <pc:sldMkLst>
          <pc:docMk/>
          <pc:sldMk cId="2115634842" sldId="274"/>
        </pc:sldMkLst>
        <pc:spChg chg="mod">
          <ac:chgData name="Morgan David John" userId="1f71f095-02f7-4c87-8554-3832229e57b5" providerId="ADAL" clId="{9525B988-5325-4392-8918-413051381BAE}" dt="2020-11-09T15:23:51.290" v="3290" actId="1076"/>
          <ac:spMkLst>
            <pc:docMk/>
            <pc:sldMk cId="2115634842" sldId="274"/>
            <ac:spMk id="2" creationId="{244AF4B1-3213-41E4-BB86-90233EF5391F}"/>
          </ac:spMkLst>
        </pc:spChg>
        <pc:spChg chg="add del mod">
          <ac:chgData name="Morgan David John" userId="1f71f095-02f7-4c87-8554-3832229e57b5" providerId="ADAL" clId="{9525B988-5325-4392-8918-413051381BAE}" dt="2020-11-09T14:49:27.073" v="2361" actId="47"/>
          <ac:spMkLst>
            <pc:docMk/>
            <pc:sldMk cId="2115634842" sldId="274"/>
            <ac:spMk id="3" creationId="{26550D79-2F4E-43AE-B56C-34FB7ACC0C37}"/>
          </ac:spMkLst>
        </pc:spChg>
        <pc:spChg chg="add del mod">
          <ac:chgData name="Morgan David John" userId="1f71f095-02f7-4c87-8554-3832229e57b5" providerId="ADAL" clId="{9525B988-5325-4392-8918-413051381BAE}" dt="2020-11-09T15:12:45.535" v="2904"/>
          <ac:spMkLst>
            <pc:docMk/>
            <pc:sldMk cId="2115634842" sldId="274"/>
            <ac:spMk id="4" creationId="{143B0ACD-D15A-4805-8E4A-F56CF90AA5FF}"/>
          </ac:spMkLst>
        </pc:spChg>
        <pc:spChg chg="add mod">
          <ac:chgData name="Morgan David John" userId="1f71f095-02f7-4c87-8554-3832229e57b5" providerId="ADAL" clId="{9525B988-5325-4392-8918-413051381BAE}" dt="2020-11-09T15:26:11.909" v="3349" actId="20577"/>
          <ac:spMkLst>
            <pc:docMk/>
            <pc:sldMk cId="2115634842" sldId="274"/>
            <ac:spMk id="8" creationId="{F9B5DED8-5348-4471-AA34-BFB0790BEDE3}"/>
          </ac:spMkLst>
        </pc:spChg>
        <pc:spChg chg="add mod">
          <ac:chgData name="Morgan David John" userId="1f71f095-02f7-4c87-8554-3832229e57b5" providerId="ADAL" clId="{9525B988-5325-4392-8918-413051381BAE}" dt="2020-11-09T15:31:20.434" v="3448" actId="1076"/>
          <ac:spMkLst>
            <pc:docMk/>
            <pc:sldMk cId="2115634842" sldId="274"/>
            <ac:spMk id="9" creationId="{C700779E-71AF-45AD-9FCB-596302CE8B99}"/>
          </ac:spMkLst>
        </pc:spChg>
        <pc:graphicFrameChg chg="add mod modGraphic">
          <ac:chgData name="Morgan David John" userId="1f71f095-02f7-4c87-8554-3832229e57b5" providerId="ADAL" clId="{9525B988-5325-4392-8918-413051381BAE}" dt="2020-11-09T15:22:23.878" v="3284" actId="20577"/>
          <ac:graphicFrameMkLst>
            <pc:docMk/>
            <pc:sldMk cId="2115634842" sldId="274"/>
            <ac:graphicFrameMk id="5" creationId="{E2F008C9-3E91-4505-936C-870FF9AA3BB2}"/>
          </ac:graphicFrameMkLst>
        </pc:graphicFrameChg>
        <pc:picChg chg="mod">
          <ac:chgData name="Morgan David John" userId="1f71f095-02f7-4c87-8554-3832229e57b5" providerId="ADAL" clId="{9525B988-5325-4392-8918-413051381BAE}" dt="2020-11-18T23:26:34.702" v="4595" actId="1076"/>
          <ac:picMkLst>
            <pc:docMk/>
            <pc:sldMk cId="2115634842" sldId="274"/>
            <ac:picMk id="3" creationId="{3D7A25F7-7F27-47B7-BC67-E49BE3AA61D2}"/>
          </ac:picMkLst>
        </pc:picChg>
        <pc:picChg chg="add mod">
          <ac:chgData name="Morgan David John" userId="1f71f095-02f7-4c87-8554-3832229e57b5" providerId="ADAL" clId="{9525B988-5325-4392-8918-413051381BAE}" dt="2020-11-09T15:23:40.684" v="3289" actId="1076"/>
          <ac:picMkLst>
            <pc:docMk/>
            <pc:sldMk cId="2115634842" sldId="274"/>
            <ac:picMk id="7" creationId="{F7BAC940-466B-42CB-B092-74E0559CA1C8}"/>
          </ac:picMkLst>
        </pc:picChg>
      </pc:sldChg>
      <pc:sldChg chg="modSp new mod">
        <pc:chgData name="Morgan David John" userId="1f71f095-02f7-4c87-8554-3832229e57b5" providerId="ADAL" clId="{9525B988-5325-4392-8918-413051381BAE}" dt="2020-11-09T15:39:26.853" v="3496" actId="20577"/>
        <pc:sldMkLst>
          <pc:docMk/>
          <pc:sldMk cId="2776801125" sldId="275"/>
        </pc:sldMkLst>
        <pc:spChg chg="mod">
          <ac:chgData name="Morgan David John" userId="1f71f095-02f7-4c87-8554-3832229e57b5" providerId="ADAL" clId="{9525B988-5325-4392-8918-413051381BAE}" dt="2020-11-09T15:39:26.853" v="3496" actId="20577"/>
          <ac:spMkLst>
            <pc:docMk/>
            <pc:sldMk cId="2776801125" sldId="275"/>
            <ac:spMk id="2" creationId="{7FA32E6E-86A6-4CAF-BDF9-81B5A1B6D951}"/>
          </ac:spMkLst>
        </pc:spChg>
      </pc:sldChg>
      <pc:sldChg chg="modSp new mod">
        <pc:chgData name="Morgan David John" userId="1f71f095-02f7-4c87-8554-3832229e57b5" providerId="ADAL" clId="{9525B988-5325-4392-8918-413051381BAE}" dt="2020-11-18T23:25:01.540" v="4594" actId="1076"/>
        <pc:sldMkLst>
          <pc:docMk/>
          <pc:sldMk cId="495545219" sldId="276"/>
        </pc:sldMkLst>
        <pc:spChg chg="mod">
          <ac:chgData name="Morgan David John" userId="1f71f095-02f7-4c87-8554-3832229e57b5" providerId="ADAL" clId="{9525B988-5325-4392-8918-413051381BAE}" dt="2020-11-09T15:52:55.451" v="3546"/>
          <ac:spMkLst>
            <pc:docMk/>
            <pc:sldMk cId="495545219" sldId="276"/>
            <ac:spMk id="2" creationId="{8BD0E47B-311D-4601-A74F-D3CE04A14B6C}"/>
          </ac:spMkLst>
        </pc:spChg>
        <pc:spChg chg="mod">
          <ac:chgData name="Morgan David John" userId="1f71f095-02f7-4c87-8554-3832229e57b5" providerId="ADAL" clId="{9525B988-5325-4392-8918-413051381BAE}" dt="2020-11-09T15:53:23.770" v="3552" actId="20577"/>
          <ac:spMkLst>
            <pc:docMk/>
            <pc:sldMk cId="495545219" sldId="276"/>
            <ac:spMk id="3" creationId="{FFB78F72-B0E6-4268-9CB5-CF1278646F19}"/>
          </ac:spMkLst>
        </pc:spChg>
        <pc:spChg chg="mod">
          <ac:chgData name="Morgan David John" userId="1f71f095-02f7-4c87-8554-3832229e57b5" providerId="ADAL" clId="{9525B988-5325-4392-8918-413051381BAE}" dt="2020-11-09T16:00:10.469" v="4070" actId="20577"/>
          <ac:spMkLst>
            <pc:docMk/>
            <pc:sldMk cId="495545219" sldId="276"/>
            <ac:spMk id="4" creationId="{2B4A7334-5CCA-401E-BFA7-363D17968F71}"/>
          </ac:spMkLst>
        </pc:spChg>
        <pc:spChg chg="mod">
          <ac:chgData name="Morgan David John" userId="1f71f095-02f7-4c87-8554-3832229e57b5" providerId="ADAL" clId="{9525B988-5325-4392-8918-413051381BAE}" dt="2020-11-09T15:58:41.626" v="3995" actId="27636"/>
          <ac:spMkLst>
            <pc:docMk/>
            <pc:sldMk cId="495545219" sldId="276"/>
            <ac:spMk id="6" creationId="{32501632-24FD-4350-A6E8-E702B769951A}"/>
          </ac:spMkLst>
        </pc:spChg>
        <pc:picChg chg="mod">
          <ac:chgData name="Morgan David John" userId="1f71f095-02f7-4c87-8554-3832229e57b5" providerId="ADAL" clId="{9525B988-5325-4392-8918-413051381BAE}" dt="2020-11-18T23:25:01.540" v="4594" actId="1076"/>
          <ac:picMkLst>
            <pc:docMk/>
            <pc:sldMk cId="495545219" sldId="276"/>
            <ac:picMk id="7" creationId="{5333DCD5-4884-4136-8941-89DC382EDC5B}"/>
          </ac:picMkLst>
        </pc:picChg>
      </pc:sldChg>
      <pc:sldChg chg="modSp new del mod">
        <pc:chgData name="Morgan David John" userId="1f71f095-02f7-4c87-8554-3832229e57b5" providerId="ADAL" clId="{9525B988-5325-4392-8918-413051381BAE}" dt="2020-11-09T15:52:41.275" v="3544" actId="2696"/>
        <pc:sldMkLst>
          <pc:docMk/>
          <pc:sldMk cId="3330353396" sldId="276"/>
        </pc:sldMkLst>
        <pc:spChg chg="mod">
          <ac:chgData name="Morgan David John" userId="1f71f095-02f7-4c87-8554-3832229e57b5" providerId="ADAL" clId="{9525B988-5325-4392-8918-413051381BAE}" dt="2020-11-09T15:52:37.465" v="3543" actId="21"/>
          <ac:spMkLst>
            <pc:docMk/>
            <pc:sldMk cId="3330353396" sldId="276"/>
            <ac:spMk id="2" creationId="{E1BB7A47-A6B4-4671-B4C0-19F399F4AFC6}"/>
          </ac:spMkLst>
        </pc:spChg>
        <pc:spChg chg="mod">
          <ac:chgData name="Morgan David John" userId="1f71f095-02f7-4c87-8554-3832229e57b5" providerId="ADAL" clId="{9525B988-5325-4392-8918-413051381BAE}" dt="2020-11-09T15:52:34.014" v="3542" actId="20577"/>
          <ac:spMkLst>
            <pc:docMk/>
            <pc:sldMk cId="3330353396" sldId="276"/>
            <ac:spMk id="3" creationId="{6E4B24E2-1E3A-4EDE-9DAA-258E4504D22E}"/>
          </ac:spMkLst>
        </pc:spChg>
      </pc:sldChg>
      <pc:sldChg chg="modSp new mod">
        <pc:chgData name="Morgan David John" userId="1f71f095-02f7-4c87-8554-3832229e57b5" providerId="ADAL" clId="{9525B988-5325-4392-8918-413051381BAE}" dt="2020-11-17T13:59:29.558" v="4456" actId="20577"/>
        <pc:sldMkLst>
          <pc:docMk/>
          <pc:sldMk cId="2388450310" sldId="277"/>
        </pc:sldMkLst>
        <pc:spChg chg="mod">
          <ac:chgData name="Morgan David John" userId="1f71f095-02f7-4c87-8554-3832229e57b5" providerId="ADAL" clId="{9525B988-5325-4392-8918-413051381BAE}" dt="2020-11-09T16:05:16.320" v="4205" actId="20577"/>
          <ac:spMkLst>
            <pc:docMk/>
            <pc:sldMk cId="2388450310" sldId="277"/>
            <ac:spMk id="2" creationId="{70A65F30-D64E-483B-8E5B-B66B187E8209}"/>
          </ac:spMkLst>
        </pc:spChg>
        <pc:spChg chg="mod">
          <ac:chgData name="Morgan David John" userId="1f71f095-02f7-4c87-8554-3832229e57b5" providerId="ADAL" clId="{9525B988-5325-4392-8918-413051381BAE}" dt="2020-11-17T13:59:29.558" v="4456" actId="20577"/>
          <ac:spMkLst>
            <pc:docMk/>
            <pc:sldMk cId="2388450310" sldId="277"/>
            <ac:spMk id="3" creationId="{E438FBD3-F551-4777-A6D1-F9DFAF00E4AA}"/>
          </ac:spMkLst>
        </pc:spChg>
      </pc:sldChg>
      <pc:sldChg chg="delSp modSp mod delAnim">
        <pc:chgData name="Morgan David John" userId="1f71f095-02f7-4c87-8554-3832229e57b5" providerId="ADAL" clId="{9525B988-5325-4392-8918-413051381BAE}" dt="2020-11-18T23:38:34.804" v="4598" actId="1076"/>
        <pc:sldMkLst>
          <pc:docMk/>
          <pc:sldMk cId="53029230" sldId="278"/>
        </pc:sldMkLst>
        <pc:picChg chg="del mod">
          <ac:chgData name="Morgan David John" userId="1f71f095-02f7-4c87-8554-3832229e57b5" providerId="ADAL" clId="{9525B988-5325-4392-8918-413051381BAE}" dt="2020-11-18T23:26:55.511" v="4597" actId="478"/>
          <ac:picMkLst>
            <pc:docMk/>
            <pc:sldMk cId="53029230" sldId="278"/>
            <ac:picMk id="4" creationId="{2C87151E-32A0-4B3F-A81E-0F95C70ED6DD}"/>
          </ac:picMkLst>
        </pc:picChg>
        <pc:picChg chg="mod">
          <ac:chgData name="Morgan David John" userId="1f71f095-02f7-4c87-8554-3832229e57b5" providerId="ADAL" clId="{9525B988-5325-4392-8918-413051381BAE}" dt="2020-11-18T23:38:34.804" v="4598" actId="1076"/>
          <ac:picMkLst>
            <pc:docMk/>
            <pc:sldMk cId="53029230" sldId="278"/>
            <ac:picMk id="7" creationId="{5379336A-A5E5-4050-A9C1-93144E4AEBF6}"/>
          </ac:picMkLst>
        </pc:picChg>
      </pc:sldChg>
      <pc:sldChg chg="modSp mod">
        <pc:chgData name="Morgan David John" userId="1f71f095-02f7-4c87-8554-3832229e57b5" providerId="ADAL" clId="{9525B988-5325-4392-8918-413051381BAE}" dt="2020-11-18T21:43:31.123" v="4574" actId="1076"/>
        <pc:sldMkLst>
          <pc:docMk/>
          <pc:sldMk cId="1786156776" sldId="279"/>
        </pc:sldMkLst>
        <pc:picChg chg="mod">
          <ac:chgData name="Morgan David John" userId="1f71f095-02f7-4c87-8554-3832229e57b5" providerId="ADAL" clId="{9525B988-5325-4392-8918-413051381BAE}" dt="2020-11-18T21:43:31.123" v="4574" actId="1076"/>
          <ac:picMkLst>
            <pc:docMk/>
            <pc:sldMk cId="1786156776" sldId="279"/>
            <ac:picMk id="5" creationId="{B51E839E-60B9-4C27-BCC7-3F3D6410D09D}"/>
          </ac:picMkLst>
        </pc:picChg>
      </pc:sldChg>
      <pc:sldChg chg="modSp mod">
        <pc:chgData name="Morgan David John" userId="1f71f095-02f7-4c87-8554-3832229e57b5" providerId="ADAL" clId="{9525B988-5325-4392-8918-413051381BAE}" dt="2020-11-18T22:01:12.429" v="4584" actId="1076"/>
        <pc:sldMkLst>
          <pc:docMk/>
          <pc:sldMk cId="3384416518" sldId="280"/>
        </pc:sldMkLst>
        <pc:spChg chg="mod">
          <ac:chgData name="Morgan David John" userId="1f71f095-02f7-4c87-8554-3832229e57b5" providerId="ADAL" clId="{9525B988-5325-4392-8918-413051381BAE}" dt="2020-11-18T21:57:07.627" v="4583" actId="20577"/>
          <ac:spMkLst>
            <pc:docMk/>
            <pc:sldMk cId="3384416518" sldId="280"/>
            <ac:spMk id="13" creationId="{20FF7259-DC01-4E5A-9763-572F7CB83269}"/>
          </ac:spMkLst>
        </pc:spChg>
        <pc:picChg chg="mod">
          <ac:chgData name="Morgan David John" userId="1f71f095-02f7-4c87-8554-3832229e57b5" providerId="ADAL" clId="{9525B988-5325-4392-8918-413051381BAE}" dt="2020-11-18T22:01:12.429" v="4584" actId="1076"/>
          <ac:picMkLst>
            <pc:docMk/>
            <pc:sldMk cId="3384416518" sldId="280"/>
            <ac:picMk id="3" creationId="{E3072184-CC18-4131-9E84-84EAB7F8019F}"/>
          </ac:picMkLst>
        </pc:picChg>
      </pc:sldChg>
      <pc:sldChg chg="modSp mod">
        <pc:chgData name="Morgan David John" userId="1f71f095-02f7-4c87-8554-3832229e57b5" providerId="ADAL" clId="{9525B988-5325-4392-8918-413051381BAE}" dt="2020-11-17T13:59:58.816" v="4496" actId="20577"/>
        <pc:sldMkLst>
          <pc:docMk/>
          <pc:sldMk cId="4022001127" sldId="281"/>
        </pc:sldMkLst>
        <pc:spChg chg="mod">
          <ac:chgData name="Morgan David John" userId="1f71f095-02f7-4c87-8554-3832229e57b5" providerId="ADAL" clId="{9525B988-5325-4392-8918-413051381BAE}" dt="2020-11-17T13:59:58.816" v="4496" actId="20577"/>
          <ac:spMkLst>
            <pc:docMk/>
            <pc:sldMk cId="4022001127" sldId="281"/>
            <ac:spMk id="3" creationId="{ECA08FAE-B69A-4BB0-9875-315E7A9F7D19}"/>
          </ac:spMkLst>
        </pc:spChg>
      </pc:sldChg>
      <pc:sldChg chg="modSp mod">
        <pc:chgData name="Morgan David John" userId="1f71f095-02f7-4c87-8554-3832229e57b5" providerId="ADAL" clId="{9525B988-5325-4392-8918-413051381BAE}" dt="2020-11-18T22:54:11.937" v="4590" actId="1076"/>
        <pc:sldMkLst>
          <pc:docMk/>
          <pc:sldMk cId="1494916753" sldId="282"/>
        </pc:sldMkLst>
        <pc:spChg chg="mod">
          <ac:chgData name="Morgan David John" userId="1f71f095-02f7-4c87-8554-3832229e57b5" providerId="ADAL" clId="{9525B988-5325-4392-8918-413051381BAE}" dt="2020-11-18T22:48:38.626" v="4586" actId="1076"/>
          <ac:spMkLst>
            <pc:docMk/>
            <pc:sldMk cId="1494916753" sldId="282"/>
            <ac:spMk id="17" creationId="{7048E532-1EA1-49F0-BAA3-E54D7DA5CB71}"/>
          </ac:spMkLst>
        </pc:spChg>
        <pc:picChg chg="mod">
          <ac:chgData name="Morgan David John" userId="1f71f095-02f7-4c87-8554-3832229e57b5" providerId="ADAL" clId="{9525B988-5325-4392-8918-413051381BAE}" dt="2020-11-18T22:54:11.937" v="4590" actId="1076"/>
          <ac:picMkLst>
            <pc:docMk/>
            <pc:sldMk cId="1494916753" sldId="282"/>
            <ac:picMk id="7" creationId="{075D257C-0664-457C-8AC4-6E40F2D78F8F}"/>
          </ac:picMkLst>
        </pc:picChg>
      </pc:sldChg>
    </pc:docChg>
  </pc:docChgLst>
  <pc:docChgLst>
    <pc:chgData name="Morgan David John (2015661)" userId="S::2015661@student.uwtsd.ac.uk::1f71f095-02f7-4c87-8554-3832229e57b5" providerId="AD" clId="Web-{B2925A9B-6DBD-447E-406D-30ADD587BB73}"/>
    <pc:docChg chg="modSld">
      <pc:chgData name="Morgan David John (2015661)" userId="S::2015661@student.uwtsd.ac.uk::1f71f095-02f7-4c87-8554-3832229e57b5" providerId="AD" clId="Web-{B2925A9B-6DBD-447E-406D-30ADD587BB73}" dt="2020-11-16T18:39:49.059" v="1" actId="20577"/>
      <pc:docMkLst>
        <pc:docMk/>
      </pc:docMkLst>
      <pc:sldChg chg="modSp">
        <pc:chgData name="Morgan David John (2015661)" userId="S::2015661@student.uwtsd.ac.uk::1f71f095-02f7-4c87-8554-3832229e57b5" providerId="AD" clId="Web-{B2925A9B-6DBD-447E-406D-30ADD587BB73}" dt="2020-11-16T18:39:49.059" v="0" actId="20577"/>
        <pc:sldMkLst>
          <pc:docMk/>
          <pc:sldMk cId="1757601062" sldId="273"/>
        </pc:sldMkLst>
        <pc:spChg chg="mod">
          <ac:chgData name="Morgan David John (2015661)" userId="S::2015661@student.uwtsd.ac.uk::1f71f095-02f7-4c87-8554-3832229e57b5" providerId="AD" clId="Web-{B2925A9B-6DBD-447E-406D-30ADD587BB73}" dt="2020-11-16T18:39:49.059" v="0" actId="20577"/>
          <ac:spMkLst>
            <pc:docMk/>
            <pc:sldMk cId="1757601062" sldId="273"/>
            <ac:spMk id="3" creationId="{DCAC1607-0F35-448B-80FA-E909B0E96DB7}"/>
          </ac:spMkLst>
        </pc:spChg>
      </pc:sldChg>
    </pc:docChg>
  </pc:docChgLst>
  <pc:docChgLst>
    <pc:chgData name="Morgan David" userId="1f71f095-02f7-4c87-8554-3832229e57b5" providerId="ADAL" clId="{9525B988-5325-4392-8918-413051381BAE}"/>
    <pc:docChg chg="undo redo custSel mod addSld delSld modSld">
      <pc:chgData name="Morgan David" userId="1f71f095-02f7-4c87-8554-3832229e57b5" providerId="ADAL" clId="{9525B988-5325-4392-8918-413051381BAE}" dt="2020-11-13T15:43:50.363" v="2132" actId="1076"/>
      <pc:docMkLst>
        <pc:docMk/>
      </pc:docMkLst>
      <pc:sldChg chg="addSp delSp mod">
        <pc:chgData name="Morgan David" userId="1f71f095-02f7-4c87-8554-3832229e57b5" providerId="ADAL" clId="{9525B988-5325-4392-8918-413051381BAE}" dt="2020-11-13T13:39:31.570" v="19" actId="478"/>
        <pc:sldMkLst>
          <pc:docMk/>
          <pc:sldMk cId="2473225315" sldId="270"/>
        </pc:sldMkLst>
        <pc:picChg chg="add del">
          <ac:chgData name="Morgan David" userId="1f71f095-02f7-4c87-8554-3832229e57b5" providerId="ADAL" clId="{9525B988-5325-4392-8918-413051381BAE}" dt="2020-11-13T13:39:31.570" v="19" actId="478"/>
          <ac:picMkLst>
            <pc:docMk/>
            <pc:sldMk cId="2473225315" sldId="270"/>
            <ac:picMk id="5" creationId="{6B6BD89A-7B95-4BA4-90ED-7EC7CF3BBDFB}"/>
          </ac:picMkLst>
        </pc:picChg>
      </pc:sldChg>
      <pc:sldChg chg="modSp mod">
        <pc:chgData name="Morgan David" userId="1f71f095-02f7-4c87-8554-3832229e57b5" providerId="ADAL" clId="{9525B988-5325-4392-8918-413051381BAE}" dt="2020-11-13T15:37:42.385" v="2094" actId="20577"/>
        <pc:sldMkLst>
          <pc:docMk/>
          <pc:sldMk cId="2660755667" sldId="271"/>
        </pc:sldMkLst>
        <pc:spChg chg="mod">
          <ac:chgData name="Morgan David" userId="1f71f095-02f7-4c87-8554-3832229e57b5" providerId="ADAL" clId="{9525B988-5325-4392-8918-413051381BAE}" dt="2020-11-13T15:37:42.385" v="2094" actId="20577"/>
          <ac:spMkLst>
            <pc:docMk/>
            <pc:sldMk cId="2660755667" sldId="271"/>
            <ac:spMk id="3" creationId="{D791AEA4-07EF-413D-81D4-3B9C537BDDA6}"/>
          </ac:spMkLst>
        </pc:spChg>
      </pc:sldChg>
      <pc:sldChg chg="modSp mod">
        <pc:chgData name="Morgan David" userId="1f71f095-02f7-4c87-8554-3832229e57b5" providerId="ADAL" clId="{9525B988-5325-4392-8918-413051381BAE}" dt="2020-11-13T15:43:50.363" v="2132" actId="1076"/>
        <pc:sldMkLst>
          <pc:docMk/>
          <pc:sldMk cId="1757601062" sldId="273"/>
        </pc:sldMkLst>
        <pc:spChg chg="mod">
          <ac:chgData name="Morgan David" userId="1f71f095-02f7-4c87-8554-3832229e57b5" providerId="ADAL" clId="{9525B988-5325-4392-8918-413051381BAE}" dt="2020-11-13T15:43:50.363" v="2132" actId="1076"/>
          <ac:spMkLst>
            <pc:docMk/>
            <pc:sldMk cId="1757601062" sldId="273"/>
            <ac:spMk id="3" creationId="{DCAC1607-0F35-448B-80FA-E909B0E96DB7}"/>
          </ac:spMkLst>
        </pc:spChg>
        <pc:spChg chg="mod">
          <ac:chgData name="Morgan David" userId="1f71f095-02f7-4c87-8554-3832229e57b5" providerId="ADAL" clId="{9525B988-5325-4392-8918-413051381BAE}" dt="2020-11-13T15:43:44.141" v="2131" actId="1076"/>
          <ac:spMkLst>
            <pc:docMk/>
            <pc:sldMk cId="1757601062" sldId="273"/>
            <ac:spMk id="6" creationId="{B72A7519-E7CC-4499-A445-42C109359EF5}"/>
          </ac:spMkLst>
        </pc:spChg>
        <pc:picChg chg="mod">
          <ac:chgData name="Morgan David" userId="1f71f095-02f7-4c87-8554-3832229e57b5" providerId="ADAL" clId="{9525B988-5325-4392-8918-413051381BAE}" dt="2020-11-13T15:43:37.761" v="2130" actId="1076"/>
          <ac:picMkLst>
            <pc:docMk/>
            <pc:sldMk cId="1757601062" sldId="273"/>
            <ac:picMk id="5" creationId="{9216E157-B886-4490-AD82-3BF0F43180DF}"/>
          </ac:picMkLst>
        </pc:picChg>
      </pc:sldChg>
      <pc:sldChg chg="modSp mod">
        <pc:chgData name="Morgan David" userId="1f71f095-02f7-4c87-8554-3832229e57b5" providerId="ADAL" clId="{9525B988-5325-4392-8918-413051381BAE}" dt="2020-11-13T15:35:56.759" v="2035" actId="20577"/>
        <pc:sldMkLst>
          <pc:docMk/>
          <pc:sldMk cId="2388450310" sldId="277"/>
        </pc:sldMkLst>
        <pc:spChg chg="mod">
          <ac:chgData name="Morgan David" userId="1f71f095-02f7-4c87-8554-3832229e57b5" providerId="ADAL" clId="{9525B988-5325-4392-8918-413051381BAE}" dt="2020-11-13T15:35:56.759" v="2035" actId="20577"/>
          <ac:spMkLst>
            <pc:docMk/>
            <pc:sldMk cId="2388450310" sldId="277"/>
            <ac:spMk id="3" creationId="{E438FBD3-F551-4777-A6D1-F9DFAF00E4AA}"/>
          </ac:spMkLst>
        </pc:spChg>
      </pc:sldChg>
      <pc:sldChg chg="addSp delSp modSp new mod modClrScheme modAnim chgLayout">
        <pc:chgData name="Morgan David" userId="1f71f095-02f7-4c87-8554-3832229e57b5" providerId="ADAL" clId="{9525B988-5325-4392-8918-413051381BAE}" dt="2020-11-13T14:56:19.286" v="1480" actId="20577"/>
        <pc:sldMkLst>
          <pc:docMk/>
          <pc:sldMk cId="1786156776" sldId="279"/>
        </pc:sldMkLst>
        <pc:spChg chg="add del mod">
          <ac:chgData name="Morgan David" userId="1f71f095-02f7-4c87-8554-3832229e57b5" providerId="ADAL" clId="{9525B988-5325-4392-8918-413051381BAE}" dt="2020-11-13T14:33:29.694" v="831" actId="20577"/>
          <ac:spMkLst>
            <pc:docMk/>
            <pc:sldMk cId="1786156776" sldId="279"/>
            <ac:spMk id="2" creationId="{F48FBF8E-3888-459B-A5A4-DC9163C7705B}"/>
          </ac:spMkLst>
        </pc:spChg>
        <pc:spChg chg="add del mod">
          <ac:chgData name="Morgan David" userId="1f71f095-02f7-4c87-8554-3832229e57b5" providerId="ADAL" clId="{9525B988-5325-4392-8918-413051381BAE}" dt="2020-11-13T14:56:19.286" v="1480" actId="20577"/>
          <ac:spMkLst>
            <pc:docMk/>
            <pc:sldMk cId="1786156776" sldId="279"/>
            <ac:spMk id="3" creationId="{3DCBE728-905C-4DF1-9686-BF9C6BB774A8}"/>
          </ac:spMkLst>
        </pc:spChg>
        <pc:spChg chg="add del mod">
          <ac:chgData name="Morgan David" userId="1f71f095-02f7-4c87-8554-3832229e57b5" providerId="ADAL" clId="{9525B988-5325-4392-8918-413051381BAE}" dt="2020-11-13T13:43:24.749" v="74" actId="20577"/>
          <ac:spMkLst>
            <pc:docMk/>
            <pc:sldMk cId="1786156776" sldId="279"/>
            <ac:spMk id="4" creationId="{FEABAD9C-B95F-497F-A3BF-8E6708FB3955}"/>
          </ac:spMkLst>
        </pc:spChg>
        <pc:spChg chg="add mod">
          <ac:chgData name="Morgan David" userId="1f71f095-02f7-4c87-8554-3832229e57b5" providerId="ADAL" clId="{9525B988-5325-4392-8918-413051381BAE}" dt="2020-11-13T13:43:48.878" v="79" actId="1076"/>
          <ac:spMkLst>
            <pc:docMk/>
            <pc:sldMk cId="1786156776" sldId="279"/>
            <ac:spMk id="7" creationId="{D9A38AEF-EAF9-4616-9794-62FFE246B63F}"/>
          </ac:spMkLst>
        </pc:spChg>
        <pc:spChg chg="add del mod">
          <ac:chgData name="Morgan David" userId="1f71f095-02f7-4c87-8554-3832229e57b5" providerId="ADAL" clId="{9525B988-5325-4392-8918-413051381BAE}" dt="2020-11-13T13:40:10.880" v="23" actId="26606"/>
          <ac:spMkLst>
            <pc:docMk/>
            <pc:sldMk cId="1786156776" sldId="279"/>
            <ac:spMk id="11" creationId="{C3FFAA1F-7412-4B3D-878D-E77A092B5432}"/>
          </ac:spMkLst>
        </pc:spChg>
        <pc:spChg chg="add del mod">
          <ac:chgData name="Morgan David" userId="1f71f095-02f7-4c87-8554-3832229e57b5" providerId="ADAL" clId="{9525B988-5325-4392-8918-413051381BAE}" dt="2020-11-13T13:40:10.880" v="23" actId="26606"/>
          <ac:spMkLst>
            <pc:docMk/>
            <pc:sldMk cId="1786156776" sldId="279"/>
            <ac:spMk id="13" creationId="{6A3D4FA5-CE88-43CF-9386-701C3C9C6603}"/>
          </ac:spMkLst>
        </pc:spChg>
        <pc:picChg chg="add mod">
          <ac:chgData name="Morgan David" userId="1f71f095-02f7-4c87-8554-3832229e57b5" providerId="ADAL" clId="{9525B988-5325-4392-8918-413051381BAE}" dt="2020-11-13T13:40:45.448" v="31" actId="1076"/>
          <ac:picMkLst>
            <pc:docMk/>
            <pc:sldMk cId="1786156776" sldId="279"/>
            <ac:picMk id="6" creationId="{E10AC8D0-2AA7-435C-8E3E-1363AE9E8C01}"/>
          </ac:picMkLst>
        </pc:picChg>
      </pc:sldChg>
      <pc:sldChg chg="new del">
        <pc:chgData name="Morgan David" userId="1f71f095-02f7-4c87-8554-3832229e57b5" providerId="ADAL" clId="{9525B988-5325-4392-8918-413051381BAE}" dt="2020-11-13T13:53:37.652" v="398" actId="2696"/>
        <pc:sldMkLst>
          <pc:docMk/>
          <pc:sldMk cId="2771802182" sldId="280"/>
        </pc:sldMkLst>
      </pc:sldChg>
      <pc:sldChg chg="addSp delSp modSp new mod modAnim">
        <pc:chgData name="Morgan David" userId="1f71f095-02f7-4c87-8554-3832229e57b5" providerId="ADAL" clId="{9525B988-5325-4392-8918-413051381BAE}" dt="2020-11-13T14:56:10.862" v="1479" actId="20577"/>
        <pc:sldMkLst>
          <pc:docMk/>
          <pc:sldMk cId="3384416518" sldId="280"/>
        </pc:sldMkLst>
        <pc:spChg chg="mod">
          <ac:chgData name="Morgan David" userId="1f71f095-02f7-4c87-8554-3832229e57b5" providerId="ADAL" clId="{9525B988-5325-4392-8918-413051381BAE}" dt="2020-11-13T14:33:21.478" v="824" actId="20577"/>
          <ac:spMkLst>
            <pc:docMk/>
            <pc:sldMk cId="3384416518" sldId="280"/>
            <ac:spMk id="2" creationId="{48AADBD3-B4BD-4DDB-9651-F941B2BE85E1}"/>
          </ac:spMkLst>
        </pc:spChg>
        <pc:spChg chg="del">
          <ac:chgData name="Morgan David" userId="1f71f095-02f7-4c87-8554-3832229e57b5" providerId="ADAL" clId="{9525B988-5325-4392-8918-413051381BAE}" dt="2020-11-13T13:57:15.622" v="435" actId="478"/>
          <ac:spMkLst>
            <pc:docMk/>
            <pc:sldMk cId="3384416518" sldId="280"/>
            <ac:spMk id="3" creationId="{E112CDA0-CBDD-41FF-A980-BA10814469B0}"/>
          </ac:spMkLst>
        </pc:spChg>
        <pc:spChg chg="mod">
          <ac:chgData name="Morgan David" userId="1f71f095-02f7-4c87-8554-3832229e57b5" providerId="ADAL" clId="{9525B988-5325-4392-8918-413051381BAE}" dt="2020-11-13T13:56:26.426" v="429" actId="20577"/>
          <ac:spMkLst>
            <pc:docMk/>
            <pc:sldMk cId="3384416518" sldId="280"/>
            <ac:spMk id="4" creationId="{83467CD9-6EB6-4234-B05C-55136825D403}"/>
          </ac:spMkLst>
        </pc:spChg>
        <pc:spChg chg="add mod">
          <ac:chgData name="Morgan David" userId="1f71f095-02f7-4c87-8554-3832229e57b5" providerId="ADAL" clId="{9525B988-5325-4392-8918-413051381BAE}" dt="2020-11-13T14:41:38.126" v="1061" actId="20577"/>
          <ac:spMkLst>
            <pc:docMk/>
            <pc:sldMk cId="3384416518" sldId="280"/>
            <ac:spMk id="7" creationId="{6353868F-537D-4B32-A670-513AD931117B}"/>
          </ac:spMkLst>
        </pc:spChg>
        <pc:spChg chg="add mod">
          <ac:chgData name="Morgan David" userId="1f71f095-02f7-4c87-8554-3832229e57b5" providerId="ADAL" clId="{9525B988-5325-4392-8918-413051381BAE}" dt="2020-11-13T14:33:54.887" v="836" actId="1076"/>
          <ac:spMkLst>
            <pc:docMk/>
            <pc:sldMk cId="3384416518" sldId="280"/>
            <ac:spMk id="8" creationId="{496BC2AE-8258-4A7A-8483-0E0752474841}"/>
          </ac:spMkLst>
        </pc:spChg>
        <pc:spChg chg="add del mod">
          <ac:chgData name="Morgan David" userId="1f71f095-02f7-4c87-8554-3832229e57b5" providerId="ADAL" clId="{9525B988-5325-4392-8918-413051381BAE}" dt="2020-11-13T14:09:28.555" v="528"/>
          <ac:spMkLst>
            <pc:docMk/>
            <pc:sldMk cId="3384416518" sldId="280"/>
            <ac:spMk id="9" creationId="{587E2908-1CB3-41DB-84DA-1C6FD347E580}"/>
          </ac:spMkLst>
        </pc:spChg>
        <pc:spChg chg="add mod">
          <ac:chgData name="Morgan David" userId="1f71f095-02f7-4c87-8554-3832229e57b5" providerId="ADAL" clId="{9525B988-5325-4392-8918-413051381BAE}" dt="2020-11-13T14:33:44.404" v="835" actId="404"/>
          <ac:spMkLst>
            <pc:docMk/>
            <pc:sldMk cId="3384416518" sldId="280"/>
            <ac:spMk id="10" creationId="{44073520-A2CC-4636-AAD1-B55BAA3393E4}"/>
          </ac:spMkLst>
        </pc:spChg>
        <pc:spChg chg="add mod">
          <ac:chgData name="Morgan David" userId="1f71f095-02f7-4c87-8554-3832229e57b5" providerId="ADAL" clId="{9525B988-5325-4392-8918-413051381BAE}" dt="2020-11-13T14:56:10.862" v="1479" actId="20577"/>
          <ac:spMkLst>
            <pc:docMk/>
            <pc:sldMk cId="3384416518" sldId="280"/>
            <ac:spMk id="13" creationId="{20FF7259-DC01-4E5A-9763-572F7CB83269}"/>
          </ac:spMkLst>
        </pc:spChg>
        <pc:picChg chg="add mod">
          <ac:chgData name="Morgan David" userId="1f71f095-02f7-4c87-8554-3832229e57b5" providerId="ADAL" clId="{9525B988-5325-4392-8918-413051381BAE}" dt="2020-11-13T14:42:43.112" v="1074" actId="14100"/>
          <ac:picMkLst>
            <pc:docMk/>
            <pc:sldMk cId="3384416518" sldId="280"/>
            <ac:picMk id="6" creationId="{F7D220D1-ED07-496F-A4C4-8F7C868C881E}"/>
          </ac:picMkLst>
        </pc:picChg>
        <pc:picChg chg="add del mod">
          <ac:chgData name="Morgan David" userId="1f71f095-02f7-4c87-8554-3832229e57b5" providerId="ADAL" clId="{9525B988-5325-4392-8918-413051381BAE}" dt="2020-11-13T14:30:58.606" v="767" actId="478"/>
          <ac:picMkLst>
            <pc:docMk/>
            <pc:sldMk cId="3384416518" sldId="280"/>
            <ac:picMk id="12" creationId="{C5130BEB-1606-4F23-9BF3-D7937220C510}"/>
          </ac:picMkLst>
        </pc:picChg>
      </pc:sldChg>
      <pc:sldChg chg="modSp new mod">
        <pc:chgData name="Morgan David" userId="1f71f095-02f7-4c87-8554-3832229e57b5" providerId="ADAL" clId="{9525B988-5325-4392-8918-413051381BAE}" dt="2020-11-13T15:21:00.458" v="1649" actId="114"/>
        <pc:sldMkLst>
          <pc:docMk/>
          <pc:sldMk cId="4022001127" sldId="281"/>
        </pc:sldMkLst>
        <pc:spChg chg="mod">
          <ac:chgData name="Morgan David" userId="1f71f095-02f7-4c87-8554-3832229e57b5" providerId="ADAL" clId="{9525B988-5325-4392-8918-413051381BAE}" dt="2020-11-13T14:01:44.161" v="473" actId="20577"/>
          <ac:spMkLst>
            <pc:docMk/>
            <pc:sldMk cId="4022001127" sldId="281"/>
            <ac:spMk id="2" creationId="{C349533E-CF3C-42EC-B7C1-DAB8737CFC43}"/>
          </ac:spMkLst>
        </pc:spChg>
        <pc:spChg chg="mod">
          <ac:chgData name="Morgan David" userId="1f71f095-02f7-4c87-8554-3832229e57b5" providerId="ADAL" clId="{9525B988-5325-4392-8918-413051381BAE}" dt="2020-11-13T15:21:00.458" v="1649" actId="114"/>
          <ac:spMkLst>
            <pc:docMk/>
            <pc:sldMk cId="4022001127" sldId="281"/>
            <ac:spMk id="3" creationId="{ECA08FAE-B69A-4BB0-9875-315E7A9F7D19}"/>
          </ac:spMkLst>
        </pc:spChg>
      </pc:sldChg>
      <pc:sldChg chg="addSp delSp modSp new mod modAnim">
        <pc:chgData name="Morgan David" userId="1f71f095-02f7-4c87-8554-3832229e57b5" providerId="ADAL" clId="{9525B988-5325-4392-8918-413051381BAE}" dt="2020-11-13T15:42:20.075" v="2127"/>
        <pc:sldMkLst>
          <pc:docMk/>
          <pc:sldMk cId="1494916753" sldId="282"/>
        </pc:sldMkLst>
        <pc:spChg chg="mod">
          <ac:chgData name="Morgan David" userId="1f71f095-02f7-4c87-8554-3832229e57b5" providerId="ADAL" clId="{9525B988-5325-4392-8918-413051381BAE}" dt="2020-11-13T14:34:58.926" v="902" actId="20577"/>
          <ac:spMkLst>
            <pc:docMk/>
            <pc:sldMk cId="1494916753" sldId="282"/>
            <ac:spMk id="2" creationId="{3C6DF3C7-2820-4506-9A73-4A98B68C27FE}"/>
          </ac:spMkLst>
        </pc:spChg>
        <pc:spChg chg="mod">
          <ac:chgData name="Morgan David" userId="1f71f095-02f7-4c87-8554-3832229e57b5" providerId="ADAL" clId="{9525B988-5325-4392-8918-413051381BAE}" dt="2020-11-13T15:31:20.043" v="1885" actId="1076"/>
          <ac:spMkLst>
            <pc:docMk/>
            <pc:sldMk cId="1494916753" sldId="282"/>
            <ac:spMk id="3" creationId="{90823BB0-7657-4783-83B0-1D88B9BEB548}"/>
          </ac:spMkLst>
        </pc:spChg>
        <pc:spChg chg="mod">
          <ac:chgData name="Morgan David" userId="1f71f095-02f7-4c87-8554-3832229e57b5" providerId="ADAL" clId="{9525B988-5325-4392-8918-413051381BAE}" dt="2020-11-13T15:31:13.568" v="1883" actId="1076"/>
          <ac:spMkLst>
            <pc:docMk/>
            <pc:sldMk cId="1494916753" sldId="282"/>
            <ac:spMk id="4" creationId="{33802D1A-C785-4887-8EF5-7D576DB9354B}"/>
          </ac:spMkLst>
        </pc:spChg>
        <pc:spChg chg="mod">
          <ac:chgData name="Morgan David" userId="1f71f095-02f7-4c87-8554-3832229e57b5" providerId="ADAL" clId="{9525B988-5325-4392-8918-413051381BAE}" dt="2020-11-13T15:41:10.817" v="2116" actId="1076"/>
          <ac:spMkLst>
            <pc:docMk/>
            <pc:sldMk cId="1494916753" sldId="282"/>
            <ac:spMk id="5" creationId="{5D1A4648-3F71-4E0C-8502-4C64D51063BD}"/>
          </ac:spMkLst>
        </pc:spChg>
        <pc:spChg chg="mod">
          <ac:chgData name="Morgan David" userId="1f71f095-02f7-4c87-8554-3832229e57b5" providerId="ADAL" clId="{9525B988-5325-4392-8918-413051381BAE}" dt="2020-11-13T15:30:52.456" v="1878" actId="1076"/>
          <ac:spMkLst>
            <pc:docMk/>
            <pc:sldMk cId="1494916753" sldId="282"/>
            <ac:spMk id="6" creationId="{F6533E54-B557-4FE4-AB0E-92874D51E994}"/>
          </ac:spMkLst>
        </pc:spChg>
        <pc:spChg chg="add mod">
          <ac:chgData name="Morgan David" userId="1f71f095-02f7-4c87-8554-3832229e57b5" providerId="ADAL" clId="{9525B988-5325-4392-8918-413051381BAE}" dt="2020-11-13T15:31:30.124" v="1888" actId="1076"/>
          <ac:spMkLst>
            <pc:docMk/>
            <pc:sldMk cId="1494916753" sldId="282"/>
            <ac:spMk id="9" creationId="{AF7BA75C-9C34-491C-BFE2-1C1FDD1F1B44}"/>
          </ac:spMkLst>
        </pc:spChg>
        <pc:spChg chg="add mod">
          <ac:chgData name="Morgan David" userId="1f71f095-02f7-4c87-8554-3832229e57b5" providerId="ADAL" clId="{9525B988-5325-4392-8918-413051381BAE}" dt="2020-11-13T15:41:17.733" v="2117" actId="1076"/>
          <ac:spMkLst>
            <pc:docMk/>
            <pc:sldMk cId="1494916753" sldId="282"/>
            <ac:spMk id="14" creationId="{BA4E633C-DCC5-466C-B625-478260F72DFA}"/>
          </ac:spMkLst>
        </pc:spChg>
        <pc:spChg chg="add mod">
          <ac:chgData name="Morgan David" userId="1f71f095-02f7-4c87-8554-3832229e57b5" providerId="ADAL" clId="{9525B988-5325-4392-8918-413051381BAE}" dt="2020-11-13T15:41:24.855" v="2119" actId="1076"/>
          <ac:spMkLst>
            <pc:docMk/>
            <pc:sldMk cId="1494916753" sldId="282"/>
            <ac:spMk id="17" creationId="{7048E532-1EA1-49F0-BAA3-E54D7DA5CB71}"/>
          </ac:spMkLst>
        </pc:spChg>
        <pc:spChg chg="add mod">
          <ac:chgData name="Morgan David" userId="1f71f095-02f7-4c87-8554-3832229e57b5" providerId="ADAL" clId="{9525B988-5325-4392-8918-413051381BAE}" dt="2020-11-13T15:41:20.435" v="2118" actId="1076"/>
          <ac:spMkLst>
            <pc:docMk/>
            <pc:sldMk cId="1494916753" sldId="282"/>
            <ac:spMk id="18" creationId="{4535A803-32A1-4242-B932-CE27616C5EDF}"/>
          </ac:spMkLst>
        </pc:spChg>
        <pc:spChg chg="add del mod">
          <ac:chgData name="Morgan David" userId="1f71f095-02f7-4c87-8554-3832229e57b5" providerId="ADAL" clId="{9525B988-5325-4392-8918-413051381BAE}" dt="2020-11-13T15:18:13.682" v="1582"/>
          <ac:spMkLst>
            <pc:docMk/>
            <pc:sldMk cId="1494916753" sldId="282"/>
            <ac:spMk id="19" creationId="{663430A3-4C7F-4DA5-9727-2A5626A8B040}"/>
          </ac:spMkLst>
        </pc:spChg>
        <pc:spChg chg="add mod">
          <ac:chgData name="Morgan David" userId="1f71f095-02f7-4c87-8554-3832229e57b5" providerId="ADAL" clId="{9525B988-5325-4392-8918-413051381BAE}" dt="2020-11-13T15:33:59.719" v="1961" actId="20577"/>
          <ac:spMkLst>
            <pc:docMk/>
            <pc:sldMk cId="1494916753" sldId="282"/>
            <ac:spMk id="20" creationId="{F62C39A4-39E8-4405-AB4C-1AECF1A467DD}"/>
          </ac:spMkLst>
        </pc:spChg>
        <pc:picChg chg="add mod">
          <ac:chgData name="Morgan David" userId="1f71f095-02f7-4c87-8554-3832229e57b5" providerId="ADAL" clId="{9525B988-5325-4392-8918-413051381BAE}" dt="2020-11-13T15:31:24.510" v="1886" actId="1076"/>
          <ac:picMkLst>
            <pc:docMk/>
            <pc:sldMk cId="1494916753" sldId="282"/>
            <ac:picMk id="8" creationId="{FDEB5C17-09F4-4A14-9C4D-EA30C949FE81}"/>
          </ac:picMkLst>
        </pc:picChg>
        <pc:picChg chg="add del mod">
          <ac:chgData name="Morgan David" userId="1f71f095-02f7-4c87-8554-3832229e57b5" providerId="ADAL" clId="{9525B988-5325-4392-8918-413051381BAE}" dt="2020-11-13T14:47:54.783" v="1260" actId="478"/>
          <ac:picMkLst>
            <pc:docMk/>
            <pc:sldMk cId="1494916753" sldId="282"/>
            <ac:picMk id="11" creationId="{FCE677EF-DE61-4CAC-98B2-9D5A9857F6FC}"/>
          </ac:picMkLst>
        </pc:picChg>
        <pc:picChg chg="add mod">
          <ac:chgData name="Morgan David" userId="1f71f095-02f7-4c87-8554-3832229e57b5" providerId="ADAL" clId="{9525B988-5325-4392-8918-413051381BAE}" dt="2020-11-13T15:40:40.983" v="2108" actId="14100"/>
          <ac:picMkLst>
            <pc:docMk/>
            <pc:sldMk cId="1494916753" sldId="282"/>
            <ac:picMk id="13" creationId="{D317305A-CBE3-4E1D-9C97-C3C176E1266E}"/>
          </ac:picMkLst>
        </pc:picChg>
        <pc:picChg chg="add mod">
          <ac:chgData name="Morgan David" userId="1f71f095-02f7-4c87-8554-3832229e57b5" providerId="ADAL" clId="{9525B988-5325-4392-8918-413051381BAE}" dt="2020-11-13T15:38:24.117" v="2099" actId="1076"/>
          <ac:picMkLst>
            <pc:docMk/>
            <pc:sldMk cId="1494916753" sldId="282"/>
            <ac:picMk id="16" creationId="{35FA72A6-D46E-44EB-A78A-54DDFFEEDCE8}"/>
          </ac:picMkLst>
        </pc:picChg>
      </pc:sldChg>
    </pc:docChg>
  </pc:docChgLst>
  <pc:docChgLst>
    <pc:chgData name="Morgan David John (2015661)" userId="S::2015661@student.uwtsd.ac.uk::1f71f095-02f7-4c87-8554-3832229e57b5" providerId="AD" clId="Web-{F3A46BA4-92A8-BBDF-6F39-C9FF2C8DB941}"/>
    <pc:docChg chg="modSld">
      <pc:chgData name="Morgan David John (2015661)" userId="S::2015661@student.uwtsd.ac.uk::1f71f095-02f7-4c87-8554-3832229e57b5" providerId="AD" clId="Web-{F3A46BA4-92A8-BBDF-6F39-C9FF2C8DB941}" dt="2020-11-16T18:28:49.560" v="154" actId="20577"/>
      <pc:docMkLst>
        <pc:docMk/>
      </pc:docMkLst>
      <pc:sldChg chg="modSp">
        <pc:chgData name="Morgan David John (2015661)" userId="S::2015661@student.uwtsd.ac.uk::1f71f095-02f7-4c87-8554-3832229e57b5" providerId="AD" clId="Web-{F3A46BA4-92A8-BBDF-6F39-C9FF2C8DB941}" dt="2020-11-16T18:27:57.842" v="132" actId="20577"/>
        <pc:sldMkLst>
          <pc:docMk/>
          <pc:sldMk cId="2128536031" sldId="257"/>
        </pc:sldMkLst>
        <pc:spChg chg="mod">
          <ac:chgData name="Morgan David John (2015661)" userId="S::2015661@student.uwtsd.ac.uk::1f71f095-02f7-4c87-8554-3832229e57b5" providerId="AD" clId="Web-{F3A46BA4-92A8-BBDF-6F39-C9FF2C8DB941}" dt="2020-11-16T18:27:57.842" v="132" actId="20577"/>
          <ac:spMkLst>
            <pc:docMk/>
            <pc:sldMk cId="2128536031" sldId="257"/>
            <ac:spMk id="13" creationId="{00000000-0000-0000-0000-000000000000}"/>
          </ac:spMkLst>
        </pc:spChg>
        <pc:spChg chg="mod">
          <ac:chgData name="Morgan David John (2015661)" userId="S::2015661@student.uwtsd.ac.uk::1f71f095-02f7-4c87-8554-3832229e57b5" providerId="AD" clId="Web-{F3A46BA4-92A8-BBDF-6F39-C9FF2C8DB941}" dt="2020-11-16T18:24:48.812" v="12" actId="20577"/>
          <ac:spMkLst>
            <pc:docMk/>
            <pc:sldMk cId="2128536031" sldId="257"/>
            <ac:spMk id="14" creationId="{00000000-0000-0000-0000-000000000000}"/>
          </ac:spMkLst>
        </pc:spChg>
      </pc:sldChg>
      <pc:sldChg chg="modSp">
        <pc:chgData name="Morgan David John (2015661)" userId="S::2015661@student.uwtsd.ac.uk::1f71f095-02f7-4c87-8554-3832229e57b5" providerId="AD" clId="Web-{F3A46BA4-92A8-BBDF-6F39-C9FF2C8DB941}" dt="2020-11-16T18:28:20.639" v="143" actId="20577"/>
        <pc:sldMkLst>
          <pc:docMk/>
          <pc:sldMk cId="2473225315" sldId="270"/>
        </pc:sldMkLst>
        <pc:spChg chg="mod">
          <ac:chgData name="Morgan David John (2015661)" userId="S::2015661@student.uwtsd.ac.uk::1f71f095-02f7-4c87-8554-3832229e57b5" providerId="AD" clId="Web-{F3A46BA4-92A8-BBDF-6F39-C9FF2C8DB941}" dt="2020-11-16T18:28:20.639" v="143" actId="20577"/>
          <ac:spMkLst>
            <pc:docMk/>
            <pc:sldMk cId="2473225315" sldId="270"/>
            <ac:spMk id="2" creationId="{9B50A63F-CD4C-4A77-A8D2-C0676E5F95AC}"/>
          </ac:spMkLst>
        </pc:spChg>
      </pc:sldChg>
      <pc:sldChg chg="modSp">
        <pc:chgData name="Morgan David John (2015661)" userId="S::2015661@student.uwtsd.ac.uk::1f71f095-02f7-4c87-8554-3832229e57b5" providerId="AD" clId="Web-{F3A46BA4-92A8-BBDF-6F39-C9FF2C8DB941}" dt="2020-11-16T18:27:48.155" v="127" actId="20577"/>
        <pc:sldMkLst>
          <pc:docMk/>
          <pc:sldMk cId="213755022" sldId="272"/>
        </pc:sldMkLst>
        <pc:spChg chg="mod">
          <ac:chgData name="Morgan David John (2015661)" userId="S::2015661@student.uwtsd.ac.uk::1f71f095-02f7-4c87-8554-3832229e57b5" providerId="AD" clId="Web-{F3A46BA4-92A8-BBDF-6F39-C9FF2C8DB941}" dt="2020-11-16T18:27:48.155" v="127" actId="20577"/>
          <ac:spMkLst>
            <pc:docMk/>
            <pc:sldMk cId="213755022" sldId="272"/>
            <ac:spMk id="2" creationId="{2B96581D-DCA2-4E16-BD07-31BE61E3DC87}"/>
          </ac:spMkLst>
        </pc:spChg>
        <pc:spChg chg="mod">
          <ac:chgData name="Morgan David John (2015661)" userId="S::2015661@student.uwtsd.ac.uk::1f71f095-02f7-4c87-8554-3832229e57b5" providerId="AD" clId="Web-{F3A46BA4-92A8-BBDF-6F39-C9FF2C8DB941}" dt="2020-11-16T18:27:32.592" v="121" actId="20577"/>
          <ac:spMkLst>
            <pc:docMk/>
            <pc:sldMk cId="213755022" sldId="272"/>
            <ac:spMk id="3" creationId="{D297220A-7C4D-4314-A846-A442C6F30393}"/>
          </ac:spMkLst>
        </pc:spChg>
      </pc:sldChg>
      <pc:sldChg chg="modSp">
        <pc:chgData name="Morgan David John (2015661)" userId="S::2015661@student.uwtsd.ac.uk::1f71f095-02f7-4c87-8554-3832229e57b5" providerId="AD" clId="Web-{F3A46BA4-92A8-BBDF-6F39-C9FF2C8DB941}" dt="2020-11-16T18:28:46.779" v="152" actId="20577"/>
        <pc:sldMkLst>
          <pc:docMk/>
          <pc:sldMk cId="495545219" sldId="276"/>
        </pc:sldMkLst>
        <pc:spChg chg="mod">
          <ac:chgData name="Morgan David John (2015661)" userId="S::2015661@student.uwtsd.ac.uk::1f71f095-02f7-4c87-8554-3832229e57b5" providerId="AD" clId="Web-{F3A46BA4-92A8-BBDF-6F39-C9FF2C8DB941}" dt="2020-11-16T18:28:46.779" v="152" actId="20577"/>
          <ac:spMkLst>
            <pc:docMk/>
            <pc:sldMk cId="495545219" sldId="276"/>
            <ac:spMk id="2" creationId="{8BD0E47B-311D-4601-A74F-D3CE04A14B6C}"/>
          </ac:spMkLst>
        </pc:spChg>
      </pc:sldChg>
      <pc:sldChg chg="modSp">
        <pc:chgData name="Morgan David John (2015661)" userId="S::2015661@student.uwtsd.ac.uk::1f71f095-02f7-4c87-8554-3832229e57b5" providerId="AD" clId="Web-{F3A46BA4-92A8-BBDF-6F39-C9FF2C8DB941}" dt="2020-11-16T18:27:03.389" v="114" actId="20577"/>
        <pc:sldMkLst>
          <pc:docMk/>
          <pc:sldMk cId="53029230" sldId="278"/>
        </pc:sldMkLst>
        <pc:spChg chg="mod">
          <ac:chgData name="Morgan David John (2015661)" userId="S::2015661@student.uwtsd.ac.uk::1f71f095-02f7-4c87-8554-3832229e57b5" providerId="AD" clId="Web-{F3A46BA4-92A8-BBDF-6F39-C9FF2C8DB941}" dt="2020-11-16T18:25:39.640" v="39" actId="20577"/>
          <ac:spMkLst>
            <pc:docMk/>
            <pc:sldMk cId="53029230" sldId="278"/>
            <ac:spMk id="2" creationId="{C12D1AAA-69DE-4963-9BB9-D1443B5CE254}"/>
          </ac:spMkLst>
        </pc:spChg>
        <pc:spChg chg="mod">
          <ac:chgData name="Morgan David John (2015661)" userId="S::2015661@student.uwtsd.ac.uk::1f71f095-02f7-4c87-8554-3832229e57b5" providerId="AD" clId="Web-{F3A46BA4-92A8-BBDF-6F39-C9FF2C8DB941}" dt="2020-11-16T18:27:03.389" v="114" actId="20577"/>
          <ac:spMkLst>
            <pc:docMk/>
            <pc:sldMk cId="53029230" sldId="278"/>
            <ac:spMk id="3" creationId="{8282A574-611D-4885-A422-DFEA6BE1E6BE}"/>
          </ac:spMkLst>
        </pc:spChg>
      </pc:sldChg>
      <pc:sldChg chg="modSp">
        <pc:chgData name="Morgan David John (2015661)" userId="S::2015661@student.uwtsd.ac.uk::1f71f095-02f7-4c87-8554-3832229e57b5" providerId="AD" clId="Web-{F3A46BA4-92A8-BBDF-6F39-C9FF2C8DB941}" dt="2020-11-16T18:23:48.187" v="2" actId="20577"/>
        <pc:sldMkLst>
          <pc:docMk/>
          <pc:sldMk cId="1786156776" sldId="279"/>
        </pc:sldMkLst>
        <pc:spChg chg="mod">
          <ac:chgData name="Morgan David John (2015661)" userId="S::2015661@student.uwtsd.ac.uk::1f71f095-02f7-4c87-8554-3832229e57b5" providerId="AD" clId="Web-{F3A46BA4-92A8-BBDF-6F39-C9FF2C8DB941}" dt="2020-11-16T18:23:48.187" v="2" actId="20577"/>
          <ac:spMkLst>
            <pc:docMk/>
            <pc:sldMk cId="1786156776" sldId="279"/>
            <ac:spMk id="3" creationId="{3DCBE728-905C-4DF1-9686-BF9C6BB774A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11/18/2020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11/18/2020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grpSp>
        <p:nvGrpSpPr>
          <p:cNvPr id="256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5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anchor="b">
            <a:noAutofit/>
          </a:bodyPr>
          <a:lstStyle>
            <a:lvl1pPr algn="l">
              <a:defRPr sz="4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0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" name="frame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" name="frame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8012" y="277813"/>
            <a:ext cx="9144001" cy="5898573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11/18/2020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/>
              <a:pPr/>
              <a:t>11/18/2020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A54BD-C84D-46CE-8B72-31BFB26ABA4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microsoft.com/office/2017/06/relationships/model3d" Target="../media/model3d1.glb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17/06/relationships/model3d" Target="../media/model3d4.glb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microsoft.com/office/2017/06/relationships/model3d" Target="../media/model3d3.glb"/><Relationship Id="rId5" Type="http://schemas.openxmlformats.org/officeDocument/2006/relationships/image" Target="../media/image11.png"/><Relationship Id="rId10" Type="http://schemas.openxmlformats.org/officeDocument/2006/relationships/image" Target="../media/image2.png"/><Relationship Id="rId4" Type="http://schemas.microsoft.com/office/2017/06/relationships/model3d" Target="../media/model3d2.glb"/><Relationship Id="rId9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estaltcentre.org.uk/what-is-gestalt/" TargetMode="External"/><Relationship Id="rId2" Type="http://schemas.openxmlformats.org/officeDocument/2006/relationships/hyperlink" Target="http://clipart-library.com/clipart/kiKo66eaT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dtherapy.org/learn-about-therapy/types/existential-psychotherapy" TargetMode="External"/><Relationship Id="rId4" Type="http://schemas.openxmlformats.org/officeDocument/2006/relationships/hyperlink" Target="https://www.goodreads.com/author/show/313093.Rollo_Ma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c.com/amy-morin/7-thinking-patterns-that-will-that-rob-you-of-mental-strength-and-what-you-can-do-about-them.html" TargetMode="External"/><Relationship Id="rId2" Type="http://schemas.openxmlformats.org/officeDocument/2006/relationships/hyperlink" Target="https://www.statisticssolutions.com/maslows-hierarchy-of-need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ps.pace.edu/instructors/dr-amedeo-giorgi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today.com/gb/therapy-types/humanistic-therapy" TargetMode="External"/><Relationship Id="rId2" Type="http://schemas.openxmlformats.org/officeDocument/2006/relationships/hyperlink" Target="https://peoplepill.com/people/clark-moustaka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wcungeneva.com/2017/03/25/erich-fromm-meeting-the-challenges-of-the-century/" TargetMode="External"/><Relationship Id="rId5" Type="http://schemas.openxmlformats.org/officeDocument/2006/relationships/hyperlink" Target="https://socialworkpodcast.blogspot.com/2007/02/person-centered-therapy.html" TargetMode="External"/><Relationship Id="rId4" Type="http://schemas.openxmlformats.org/officeDocument/2006/relationships/hyperlink" Target="https://www.simplilearn.com/abraham-maslow-theory-of-motivation-artic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Humanistic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</a:t>
            </a:r>
            <a:r>
              <a:rPr lang="en-US"/>
              <a:t>Morgan David John – 2015661.</a:t>
            </a:r>
            <a:endParaRPr lang="en-US" dirty="0"/>
          </a:p>
        </p:txBody>
      </p:sp>
      <p:pic>
        <p:nvPicPr>
          <p:cNvPr id="10" name="Slide One">
            <a:hlinkClick r:id="" action="ppaction://media"/>
            <a:extLst>
              <a:ext uri="{FF2B5EF4-FFF2-40B4-BE49-F238E27FC236}">
                <a16:creationId xmlns:a16="http://schemas.microsoft.com/office/drawing/2014/main" id="{531365F9-F9DD-48BA-BF07-41539A4784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756" y="62040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7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0A63F-CD4C-4A77-A8D2-C0676E5F9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9876" y="393303"/>
            <a:ext cx="10504238" cy="1020762"/>
          </a:xfrm>
        </p:spPr>
        <p:txBody>
          <a:bodyPr/>
          <a:lstStyle/>
          <a:p>
            <a:r>
              <a:rPr lang="en-GB" dirty="0"/>
              <a:t>Who Were the Main Theorists?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385F5-0356-420A-8C2C-9CFC50A41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2640" y="4998180"/>
            <a:ext cx="2664296" cy="4898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E4B2FF-DD7D-4142-9290-3D55923B7F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5253" y="1700545"/>
            <a:ext cx="1800200" cy="27241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2E2865-C146-4E5F-BCD7-C56A4B9B9379}"/>
              </a:ext>
            </a:extLst>
          </p:cNvPr>
          <p:cNvSpPr txBox="1"/>
          <p:nvPr/>
        </p:nvSpPr>
        <p:spPr>
          <a:xfrm>
            <a:off x="5062898" y="4415556"/>
            <a:ext cx="2367334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Carl Rogers</a:t>
            </a:r>
          </a:p>
          <a:p>
            <a:pPr>
              <a:lnSpc>
                <a:spcPct val="90000"/>
              </a:lnSpc>
            </a:pPr>
            <a:r>
              <a:rPr lang="nb-NO" sz="1200" dirty="0"/>
              <a:t>(Singer, J. B. 12 February, 2007). </a:t>
            </a:r>
            <a:endParaRPr lang="en-GB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30EC7A-ABE4-4C71-A55D-47E7A514C5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928" y="1988840"/>
            <a:ext cx="2778202" cy="208823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589450-FD5D-4431-AD33-10AA060109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5576" y="2164503"/>
            <a:ext cx="3096344" cy="196457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BD3248E-FE6C-4BF6-B074-4D37439F63A4}"/>
              </a:ext>
            </a:extLst>
          </p:cNvPr>
          <p:cNvSpPr txBox="1"/>
          <p:nvPr/>
        </p:nvSpPr>
        <p:spPr>
          <a:xfrm>
            <a:off x="8614692" y="4415556"/>
            <a:ext cx="2367334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Clark Moustakas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(People Pill. October 2020).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965FD9B-20AC-4642-BDCB-F696D49A17BC}"/>
              </a:ext>
            </a:extLst>
          </p:cNvPr>
          <p:cNvSpPr txBox="1"/>
          <p:nvPr/>
        </p:nvSpPr>
        <p:spPr>
          <a:xfrm>
            <a:off x="890473" y="4415556"/>
            <a:ext cx="288032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Abraham Maslow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(</a:t>
            </a:r>
            <a:r>
              <a:rPr lang="en-GB" sz="1200" dirty="0" err="1"/>
              <a:t>Simplilearn</a:t>
            </a:r>
            <a:r>
              <a:rPr lang="en-GB" sz="1200" dirty="0"/>
              <a:t> solutions. September 2020)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873EF4-3CA8-448B-85FB-22000D60CB07}"/>
              </a:ext>
            </a:extLst>
          </p:cNvPr>
          <p:cNvSpPr txBox="1"/>
          <p:nvPr/>
        </p:nvSpPr>
        <p:spPr>
          <a:xfrm>
            <a:off x="2236029" y="5233378"/>
            <a:ext cx="7704856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As a rebellion to both the psychodynamic and behaviourist approach, and what went on to be known as the ‘Third force’ in psychology. Humanism was born in the late 1950’s.</a:t>
            </a:r>
          </a:p>
        </p:txBody>
      </p:sp>
      <p:pic>
        <p:nvPicPr>
          <p:cNvPr id="5" name="Slide Two">
            <a:hlinkClick r:id="" action="ppaction://media"/>
            <a:extLst>
              <a:ext uri="{FF2B5EF4-FFF2-40B4-BE49-F238E27FC236}">
                <a16:creationId xmlns:a16="http://schemas.microsoft.com/office/drawing/2014/main" id="{E5520AB5-C0E3-4923-A90D-9F2D89D4F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9756" y="61961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225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FBF8E-3888-459B-A5A4-DC9163C77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Carl Rogers.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BE728-905C-4DF1-9686-BF9C6BB77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Ideal self vs real self.</a:t>
            </a:r>
          </a:p>
          <a:p>
            <a:r>
              <a:rPr lang="en-GB" dirty="0"/>
              <a:t>Unconditional positive regard.</a:t>
            </a:r>
          </a:p>
          <a:p>
            <a:r>
              <a:rPr lang="en-GB" dirty="0"/>
              <a:t>The ‘Good life’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b="1" i="1" dirty="0">
                <a:latin typeface="Bookman Old Style" panose="02050604050505020204" pitchFamily="18" charset="0"/>
              </a:rPr>
              <a:t>“Man’s inability to communicate is a result of his failure to listen effectively”.</a:t>
            </a:r>
          </a:p>
          <a:p>
            <a:pPr marL="0" indent="0" algn="ctr">
              <a:buNone/>
            </a:pPr>
            <a:r>
              <a:rPr lang="en-GB" b="1" i="1" dirty="0">
                <a:latin typeface="Bookman Old Style" panose="02050604050505020204" pitchFamily="18" charset="0"/>
              </a:rPr>
              <a:t>Carl Rogers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ABAD9C-B95F-497F-A3BF-8E6708FB39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52234" y="4365104"/>
            <a:ext cx="2122137" cy="432048"/>
          </a:xfrm>
        </p:spPr>
        <p:txBody>
          <a:bodyPr/>
          <a:lstStyle/>
          <a:p>
            <a:r>
              <a:rPr lang="en-GB" dirty="0"/>
              <a:t>Carl Rogers, 1902-1987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0AC8D0-2AA7-435C-8E3E-1363AE9E8C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967" y="1556792"/>
            <a:ext cx="2340673" cy="29198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A38AEF-EAF9-4616-9794-62FFE246B63F}"/>
              </a:ext>
            </a:extLst>
          </p:cNvPr>
          <p:cNvSpPr txBox="1"/>
          <p:nvPr/>
        </p:nvSpPr>
        <p:spPr>
          <a:xfrm>
            <a:off x="1829609" y="4724846"/>
            <a:ext cx="2216010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nb-NO" sz="1200" dirty="0"/>
              <a:t>(Singer, J. B. 12 February, 2007). </a:t>
            </a:r>
          </a:p>
        </p:txBody>
      </p:sp>
      <p:pic>
        <p:nvPicPr>
          <p:cNvPr id="5" name="Slide Three">
            <a:hlinkClick r:id="" action="ppaction://media"/>
            <a:extLst>
              <a:ext uri="{FF2B5EF4-FFF2-40B4-BE49-F238E27FC236}">
                <a16:creationId xmlns:a16="http://schemas.microsoft.com/office/drawing/2014/main" id="{B51E839E-60B9-4C27-BCC7-3F3D6410D0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9756" y="61653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15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36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ADBD3-B4BD-4DDB-9651-F941B2BE8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Clark Moustakas.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67CD9-6EB6-4234-B05C-55136825D4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24560" y="3789040"/>
            <a:ext cx="2743200" cy="720080"/>
          </a:xfrm>
        </p:spPr>
        <p:txBody>
          <a:bodyPr/>
          <a:lstStyle/>
          <a:p>
            <a:r>
              <a:rPr lang="en-GB" sz="1600" dirty="0"/>
              <a:t>Clark Moustakas, 1923 – 2012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D220D1-ED07-496F-A4C4-8F7C868C8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9386" y="1439465"/>
            <a:ext cx="3477593" cy="2349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353868F-537D-4B32-A670-513AD931117B}"/>
              </a:ext>
            </a:extLst>
          </p:cNvPr>
          <p:cNvSpPr txBox="1"/>
          <p:nvPr/>
        </p:nvSpPr>
        <p:spPr>
          <a:xfrm>
            <a:off x="7924560" y="4077072"/>
            <a:ext cx="2787103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(People Pill. October 2020) 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6BC2AE-8258-4A7A-8483-0E0752474841}"/>
              </a:ext>
            </a:extLst>
          </p:cNvPr>
          <p:cNvSpPr txBox="1"/>
          <p:nvPr/>
        </p:nvSpPr>
        <p:spPr>
          <a:xfrm>
            <a:off x="1989956" y="2934035"/>
            <a:ext cx="1728192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(Moustakas, C.E., 1990).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073520-A2CC-4636-AAD1-B55BAA3393E4}"/>
              </a:ext>
            </a:extLst>
          </p:cNvPr>
          <p:cNvSpPr txBox="1"/>
          <p:nvPr/>
        </p:nvSpPr>
        <p:spPr>
          <a:xfrm>
            <a:off x="1629916" y="1844824"/>
            <a:ext cx="5616624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SzPct val="105000"/>
              <a:buFont typeface="Wingdings" panose="05000000000000000000" pitchFamily="2" charset="2"/>
              <a:buChar char="§"/>
            </a:pPr>
            <a:r>
              <a:rPr lang="en-GB" sz="2400" dirty="0"/>
              <a:t>Inner self evaluation.</a:t>
            </a:r>
          </a:p>
          <a:p>
            <a:pPr marL="342900" indent="-342900">
              <a:lnSpc>
                <a:spcPct val="90000"/>
              </a:lnSpc>
              <a:buSzPct val="105000"/>
              <a:buFont typeface="Wingdings" panose="05000000000000000000" pitchFamily="2" charset="2"/>
              <a:buChar char="§"/>
            </a:pPr>
            <a:r>
              <a:rPr lang="en-GB" sz="2400" dirty="0"/>
              <a:t>Play therapy.</a:t>
            </a:r>
          </a:p>
          <a:p>
            <a:pPr marL="342900" indent="-342900">
              <a:lnSpc>
                <a:spcPct val="90000"/>
              </a:lnSpc>
              <a:buSzPct val="105000"/>
              <a:buFont typeface="Wingdings" panose="05000000000000000000" pitchFamily="2" charset="2"/>
              <a:buChar char="§"/>
            </a:pPr>
            <a:r>
              <a:rPr lang="en-GB" sz="2400" dirty="0"/>
              <a:t>The heuristic model.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FF7259-DC01-4E5A-9763-572F7CB83269}"/>
              </a:ext>
            </a:extLst>
          </p:cNvPr>
          <p:cNvSpPr txBox="1"/>
          <p:nvPr/>
        </p:nvSpPr>
        <p:spPr>
          <a:xfrm>
            <a:off x="1629916" y="3645024"/>
            <a:ext cx="5941500" cy="24191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2400" b="1" i="1" dirty="0">
                <a:latin typeface="Bookman Old Style" panose="02050604050505020204" pitchFamily="18" charset="0"/>
              </a:rPr>
              <a:t>“When a person acts without knowledge of what he thinks, feels, needs or wants, he does not yet have the option of choosing to act differently”.</a:t>
            </a:r>
          </a:p>
          <a:p>
            <a:pPr algn="ctr">
              <a:lnSpc>
                <a:spcPct val="90000"/>
              </a:lnSpc>
            </a:pPr>
            <a:endParaRPr lang="en-GB" sz="2400" b="1" i="1" dirty="0">
              <a:latin typeface="Bookman Old Style" panose="02050604050505020204" pitchFamily="18" charset="0"/>
            </a:endParaRPr>
          </a:p>
          <a:p>
            <a:pPr algn="ctr">
              <a:lnSpc>
                <a:spcPct val="90000"/>
              </a:lnSpc>
            </a:pPr>
            <a:r>
              <a:rPr lang="en-GB" sz="2400" b="1" i="1" dirty="0">
                <a:latin typeface="Bookman Old Style" panose="02050604050505020204" pitchFamily="18" charset="0"/>
              </a:rPr>
              <a:t>Clark Moustakas</a:t>
            </a:r>
          </a:p>
        </p:txBody>
      </p:sp>
      <p:pic>
        <p:nvPicPr>
          <p:cNvPr id="3" name="Slide Four">
            <a:hlinkClick r:id="" action="ppaction://media"/>
            <a:extLst>
              <a:ext uri="{FF2B5EF4-FFF2-40B4-BE49-F238E27FC236}">
                <a16:creationId xmlns:a16="http://schemas.microsoft.com/office/drawing/2014/main" id="{E3072184-CC18-4131-9E84-84EAB7F80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9756" y="61653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41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71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DF3C7-2820-4506-9A73-4A98B68C2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Less Known Figures in Humanism.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823BB0-7657-4783-83B0-1D88B9BEB5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19174" y="1991584"/>
            <a:ext cx="1981160" cy="753518"/>
          </a:xfrm>
        </p:spPr>
        <p:txBody>
          <a:bodyPr>
            <a:normAutofit/>
          </a:bodyPr>
          <a:lstStyle/>
          <a:p>
            <a:r>
              <a:rPr lang="en-GB" dirty="0"/>
              <a:t>Erich Fromm (1900-1980).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802D1A-C785-4887-8EF5-7D576DB935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4327" y="3695326"/>
            <a:ext cx="2977063" cy="237223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b="1" i="1" dirty="0">
                <a:latin typeface="Bookman Old Style" panose="02050604050505020204" pitchFamily="18" charset="0"/>
              </a:rPr>
              <a:t>“Love is the only sane and satisfactory answer to the problem of human existence”.</a:t>
            </a:r>
          </a:p>
          <a:p>
            <a:pPr marL="0" indent="0">
              <a:buNone/>
            </a:pPr>
            <a:r>
              <a:rPr lang="en-GB" b="1" i="1" dirty="0"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1A4648-3F71-4E0C-8502-4C64D51063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928774" y="1857962"/>
            <a:ext cx="1810963" cy="1020762"/>
          </a:xfrm>
        </p:spPr>
        <p:txBody>
          <a:bodyPr>
            <a:normAutofit/>
          </a:bodyPr>
          <a:lstStyle/>
          <a:p>
            <a:r>
              <a:rPr lang="en-GB" dirty="0"/>
              <a:t>Rollo May</a:t>
            </a:r>
          </a:p>
          <a:p>
            <a:r>
              <a:rPr lang="en-GB" dirty="0"/>
              <a:t>(1909-1994).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533E54-B557-4FE4-AB0E-92874D51E9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46358" y="3936985"/>
            <a:ext cx="2364832" cy="14645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>
                <a:latin typeface="Bookman Old Style" panose="02050604050505020204" pitchFamily="18" charset="0"/>
              </a:rPr>
              <a:t>“Hate is not the opposite to love; apathy is”.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EB5C17-09F4-4A14-9C4D-EA30C949FE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720" y="1865187"/>
            <a:ext cx="1465138" cy="1660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7BA75C-9C34-491C-BFE2-1C1FDD1F1B44}"/>
              </a:ext>
            </a:extLst>
          </p:cNvPr>
          <p:cNvSpPr txBox="1"/>
          <p:nvPr/>
        </p:nvSpPr>
        <p:spPr>
          <a:xfrm>
            <a:off x="2332858" y="2656496"/>
            <a:ext cx="1381802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</a:t>
            </a:r>
            <a:r>
              <a:rPr lang="en-GB" sz="1200" dirty="0" err="1"/>
              <a:t>Wadlow</a:t>
            </a:r>
            <a:r>
              <a:rPr lang="en-GB" sz="1200" dirty="0"/>
              <a:t>, R. 2017)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317305A-CBE3-4E1D-9C97-C3C176E126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7435" y="1694181"/>
            <a:ext cx="1605706" cy="2060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A4E633C-DCC5-466C-B625-478260F72DFA}"/>
              </a:ext>
            </a:extLst>
          </p:cNvPr>
          <p:cNvSpPr txBox="1"/>
          <p:nvPr/>
        </p:nvSpPr>
        <p:spPr>
          <a:xfrm>
            <a:off x="9928774" y="2672952"/>
            <a:ext cx="1492109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(Good Reads. 2020).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FA72A6-D46E-44EB-A78A-54DDFFEEDC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5298" y="1743886"/>
            <a:ext cx="1573938" cy="18117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048E532-1EA1-49F0-BAA3-E54D7DA5CB71}"/>
              </a:ext>
            </a:extLst>
          </p:cNvPr>
          <p:cNvSpPr txBox="1"/>
          <p:nvPr/>
        </p:nvSpPr>
        <p:spPr>
          <a:xfrm>
            <a:off x="5957466" y="1967475"/>
            <a:ext cx="208823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Amedeo Giorgi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(1931- Age 89).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35A803-32A1-4242-B932-CE27616C5EDF}"/>
              </a:ext>
            </a:extLst>
          </p:cNvPr>
          <p:cNvSpPr txBox="1"/>
          <p:nvPr/>
        </p:nvSpPr>
        <p:spPr>
          <a:xfrm>
            <a:off x="6019236" y="2647337"/>
            <a:ext cx="1693830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(Pace University. 2020)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62C39A4-39E8-4405-AB4C-1AECF1A467DD}"/>
              </a:ext>
            </a:extLst>
          </p:cNvPr>
          <p:cNvSpPr txBox="1"/>
          <p:nvPr/>
        </p:nvSpPr>
        <p:spPr>
          <a:xfrm>
            <a:off x="4445298" y="3701934"/>
            <a:ext cx="3600400" cy="225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2400" b="1" i="1" dirty="0"/>
              <a:t>“Founded the first phenomenological psychological research program in the United States at Duquesne University”.</a:t>
            </a:r>
          </a:p>
          <a:p>
            <a:pPr algn="ctr">
              <a:lnSpc>
                <a:spcPct val="90000"/>
              </a:lnSpc>
            </a:pPr>
            <a:r>
              <a:rPr lang="en-GB" sz="1200" dirty="0"/>
              <a:t>(Applebaum, M. H., 2011)</a:t>
            </a:r>
          </a:p>
        </p:txBody>
      </p:sp>
      <p:pic>
        <p:nvPicPr>
          <p:cNvPr id="7" name="Slide 5">
            <a:hlinkClick r:id="" action="ppaction://media"/>
            <a:extLst>
              <a:ext uri="{FF2B5EF4-FFF2-40B4-BE49-F238E27FC236}">
                <a16:creationId xmlns:a16="http://schemas.microsoft.com/office/drawing/2014/main" id="{075D257C-0664-457C-8AC4-6E40F2D78F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6667" y="61653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916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717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  <p:bldP spid="4" grpId="0" uiExpand="1" build="p"/>
      <p:bldP spid="5" grpId="0" uiExpand="1" build="p"/>
      <p:bldP spid="6" grpId="0" build="p"/>
      <p:bldP spid="9" grpId="0"/>
      <p:bldP spid="14" grpId="0"/>
      <p:bldP spid="17" grpId="0"/>
      <p:bldP spid="18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Main Assumptions?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22414" y="1905000"/>
            <a:ext cx="5436094" cy="30361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We are all morally good. </a:t>
            </a:r>
          </a:p>
          <a:p>
            <a:r>
              <a:rPr lang="en-US" dirty="0"/>
              <a:t>The idea of self </a:t>
            </a:r>
            <a:r>
              <a:rPr lang="en-US" dirty="0" err="1"/>
              <a:t>actualisation</a:t>
            </a:r>
            <a:r>
              <a:rPr lang="en-US" dirty="0"/>
              <a:t>.</a:t>
            </a:r>
          </a:p>
          <a:p>
            <a:r>
              <a:rPr lang="en-US" dirty="0"/>
              <a:t>Humans are more than just animals.</a:t>
            </a:r>
          </a:p>
          <a:p>
            <a:r>
              <a:rPr lang="en-US" dirty="0"/>
              <a:t>Unconditional positive regard. </a:t>
            </a:r>
          </a:p>
          <a:p>
            <a:r>
              <a:rPr lang="en-US" dirty="0"/>
              <a:t>Human conscience can not be ignored.</a:t>
            </a:r>
          </a:p>
          <a:p>
            <a:r>
              <a:rPr lang="en-US" dirty="0"/>
              <a:t>Maslow’s hierarchy of needs…</a:t>
            </a:r>
          </a:p>
          <a:p>
            <a:endParaRPr lang="en-US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" name="3D Model 1" descr="Head With Gears">
                <a:extLst>
                  <a:ext uri="{FF2B5EF4-FFF2-40B4-BE49-F238E27FC236}">
                    <a16:creationId xmlns:a16="http://schemas.microsoft.com/office/drawing/2014/main" id="{38D83698-4EBE-4FC3-9D6A-A393CD90A3E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319442600"/>
                  </p:ext>
                </p:extLst>
              </p:nvPr>
            </p:nvGraphicFramePr>
            <p:xfrm>
              <a:off x="7296171" y="1863534"/>
              <a:ext cx="3442125" cy="3874908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3442125" cy="3874908"/>
                    </a:xfrm>
                    <a:prstGeom prst="rect">
                      <a:avLst/>
                    </a:prstGeom>
                  </am3d:spPr>
                  <am3d:camera>
                    <am3d:pos x="0" y="0" z="6268937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19171" d="1000000"/>
                    <am3d:preTrans dx="-164765" dy="-18081215" dz="-21786"/>
                    <am3d:scale>
                      <am3d:sx n="1000000" d="1000000"/>
                      <am3d:sy n="1000000" d="1000000"/>
                      <am3d:sz n="1000000" d="1000000"/>
                    </am3d:scale>
                    <am3d:rot ax="10722781" ay="-824705" az="-10781617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725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" name="3D Model 1" descr="Head With Gears">
                <a:extLst>
                  <a:ext uri="{FF2B5EF4-FFF2-40B4-BE49-F238E27FC236}">
                    <a16:creationId xmlns:a16="http://schemas.microsoft.com/office/drawing/2014/main" id="{38D83698-4EBE-4FC3-9D6A-A393CD90A3E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296171" y="1863534"/>
                <a:ext cx="3442125" cy="3874908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B68741-22BC-49BC-B206-10C4406C6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9756" y="61653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BA513-2B38-42F0-89B2-25C25C7FF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Maslow’s Hierarchy of Needs.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1607-0F35-448B-80FA-E909B0E96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0516" y="1988840"/>
            <a:ext cx="3564904" cy="388843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At pure peace and bliss.</a:t>
            </a:r>
          </a:p>
          <a:p>
            <a:endParaRPr lang="en-GB" dirty="0"/>
          </a:p>
          <a:p>
            <a:r>
              <a:rPr lang="en-GB"/>
              <a:t>Self-confidence</a:t>
            </a:r>
            <a:r>
              <a:rPr lang="en-GB" dirty="0"/>
              <a:t> and respect.</a:t>
            </a:r>
          </a:p>
          <a:p>
            <a:endParaRPr lang="en-GB" dirty="0"/>
          </a:p>
          <a:p>
            <a:r>
              <a:rPr lang="en-GB" dirty="0"/>
              <a:t>Love and belonging.</a:t>
            </a:r>
          </a:p>
          <a:p>
            <a:endParaRPr lang="en-GB" dirty="0"/>
          </a:p>
          <a:p>
            <a:r>
              <a:rPr lang="en-GB" dirty="0"/>
              <a:t>Shelter and resources.</a:t>
            </a:r>
          </a:p>
          <a:p>
            <a:endParaRPr lang="en-GB" dirty="0"/>
          </a:p>
          <a:p>
            <a:r>
              <a:rPr lang="en-GB" dirty="0"/>
              <a:t>Food, water and sleep.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16E157-B886-4490-AD82-3BF0F43180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1924" y="1700808"/>
            <a:ext cx="4680520" cy="4267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2A7519-E7CC-4499-A445-42C109359EF5}"/>
              </a:ext>
            </a:extLst>
          </p:cNvPr>
          <p:cNvSpPr txBox="1"/>
          <p:nvPr/>
        </p:nvSpPr>
        <p:spPr>
          <a:xfrm>
            <a:off x="4870276" y="6021288"/>
            <a:ext cx="1656184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(Lani, J. October 2020)</a:t>
            </a:r>
          </a:p>
        </p:txBody>
      </p:sp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C64C775B-2CA2-4270-BB1F-3AC41FC606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9756" y="61783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60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8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6581D-DCA2-4E16-BD07-31BE61E3D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Has it Been Used?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97220A-7C4D-4314-A846-A442C6F30393}"/>
              </a:ext>
            </a:extLst>
          </p:cNvPr>
          <p:cNvSpPr txBox="1"/>
          <p:nvPr/>
        </p:nvSpPr>
        <p:spPr>
          <a:xfrm>
            <a:off x="1496046" y="1970139"/>
            <a:ext cx="4598366" cy="32501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It is used to treat: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Personality disorders.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Addiction.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Anxiety, panic and depression disorders.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Schizophrenia.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People who feel as if they have. ‘No purpose’ or low self-esteem. </a:t>
            </a:r>
            <a:r>
              <a:rPr lang="en-GB" sz="1200" dirty="0"/>
              <a:t>(Psychology Today. October, 2020)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Human brain">
                <a:extLst>
                  <a:ext uri="{FF2B5EF4-FFF2-40B4-BE49-F238E27FC236}">
                    <a16:creationId xmlns:a16="http://schemas.microsoft.com/office/drawing/2014/main" id="{35BB543A-DBEC-47C6-B59E-F6CFE9705F2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73592318"/>
                  </p:ext>
                </p:extLst>
              </p:nvPr>
            </p:nvGraphicFramePr>
            <p:xfrm>
              <a:off x="7636268" y="3645024"/>
              <a:ext cx="2709306" cy="2714868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709306" cy="2714868"/>
                    </a:xfrm>
                    <a:prstGeom prst="rect">
                      <a:avLst/>
                    </a:prstGeom>
                  </am3d:spPr>
                  <am3d:camera>
                    <am3d:pos x="0" y="0" z="6931237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5954572" d="1000000"/>
                    <am3d:preTrans dx="0" dy="-17931527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86907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Human brain">
                <a:extLst>
                  <a:ext uri="{FF2B5EF4-FFF2-40B4-BE49-F238E27FC236}">
                    <a16:creationId xmlns:a16="http://schemas.microsoft.com/office/drawing/2014/main" id="{35BB543A-DBEC-47C6-B59E-F6CFE9705F2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636268" y="3645024"/>
                <a:ext cx="2709306" cy="271486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" name="3D Model 4" descr="Stethoscope">
                <a:extLst>
                  <a:ext uri="{FF2B5EF4-FFF2-40B4-BE49-F238E27FC236}">
                    <a16:creationId xmlns:a16="http://schemas.microsoft.com/office/drawing/2014/main" id="{A09CF115-2246-4934-AD49-9056607ACD2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466830476"/>
                  </p:ext>
                </p:extLst>
              </p:nvPr>
            </p:nvGraphicFramePr>
            <p:xfrm>
              <a:off x="9118748" y="1628800"/>
              <a:ext cx="2875624" cy="2880715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2875624" cy="2880715"/>
                    </a:xfrm>
                    <a:prstGeom prst="rect">
                      <a:avLst/>
                    </a:prstGeom>
                  </am3d:spPr>
                  <am3d:camera>
                    <am3d:pos x="0" y="0" z="5811495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533442" d="1000000"/>
                    <am3d:preTrans dx="-1523891" dy="-1211684" dz="-7069068"/>
                    <am3d:scale>
                      <am3d:sx n="1000000" d="1000000"/>
                      <am3d:sy n="1000000" d="1000000"/>
                      <am3d:sz n="1000000" d="1000000"/>
                    </am3d:scale>
                    <am3d:rot ax="5521659" ay="835000" az="-4897863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343632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" name="3D Model 4" descr="Stethoscope">
                <a:extLst>
                  <a:ext uri="{FF2B5EF4-FFF2-40B4-BE49-F238E27FC236}">
                    <a16:creationId xmlns:a16="http://schemas.microsoft.com/office/drawing/2014/main" id="{A09CF115-2246-4934-AD49-9056607ACD2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118748" y="1628800"/>
                <a:ext cx="2875624" cy="288071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Books On Shelf">
                <a:extLst>
                  <a:ext uri="{FF2B5EF4-FFF2-40B4-BE49-F238E27FC236}">
                    <a16:creationId xmlns:a16="http://schemas.microsoft.com/office/drawing/2014/main" id="{21DB2652-303B-47BC-8213-19D1FBB97A4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114127054"/>
                  </p:ext>
                </p:extLst>
              </p:nvPr>
            </p:nvGraphicFramePr>
            <p:xfrm>
              <a:off x="6526460" y="1735825"/>
              <a:ext cx="2464461" cy="1885186"/>
            </p:xfrm>
            <a:graphic>
              <a:graphicData uri="http://schemas.microsoft.com/office/drawing/2017/model3d">
                <am3d:model3d r:embed="rId8">
                  <am3d:spPr>
                    <a:xfrm>
                      <a:off x="0" y="0"/>
                      <a:ext cx="2464461" cy="1885186"/>
                    </a:xfrm>
                    <a:prstGeom prst="rect">
                      <a:avLst/>
                    </a:prstGeom>
                  </am3d:spPr>
                  <am3d:camera>
                    <am3d:pos x="0" y="0" z="5465830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0614" d="1000000"/>
                    <am3d:preTrans dx="0" dy="-9187968" dz="-5362381"/>
                    <am3d:scale>
                      <am3d:sx n="1000000" d="1000000"/>
                      <am3d:sy n="1000000" d="1000000"/>
                      <am3d:sz n="1000000" d="1000000"/>
                    </am3d:scale>
                    <am3d:rot ax="1793016" ay="1982398" az="1043778"/>
                    <am3d:postTrans dx="0" dy="0" dz="0"/>
                  </am3d:trans>
                  <am3d:raster rName="Office3DRenderer" rVer="16.0.8326">
                    <am3d:blip r:embed="rId9"/>
                  </am3d:raster>
                  <am3d:objViewport viewportSz="289129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Books On Shelf">
                <a:extLst>
                  <a:ext uri="{FF2B5EF4-FFF2-40B4-BE49-F238E27FC236}">
                    <a16:creationId xmlns:a16="http://schemas.microsoft.com/office/drawing/2014/main" id="{21DB2652-303B-47BC-8213-19D1FBB97A4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526460" y="1735825"/>
                <a:ext cx="2464461" cy="1885186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A2776C-67BE-44D6-9E53-EA02FE4300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89756" y="61653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5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0E47B-311D-4601-A74F-D3CE04A14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is it Used in Today's World?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B78F72-B0E6-4268-9CB5-CF1278646F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Gestalt Therapy.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4A7334-5CCA-401E-BFA7-363D17968F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Gestalt therapy is a very popular therapeutic approach and looks to tackle problems in peoples lives for good. </a:t>
            </a:r>
          </a:p>
          <a:p>
            <a:r>
              <a:rPr lang="en-GB" dirty="0"/>
              <a:t>It deals with the whole picture in a very holistic approach. </a:t>
            </a:r>
          </a:p>
          <a:p>
            <a:r>
              <a:rPr lang="en-GB" dirty="0"/>
              <a:t>The Gestalt Centre, London, has been running for over 30 years. It is known for its excellent training in this discipline.</a:t>
            </a:r>
            <a:r>
              <a:rPr lang="en-GB" sz="1300" dirty="0"/>
              <a:t> (Gestalt Centre London, 2020).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2C5984-6807-4406-8ED0-221615EDBB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Existential Therapy.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501632-24FD-4350-A6E8-E702B769951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more philosophical approach to most forms of therapy. </a:t>
            </a:r>
          </a:p>
          <a:p>
            <a:r>
              <a:rPr lang="en-GB" dirty="0"/>
              <a:t>Much like pure humanism, it tackles current situations.</a:t>
            </a:r>
          </a:p>
          <a:p>
            <a:r>
              <a:rPr lang="en-GB" dirty="0"/>
              <a:t>Heavily reliant on the idea of what being human is.</a:t>
            </a:r>
          </a:p>
          <a:p>
            <a:r>
              <a:rPr lang="en-GB" dirty="0"/>
              <a:t>How your view of the world is directly effected by your existence. </a:t>
            </a:r>
            <a:r>
              <a:rPr lang="en-GB" sz="1300" dirty="0"/>
              <a:t>(Good Therapy, 2020).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33DCD5-4884-4136-8941-89DC382EDC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9756" y="6172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45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0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AF4B1-3213-41E4-BB86-90233EF53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1470" y="279029"/>
            <a:ext cx="9143998" cy="1020762"/>
          </a:xfrm>
        </p:spPr>
        <p:txBody>
          <a:bodyPr/>
          <a:lstStyle/>
          <a:p>
            <a:r>
              <a:rPr lang="en-GB" dirty="0"/>
              <a:t>Some Advantages and Disadvantages.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2F008C9-3E91-4505-936C-870FF9AA3B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0561907"/>
              </p:ext>
            </p:extLst>
          </p:nvPr>
        </p:nvGraphicFramePr>
        <p:xfrm>
          <a:off x="2031470" y="1916832"/>
          <a:ext cx="8125884" cy="266700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4062942">
                  <a:extLst>
                    <a:ext uri="{9D8B030D-6E8A-4147-A177-3AD203B41FA5}">
                      <a16:colId xmlns:a16="http://schemas.microsoft.com/office/drawing/2014/main" val="4098714498"/>
                    </a:ext>
                  </a:extLst>
                </a:gridCol>
                <a:gridCol w="4062942">
                  <a:extLst>
                    <a:ext uri="{9D8B030D-6E8A-4147-A177-3AD203B41FA5}">
                      <a16:colId xmlns:a16="http://schemas.microsoft.com/office/drawing/2014/main" val="24535989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Some Advantages.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Some Disadvantages.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773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 Person centred.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 Does not compare us to animals.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86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- Treats humans as individuals.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 Heavily biased towards western culture.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429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- Can be easily adapted to real life situations.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 Does not take testosterone into consideration.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584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- One of the most holistic approaches.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 States humans have free will, no alternative.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186219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F7BAC940-466B-42CB-B092-74E0559CA1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2096" y="4797152"/>
            <a:ext cx="3364632" cy="18749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B5DED8-5348-4471-AA34-BFB0790BEDE3}"/>
              </a:ext>
            </a:extLst>
          </p:cNvPr>
          <p:cNvSpPr txBox="1"/>
          <p:nvPr/>
        </p:nvSpPr>
        <p:spPr>
          <a:xfrm>
            <a:off x="7741866" y="6449705"/>
            <a:ext cx="2448272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(clipart library, 2019).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00779E-71AF-45AD-9FCB-596302CE8B99}"/>
              </a:ext>
            </a:extLst>
          </p:cNvPr>
          <p:cNvSpPr txBox="1"/>
          <p:nvPr/>
        </p:nvSpPr>
        <p:spPr>
          <a:xfrm>
            <a:off x="8758708" y="4583832"/>
            <a:ext cx="1520898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Gruber, C.W., (2012).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7A25F7-7F27-47B7-BC67-E49BE3AA6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9756" y="62176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63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5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D1AAA-69DE-4963-9BB9-D1443B5CE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Evaluation.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2A574-611D-4885-A422-DFEA6BE1E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4372" y="1905000"/>
            <a:ext cx="4932042" cy="42672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Regarded as the most holistic approach.</a:t>
            </a:r>
          </a:p>
          <a:p>
            <a:r>
              <a:rPr lang="en-GB" dirty="0"/>
              <a:t>Nurture based.</a:t>
            </a:r>
          </a:p>
          <a:p>
            <a:r>
              <a:rPr lang="en-GB" dirty="0"/>
              <a:t>Maslow’s theory is too vague.</a:t>
            </a:r>
          </a:p>
          <a:p>
            <a:r>
              <a:rPr lang="en-GB" dirty="0"/>
              <a:t> What is considered ‘morally good’?</a:t>
            </a:r>
          </a:p>
          <a:p>
            <a:r>
              <a:rPr lang="en-GB" dirty="0"/>
              <a:t>Does not take into consideration our instinct.</a:t>
            </a:r>
          </a:p>
          <a:p>
            <a:r>
              <a:rPr lang="en-GB" dirty="0"/>
              <a:t>Probably the most person-centred approach. </a:t>
            </a:r>
          </a:p>
          <a:p>
            <a:r>
              <a:rPr lang="en-GB" dirty="0"/>
              <a:t>Used a lot in mental health therapy.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F2228-36AA-4C07-898D-159EED234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9916" y="2674218"/>
            <a:ext cx="3672408" cy="2728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02ECC3-E3AF-4407-8A03-1ADC8AEDC12D}"/>
              </a:ext>
            </a:extLst>
          </p:cNvPr>
          <p:cNvSpPr txBox="1"/>
          <p:nvPr/>
        </p:nvSpPr>
        <p:spPr>
          <a:xfrm>
            <a:off x="4222204" y="5402981"/>
            <a:ext cx="1728192" cy="25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(Morin, A. 2020).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79336A-A5E5-4050-A9C1-93144E4AEB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9756" y="6172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2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2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B6A91-12D5-4E57-9E78-AD53F2EB7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p1.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1AEA4-07EF-413D-81D4-3B9C537BD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2414" y="1844824"/>
            <a:ext cx="9144000" cy="4267200"/>
          </a:xfrm>
        </p:spPr>
        <p:txBody>
          <a:bodyPr>
            <a:normAutofit/>
          </a:bodyPr>
          <a:lstStyle/>
          <a:p>
            <a:r>
              <a:rPr lang="en-GB" sz="1600" dirty="0"/>
              <a:t>Acevedo, A., (2018). A Personalistic Appraisal of Maslow’s Needs Theory of Motivation: From “Humanistic” Psychology to Integral Humanism. Journal of business ethics, 148(4), pp.741–763.</a:t>
            </a:r>
          </a:p>
          <a:p>
            <a:r>
              <a:rPr lang="en-GB" sz="1600" dirty="0"/>
              <a:t>Applebaum, M. H., (2011). Amedeo Giorgi and psychology as a human science. Neuro </a:t>
            </a:r>
            <a:r>
              <a:rPr lang="en-GB" sz="1600" dirty="0" err="1"/>
              <a:t>Quantology</a:t>
            </a:r>
            <a:r>
              <a:rPr lang="en-GB" sz="1600" dirty="0"/>
              <a:t>, Vol 9, Issue 3, pp. 518-525.</a:t>
            </a:r>
          </a:p>
          <a:p>
            <a:r>
              <a:rPr lang="en-GB" sz="1600" dirty="0"/>
              <a:t>Clipart Library (2019) </a:t>
            </a:r>
            <a:r>
              <a:rPr lang="en-GB" sz="1600" i="1" dirty="0"/>
              <a:t>Clipart Library. </a:t>
            </a:r>
            <a:r>
              <a:rPr lang="en-GB" sz="1600" dirty="0"/>
              <a:t>Available at:</a:t>
            </a:r>
            <a:r>
              <a:rPr lang="en-GB" sz="1600" i="1" dirty="0"/>
              <a:t> </a:t>
            </a:r>
            <a:r>
              <a:rPr lang="en-GB" sz="1600" dirty="0">
                <a:hlinkClick r:id="rId2"/>
              </a:rPr>
              <a:t>http://clipart-library.com/clipart/kiKo66eaT.htm</a:t>
            </a:r>
            <a:r>
              <a:rPr lang="en-GB" sz="1600" dirty="0"/>
              <a:t> (Accessed 09 November 2020).</a:t>
            </a:r>
          </a:p>
          <a:p>
            <a:r>
              <a:rPr lang="en-GB" sz="1600" dirty="0"/>
              <a:t>Gestalt Centre London (2020) </a:t>
            </a:r>
            <a:r>
              <a:rPr lang="en-GB" sz="1600" i="1" dirty="0"/>
              <a:t>What is Gestalt?.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https://gestaltcentre.org.uk/what-is-gestalt/</a:t>
            </a:r>
            <a:r>
              <a:rPr lang="en-GB" sz="1600" dirty="0"/>
              <a:t> (Accessed 09 November 2020).</a:t>
            </a:r>
          </a:p>
          <a:p>
            <a:r>
              <a:rPr lang="en-GB" sz="1600" dirty="0"/>
              <a:t>Good Reads (2020) </a:t>
            </a:r>
            <a:r>
              <a:rPr lang="en-GB" sz="1600" i="1" dirty="0"/>
              <a:t>Rollo May. </a:t>
            </a:r>
            <a:r>
              <a:rPr lang="en-GB" sz="1600" dirty="0"/>
              <a:t>Available at: </a:t>
            </a:r>
            <a:r>
              <a:rPr lang="en-GB" sz="1600" dirty="0">
                <a:hlinkClick r:id="rId4"/>
              </a:rPr>
              <a:t>https://www.goodreads.com/author/show/313093.Rollo_May</a:t>
            </a:r>
            <a:r>
              <a:rPr lang="en-GB" sz="1600" dirty="0"/>
              <a:t> (Accessed 13 November 2020).</a:t>
            </a:r>
          </a:p>
          <a:p>
            <a:r>
              <a:rPr lang="en-GB" sz="1600" dirty="0"/>
              <a:t>Good Therapy (2020) </a:t>
            </a:r>
            <a:r>
              <a:rPr lang="en-GB" sz="1600" i="1" dirty="0"/>
              <a:t>Existential Psychotherapy</a:t>
            </a:r>
            <a:r>
              <a:rPr lang="en-GB" sz="1600" dirty="0"/>
              <a:t>. Available at: </a:t>
            </a:r>
            <a:r>
              <a:rPr lang="en-GB" sz="1600" dirty="0">
                <a:hlinkClick r:id="rId5"/>
              </a:rPr>
              <a:t>https://www.goodtherapy.org/learn-about-therapy/types/existential-psychotherapy</a:t>
            </a:r>
            <a:r>
              <a:rPr lang="en-GB" sz="1600" dirty="0"/>
              <a:t> (Accessed 10</a:t>
            </a:r>
            <a:r>
              <a:rPr lang="en-GB" sz="1600" i="1" dirty="0"/>
              <a:t> </a:t>
            </a:r>
            <a:r>
              <a:rPr lang="en-GB" sz="1600" dirty="0"/>
              <a:t>November</a:t>
            </a:r>
            <a:r>
              <a:rPr lang="en-GB" sz="1600" i="1" dirty="0"/>
              <a:t> </a:t>
            </a:r>
            <a:r>
              <a:rPr lang="en-GB" sz="1600" dirty="0"/>
              <a:t>2020).</a:t>
            </a:r>
          </a:p>
        </p:txBody>
      </p:sp>
    </p:spTree>
    <p:extLst>
      <p:ext uri="{BB962C8B-B14F-4D97-AF65-F5344CB8AC3E}">
        <p14:creationId xmlns:p14="http://schemas.microsoft.com/office/powerpoint/2010/main" val="266075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5F30-D64E-483B-8E5B-B66B187E8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p2.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8FBD3-F551-4777-A6D1-F9DFAF00E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Gruber, C.W., (2012). ‘Humanistic Cognitive Behavioural Theory’ a Value-Added Approach to Teaching Theories of Personality. Procedia, social and behavioural sciences, 46, pp.252–259.</a:t>
            </a:r>
          </a:p>
          <a:p>
            <a:r>
              <a:rPr lang="en-GB" sz="1600" dirty="0"/>
              <a:t>Houston, G., (2003). Brief Gestalt therapy, London: SAGE.</a:t>
            </a:r>
          </a:p>
          <a:p>
            <a:r>
              <a:rPr lang="en-GB" sz="1600" dirty="0"/>
              <a:t>Lani, J. (October 2020) </a:t>
            </a:r>
            <a:r>
              <a:rPr lang="en-GB" sz="1600" i="1" dirty="0"/>
              <a:t>Maslow’s Hierarchy of Needs. </a:t>
            </a: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https://www.statisticssolutions.com/maslows-hierarchy-of-needs/</a:t>
            </a:r>
            <a:r>
              <a:rPr lang="en-GB" sz="1600" dirty="0"/>
              <a:t> (Accessed 05 November 2020).</a:t>
            </a:r>
          </a:p>
          <a:p>
            <a:r>
              <a:rPr lang="en-GB" sz="1600" dirty="0"/>
              <a:t>Morin, A. (2020) </a:t>
            </a:r>
            <a:r>
              <a:rPr lang="en-GB" sz="1600" i="1" dirty="0"/>
              <a:t>7 Toxic Thinking Mistakes That Will Keep You From Being Mentally Strong Changing the way you think will change your entire life.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https://www.inc.com/amy-morin/7-thinking-patterns-that-will-that-rob-you-of-mental-strength-and-what-you-can-do-about-them.html</a:t>
            </a:r>
            <a:r>
              <a:rPr lang="en-GB" sz="1600" dirty="0"/>
              <a:t> (Accessed 10 November 2020).</a:t>
            </a:r>
          </a:p>
          <a:p>
            <a:r>
              <a:rPr lang="en-GB" sz="1600" dirty="0"/>
              <a:t>Moustakas, C.E., 1990. Heuristic research : design, methodology, and applications, Newbury Park: Sage Publications.</a:t>
            </a:r>
          </a:p>
          <a:p>
            <a:r>
              <a:rPr lang="en-GB" sz="1600" dirty="0"/>
              <a:t>Pace University (2020) </a:t>
            </a:r>
            <a:r>
              <a:rPr lang="en-GB" sz="1600" i="1" dirty="0"/>
              <a:t>Meet </a:t>
            </a:r>
            <a:r>
              <a:rPr lang="en-GB" sz="1600" i="1" dirty="0" err="1"/>
              <a:t>Dr.</a:t>
            </a:r>
            <a:r>
              <a:rPr lang="en-GB" sz="1600" i="1" dirty="0"/>
              <a:t> Amedeo Giorgi. </a:t>
            </a:r>
            <a:r>
              <a:rPr lang="en-GB" sz="1600" dirty="0"/>
              <a:t>Available at: </a:t>
            </a:r>
            <a:r>
              <a:rPr lang="en-GB" sz="1600" dirty="0">
                <a:hlinkClick r:id="rId4"/>
              </a:rPr>
              <a:t>https://cps.pace.edu/instructors/dr-amedeo-giorgi/</a:t>
            </a:r>
            <a:r>
              <a:rPr lang="en-GB" sz="1600" dirty="0"/>
              <a:t> (Accessed 13 November 2020).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88450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9533E-CF3C-42EC-B7C1-DAB8737CF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p3.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08FAE-B69A-4BB0-9875-315E7A9F7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People Pill (October 2020</a:t>
            </a:r>
            <a:r>
              <a:rPr lang="en-GB" sz="1600" i="1" dirty="0"/>
              <a:t>) People/ Clark Moustakas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https://peoplepill.com/people/clark-moustakas/</a:t>
            </a:r>
            <a:r>
              <a:rPr lang="en-GB" sz="1600" dirty="0"/>
              <a:t> (Accessed 05 November 2020).</a:t>
            </a:r>
          </a:p>
          <a:p>
            <a:r>
              <a:rPr lang="en-GB" sz="1600" dirty="0"/>
              <a:t>Psychology Today (October 2020) </a:t>
            </a:r>
            <a:r>
              <a:rPr lang="en-GB" sz="1600" i="1" dirty="0"/>
              <a:t>Humanistic Therapy.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https://www.psychologytoday.com/gb/therapy-types/humanistic-therapy</a:t>
            </a:r>
            <a:r>
              <a:rPr lang="en-GB" sz="1600" dirty="0"/>
              <a:t> (Accessed 05 November 2020).</a:t>
            </a:r>
          </a:p>
          <a:p>
            <a:r>
              <a:rPr lang="en-GB" sz="1600" dirty="0" err="1"/>
              <a:t>Simplilearn</a:t>
            </a:r>
            <a:r>
              <a:rPr lang="en-GB" sz="1600" dirty="0"/>
              <a:t> Solutions (September 2020) </a:t>
            </a:r>
            <a:r>
              <a:rPr lang="en-GB" sz="1600" i="1" dirty="0"/>
              <a:t>How important is the Abraham Maslow’s motivation theory in developing the project team.</a:t>
            </a:r>
            <a:r>
              <a:rPr lang="en-GB" sz="1600" dirty="0"/>
              <a:t>  Available at: </a:t>
            </a:r>
            <a:r>
              <a:rPr lang="en-GB" sz="1600" dirty="0">
                <a:hlinkClick r:id="rId4"/>
              </a:rPr>
              <a:t>https://www.simplilearn.com/abraham-maslow-theory-of-motivation-article</a:t>
            </a:r>
            <a:r>
              <a:rPr lang="en-GB" sz="1600" dirty="0"/>
              <a:t> (Accessed 05 November 2020).</a:t>
            </a:r>
          </a:p>
          <a:p>
            <a:r>
              <a:rPr lang="en-GB" sz="1600" dirty="0"/>
              <a:t>Singer, J. B. (12 February 2007) </a:t>
            </a:r>
            <a:r>
              <a:rPr lang="en-GB" sz="1600" i="1" dirty="0"/>
              <a:t>Person-centred therapy [Episode 8].  </a:t>
            </a:r>
            <a:r>
              <a:rPr lang="en-GB" sz="1600" dirty="0"/>
              <a:t>Available at:  </a:t>
            </a:r>
            <a:r>
              <a:rPr lang="en-GB" sz="1600" dirty="0">
                <a:hlinkClick r:id="rId5"/>
              </a:rPr>
              <a:t>https://socialworkpodcast.blogspot.com/2007/02/person-centered-therapy.html</a:t>
            </a:r>
            <a:r>
              <a:rPr lang="en-GB" sz="1600" dirty="0"/>
              <a:t> (Accessed 05 November 2020).</a:t>
            </a:r>
          </a:p>
          <a:p>
            <a:r>
              <a:rPr lang="en-GB" sz="1600" dirty="0" err="1"/>
              <a:t>Wadlow</a:t>
            </a:r>
            <a:r>
              <a:rPr lang="en-GB" sz="1600" dirty="0"/>
              <a:t>, R. (25 March 2017) </a:t>
            </a:r>
            <a:r>
              <a:rPr lang="en-GB" sz="1600" i="1" dirty="0"/>
              <a:t>Erich Fromm: Meeting the Challenges of the Century. </a:t>
            </a:r>
            <a:r>
              <a:rPr lang="en-GB" sz="1600" dirty="0"/>
              <a:t>Available at: </a:t>
            </a:r>
            <a:r>
              <a:rPr lang="en-GB" sz="1600" dirty="0">
                <a:hlinkClick r:id="rId6"/>
              </a:rPr>
              <a:t>https://awcungeneva.com/2017/03/25/erich-fromm-meeting-the-challenges-of-the-century/</a:t>
            </a:r>
            <a:r>
              <a:rPr lang="en-GB" sz="1600" dirty="0"/>
              <a:t> (Accessed 13 November 2020).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001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4" ma:contentTypeDescription="Create a new document." ma:contentTypeScope="" ma:versionID="6893e67edf0aecc9d56cbae15a71e3b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2b530e866435262d0c401c94dcf3a313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CA94A87-9F10-45C5-924B-9E29795D16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41CC889-B55A-4246-8D72-AEC912BCD2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F4CB80-51E5-47C8-B45D-3834AA25DD5F}">
  <ds:schemaRefs>
    <ds:schemaRef ds:uri="http://schemas.microsoft.com/office/infopath/2007/PartnerControls"/>
    <ds:schemaRef ds:uri="http://schemas.microsoft.com/office/2006/documentManagement/types"/>
    <ds:schemaRef ds:uri="7b23fa32-4003-4364-bee1-595462966394"/>
    <ds:schemaRef ds:uri="http://purl.org/dc/elements/1.1/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tf02804846_wac</Template>
  <TotalTime>872</TotalTime>
  <Words>1266</Words>
  <Application>Microsoft Office PowerPoint</Application>
  <PresentationFormat>Custom</PresentationFormat>
  <Paragraphs>122</Paragraphs>
  <Slides>14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Bookman Old Style</vt:lpstr>
      <vt:lpstr>Consolas</vt:lpstr>
      <vt:lpstr>Corbel</vt:lpstr>
      <vt:lpstr>Wingdings</vt:lpstr>
      <vt:lpstr>Chalkboard 16x9</vt:lpstr>
      <vt:lpstr>The Humanistic Approach</vt:lpstr>
      <vt:lpstr>Who Were the Main Theorists?</vt:lpstr>
      <vt:lpstr>Carl Rogers.</vt:lpstr>
      <vt:lpstr>Clark Moustakas.</vt:lpstr>
      <vt:lpstr>Some Less Known Figures in Humanism. </vt:lpstr>
      <vt:lpstr>What are the Main Assumptions?</vt:lpstr>
      <vt:lpstr>Maslow’s Hierarchy of Needs.</vt:lpstr>
      <vt:lpstr>Where Has it Been Used?</vt:lpstr>
      <vt:lpstr>Where is it Used in Today's World?</vt:lpstr>
      <vt:lpstr>Some Advantages and Disadvantages.</vt:lpstr>
      <vt:lpstr>Evaluation.</vt:lpstr>
      <vt:lpstr>Reference List p1.</vt:lpstr>
      <vt:lpstr>Reference List p2.</vt:lpstr>
      <vt:lpstr>Reference List p3.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Humanistic Approach</dc:title>
  <dc:creator>Lloyd John</dc:creator>
  <cp:lastModifiedBy>Morgan David John</cp:lastModifiedBy>
  <cp:revision>1</cp:revision>
  <dcterms:created xsi:type="dcterms:W3CDTF">2020-11-05T11:34:04Z</dcterms:created>
  <dcterms:modified xsi:type="dcterms:W3CDTF">2020-11-18T23:38:57Z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  <property fmtid="{D5CDD505-2E9C-101B-9397-08002B2CF9AE}" pid="3" name="IsMyDocuments">
    <vt:bool>true</vt:bool>
  </property>
</Properties>
</file>