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70" r:id="rId5"/>
    <p:sldId id="271" r:id="rId6"/>
    <p:sldId id="272" r:id="rId7"/>
    <p:sldId id="274" r:id="rId8"/>
    <p:sldId id="364" r:id="rId9"/>
    <p:sldId id="261" r:id="rId10"/>
    <p:sldId id="337" r:id="rId11"/>
    <p:sldId id="365" r:id="rId12"/>
    <p:sldId id="265" r:id="rId13"/>
    <p:sldId id="263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722B33-03A3-4167-9BFC-0E0F9E114D49}" v="7" dt="2026-10-11T08:23:10.56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82" autoAdjust="0"/>
    <p:restoredTop sz="63842" autoAdjust="0"/>
  </p:normalViewPr>
  <p:slideViewPr>
    <p:cSldViewPr snapToGrid="0">
      <p:cViewPr varScale="1">
        <p:scale>
          <a:sx n="61" d="100"/>
          <a:sy n="61" d="100"/>
        </p:scale>
        <p:origin x="139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kila zara" userId="dbe7498fd8d9aeee" providerId="LiveId" clId="{A3123990-46EA-42F2-BDDE-9907CB848ED9}"/>
    <pc:docChg chg="undo custSel addSld delSld modSld sldOrd">
      <pc:chgData name="shakila zara" userId="dbe7498fd8d9aeee" providerId="LiveId" clId="{A3123990-46EA-42F2-BDDE-9907CB848ED9}" dt="2026-10-11T08:25:15.200" v="3166" actId="47"/>
      <pc:docMkLst>
        <pc:docMk/>
      </pc:docMkLst>
      <pc:sldChg chg="addSp delSp modSp mod modNotesTx">
        <pc:chgData name="shakila zara" userId="dbe7498fd8d9aeee" providerId="LiveId" clId="{A3123990-46EA-42F2-BDDE-9907CB848ED9}" dt="2026-10-11T08:16:05.663" v="3077" actId="20577"/>
        <pc:sldMkLst>
          <pc:docMk/>
          <pc:sldMk cId="764605052" sldId="261"/>
        </pc:sldMkLst>
        <pc:spChg chg="mod">
          <ac:chgData name="shakila zara" userId="dbe7498fd8d9aeee" providerId="LiveId" clId="{A3123990-46EA-42F2-BDDE-9907CB848ED9}" dt="2026-10-04T13:55:33.750" v="1583" actId="20577"/>
          <ac:spMkLst>
            <pc:docMk/>
            <pc:sldMk cId="764605052" sldId="261"/>
            <ac:spMk id="2" creationId="{68A8AF1C-86E0-7043-44A2-DA950ED42D52}"/>
          </ac:spMkLst>
        </pc:spChg>
        <pc:graphicFrameChg chg="mod modGraphic">
          <ac:chgData name="shakila zara" userId="dbe7498fd8d9aeee" providerId="LiveId" clId="{A3123990-46EA-42F2-BDDE-9907CB848ED9}" dt="2026-10-04T13:32:21.038" v="1239" actId="1076"/>
          <ac:graphicFrameMkLst>
            <pc:docMk/>
            <pc:sldMk cId="764605052" sldId="261"/>
            <ac:graphicFrameMk id="7" creationId="{108D2D3F-BBD3-F859-AF29-5BEF174F1637}"/>
          </ac:graphicFrameMkLst>
        </pc:graphicFrameChg>
        <pc:graphicFrameChg chg="add mod modGraphic">
          <ac:chgData name="shakila zara" userId="dbe7498fd8d9aeee" providerId="LiveId" clId="{A3123990-46EA-42F2-BDDE-9907CB848ED9}" dt="2026-10-04T13:40:47.223" v="1501" actId="20577"/>
          <ac:graphicFrameMkLst>
            <pc:docMk/>
            <pc:sldMk cId="764605052" sldId="261"/>
            <ac:graphicFrameMk id="13" creationId="{D9903E1C-065A-A14B-FE32-2D867C13B595}"/>
          </ac:graphicFrameMkLst>
        </pc:graphicFrameChg>
      </pc:sldChg>
      <pc:sldChg chg="modSp mod modNotesTx">
        <pc:chgData name="shakila zara" userId="dbe7498fd8d9aeee" providerId="LiveId" clId="{A3123990-46EA-42F2-BDDE-9907CB848ED9}" dt="2026-10-11T08:16:16.916" v="3081" actId="20577"/>
        <pc:sldMkLst>
          <pc:docMk/>
          <pc:sldMk cId="2451324015" sldId="263"/>
        </pc:sldMkLst>
        <pc:spChg chg="mod">
          <ac:chgData name="shakila zara" userId="dbe7498fd8d9aeee" providerId="LiveId" clId="{A3123990-46EA-42F2-BDDE-9907CB848ED9}" dt="2026-10-04T15:05:17.063" v="2140" actId="404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shakila zara" userId="dbe7498fd8d9aeee" providerId="LiveId" clId="{A3123990-46EA-42F2-BDDE-9907CB848ED9}" dt="2026-10-04T15:06:01.728" v="2142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 modNotesTx">
        <pc:chgData name="shakila zara" userId="dbe7498fd8d9aeee" providerId="LiveId" clId="{A3123990-46EA-42F2-BDDE-9907CB848ED9}" dt="2026-10-11T08:16:14.272" v="3080" actId="20577"/>
        <pc:sldMkLst>
          <pc:docMk/>
          <pc:sldMk cId="1037257886" sldId="265"/>
        </pc:sldMkLst>
        <pc:spChg chg="mod">
          <ac:chgData name="shakila zara" userId="dbe7498fd8d9aeee" providerId="LiveId" clId="{A3123990-46EA-42F2-BDDE-9907CB848ED9}" dt="2026-10-04T14:08:52.080" v="2131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shakila zara" userId="dbe7498fd8d9aeee" providerId="LiveId" clId="{A3123990-46EA-42F2-BDDE-9907CB848ED9}" dt="2026-10-04T15:11:35.862" v="3002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 mod modNotesTx">
        <pc:chgData name="shakila zara" userId="dbe7498fd8d9aeee" providerId="LiveId" clId="{A3123990-46EA-42F2-BDDE-9907CB848ED9}" dt="2026-10-11T08:15:50.780" v="3072" actId="20577"/>
        <pc:sldMkLst>
          <pc:docMk/>
          <pc:sldMk cId="702059637" sldId="270"/>
        </pc:sldMkLst>
        <pc:spChg chg="mod">
          <ac:chgData name="shakila zara" userId="dbe7498fd8d9aeee" providerId="LiveId" clId="{A3123990-46EA-42F2-BDDE-9907CB848ED9}" dt="2026-10-04T15:19:21.743" v="3068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NotesTx">
        <pc:chgData name="shakila zara" userId="dbe7498fd8d9aeee" providerId="LiveId" clId="{A3123990-46EA-42F2-BDDE-9907CB848ED9}" dt="2026-10-11T08:15:53.980" v="3073" actId="20577"/>
        <pc:sldMkLst>
          <pc:docMk/>
          <pc:sldMk cId="3321023050" sldId="271"/>
        </pc:sldMkLst>
      </pc:sldChg>
      <pc:sldChg chg="modNotesTx">
        <pc:chgData name="shakila zara" userId="dbe7498fd8d9aeee" providerId="LiveId" clId="{A3123990-46EA-42F2-BDDE-9907CB848ED9}" dt="2026-10-11T08:15:56.323" v="3074" actId="20577"/>
        <pc:sldMkLst>
          <pc:docMk/>
          <pc:sldMk cId="1027608494" sldId="272"/>
        </pc:sldMkLst>
      </pc:sldChg>
      <pc:sldChg chg="modNotesTx">
        <pc:chgData name="shakila zara" userId="dbe7498fd8d9aeee" providerId="LiveId" clId="{A3123990-46EA-42F2-BDDE-9907CB848ED9}" dt="2026-10-11T08:15:59.472" v="3075" actId="20577"/>
        <pc:sldMkLst>
          <pc:docMk/>
          <pc:sldMk cId="860344735" sldId="274"/>
        </pc:sldMkLst>
      </pc:sldChg>
      <pc:sldChg chg="addSp delSp modSp mod ord modNotesTx">
        <pc:chgData name="shakila zara" userId="dbe7498fd8d9aeee" providerId="LiveId" clId="{A3123990-46EA-42F2-BDDE-9907CB848ED9}" dt="2026-10-11T08:16:11.154" v="3079" actId="20577"/>
        <pc:sldMkLst>
          <pc:docMk/>
          <pc:sldMk cId="2319079123" sldId="337"/>
        </pc:sldMkLst>
        <pc:spChg chg="mod">
          <ac:chgData name="shakila zara" userId="dbe7498fd8d9aeee" providerId="LiveId" clId="{A3123990-46EA-42F2-BDDE-9907CB848ED9}" dt="2026-10-04T14:01:40.609" v="1662" actId="14100"/>
          <ac:spMkLst>
            <pc:docMk/>
            <pc:sldMk cId="2319079123" sldId="337"/>
            <ac:spMk id="2" creationId="{F6A380E8-2AC0-F0B7-9432-FB8903B92FD6}"/>
          </ac:spMkLst>
        </pc:spChg>
        <pc:spChg chg="add mod">
          <ac:chgData name="shakila zara" userId="dbe7498fd8d9aeee" providerId="LiveId" clId="{A3123990-46EA-42F2-BDDE-9907CB848ED9}" dt="2026-10-04T14:04:46.565" v="2109" actId="313"/>
          <ac:spMkLst>
            <pc:docMk/>
            <pc:sldMk cId="2319079123" sldId="337"/>
            <ac:spMk id="7" creationId="{3A117397-4C27-0450-6219-48F1878D94FC}"/>
          </ac:spMkLst>
        </pc:spChg>
      </pc:sldChg>
      <pc:sldChg chg="addSp delSp modSp del mod modNotesTx">
        <pc:chgData name="shakila zara" userId="dbe7498fd8d9aeee" providerId="LiveId" clId="{A3123990-46EA-42F2-BDDE-9907CB848ED9}" dt="2026-10-11T08:25:15.200" v="3166" actId="47"/>
        <pc:sldMkLst>
          <pc:docMk/>
          <pc:sldMk cId="642852813" sldId="363"/>
        </pc:sldMkLst>
        <pc:spChg chg="mod">
          <ac:chgData name="shakila zara" userId="dbe7498fd8d9aeee" providerId="LiveId" clId="{A3123990-46EA-42F2-BDDE-9907CB848ED9}" dt="2026-10-11T08:19:48.018" v="3110" actId="208"/>
          <ac:spMkLst>
            <pc:docMk/>
            <pc:sldMk cId="642852813" sldId="363"/>
            <ac:spMk id="2" creationId="{4123C5DD-9135-EA5A-0C12-57ABF0012AEF}"/>
          </ac:spMkLst>
        </pc:spChg>
        <pc:spChg chg="add mod">
          <ac:chgData name="shakila zara" userId="dbe7498fd8d9aeee" providerId="LiveId" clId="{A3123990-46EA-42F2-BDDE-9907CB848ED9}" dt="2026-10-11T08:21:10.858" v="3123" actId="571"/>
          <ac:spMkLst>
            <pc:docMk/>
            <pc:sldMk cId="642852813" sldId="363"/>
            <ac:spMk id="3" creationId="{B28077EB-BC70-1AD5-EC68-CC41140CB647}"/>
          </ac:spMkLst>
        </pc:spChg>
        <pc:spChg chg="mod">
          <ac:chgData name="shakila zara" userId="dbe7498fd8d9aeee" providerId="LiveId" clId="{A3123990-46EA-42F2-BDDE-9907CB848ED9}" dt="2026-10-04T13:55:24.207" v="1551" actId="20577"/>
          <ac:spMkLst>
            <pc:docMk/>
            <pc:sldMk cId="642852813" sldId="363"/>
            <ac:spMk id="5" creationId="{180A04F2-4F22-A08C-F5B4-F30F002E227B}"/>
          </ac:spMkLst>
        </pc:spChg>
        <pc:spChg chg="add mod">
          <ac:chgData name="shakila zara" userId="dbe7498fd8d9aeee" providerId="LiveId" clId="{A3123990-46EA-42F2-BDDE-9907CB848ED9}" dt="2026-10-11T08:21:10.858" v="3123" actId="571"/>
          <ac:spMkLst>
            <pc:docMk/>
            <pc:sldMk cId="642852813" sldId="363"/>
            <ac:spMk id="7" creationId="{93581B41-AF41-8BEA-350F-B8E21D8EAB64}"/>
          </ac:spMkLst>
        </pc:spChg>
        <pc:spChg chg="mod">
          <ac:chgData name="shakila zara" userId="dbe7498fd8d9aeee" providerId="LiveId" clId="{A3123990-46EA-42F2-BDDE-9907CB848ED9}" dt="2026-10-11T08:16:29.649" v="3096" actId="20577"/>
          <ac:spMkLst>
            <pc:docMk/>
            <pc:sldMk cId="642852813" sldId="363"/>
            <ac:spMk id="9" creationId="{61E62149-100D-392D-3127-3D301273C6F0}"/>
          </ac:spMkLst>
        </pc:spChg>
        <pc:spChg chg="add mod">
          <ac:chgData name="shakila zara" userId="dbe7498fd8d9aeee" providerId="LiveId" clId="{A3123990-46EA-42F2-BDDE-9907CB848ED9}" dt="2026-10-11T08:21:10.858" v="3123" actId="571"/>
          <ac:spMkLst>
            <pc:docMk/>
            <pc:sldMk cId="642852813" sldId="363"/>
            <ac:spMk id="10" creationId="{5DC931F4-1470-EB2A-F4E2-7BD42D078330}"/>
          </ac:spMkLst>
        </pc:spChg>
        <pc:spChg chg="add mod">
          <ac:chgData name="shakila zara" userId="dbe7498fd8d9aeee" providerId="LiveId" clId="{A3123990-46EA-42F2-BDDE-9907CB848ED9}" dt="2026-10-11T08:21:10.858" v="3123" actId="571"/>
          <ac:spMkLst>
            <pc:docMk/>
            <pc:sldMk cId="642852813" sldId="363"/>
            <ac:spMk id="11" creationId="{1861899D-79C9-E61F-610A-A300F20E3331}"/>
          </ac:spMkLst>
        </pc:spChg>
        <pc:spChg chg="add mod">
          <ac:chgData name="shakila zara" userId="dbe7498fd8d9aeee" providerId="LiveId" clId="{A3123990-46EA-42F2-BDDE-9907CB848ED9}" dt="2026-10-11T08:21:10.858" v="3123" actId="571"/>
          <ac:spMkLst>
            <pc:docMk/>
            <pc:sldMk cId="642852813" sldId="363"/>
            <ac:spMk id="14" creationId="{573CC318-24D5-B379-E537-664FD04928A7}"/>
          </ac:spMkLst>
        </pc:spChg>
        <pc:spChg chg="add mod">
          <ac:chgData name="shakila zara" userId="dbe7498fd8d9aeee" providerId="LiveId" clId="{A3123990-46EA-42F2-BDDE-9907CB848ED9}" dt="2026-10-11T08:21:10.858" v="3123" actId="571"/>
          <ac:spMkLst>
            <pc:docMk/>
            <pc:sldMk cId="642852813" sldId="363"/>
            <ac:spMk id="17" creationId="{FC111AEC-C3E3-20C0-1D09-5BD6FB1EECCA}"/>
          </ac:spMkLst>
        </pc:spChg>
        <pc:spChg chg="add mod">
          <ac:chgData name="shakila zara" userId="dbe7498fd8d9aeee" providerId="LiveId" clId="{A3123990-46EA-42F2-BDDE-9907CB848ED9}" dt="2026-10-11T08:21:10.858" v="3123" actId="571"/>
          <ac:spMkLst>
            <pc:docMk/>
            <pc:sldMk cId="642852813" sldId="363"/>
            <ac:spMk id="18" creationId="{05B49CA6-9C16-2FB7-4130-D04E40CFDE42}"/>
          </ac:spMkLst>
        </pc:spChg>
        <pc:spChg chg="mod">
          <ac:chgData name="shakila zara" userId="dbe7498fd8d9aeee" providerId="LiveId" clId="{A3123990-46EA-42F2-BDDE-9907CB848ED9}" dt="2026-10-04T13:59:57.913" v="1623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shakila zara" userId="dbe7498fd8d9aeee" providerId="LiveId" clId="{A3123990-46EA-42F2-BDDE-9907CB848ED9}" dt="2026-10-04T13:58:07.565" v="1604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shakila zara" userId="dbe7498fd8d9aeee" providerId="LiveId" clId="{A3123990-46EA-42F2-BDDE-9907CB848ED9}" dt="2026-10-04T13:59:42.236" v="1618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shakila zara" userId="dbe7498fd8d9aeee" providerId="LiveId" clId="{A3123990-46EA-42F2-BDDE-9907CB848ED9}" dt="2026-10-11T08:21:25.772" v="3126" actId="1076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shakila zara" userId="dbe7498fd8d9aeee" providerId="LiveId" clId="{A3123990-46EA-42F2-BDDE-9907CB848ED9}" dt="2026-10-11T08:19:58.238" v="3111" actId="1076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shakila zara" userId="dbe7498fd8d9aeee" providerId="LiveId" clId="{A3123990-46EA-42F2-BDDE-9907CB848ED9}" dt="2026-10-11T08:18:47.699" v="3102" actId="207"/>
          <ac:spMkLst>
            <pc:docMk/>
            <pc:sldMk cId="642852813" sldId="363"/>
            <ac:spMk id="31" creationId="{D3B994F6-BB20-88F1-925A-272C4C1BB063}"/>
          </ac:spMkLst>
        </pc:spChg>
        <pc:spChg chg="mod ord">
          <ac:chgData name="shakila zara" userId="dbe7498fd8d9aeee" providerId="LiveId" clId="{A3123990-46EA-42F2-BDDE-9907CB848ED9}" dt="2026-10-11T08:21:25.772" v="3126" actId="1076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shakila zara" userId="dbe7498fd8d9aeee" providerId="LiveId" clId="{A3123990-46EA-42F2-BDDE-9907CB848ED9}" dt="2026-10-11T08:19:19.336" v="3107" actId="208"/>
          <ac:spMkLst>
            <pc:docMk/>
            <pc:sldMk cId="642852813" sldId="363"/>
            <ac:spMk id="33" creationId="{41489ABC-2CE6-75F6-77BF-F7A56B625F65}"/>
          </ac:spMkLst>
        </pc:spChg>
        <pc:spChg chg="mod">
          <ac:chgData name="shakila zara" userId="dbe7498fd8d9aeee" providerId="LiveId" clId="{A3123990-46EA-42F2-BDDE-9907CB848ED9}" dt="2026-10-11T08:18:59.307" v="3104" actId="207"/>
          <ac:spMkLst>
            <pc:docMk/>
            <pc:sldMk cId="642852813" sldId="363"/>
            <ac:spMk id="34" creationId="{18A0BA3C-0398-33B0-8A61-9B6B82677B43}"/>
          </ac:spMkLst>
        </pc:spChg>
        <pc:spChg chg="mod">
          <ac:chgData name="shakila zara" userId="dbe7498fd8d9aeee" providerId="LiveId" clId="{A3123990-46EA-42F2-BDDE-9907CB848ED9}" dt="2026-10-11T08:19:12.881" v="3106" actId="207"/>
          <ac:spMkLst>
            <pc:docMk/>
            <pc:sldMk cId="642852813" sldId="363"/>
            <ac:spMk id="35" creationId="{25280725-B1FF-C78B-7A5D-9000F381FF02}"/>
          </ac:spMkLst>
        </pc:spChg>
        <pc:spChg chg="mod">
          <ac:chgData name="shakila zara" userId="dbe7498fd8d9aeee" providerId="LiveId" clId="{A3123990-46EA-42F2-BDDE-9907CB848ED9}" dt="2026-10-11T08:19:39.409" v="3109" actId="207"/>
          <ac:spMkLst>
            <pc:docMk/>
            <pc:sldMk cId="642852813" sldId="363"/>
            <ac:spMk id="36" creationId="{182A6F30-A98D-AA4B-6D38-F12F52305694}"/>
          </ac:spMkLst>
        </pc:spChg>
        <pc:spChg chg="mod">
          <ac:chgData name="shakila zara" userId="dbe7498fd8d9aeee" providerId="LiveId" clId="{A3123990-46EA-42F2-BDDE-9907CB848ED9}" dt="2026-10-04T14:00:43.930" v="1629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shakila zara" userId="dbe7498fd8d9aeee" providerId="LiveId" clId="{A3123990-46EA-42F2-BDDE-9907CB848ED9}" dt="2026-10-11T08:23:41.830" v="3151" actId="1076"/>
          <ac:spMkLst>
            <pc:docMk/>
            <pc:sldMk cId="642852813" sldId="363"/>
            <ac:spMk id="39" creationId="{D9B946EB-160F-14E8-6E65-A3ACFE53BA8E}"/>
          </ac:spMkLst>
        </pc:spChg>
      </pc:sldChg>
      <pc:sldChg chg="modNotesTx">
        <pc:chgData name="shakila zara" userId="dbe7498fd8d9aeee" providerId="LiveId" clId="{A3123990-46EA-42F2-BDDE-9907CB848ED9}" dt="2026-10-11T08:16:02.093" v="3076" actId="20577"/>
        <pc:sldMkLst>
          <pc:docMk/>
          <pc:sldMk cId="2907600700" sldId="364"/>
        </pc:sldMkLst>
      </pc:sldChg>
      <pc:sldChg chg="addSp delSp modSp new mod">
        <pc:chgData name="shakila zara" userId="dbe7498fd8d9aeee" providerId="LiveId" clId="{A3123990-46EA-42F2-BDDE-9907CB848ED9}" dt="2026-10-11T08:25:13.679" v="3165" actId="22"/>
        <pc:sldMkLst>
          <pc:docMk/>
          <pc:sldMk cId="2797201242" sldId="365"/>
        </pc:sldMkLst>
        <pc:spChg chg="add del mod">
          <ac:chgData name="shakila zara" userId="dbe7498fd8d9aeee" providerId="LiveId" clId="{A3123990-46EA-42F2-BDDE-9907CB848ED9}" dt="2026-10-11T08:21:51.274" v="3130" actId="478"/>
          <ac:spMkLst>
            <pc:docMk/>
            <pc:sldMk cId="2797201242" sldId="365"/>
            <ac:spMk id="2" creationId="{66ACE7FD-985F-A260-C14A-8750B9732410}"/>
          </ac:spMkLst>
        </pc:spChg>
        <pc:spChg chg="add del">
          <ac:chgData name="shakila zara" userId="dbe7498fd8d9aeee" providerId="LiveId" clId="{A3123990-46EA-42F2-BDDE-9907CB848ED9}" dt="2026-10-11T08:21:11.985" v="3124" actId="22"/>
          <ac:spMkLst>
            <pc:docMk/>
            <pc:sldMk cId="2797201242" sldId="365"/>
            <ac:spMk id="4" creationId="{D3AC61B4-8ED3-ECBF-D86C-4DD8CC69C01F}"/>
          </ac:spMkLst>
        </pc:spChg>
        <pc:spChg chg="add del mod">
          <ac:chgData name="shakila zara" userId="dbe7498fd8d9aeee" providerId="LiveId" clId="{A3123990-46EA-42F2-BDDE-9907CB848ED9}" dt="2026-10-11T08:21:09.732" v="3122" actId="22"/>
          <ac:spMkLst>
            <pc:docMk/>
            <pc:sldMk cId="2797201242" sldId="365"/>
            <ac:spMk id="6" creationId="{9D2FB3F7-A040-2DEC-0E26-46343FF861E7}"/>
          </ac:spMkLst>
        </pc:spChg>
        <pc:spChg chg="add del mod">
          <ac:chgData name="shakila zara" userId="dbe7498fd8d9aeee" providerId="LiveId" clId="{A3123990-46EA-42F2-BDDE-9907CB848ED9}" dt="2026-10-11T08:21:09.732" v="3122" actId="22"/>
          <ac:spMkLst>
            <pc:docMk/>
            <pc:sldMk cId="2797201242" sldId="365"/>
            <ac:spMk id="8" creationId="{7D0E864A-D145-0910-8DF0-E137EF906FD1}"/>
          </ac:spMkLst>
        </pc:spChg>
        <pc:spChg chg="add del mod">
          <ac:chgData name="shakila zara" userId="dbe7498fd8d9aeee" providerId="LiveId" clId="{A3123990-46EA-42F2-BDDE-9907CB848ED9}" dt="2026-10-11T08:21:09.732" v="3122" actId="22"/>
          <ac:spMkLst>
            <pc:docMk/>
            <pc:sldMk cId="2797201242" sldId="365"/>
            <ac:spMk id="10" creationId="{5B8C1F54-77F4-1711-71A2-B32AFD79EBCC}"/>
          </ac:spMkLst>
        </pc:spChg>
        <pc:spChg chg="add del mod">
          <ac:chgData name="shakila zara" userId="dbe7498fd8d9aeee" providerId="LiveId" clId="{A3123990-46EA-42F2-BDDE-9907CB848ED9}" dt="2026-10-11T08:21:09.732" v="3122" actId="22"/>
          <ac:spMkLst>
            <pc:docMk/>
            <pc:sldMk cId="2797201242" sldId="365"/>
            <ac:spMk id="12" creationId="{29E86E84-A671-831A-0E55-91329E93E3C7}"/>
          </ac:spMkLst>
        </pc:spChg>
        <pc:spChg chg="add del mod">
          <ac:chgData name="shakila zara" userId="dbe7498fd8d9aeee" providerId="LiveId" clId="{A3123990-46EA-42F2-BDDE-9907CB848ED9}" dt="2026-10-11T08:21:09.732" v="3122" actId="22"/>
          <ac:spMkLst>
            <pc:docMk/>
            <pc:sldMk cId="2797201242" sldId="365"/>
            <ac:spMk id="14" creationId="{7E1C7610-FD33-6B5A-E475-FEF5F770E953}"/>
          </ac:spMkLst>
        </pc:spChg>
        <pc:spChg chg="add del mod">
          <ac:chgData name="shakila zara" userId="dbe7498fd8d9aeee" providerId="LiveId" clId="{A3123990-46EA-42F2-BDDE-9907CB848ED9}" dt="2026-10-11T08:21:09.732" v="3122" actId="22"/>
          <ac:spMkLst>
            <pc:docMk/>
            <pc:sldMk cId="2797201242" sldId="365"/>
            <ac:spMk id="16" creationId="{12D32716-6E62-9C9D-B604-570D6D2C6CE3}"/>
          </ac:spMkLst>
        </pc:spChg>
        <pc:spChg chg="add del mod">
          <ac:chgData name="shakila zara" userId="dbe7498fd8d9aeee" providerId="LiveId" clId="{A3123990-46EA-42F2-BDDE-9907CB848ED9}" dt="2026-10-11T08:21:09.732" v="3122" actId="22"/>
          <ac:spMkLst>
            <pc:docMk/>
            <pc:sldMk cId="2797201242" sldId="365"/>
            <ac:spMk id="18" creationId="{87916AEB-080B-63A6-63BF-BD9B849004A5}"/>
          </ac:spMkLst>
        </pc:spChg>
        <pc:spChg chg="add mod">
          <ac:chgData name="shakila zara" userId="dbe7498fd8d9aeee" providerId="LiveId" clId="{A3123990-46EA-42F2-BDDE-9907CB848ED9}" dt="2026-10-11T08:21:57.886" v="3131" actId="1076"/>
          <ac:spMkLst>
            <pc:docMk/>
            <pc:sldMk cId="2797201242" sldId="365"/>
            <ac:spMk id="20" creationId="{5644BF22-ED8E-98D0-968A-F236D68B8F80}"/>
          </ac:spMkLst>
        </pc:spChg>
        <pc:spChg chg="add mod">
          <ac:chgData name="shakila zara" userId="dbe7498fd8d9aeee" providerId="LiveId" clId="{A3123990-46EA-42F2-BDDE-9907CB848ED9}" dt="2026-10-11T08:21:57.886" v="3131" actId="1076"/>
          <ac:spMkLst>
            <pc:docMk/>
            <pc:sldMk cId="2797201242" sldId="365"/>
            <ac:spMk id="22" creationId="{7AC9A28E-9004-9BA2-A4DE-C7A3EAEB96A6}"/>
          </ac:spMkLst>
        </pc:spChg>
        <pc:spChg chg="add mod">
          <ac:chgData name="shakila zara" userId="dbe7498fd8d9aeee" providerId="LiveId" clId="{A3123990-46EA-42F2-BDDE-9907CB848ED9}" dt="2026-10-11T08:23:34.372" v="3150" actId="207"/>
          <ac:spMkLst>
            <pc:docMk/>
            <pc:sldMk cId="2797201242" sldId="365"/>
            <ac:spMk id="24" creationId="{A6739B80-6209-FAD3-D3DF-7F26515F80CD}"/>
          </ac:spMkLst>
        </pc:spChg>
        <pc:spChg chg="add mod">
          <ac:chgData name="shakila zara" userId="dbe7498fd8d9aeee" providerId="LiveId" clId="{A3123990-46EA-42F2-BDDE-9907CB848ED9}" dt="2026-10-11T08:21:57.886" v="3131" actId="1076"/>
          <ac:spMkLst>
            <pc:docMk/>
            <pc:sldMk cId="2797201242" sldId="365"/>
            <ac:spMk id="26" creationId="{35A8AEE5-F31C-9757-8E9C-CC040149C6C9}"/>
          </ac:spMkLst>
        </pc:spChg>
        <pc:spChg chg="add mod">
          <ac:chgData name="shakila zara" userId="dbe7498fd8d9aeee" providerId="LiveId" clId="{A3123990-46EA-42F2-BDDE-9907CB848ED9}" dt="2026-10-11T08:21:57.886" v="3131" actId="1076"/>
          <ac:spMkLst>
            <pc:docMk/>
            <pc:sldMk cId="2797201242" sldId="365"/>
            <ac:spMk id="28" creationId="{A6557D4E-D6AC-BC5E-4D2C-0AADD95A0FE3}"/>
          </ac:spMkLst>
        </pc:spChg>
        <pc:spChg chg="add mod">
          <ac:chgData name="shakila zara" userId="dbe7498fd8d9aeee" providerId="LiveId" clId="{A3123990-46EA-42F2-BDDE-9907CB848ED9}" dt="2026-10-11T08:21:57.886" v="3131" actId="1076"/>
          <ac:spMkLst>
            <pc:docMk/>
            <pc:sldMk cId="2797201242" sldId="365"/>
            <ac:spMk id="30" creationId="{1DA4D102-2931-81F5-7191-635BED2C546E}"/>
          </ac:spMkLst>
        </pc:spChg>
        <pc:spChg chg="add mod">
          <ac:chgData name="shakila zara" userId="dbe7498fd8d9aeee" providerId="LiveId" clId="{A3123990-46EA-42F2-BDDE-9907CB848ED9}" dt="2026-10-11T08:24:27.683" v="3160" actId="1076"/>
          <ac:spMkLst>
            <pc:docMk/>
            <pc:sldMk cId="2797201242" sldId="365"/>
            <ac:spMk id="43" creationId="{EAAEF11C-6FAF-0E1F-F5F1-713FCC2DAA7B}"/>
          </ac:spMkLst>
        </pc:spChg>
        <pc:spChg chg="add mod">
          <ac:chgData name="shakila zara" userId="dbe7498fd8d9aeee" providerId="LiveId" clId="{A3123990-46EA-42F2-BDDE-9907CB848ED9}" dt="2026-10-11T08:24:22.131" v="3158" actId="1076"/>
          <ac:spMkLst>
            <pc:docMk/>
            <pc:sldMk cId="2797201242" sldId="365"/>
            <ac:spMk id="45" creationId="{1C68482A-4E65-59CA-E938-DDA17B893775}"/>
          </ac:spMkLst>
        </pc:spChg>
        <pc:spChg chg="add mod">
          <ac:chgData name="shakila zara" userId="dbe7498fd8d9aeee" providerId="LiveId" clId="{A3123990-46EA-42F2-BDDE-9907CB848ED9}" dt="2026-10-11T08:24:24.673" v="3159" actId="1076"/>
          <ac:spMkLst>
            <pc:docMk/>
            <pc:sldMk cId="2797201242" sldId="365"/>
            <ac:spMk id="47" creationId="{397353A3-31B2-F1B7-AFBA-0EE387725BDB}"/>
          </ac:spMkLst>
        </pc:spChg>
        <pc:spChg chg="add mod">
          <ac:chgData name="shakila zara" userId="dbe7498fd8d9aeee" providerId="LiveId" clId="{A3123990-46EA-42F2-BDDE-9907CB848ED9}" dt="2026-10-11T08:24:06.512" v="3154" actId="1076"/>
          <ac:spMkLst>
            <pc:docMk/>
            <pc:sldMk cId="2797201242" sldId="365"/>
            <ac:spMk id="49" creationId="{62B2A31A-88B8-A66F-B628-7FB5FD448218}"/>
          </ac:spMkLst>
        </pc:spChg>
        <pc:spChg chg="add mod">
          <ac:chgData name="shakila zara" userId="dbe7498fd8d9aeee" providerId="LiveId" clId="{A3123990-46EA-42F2-BDDE-9907CB848ED9}" dt="2026-10-11T08:24:12.287" v="3156" actId="1076"/>
          <ac:spMkLst>
            <pc:docMk/>
            <pc:sldMk cId="2797201242" sldId="365"/>
            <ac:spMk id="51" creationId="{A6304022-CEAA-9DD2-FDFF-BD6B434BB92F}"/>
          </ac:spMkLst>
        </pc:spChg>
        <pc:spChg chg="add mod">
          <ac:chgData name="shakila zara" userId="dbe7498fd8d9aeee" providerId="LiveId" clId="{A3123990-46EA-42F2-BDDE-9907CB848ED9}" dt="2026-10-11T08:24:08.669" v="3155" actId="1076"/>
          <ac:spMkLst>
            <pc:docMk/>
            <pc:sldMk cId="2797201242" sldId="365"/>
            <ac:spMk id="53" creationId="{8C5AD1F7-6EDC-FC07-2F16-B44ADC56DB30}"/>
          </ac:spMkLst>
        </pc:spChg>
        <pc:spChg chg="add mod">
          <ac:chgData name="shakila zara" userId="dbe7498fd8d9aeee" providerId="LiveId" clId="{A3123990-46EA-42F2-BDDE-9907CB848ED9}" dt="2026-10-11T08:25:03.560" v="3164" actId="208"/>
          <ac:spMkLst>
            <pc:docMk/>
            <pc:sldMk cId="2797201242" sldId="365"/>
            <ac:spMk id="55" creationId="{A5855836-0DC8-21F8-3DE0-94276CD9D9FA}"/>
          </ac:spMkLst>
        </pc:spChg>
        <pc:spChg chg="add">
          <ac:chgData name="shakila zara" userId="dbe7498fd8d9aeee" providerId="LiveId" clId="{A3123990-46EA-42F2-BDDE-9907CB848ED9}" dt="2026-10-11T08:25:13.679" v="3165" actId="22"/>
          <ac:spMkLst>
            <pc:docMk/>
            <pc:sldMk cId="2797201242" sldId="365"/>
            <ac:spMk id="58" creationId="{5FB0FFF1-A964-F42A-356C-12744CD30F00}"/>
          </ac:spMkLst>
        </pc:spChg>
        <pc:cxnChg chg="add mod">
          <ac:chgData name="shakila zara" userId="dbe7498fd8d9aeee" providerId="LiveId" clId="{A3123990-46EA-42F2-BDDE-9907CB848ED9}" dt="2026-10-11T08:24:57.981" v="3163" actId="14100"/>
          <ac:cxnSpMkLst>
            <pc:docMk/>
            <pc:sldMk cId="2797201242" sldId="365"/>
            <ac:cxnSpMk id="32" creationId="{33D235B3-58B7-4BEB-33B2-12A83A6157C0}"/>
          </ac:cxnSpMkLst>
        </pc:cxnChg>
        <pc:cxnChg chg="add mod">
          <ac:chgData name="shakila zara" userId="dbe7498fd8d9aeee" providerId="LiveId" clId="{A3123990-46EA-42F2-BDDE-9907CB848ED9}" dt="2026-10-11T08:22:46.666" v="3138" actId="1582"/>
          <ac:cxnSpMkLst>
            <pc:docMk/>
            <pc:sldMk cId="2797201242" sldId="365"/>
            <ac:cxnSpMk id="35" creationId="{59A7DD09-595B-8667-EC31-F841F5B50EB7}"/>
          </ac:cxnSpMkLst>
        </pc:cxnChg>
        <pc:cxnChg chg="add mod">
          <ac:chgData name="shakila zara" userId="dbe7498fd8d9aeee" providerId="LiveId" clId="{A3123990-46EA-42F2-BDDE-9907CB848ED9}" dt="2026-10-11T08:23:07.814" v="3145" actId="14100"/>
          <ac:cxnSpMkLst>
            <pc:docMk/>
            <pc:sldMk cId="2797201242" sldId="365"/>
            <ac:cxnSpMk id="36" creationId="{203435A6-0F19-51E4-2EEB-1375389F9299}"/>
          </ac:cxnSpMkLst>
        </pc:cxnChg>
        <pc:cxnChg chg="add mod">
          <ac:chgData name="shakila zara" userId="dbe7498fd8d9aeee" providerId="LiveId" clId="{A3123990-46EA-42F2-BDDE-9907CB848ED9}" dt="2026-10-11T08:22:59.075" v="3143" actId="1076"/>
          <ac:cxnSpMkLst>
            <pc:docMk/>
            <pc:sldMk cId="2797201242" sldId="365"/>
            <ac:cxnSpMk id="37" creationId="{B8735565-E1FA-9643-D99F-2B60F2FBFA62}"/>
          </ac:cxnSpMkLst>
        </pc:cxnChg>
        <pc:cxnChg chg="add mod">
          <ac:chgData name="shakila zara" userId="dbe7498fd8d9aeee" providerId="LiveId" clId="{A3123990-46EA-42F2-BDDE-9907CB848ED9}" dt="2026-10-11T08:22:55.467" v="3142" actId="1076"/>
          <ac:cxnSpMkLst>
            <pc:docMk/>
            <pc:sldMk cId="2797201242" sldId="365"/>
            <ac:cxnSpMk id="38" creationId="{01A85C95-A341-4B69-6B70-E28928FE02D9}"/>
          </ac:cxnSpMkLst>
        </pc:cxnChg>
        <pc:cxnChg chg="add mod">
          <ac:chgData name="shakila zara" userId="dbe7498fd8d9aeee" providerId="LiveId" clId="{A3123990-46EA-42F2-BDDE-9907CB848ED9}" dt="2026-10-11T08:23:21.282" v="3149" actId="1076"/>
          <ac:cxnSpMkLst>
            <pc:docMk/>
            <pc:sldMk cId="2797201242" sldId="365"/>
            <ac:cxnSpMk id="40" creationId="{0C74ED62-7F46-15DB-1972-4C5DC328C619}"/>
          </ac:cxnSpMkLst>
        </pc:cxnChg>
        <pc:cxnChg chg="add mod">
          <ac:chgData name="shakila zara" userId="dbe7498fd8d9aeee" providerId="LiveId" clId="{A3123990-46EA-42F2-BDDE-9907CB848ED9}" dt="2026-10-11T08:23:16.853" v="3148" actId="1076"/>
          <ac:cxnSpMkLst>
            <pc:docMk/>
            <pc:sldMk cId="2797201242" sldId="365"/>
            <ac:cxnSpMk id="41" creationId="{27F8BEBF-150F-16DC-27CB-950C35C2B65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F0C956-7E26-7040-AA8A-9A7FFB95AA3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051ED0-3CDC-A646-A9A9-F22D93C131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294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7804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8648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6973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4824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900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5193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6262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1038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1269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for listening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051ED0-3CDC-A646-A9A9-F22D93C131BD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58401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Mohammed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Abab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Miah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</a:t>
            </a: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	2520905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Annamarie Dufficy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 Overview of presentation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Introduce Basils Bakery and the main area of problem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the nature, scope and impact of the problem areas.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Explain PESTEL and apply PESTEL to demonstrate the external pressures impacting the business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the Fishbone Diagram to organise the possible root causes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 through the key findings Basil should investigate further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733820"/>
            <a:ext cx="6815204" cy="4715923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Small independent bakery in a retail park (based in Coventry)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Sells cakes, pastries and bread using high-quality organic ingredients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Customers include shoppers, retail park staff, office workers and warehouse workers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Sales grew after opening in 2015 but dropped during 2020 lockdown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By 2023-2025, average sales stagnated around 25% below the 2019 figures.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BC777F-A3DE-C3AB-8001-2E1F94899521}"/>
              </a:ext>
            </a:extLst>
          </p:cNvPr>
          <p:cNvSpPr/>
          <p:nvPr/>
        </p:nvSpPr>
        <p:spPr>
          <a:xfrm>
            <a:off x="7653403" y="1640910"/>
            <a:ext cx="3795386" cy="4459265"/>
          </a:xfrm>
          <a:prstGeom prst="rect">
            <a:avLst/>
          </a:prstGeom>
          <a:ln w="381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Main Problem </a:t>
            </a:r>
          </a:p>
          <a:p>
            <a:pPr algn="ctr"/>
            <a:endParaRPr lang="en-GB" sz="2400" b="1" dirty="0">
              <a:solidFill>
                <a:srgbClr val="C00000"/>
              </a:solidFill>
            </a:endParaRPr>
          </a:p>
          <a:p>
            <a:pPr algn="ctr"/>
            <a:r>
              <a:rPr lang="en-GB" sz="2400" b="1" dirty="0">
                <a:solidFill>
                  <a:srgbClr val="C00000"/>
                </a:solidFill>
              </a:rPr>
              <a:t>Sales have recovered to level before 2020 therefore Basil needs to understand what is causing the lack of growth before he makes changes. </a:t>
            </a:r>
          </a:p>
          <a:p>
            <a:pPr algn="ctr"/>
            <a:endParaRPr lang="en-GB" sz="2400" b="1" u="sng" dirty="0"/>
          </a:p>
          <a:p>
            <a:pPr algn="ctr"/>
            <a:endParaRPr lang="en-GB" sz="2400" b="1" u="sng" dirty="0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The problems Basil’s Bakery are facing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77240" y="1430396"/>
            <a:ext cx="6564682" cy="4976215"/>
          </a:xfrm>
        </p:spPr>
        <p:txBody>
          <a:bodyPr>
            <a:normAutofit fontScale="77500" lnSpcReduction="20000"/>
          </a:bodyPr>
          <a:lstStyle/>
          <a:p>
            <a:pPr lvl="3">
              <a:lnSpc>
                <a:spcPct val="12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lnSpc>
                <a:spcPct val="120000"/>
              </a:lnSpc>
              <a:buNone/>
            </a:pPr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External pressures </a:t>
            </a:r>
          </a:p>
          <a:p>
            <a:pPr marL="1371600" lvl="3" indent="0">
              <a:lnSpc>
                <a:spcPct val="120000"/>
              </a:lnSpc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COVID-19 lockdowns caused the first major fall in 2020.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Not many customers as the retail park shops closed and some loyal customers lost their jobs.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More office workers now work from home, so fewer buy lunch nearby everyday.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Inflation and the cost of living means customer may spend less and rent/utilities, food, transport costs, insurance and wages have risen. </a:t>
            </a:r>
          </a:p>
          <a:p>
            <a:pPr lvl="3">
              <a:lnSpc>
                <a:spcPct val="120000"/>
              </a:lnSpc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lnSpc>
                <a:spcPct val="120000"/>
              </a:lnSpc>
              <a:buNone/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12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CB3472A-EF36-9973-135B-B8449FC03023}"/>
              </a:ext>
            </a:extLst>
          </p:cNvPr>
          <p:cNvSpPr txBox="1">
            <a:spLocks/>
          </p:cNvSpPr>
          <p:nvPr/>
        </p:nvSpPr>
        <p:spPr>
          <a:xfrm>
            <a:off x="6411416" y="1776952"/>
            <a:ext cx="5161767" cy="49762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0" lvl="3" indent="0">
              <a:lnSpc>
                <a:spcPct val="120000"/>
              </a:lnSpc>
              <a:buFont typeface="Arial" panose="020B0604020202020204" pitchFamily="34" charset="0"/>
              <a:buNone/>
            </a:pPr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Internal pressures </a:t>
            </a:r>
          </a:p>
          <a:p>
            <a:endParaRPr lang="en-US" sz="1300" dirty="0"/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delivery services, even though customers have requested it.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Preorder rely mainly on phone calls, but Basil cannot always answer when baking.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staff means basil needs to stay onsite and bake so running any extra services is difficult.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business relies mainly on people physically visiting the retail park. </a:t>
            </a:r>
          </a:p>
          <a:p>
            <a:endParaRPr lang="en-US" sz="1300" dirty="0"/>
          </a:p>
          <a:p>
            <a:endParaRPr lang="en-US" sz="1300" dirty="0"/>
          </a:p>
          <a:p>
            <a:endParaRPr lang="en-US" sz="1300" dirty="0"/>
          </a:p>
          <a:p>
            <a:pPr lvl="3">
              <a:lnSpc>
                <a:spcPct val="120000"/>
              </a:lnSpc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lnSpc>
                <a:spcPct val="120000"/>
              </a:lnSpc>
              <a:buFont typeface="Arial" panose="020B0604020202020204" pitchFamily="34" charset="0"/>
              <a:buNone/>
            </a:pPr>
            <a:endParaRPr lang="en-GB" sz="26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>
              <a:lnSpc>
                <a:spcPct val="12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Font typeface="Arial" panose="020B0604020202020204" pitchFamily="34" charset="0"/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72F0B-1FA9-D096-6DC6-DA12091C6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PESTEL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C6A53-F755-251F-3CEE-F6F276ECD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6264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PESTEL exams six external factors affecting a business: Political, Economic, Social, Technological, Environmental, Legal. It helps businesses understand external changes, opportunities, threats and make decisions based on these factors. </a:t>
            </a:r>
          </a:p>
          <a:p>
            <a:endParaRPr lang="en-GB" sz="29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marL="0" indent="0">
              <a:buNone/>
            </a:pPr>
            <a:endParaRPr lang="en-GB" sz="29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It encourages organised thinking thinking and provides a broad view of the external factors. </a:t>
            </a:r>
          </a:p>
          <a:p>
            <a:pPr marL="0" indent="0">
              <a:buNone/>
            </a:pP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 </a:t>
            </a:r>
          </a:p>
          <a:p>
            <a:pPr marL="0" indent="0">
              <a:buNone/>
            </a:pPr>
            <a:endParaRPr lang="en-GB" sz="29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Changes of these factors can make information outdated. PESTEL also does not look into internal factors. 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7600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applied to Basil’s Bakery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5761629"/>
              </p:ext>
            </p:extLst>
          </p:nvPr>
        </p:nvGraphicFramePr>
        <p:xfrm>
          <a:off x="316375" y="732594"/>
          <a:ext cx="11586258" cy="40284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9229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87992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6169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04802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79726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59593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76682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225776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COVID-19 restrictions affecting trade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rates/local planning affect the retail park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Inflation and cost of living: customers spend less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Rent, utilities, transport costs and wages have risen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Hybrid working means fewer customers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Some loyal customers have lost jobs/have more interest in healthy foods.</a:t>
                      </a:r>
                    </a:p>
                    <a:p>
                      <a:endParaRPr lang="en-US" sz="1400" dirty="0"/>
                    </a:p>
                    <a:p>
                      <a:endParaRPr lang="en-GB" sz="1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No online pre order system in place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Online orders could increase sales but come with costs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hygiene and allergen information is required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Insurance and minimum wage</a:t>
                      </a:r>
                    </a:p>
                    <a:p>
                      <a:endParaRPr lang="en-GB" sz="1400" b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Organic </a:t>
                      </a:r>
                      <a:r>
                        <a:rPr lang="en-GB" sz="1400" b="1" dirty="0" err="1"/>
                        <a:t>fod</a:t>
                      </a:r>
                      <a:r>
                        <a:rPr lang="en-GB" sz="1400" b="1" dirty="0"/>
                        <a:t> production highly unpredictable and 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Energy use, food waste and packaging matter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9903E1C-065A-A14B-FE32-2D867C13B5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3500778"/>
              </p:ext>
            </p:extLst>
          </p:nvPr>
        </p:nvGraphicFramePr>
        <p:xfrm>
          <a:off x="335664" y="4228600"/>
          <a:ext cx="11586258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1043">
                  <a:extLst>
                    <a:ext uri="{9D8B030D-6E8A-4147-A177-3AD203B41FA5}">
                      <a16:colId xmlns:a16="http://schemas.microsoft.com/office/drawing/2014/main" val="3233411712"/>
                    </a:ext>
                  </a:extLst>
                </a:gridCol>
                <a:gridCol w="1931043">
                  <a:extLst>
                    <a:ext uri="{9D8B030D-6E8A-4147-A177-3AD203B41FA5}">
                      <a16:colId xmlns:a16="http://schemas.microsoft.com/office/drawing/2014/main" val="3787348550"/>
                    </a:ext>
                  </a:extLst>
                </a:gridCol>
                <a:gridCol w="1797934">
                  <a:extLst>
                    <a:ext uri="{9D8B030D-6E8A-4147-A177-3AD203B41FA5}">
                      <a16:colId xmlns:a16="http://schemas.microsoft.com/office/drawing/2014/main" val="443832271"/>
                    </a:ext>
                  </a:extLst>
                </a:gridCol>
                <a:gridCol w="2064152">
                  <a:extLst>
                    <a:ext uri="{9D8B030D-6E8A-4147-A177-3AD203B41FA5}">
                      <a16:colId xmlns:a16="http://schemas.microsoft.com/office/drawing/2014/main" val="125129648"/>
                    </a:ext>
                  </a:extLst>
                </a:gridCol>
                <a:gridCol w="1931043">
                  <a:extLst>
                    <a:ext uri="{9D8B030D-6E8A-4147-A177-3AD203B41FA5}">
                      <a16:colId xmlns:a16="http://schemas.microsoft.com/office/drawing/2014/main" val="957549582"/>
                    </a:ext>
                  </a:extLst>
                </a:gridCol>
                <a:gridCol w="1931043">
                  <a:extLst>
                    <a:ext uri="{9D8B030D-6E8A-4147-A177-3AD203B41FA5}">
                      <a16:colId xmlns:a16="http://schemas.microsoft.com/office/drawing/2014/main" val="1613325148"/>
                    </a:ext>
                  </a:extLst>
                </a:gridCol>
              </a:tblGrid>
              <a:tr h="181338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How it effects Basil’s Bakery?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/>
                        <a:t>Footfall has reduced and increased business rates mean lower profit margins.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b="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How it effects Basil’s Bakery?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Sales remain approx. 25% below 2019, sales are stagnant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How it effects Basil’s Bakery?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 COVID habits changed, fewer people coming to the bakery.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How it effects Basil’s Bakery?</a:t>
                      </a:r>
                    </a:p>
                    <a:p>
                      <a:endParaRPr lang="en-GB" dirty="0"/>
                    </a:p>
                    <a:p>
                      <a:r>
                        <a:rPr lang="en-GB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digital system can reduce missed phone orders and support pre order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How it effects Basil’s Bakery?</a:t>
                      </a:r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If Basil delivers, he must still maintain food safety.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dirty="0"/>
                        <a:t>How it effects Basil’s Bakery?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Supply can be vulnerable and may increase Basil’s costs. 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61180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944828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What is the Fishbone (Cause-and-Effect) 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A117397-4C27-0450-6219-48F1878D94FC}"/>
              </a:ext>
            </a:extLst>
          </p:cNvPr>
          <p:cNvSpPr txBox="1"/>
          <p:nvPr/>
        </p:nvSpPr>
        <p:spPr>
          <a:xfrm>
            <a:off x="487680" y="1425422"/>
            <a:ext cx="1121664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Purpose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Breaks problems into categories so the likely cause can be discussed clearly. </a:t>
            </a: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when a problem has several possible causes rather than one answer.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organised thinking and avoids jumping straight solutions.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Iyt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also shows internal process issues and external context in one model.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Limitations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Only suggests possible causes but there is no evidence.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5644BF22-ED8E-98D0-968A-F236D68B8F80}"/>
              </a:ext>
            </a:extLst>
          </p:cNvPr>
          <p:cNvSpPr txBox="1">
            <a:spLocks/>
          </p:cNvSpPr>
          <p:nvPr/>
        </p:nvSpPr>
        <p:spPr>
          <a:xfrm>
            <a:off x="4371977" y="1305020"/>
            <a:ext cx="2129680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AC9A28E-9004-9BA2-A4DE-C7A3EAEB96A6}"/>
              </a:ext>
            </a:extLst>
          </p:cNvPr>
          <p:cNvSpPr txBox="1"/>
          <p:nvPr/>
        </p:nvSpPr>
        <p:spPr>
          <a:xfrm>
            <a:off x="1435229" y="1283684"/>
            <a:ext cx="2129680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6739B80-6209-FAD3-D3DF-7F26515F80CD}"/>
              </a:ext>
            </a:extLst>
          </p:cNvPr>
          <p:cNvSpPr txBox="1"/>
          <p:nvPr/>
        </p:nvSpPr>
        <p:spPr>
          <a:xfrm>
            <a:off x="7232076" y="1314327"/>
            <a:ext cx="2151782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5A8AEE5-F31C-9757-8E9C-CC040149C6C9}"/>
              </a:ext>
            </a:extLst>
          </p:cNvPr>
          <p:cNvSpPr txBox="1"/>
          <p:nvPr/>
        </p:nvSpPr>
        <p:spPr>
          <a:xfrm>
            <a:off x="1413889" y="4711817"/>
            <a:ext cx="2151020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6557D4E-D6AC-BC5E-4D2C-0AADD95A0FE3}"/>
              </a:ext>
            </a:extLst>
          </p:cNvPr>
          <p:cNvSpPr txBox="1"/>
          <p:nvPr/>
        </p:nvSpPr>
        <p:spPr>
          <a:xfrm>
            <a:off x="4330119" y="4721229"/>
            <a:ext cx="2151020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DA4D102-2931-81F5-7191-635BED2C546E}"/>
              </a:ext>
            </a:extLst>
          </p:cNvPr>
          <p:cNvSpPr txBox="1"/>
          <p:nvPr/>
        </p:nvSpPr>
        <p:spPr>
          <a:xfrm>
            <a:off x="7212211" y="4716657"/>
            <a:ext cx="2191513" cy="461665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33D235B3-58B7-4BEB-33B2-12A83A6157C0}"/>
              </a:ext>
            </a:extLst>
          </p:cNvPr>
          <p:cNvCxnSpPr>
            <a:cxnSpLocks/>
          </p:cNvCxnSpPr>
          <p:nvPr/>
        </p:nvCxnSpPr>
        <p:spPr>
          <a:xfrm>
            <a:off x="400833" y="3131507"/>
            <a:ext cx="9373644" cy="7704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59A7DD09-595B-8667-EC31-F841F5B50EB7}"/>
              </a:ext>
            </a:extLst>
          </p:cNvPr>
          <p:cNvCxnSpPr/>
          <p:nvPr/>
        </p:nvCxnSpPr>
        <p:spPr>
          <a:xfrm>
            <a:off x="2417523" y="2016690"/>
            <a:ext cx="701458" cy="116216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203435A6-0F19-51E4-2EEB-1375389F9299}"/>
              </a:ext>
            </a:extLst>
          </p:cNvPr>
          <p:cNvCxnSpPr>
            <a:cxnSpLocks/>
          </p:cNvCxnSpPr>
          <p:nvPr/>
        </p:nvCxnSpPr>
        <p:spPr>
          <a:xfrm flipH="1">
            <a:off x="2592888" y="3148249"/>
            <a:ext cx="508349" cy="126091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8735565-E1FA-9643-D99F-2B60F2FBFA62}"/>
              </a:ext>
            </a:extLst>
          </p:cNvPr>
          <p:cNvCxnSpPr/>
          <p:nvPr/>
        </p:nvCxnSpPr>
        <p:spPr>
          <a:xfrm>
            <a:off x="8303711" y="2043120"/>
            <a:ext cx="701458" cy="116216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01A85C95-A341-4B69-6B70-E28928FE02D9}"/>
              </a:ext>
            </a:extLst>
          </p:cNvPr>
          <p:cNvCxnSpPr/>
          <p:nvPr/>
        </p:nvCxnSpPr>
        <p:spPr>
          <a:xfrm>
            <a:off x="5436817" y="1995619"/>
            <a:ext cx="701458" cy="1162165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0C74ED62-7F46-15DB-1972-4C5DC328C619}"/>
              </a:ext>
            </a:extLst>
          </p:cNvPr>
          <p:cNvCxnSpPr>
            <a:cxnSpLocks/>
          </p:cNvCxnSpPr>
          <p:nvPr/>
        </p:nvCxnSpPr>
        <p:spPr>
          <a:xfrm flipH="1">
            <a:off x="8456111" y="3162150"/>
            <a:ext cx="508349" cy="126091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7F8BEBF-150F-16DC-27CB-950C35C2B657}"/>
              </a:ext>
            </a:extLst>
          </p:cNvPr>
          <p:cNvCxnSpPr>
            <a:cxnSpLocks/>
          </p:cNvCxnSpPr>
          <p:nvPr/>
        </p:nvCxnSpPr>
        <p:spPr>
          <a:xfrm flipH="1">
            <a:off x="5629926" y="3142481"/>
            <a:ext cx="508349" cy="1260913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EAAEF11C-6FAF-0E1F-F5F1-713FCC2DAA7B}"/>
              </a:ext>
            </a:extLst>
          </p:cNvPr>
          <p:cNvSpPr txBox="1">
            <a:spLocks/>
          </p:cNvSpPr>
          <p:nvPr/>
        </p:nvSpPr>
        <p:spPr>
          <a:xfrm>
            <a:off x="6501657" y="3703373"/>
            <a:ext cx="2207594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Post-COVID retail park quieter</a:t>
            </a:r>
          </a:p>
          <a:p>
            <a:r>
              <a:rPr lang="en-US" sz="1200" dirty="0"/>
              <a:t>Hybrid working</a:t>
            </a:r>
          </a:p>
          <a:p>
            <a:r>
              <a:rPr lang="en-US" sz="1200" dirty="0"/>
              <a:t>Shop closures/cost of living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C68482A-4E65-59CA-E938-DDA17B893775}"/>
              </a:ext>
            </a:extLst>
          </p:cNvPr>
          <p:cNvSpPr txBox="1">
            <a:spLocks/>
          </p:cNvSpPr>
          <p:nvPr/>
        </p:nvSpPr>
        <p:spPr>
          <a:xfrm>
            <a:off x="6501657" y="2114456"/>
            <a:ext cx="2207594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Basil must bake onsite</a:t>
            </a:r>
          </a:p>
          <a:p>
            <a:r>
              <a:rPr lang="en-US" sz="1200" dirty="0"/>
              <a:t>Limited staff/capacity</a:t>
            </a:r>
          </a:p>
          <a:p>
            <a:r>
              <a:rPr lang="en-US" sz="1200" dirty="0"/>
              <a:t>Some loyal customers lost jobs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97353A3-31B2-F1B7-AFBA-0EE387725BDB}"/>
              </a:ext>
            </a:extLst>
          </p:cNvPr>
          <p:cNvSpPr txBox="1">
            <a:spLocks/>
          </p:cNvSpPr>
          <p:nvPr/>
        </p:nvSpPr>
        <p:spPr>
          <a:xfrm>
            <a:off x="3676505" y="3679146"/>
            <a:ext cx="2207594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Needs data on footfall</a:t>
            </a:r>
          </a:p>
          <a:p>
            <a:r>
              <a:rPr lang="en-US" sz="1200" dirty="0"/>
              <a:t>Busy times/lost orders</a:t>
            </a:r>
          </a:p>
          <a:p>
            <a:r>
              <a:rPr lang="en-US" sz="1200" dirty="0"/>
              <a:t>Impact of costs on profit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2B2A31A-88B8-A66F-B628-7FB5FD448218}"/>
              </a:ext>
            </a:extLst>
          </p:cNvPr>
          <p:cNvSpPr txBox="1">
            <a:spLocks/>
          </p:cNvSpPr>
          <p:nvPr/>
        </p:nvSpPr>
        <p:spPr>
          <a:xfrm>
            <a:off x="508672" y="3808363"/>
            <a:ext cx="2470750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Organic stock costs unpredictable</a:t>
            </a:r>
          </a:p>
          <a:p>
            <a:r>
              <a:rPr lang="en-US" sz="1200" dirty="0"/>
              <a:t>Food/energy prices rising</a:t>
            </a:r>
          </a:p>
          <a:p>
            <a:r>
              <a:rPr lang="en-US" sz="1200" dirty="0"/>
              <a:t>Crop failure and supply risk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6304022-CEAA-9DD2-FDFF-BD6B434BB92F}"/>
              </a:ext>
            </a:extLst>
          </p:cNvPr>
          <p:cNvSpPr txBox="1">
            <a:spLocks/>
          </p:cNvSpPr>
          <p:nvPr/>
        </p:nvSpPr>
        <p:spPr>
          <a:xfrm>
            <a:off x="3676505" y="2085844"/>
            <a:ext cx="2207594" cy="830997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No online ordering system</a:t>
            </a:r>
          </a:p>
          <a:p>
            <a:r>
              <a:rPr lang="en-US" sz="1200" dirty="0"/>
              <a:t>No delivery app/process</a:t>
            </a:r>
          </a:p>
          <a:p>
            <a:r>
              <a:rPr lang="en-US" sz="1200" dirty="0"/>
              <a:t>Missed calls during baking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8C5AD1F7-6EDC-FC07-2F16-B44ADC56DB30}"/>
              </a:ext>
            </a:extLst>
          </p:cNvPr>
          <p:cNvSpPr txBox="1">
            <a:spLocks/>
          </p:cNvSpPr>
          <p:nvPr/>
        </p:nvSpPr>
        <p:spPr>
          <a:xfrm>
            <a:off x="277139" y="1993423"/>
            <a:ext cx="2207594" cy="64633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200" dirty="0"/>
              <a:t>No delivery service</a:t>
            </a:r>
          </a:p>
          <a:p>
            <a:r>
              <a:rPr lang="en-US" sz="1200" dirty="0"/>
              <a:t>Phone pre-orders unreliable</a:t>
            </a:r>
          </a:p>
          <a:p>
            <a:r>
              <a:rPr lang="en-US" sz="1200" dirty="0"/>
              <a:t>Too dependent on walk-in trade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A5855836-0DC8-21F8-3DE0-94276CD9D9FA}"/>
              </a:ext>
            </a:extLst>
          </p:cNvPr>
          <p:cNvSpPr txBox="1"/>
          <p:nvPr/>
        </p:nvSpPr>
        <p:spPr>
          <a:xfrm>
            <a:off x="9876059" y="2671023"/>
            <a:ext cx="2167128" cy="1015663"/>
          </a:xfrm>
          <a:prstGeom prst="rect">
            <a:avLst/>
          </a:prstGeom>
          <a:noFill/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Problem:</a:t>
            </a:r>
          </a:p>
          <a:p>
            <a:r>
              <a:rPr lang="en-US" sz="1200" dirty="0"/>
              <a:t>Sales growth remains about 25% below the 2019 / pre-COVID level</a:t>
            </a:r>
          </a:p>
          <a:p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FB0FFF1-A964-F42A-356C-12744CD30F00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Fishbone Diagram applied to Basil’s Bakery 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201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Key Findings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4395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US" sz="2400" dirty="0"/>
              <a:t>The root problem is stagnant sales where sales remain 25% below pre-COVID levels. </a:t>
            </a:r>
          </a:p>
          <a:p>
            <a:pPr marL="457200" indent="-457200">
              <a:buAutoNum type="arabicPeriod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US" sz="2400" dirty="0"/>
              <a:t>The external pressures are strong. IY started with COVID-19 when there was a decline. Then a footfall due to hybrid working. Inflation meant the cost of living caused people to spend less and the closure of shops and unemployment levels increasing kept pressure on sales. 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US" sz="2400" dirty="0"/>
              <a:t>Internal pressures such as no delivery services, unreliable phone call orders, limited staff meant there is a reduced amount of customer access.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US" sz="2400" dirty="0"/>
              <a:t>PESTEL demonstrates the wider pressures, Fishbone Diagram helps organize the root problem. Both of these help before Basil makes any decisions.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AutoNum type="arabicPeriod"/>
            </a:pPr>
            <a:endParaRPr lang="en-US" sz="2400" dirty="0"/>
          </a:p>
          <a:p>
            <a:pPr marL="457200" indent="-457200">
              <a:buAutoNum type="arabicPeriod"/>
            </a:pPr>
            <a:endParaRPr lang="en-US" sz="2400" dirty="0"/>
          </a:p>
          <a:p>
            <a:pPr marL="457200" indent="-457200">
              <a:buAutoNum type="arabicPeriod"/>
            </a:pPr>
            <a:endParaRPr lang="en-US" sz="2400" dirty="0"/>
          </a:p>
          <a:p>
            <a:pPr marL="457200" indent="-457200">
              <a:buAutoNum type="arabicPeriod"/>
            </a:pPr>
            <a:endParaRPr lang="en-US" sz="2400" dirty="0"/>
          </a:p>
          <a:p>
            <a:pPr marL="457200" indent="-457200">
              <a:buAutoNum type="arabicPeriod"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3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sz="1600" dirty="0"/>
              <a:t>Adair, J.E. (2022) </a:t>
            </a:r>
            <a:r>
              <a:rPr lang="en-GB" sz="1600" i="1" dirty="0"/>
              <a:t>Decision making and problem solving: Break through the barriers and banish uncertainty at work</a:t>
            </a:r>
            <a:r>
              <a:rPr lang="en-GB" sz="1600" dirty="0"/>
              <a:t>. 5th </a:t>
            </a:r>
            <a:r>
              <a:rPr lang="en-GB" sz="1600" dirty="0" err="1"/>
              <a:t>edn</a:t>
            </a:r>
            <a:r>
              <a:rPr lang="en-GB" sz="1600" dirty="0"/>
              <a:t>. London: Kogan Page.</a:t>
            </a:r>
          </a:p>
          <a:p>
            <a:r>
              <a:rPr lang="en-GB" sz="1600" dirty="0"/>
              <a:t>Belton, V. and Stewart, T.J. (2002) </a:t>
            </a:r>
            <a:r>
              <a:rPr lang="en-GB" sz="1600" i="1" dirty="0"/>
              <a:t>Multiple criteria decision analysis: An integrated approach</a:t>
            </a:r>
            <a:r>
              <a:rPr lang="en-GB" sz="1600" dirty="0"/>
              <a:t>. New York: Springer.</a:t>
            </a:r>
          </a:p>
          <a:p>
            <a:r>
              <a:rPr lang="en-GB" sz="1600" dirty="0"/>
              <a:t>Brooks, I., Weatherston, J. and Wilkinson, G. (2011) </a:t>
            </a:r>
            <a:r>
              <a:rPr lang="en-GB" sz="1600" i="1" dirty="0"/>
              <a:t>The international business environment: Challenges and changes</a:t>
            </a:r>
            <a:r>
              <a:rPr lang="en-GB" sz="1600" dirty="0"/>
              <a:t>. 2nd </a:t>
            </a:r>
            <a:r>
              <a:rPr lang="en-GB" sz="1600" dirty="0" err="1"/>
              <a:t>edn</a:t>
            </a:r>
            <a:r>
              <a:rPr lang="en-GB" sz="1600" dirty="0"/>
              <a:t>. Harlow: Financial Times/Prentice Hall.</a:t>
            </a:r>
          </a:p>
          <a:p>
            <a:r>
              <a:rPr lang="en-GB" sz="1600" dirty="0"/>
              <a:t>Pergamon Flexible Learning (2007) </a:t>
            </a:r>
            <a:r>
              <a:rPr lang="en-GB" sz="1600" i="1" dirty="0"/>
              <a:t>Solving problems and making decisions</a:t>
            </a:r>
            <a:r>
              <a:rPr lang="en-GB" sz="1600" dirty="0"/>
              <a:t>. 5th </a:t>
            </a:r>
            <a:r>
              <a:rPr lang="en-GB" sz="1600" dirty="0" err="1"/>
              <a:t>edn</a:t>
            </a:r>
            <a:r>
              <a:rPr lang="en-GB" sz="1600" dirty="0"/>
              <a:t>. Amsterdam: Pergamon Flexible Learning.</a:t>
            </a:r>
          </a:p>
          <a:p>
            <a:r>
              <a:rPr lang="en-GB" sz="1600" dirty="0"/>
              <a:t>Proctor, T. (2014) </a:t>
            </a:r>
            <a:r>
              <a:rPr lang="en-GB" sz="1600" i="1" dirty="0"/>
              <a:t>Creative problem solving for managers: Developing skills for decision making and innovation</a:t>
            </a:r>
            <a:r>
              <a:rPr lang="en-GB" sz="1600" dirty="0"/>
              <a:t>. 4th </a:t>
            </a:r>
            <a:r>
              <a:rPr lang="en-GB" sz="1600" dirty="0" err="1"/>
              <a:t>edn</a:t>
            </a:r>
            <a:r>
              <a:rPr lang="en-GB" sz="1600" dirty="0"/>
              <a:t>. London: Routledge.</a:t>
            </a:r>
          </a:p>
          <a:p>
            <a:r>
              <a:rPr lang="en-GB" sz="1600" dirty="0"/>
              <a:t>Proctor, T. (2019) </a:t>
            </a:r>
            <a:r>
              <a:rPr lang="en-GB" sz="1600" i="1" dirty="0"/>
              <a:t>Creative problem solving for managers: Developing skills for decision making and innovation</a:t>
            </a:r>
            <a:r>
              <a:rPr lang="en-GB" sz="1600" dirty="0"/>
              <a:t>. 5th </a:t>
            </a:r>
            <a:r>
              <a:rPr lang="en-GB" sz="1600" dirty="0" err="1"/>
              <a:t>edn</a:t>
            </a:r>
            <a:r>
              <a:rPr lang="en-GB" sz="1600" dirty="0"/>
              <a:t>. New York: Routledge.</a:t>
            </a:r>
          </a:p>
          <a:p>
            <a:r>
              <a:rPr lang="en-GB" sz="1600" dirty="0"/>
              <a:t>Sproull, R. (2018) </a:t>
            </a:r>
            <a:r>
              <a:rPr lang="en-GB" sz="1600" i="1" dirty="0"/>
              <a:t>The problem-solving, problem-prevention, and decision-making guide: Organized and systematic roadmaps for managers</a:t>
            </a:r>
            <a:r>
              <a:rPr lang="en-GB" sz="1600" dirty="0"/>
              <a:t>. New York: Taylor &amp; Francis.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25332</TotalTime>
  <Words>1136</Words>
  <Application>Microsoft Office PowerPoint</Application>
  <PresentationFormat>Widescreen</PresentationFormat>
  <Paragraphs>202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 Overview of presentation </vt:lpstr>
      <vt:lpstr>Overview of Basil’s Bakery  </vt:lpstr>
      <vt:lpstr>The problems Basil’s Bakery are facing</vt:lpstr>
      <vt:lpstr>What is PESTEL </vt:lpstr>
      <vt:lpstr> PESTEL Framework applied to Basil’s Bakery   </vt:lpstr>
      <vt:lpstr>What is the Fishbone (Cause-and-Effect) model </vt:lpstr>
      <vt:lpstr>PowerPoint Presentation</vt:lpstr>
      <vt:lpstr>Key Findings </vt:lpstr>
      <vt:lpstr>Reference List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shakila zara</cp:lastModifiedBy>
  <cp:revision>109</cp:revision>
  <dcterms:created xsi:type="dcterms:W3CDTF">2024-01-29T11:42:05Z</dcterms:created>
  <dcterms:modified xsi:type="dcterms:W3CDTF">2026-10-11T08:25:17Z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