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handoutMasterIdLst>
    <p:handoutMasterId r:id="rId14"/>
  </p:handoutMasterIdLst>
  <p:sldIdLst>
    <p:sldId id="256" r:id="rId2"/>
    <p:sldId id="265" r:id="rId3"/>
    <p:sldId id="266" r:id="rId4"/>
    <p:sldId id="267" r:id="rId5"/>
    <p:sldId id="268" r:id="rId6"/>
    <p:sldId id="269" r:id="rId7"/>
    <p:sldId id="257" r:id="rId8"/>
    <p:sldId id="259" r:id="rId9"/>
    <p:sldId id="261" r:id="rId10"/>
    <p:sldId id="258" r:id="rId11"/>
    <p:sldId id="262" r:id="rId12"/>
    <p:sldId id="260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02BE0C20-EAD7-47C5-8A7D-0C55B00F92A3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A79A736-3719-4DAA-9F08-A46664F12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93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062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2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66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726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203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529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422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376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490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39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90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984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937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738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257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678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194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CCD7E5A-6813-46D6-A04A-1FD015494CC8}" type="datetimeFigureOut">
              <a:rPr lang="en-GB" smtClean="0"/>
              <a:t>28/10/2020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16EE896-5A06-4D1D-A646-6138BE9F1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671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EE1B3-DDB2-44D7-943C-63D9CEF27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10">
              <a:extLst>
                <a:ext uri="{FF2B5EF4-FFF2-40B4-BE49-F238E27FC236}">
                  <a16:creationId xmlns:a16="http://schemas.microsoft.com/office/drawing/2014/main" id="{072909CE-AD29-4CE7-A9A7-05D21672C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8DBF1C0-B8F1-4AAC-8704-256BA0E9D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127D246-F00F-4422-8081-EA0B2934DA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054" r="9090" b="-1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0567" y="751351"/>
            <a:ext cx="8827245" cy="267764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Supporting the Learner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9826" y="4045012"/>
            <a:ext cx="8827245" cy="861420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SJIE 4002</a:t>
            </a:r>
          </a:p>
          <a:p>
            <a:pPr algn="ctr"/>
            <a:endParaRPr lang="en-GB" sz="3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Lianne Bowen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8118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5725" y="636973"/>
            <a:ext cx="9393195" cy="1325563"/>
          </a:xfrm>
        </p:spPr>
        <p:txBody>
          <a:bodyPr/>
          <a:lstStyle/>
          <a:p>
            <a:r>
              <a:rPr lang="en-GB" sz="4400" b="1" dirty="0"/>
              <a:t>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7336" y="2335290"/>
            <a:ext cx="11164972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introduce students to theories and practical principles which underpin the values of helping and support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explore the pastoral role of the Teaching Assistant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97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906" y="874080"/>
            <a:ext cx="8761413" cy="706964"/>
          </a:xfrm>
        </p:spPr>
        <p:txBody>
          <a:bodyPr/>
          <a:lstStyle/>
          <a:p>
            <a:r>
              <a:rPr lang="en-GB" sz="4400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3684" y="2215974"/>
            <a:ext cx="11243872" cy="479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this module, you should be able to demonstrate: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Knowledge of major theories in the field of helping, counselling and support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application of theory in your work with learners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Recognition of the balance between building relationships of trust with learners, and the necessity for expertise in responding to learner needs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Present work at an appropriate level in terms of grammar, spelling, formatting,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7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907" y="801652"/>
            <a:ext cx="8761413" cy="706964"/>
          </a:xfrm>
        </p:spPr>
        <p:txBody>
          <a:bodyPr/>
          <a:lstStyle/>
          <a:p>
            <a:r>
              <a:rPr lang="en-GB" sz="4400" b="1" dirty="0"/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2398" y="2428454"/>
            <a:ext cx="11021840" cy="4581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Assessment 1 </a:t>
            </a:r>
            <a:r>
              <a:rPr lang="en-GB" sz="3600" dirty="0"/>
              <a:t>– 50%</a:t>
            </a:r>
          </a:p>
          <a:p>
            <a:pPr lvl="1"/>
            <a:r>
              <a:rPr lang="en-GB" sz="2600" dirty="0"/>
              <a:t>Written Coursework (1,500 words)</a:t>
            </a:r>
            <a:endParaRPr lang="en-GB" sz="3600" dirty="0"/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Essay Question: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 hangingPunc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Discuss the role of the Teaching Assistant as a provider of pastoral care to students, making reference to relevant literature and drawing on your own experience.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9858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906" y="838200"/>
            <a:ext cx="8761413" cy="706964"/>
          </a:xfrm>
        </p:spPr>
        <p:txBody>
          <a:bodyPr/>
          <a:lstStyle/>
          <a:p>
            <a:r>
              <a:rPr lang="en-GB" sz="4400" b="1" dirty="0"/>
              <a:t>Assessment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524016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Assessment 2 </a:t>
            </a:r>
            <a:r>
              <a:rPr lang="en-GB" sz="3600" dirty="0"/>
              <a:t>– 50%</a:t>
            </a:r>
          </a:p>
          <a:p>
            <a:pPr lvl="1"/>
            <a:r>
              <a:rPr lang="en-GB" sz="2800" dirty="0"/>
              <a:t>PowerPoint Presentation (10 minutes)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Presentation Question</a:t>
            </a: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Present your ideas on how Carl Rogers </a:t>
            </a:r>
            <a:r>
              <a:rPr lang="en-US" sz="2400" b="1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</a:t>
            </a:r>
            <a:r>
              <a:rPr lang="en-US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Gerard Egan contribute to our understanding of the role of ‘helping’ and support, especially in an educational setting. Include visuals in your presentation</a:t>
            </a:r>
            <a:r>
              <a:rPr lang="en-US" sz="2400" dirty="0"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70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0911" y="792599"/>
            <a:ext cx="8761413" cy="706964"/>
          </a:xfrm>
        </p:spPr>
        <p:txBody>
          <a:bodyPr/>
          <a:lstStyle/>
          <a:p>
            <a:r>
              <a:rPr lang="en-GB" sz="4400" b="1" dirty="0"/>
              <a:t>Submission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418" y="2604223"/>
            <a:ext cx="11164391" cy="4351338"/>
          </a:xfrm>
        </p:spPr>
        <p:txBody>
          <a:bodyPr>
            <a:normAutofit/>
          </a:bodyPr>
          <a:lstStyle/>
          <a:p>
            <a:r>
              <a:rPr lang="en-GB" sz="3200" dirty="0"/>
              <a:t>Assessment 1:   03/01/2021</a:t>
            </a:r>
            <a:endParaRPr lang="en-GB" sz="3600" dirty="0"/>
          </a:p>
          <a:p>
            <a:r>
              <a:rPr lang="en-GB" sz="3200" dirty="0"/>
              <a:t>Assessment 2: TBC</a:t>
            </a:r>
          </a:p>
          <a:p>
            <a:pPr lvl="1"/>
            <a:r>
              <a:rPr lang="en-GB" sz="2400" dirty="0"/>
              <a:t>There will be a spreadsheet available for you to book your presentation slots. This will be available under the Files tab within Teams. Can you please complete this at your earliest convenience. </a:t>
            </a:r>
          </a:p>
        </p:txBody>
      </p:sp>
    </p:spTree>
    <p:extLst>
      <p:ext uri="{BB962C8B-B14F-4D97-AF65-F5344CB8AC3E}">
        <p14:creationId xmlns:p14="http://schemas.microsoft.com/office/powerpoint/2010/main" val="1041620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372" y="846920"/>
            <a:ext cx="8761413" cy="706964"/>
          </a:xfrm>
        </p:spPr>
        <p:txBody>
          <a:bodyPr/>
          <a:lstStyle/>
          <a:p>
            <a:r>
              <a:rPr lang="en-GB" sz="4400" b="1" dirty="0"/>
              <a:t>Supportive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066" y="2350726"/>
            <a:ext cx="11315010" cy="435133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With the exception of providing direct support for learning, what other supportive roles do TA’s / LSA’s play in schools?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‘Pastoral’ roles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Caring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Nurturing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Social support</a:t>
            </a:r>
          </a:p>
        </p:txBody>
      </p:sp>
    </p:spTree>
    <p:extLst>
      <p:ext uri="{BB962C8B-B14F-4D97-AF65-F5344CB8AC3E}">
        <p14:creationId xmlns:p14="http://schemas.microsoft.com/office/powerpoint/2010/main" val="19857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396" y="831778"/>
            <a:ext cx="8761413" cy="706964"/>
          </a:xfrm>
        </p:spPr>
        <p:txBody>
          <a:bodyPr/>
          <a:lstStyle/>
          <a:p>
            <a:r>
              <a:rPr lang="en-GB" sz="4400" b="1" dirty="0"/>
              <a:t>Supportive Roles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717" y="2506662"/>
            <a:ext cx="7479957" cy="435133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about Pastoral Support assistants (Secondary school)?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about Nurture Groups?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about ELSA?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(Emotional Literacy Support Assistant)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9631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7873" y="784482"/>
            <a:ext cx="8761413" cy="706964"/>
          </a:xfrm>
        </p:spPr>
        <p:txBody>
          <a:bodyPr/>
          <a:lstStyle/>
          <a:p>
            <a:r>
              <a:rPr lang="en-GB" sz="4400" b="1" dirty="0"/>
              <a:t>Supportive Roles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845" y="2673804"/>
            <a:ext cx="7479957" cy="4351338"/>
          </a:xfrm>
        </p:spPr>
        <p:txBody>
          <a:bodyPr>
            <a:normAutofit/>
          </a:bodyPr>
          <a:lstStyle/>
          <a:p>
            <a:r>
              <a:rPr lang="en-GB" sz="3200" dirty="0"/>
              <a:t>The pastoral role is a natural one for TAs / LSAs</a:t>
            </a:r>
          </a:p>
          <a:p>
            <a:r>
              <a:rPr lang="en-GB" sz="3200" dirty="0"/>
              <a:t>Why is this?</a:t>
            </a:r>
          </a:p>
          <a:p>
            <a:r>
              <a:rPr lang="en-GB" sz="3200" dirty="0"/>
              <a:t>Is the pastoral role an ‘official’ role for TAs/LSAs</a:t>
            </a:r>
            <a:r>
              <a:rPr lang="en-GB" sz="36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993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5145" y="521101"/>
            <a:ext cx="8828113" cy="9258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960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480" y="-2274364"/>
            <a:ext cx="8389620" cy="9703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5547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care…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If you are not qualified as a counsellor, you must be sure that what you are doing is: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lvl="1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Sensible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does this mean in practical terms</a:t>
            </a:r>
            <a:r>
              <a:rPr lang="en-GB" sz="3600" dirty="0"/>
              <a:t>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15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900</TotalTime>
  <Words>376</Words>
  <Application>Microsoft Office PowerPoint</Application>
  <PresentationFormat>Widescreen</PresentationFormat>
  <Paragraphs>49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Bookman Old Style</vt:lpstr>
      <vt:lpstr>Calibri</vt:lpstr>
      <vt:lpstr>Century Gothic</vt:lpstr>
      <vt:lpstr>Wingdings</vt:lpstr>
      <vt:lpstr>Wingdings 3</vt:lpstr>
      <vt:lpstr>Ion Boardroom</vt:lpstr>
      <vt:lpstr>Supporting the Learner</vt:lpstr>
      <vt:lpstr>Module Aims</vt:lpstr>
      <vt:lpstr>Learning outcomes</vt:lpstr>
      <vt:lpstr>Assessment 1</vt:lpstr>
      <vt:lpstr>Assessment 2</vt:lpstr>
      <vt:lpstr>Submission dates</vt:lpstr>
      <vt:lpstr>Supportive Roles</vt:lpstr>
      <vt:lpstr>Supportive Roles </vt:lpstr>
      <vt:lpstr>Supportive Roles </vt:lpstr>
      <vt:lpstr>PowerPoint Presentation</vt:lpstr>
      <vt:lpstr>PowerPoint Presentation</vt:lpstr>
      <vt:lpstr>Take care…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Supporting the Learner</dc:title>
  <dc:creator>Lianne Bowen</dc:creator>
  <cp:lastModifiedBy>Lianne Bowen</cp:lastModifiedBy>
  <cp:revision>5</cp:revision>
  <dcterms:created xsi:type="dcterms:W3CDTF">2020-10-28T20:40:07Z</dcterms:created>
  <dcterms:modified xsi:type="dcterms:W3CDTF">2020-10-29T12:57:37Z</dcterms:modified>
</cp:coreProperties>
</file>