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Layouts/slideLayout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6.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8.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9.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10.xml" ContentType="application/vnd.openxmlformats-officedocument.theme+xml"/>
  <Override PartName="/ppt/slideLayouts/slideLayout23.xml" ContentType="application/vnd.openxmlformats-officedocument.presentationml.slideLayout+xml"/>
  <Override PartName="/ppt/theme/theme11.xml" ContentType="application/vnd.openxmlformats-officedocument.theme+xml"/>
  <Override PartName="/ppt/slideLayouts/slideLayout24.xml" ContentType="application/vnd.openxmlformats-officedocument.presentationml.slideLayout+xml"/>
  <Override PartName="/ppt/theme/theme12.xml" ContentType="application/vnd.openxmlformats-officedocument.theme+xml"/>
  <Override PartName="/ppt/slideLayouts/slideLayout25.xml" ContentType="application/vnd.openxmlformats-officedocument.presentationml.slideLayout+xml"/>
  <Override PartName="/ppt/theme/theme13.xml" ContentType="application/vnd.openxmlformats-officedocument.theme+xml"/>
  <Override PartName="/ppt/slideLayouts/slideLayout26.xml" ContentType="application/vnd.openxmlformats-officedocument.presentationml.slideLayout+xml"/>
  <Override PartName="/ppt/theme/theme14.xml" ContentType="application/vnd.openxmlformats-officedocument.theme+xml"/>
  <Override PartName="/ppt/slideLayouts/slideLayout27.xml" ContentType="application/vnd.openxmlformats-officedocument.presentationml.slideLayout+xml"/>
  <Override PartName="/ppt/theme/theme15.xml" ContentType="application/vnd.openxmlformats-officedocument.theme+xml"/>
  <Override PartName="/ppt/slideLayouts/slideLayout28.xml" ContentType="application/vnd.openxmlformats-officedocument.presentationml.slideLayout+xml"/>
  <Override PartName="/ppt/theme/theme16.xml" ContentType="application/vnd.openxmlformats-officedocument.theme+xml"/>
  <Override PartName="/ppt/slideLayouts/slideLayout29.xml" ContentType="application/vnd.openxmlformats-officedocument.presentationml.slideLayout+xml"/>
  <Override PartName="/ppt/theme/theme17.xml" ContentType="application/vnd.openxmlformats-officedocument.theme+xml"/>
  <Override PartName="/ppt/slideLayouts/slideLayout30.xml" ContentType="application/vnd.openxmlformats-officedocument.presentationml.slideLayout+xml"/>
  <Override PartName="/ppt/theme/theme18.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62" r:id="rId2"/>
    <p:sldMasterId id="2147483663" r:id="rId3"/>
    <p:sldMasterId id="2147483666" r:id="rId4"/>
    <p:sldMasterId id="2147483668" r:id="rId5"/>
    <p:sldMasterId id="2147483669" r:id="rId6"/>
    <p:sldMasterId id="2147483768" r:id="rId7"/>
    <p:sldMasterId id="2147483778" r:id="rId8"/>
    <p:sldMasterId id="2147483788" r:id="rId9"/>
    <p:sldMasterId id="2147483798" r:id="rId10"/>
    <p:sldMasterId id="2147483752" r:id="rId11"/>
    <p:sldMasterId id="2147483754" r:id="rId12"/>
    <p:sldMasterId id="2147483756" r:id="rId13"/>
    <p:sldMasterId id="2147483758" r:id="rId14"/>
    <p:sldMasterId id="2147483760" r:id="rId15"/>
    <p:sldMasterId id="2147483762" r:id="rId16"/>
    <p:sldMasterId id="2147483764" r:id="rId17"/>
    <p:sldMasterId id="2147483766" r:id="rId18"/>
    <p:sldMasterId id="2147483740" r:id="rId19"/>
  </p:sldMasterIdLst>
  <p:notesMasterIdLst>
    <p:notesMasterId r:id="rId51"/>
  </p:notesMasterIdLst>
  <p:sldIdLst>
    <p:sldId id="256" r:id="rId20"/>
    <p:sldId id="257" r:id="rId21"/>
    <p:sldId id="258" r:id="rId22"/>
    <p:sldId id="259" r:id="rId23"/>
    <p:sldId id="260" r:id="rId24"/>
    <p:sldId id="367" r:id="rId25"/>
    <p:sldId id="281" r:id="rId26"/>
    <p:sldId id="350" r:id="rId27"/>
    <p:sldId id="351" r:id="rId28"/>
    <p:sldId id="352" r:id="rId29"/>
    <p:sldId id="353" r:id="rId30"/>
    <p:sldId id="354" r:id="rId31"/>
    <p:sldId id="355" r:id="rId32"/>
    <p:sldId id="357" r:id="rId33"/>
    <p:sldId id="356" r:id="rId34"/>
    <p:sldId id="358" r:id="rId35"/>
    <p:sldId id="359" r:id="rId36"/>
    <p:sldId id="360" r:id="rId37"/>
    <p:sldId id="361" r:id="rId38"/>
    <p:sldId id="362" r:id="rId39"/>
    <p:sldId id="363" r:id="rId40"/>
    <p:sldId id="364" r:id="rId41"/>
    <p:sldId id="365" r:id="rId42"/>
    <p:sldId id="366" r:id="rId43"/>
    <p:sldId id="303" r:id="rId44"/>
    <p:sldId id="304" r:id="rId45"/>
    <p:sldId id="305" r:id="rId46"/>
    <p:sldId id="328" r:id="rId47"/>
    <p:sldId id="261" r:id="rId48"/>
    <p:sldId id="269" r:id="rId49"/>
    <p:sldId id="368" r:id="rId5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F4738E-157C-404C-990E-31A2E871D1A0}" v="55" dt="2023-07-25T10:47:10.9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20"/>
    <p:restoredTop sz="85131" autoAdjust="0"/>
  </p:normalViewPr>
  <p:slideViewPr>
    <p:cSldViewPr snapToGrid="0" snapToObjects="1">
      <p:cViewPr varScale="1">
        <p:scale>
          <a:sx n="79" d="100"/>
          <a:sy n="79" d="100"/>
        </p:scale>
        <p:origin x="867" y="75"/>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0.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viewProps" Target="viewProps.xml"/><Relationship Id="rId5" Type="http://schemas.openxmlformats.org/officeDocument/2006/relationships/slideMaster" Target="slideMasters/slideMaster5.xml"/><Relationship Id="rId19" Type="http://schemas.openxmlformats.org/officeDocument/2006/relationships/slideMaster" Target="slideMasters/slideMaster1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microsoft.com/office/2016/11/relationships/changesInfo" Target="changesInfos/changesInfo1.xml"/><Relationship Id="rId8" Type="http://schemas.openxmlformats.org/officeDocument/2006/relationships/slideMaster" Target="slideMasters/slideMaster8.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microsoft.com/office/2015/10/relationships/revisionInfo" Target="revisionInfo.xml"/><Relationship Id="rId10" Type="http://schemas.openxmlformats.org/officeDocument/2006/relationships/slideMaster" Target="slideMasters/slideMaster10.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Iles" userId="80abbc71-045e-409a-a317-7d3641ca40a2" providerId="ADAL" clId="{25F4738E-157C-404C-990E-31A2E871D1A0}"/>
    <pc:docChg chg="undo custSel addSld delSld modSld">
      <pc:chgData name="Rachel Iles" userId="80abbc71-045e-409a-a317-7d3641ca40a2" providerId="ADAL" clId="{25F4738E-157C-404C-990E-31A2E871D1A0}" dt="2023-08-15T13:59:39.577" v="4545" actId="27636"/>
      <pc:docMkLst>
        <pc:docMk/>
      </pc:docMkLst>
      <pc:sldChg chg="modSp new mod">
        <pc:chgData name="Rachel Iles" userId="80abbc71-045e-409a-a317-7d3641ca40a2" providerId="ADAL" clId="{25F4738E-157C-404C-990E-31A2E871D1A0}" dt="2023-07-25T08:54:37.479" v="16" actId="14100"/>
        <pc:sldMkLst>
          <pc:docMk/>
          <pc:sldMk cId="1989432284" sldId="257"/>
        </pc:sldMkLst>
        <pc:spChg chg="mod">
          <ac:chgData name="Rachel Iles" userId="80abbc71-045e-409a-a317-7d3641ca40a2" providerId="ADAL" clId="{25F4738E-157C-404C-990E-31A2E871D1A0}" dt="2023-07-25T08:54:37.479" v="16" actId="14100"/>
          <ac:spMkLst>
            <pc:docMk/>
            <pc:sldMk cId="1989432284" sldId="257"/>
            <ac:spMk id="2" creationId="{E1BEE9DB-5B30-6AB9-D106-343A24194470}"/>
          </ac:spMkLst>
        </pc:spChg>
      </pc:sldChg>
      <pc:sldChg chg="delSp modSp new mod">
        <pc:chgData name="Rachel Iles" userId="80abbc71-045e-409a-a317-7d3641ca40a2" providerId="ADAL" clId="{25F4738E-157C-404C-990E-31A2E871D1A0}" dt="2023-07-25T08:58:41.974" v="138" actId="1076"/>
        <pc:sldMkLst>
          <pc:docMk/>
          <pc:sldMk cId="1342471370" sldId="258"/>
        </pc:sldMkLst>
        <pc:spChg chg="del">
          <ac:chgData name="Rachel Iles" userId="80abbc71-045e-409a-a317-7d3641ca40a2" providerId="ADAL" clId="{25F4738E-157C-404C-990E-31A2E871D1A0}" dt="2023-07-25T08:55:28.146" v="21" actId="478"/>
          <ac:spMkLst>
            <pc:docMk/>
            <pc:sldMk cId="1342471370" sldId="258"/>
            <ac:spMk id="2" creationId="{888FA7B0-53B8-EA4B-87F0-AF262D3F352F}"/>
          </ac:spMkLst>
        </pc:spChg>
        <pc:spChg chg="mod">
          <ac:chgData name="Rachel Iles" userId="80abbc71-045e-409a-a317-7d3641ca40a2" providerId="ADAL" clId="{25F4738E-157C-404C-990E-31A2E871D1A0}" dt="2023-07-25T08:58:37.494" v="137" actId="2710"/>
          <ac:spMkLst>
            <pc:docMk/>
            <pc:sldMk cId="1342471370" sldId="258"/>
            <ac:spMk id="3" creationId="{7C3D941E-5569-FE77-94A1-BFC11680BEC1}"/>
          </ac:spMkLst>
        </pc:spChg>
        <pc:spChg chg="mod">
          <ac:chgData name="Rachel Iles" userId="80abbc71-045e-409a-a317-7d3641ca40a2" providerId="ADAL" clId="{25F4738E-157C-404C-990E-31A2E871D1A0}" dt="2023-07-25T08:58:41.974" v="138" actId="1076"/>
          <ac:spMkLst>
            <pc:docMk/>
            <pc:sldMk cId="1342471370" sldId="258"/>
            <ac:spMk id="4" creationId="{F87DD536-7772-9115-D1FF-17213712072C}"/>
          </ac:spMkLst>
        </pc:spChg>
      </pc:sldChg>
      <pc:sldChg chg="modSp new mod">
        <pc:chgData name="Rachel Iles" userId="80abbc71-045e-409a-a317-7d3641ca40a2" providerId="ADAL" clId="{25F4738E-157C-404C-990E-31A2E871D1A0}" dt="2023-07-25T09:01:55.407" v="161" actId="1076"/>
        <pc:sldMkLst>
          <pc:docMk/>
          <pc:sldMk cId="3616387055" sldId="259"/>
        </pc:sldMkLst>
        <pc:spChg chg="mod">
          <ac:chgData name="Rachel Iles" userId="80abbc71-045e-409a-a317-7d3641ca40a2" providerId="ADAL" clId="{25F4738E-157C-404C-990E-31A2E871D1A0}" dt="2023-07-25T09:00:43.022" v="153" actId="1076"/>
          <ac:spMkLst>
            <pc:docMk/>
            <pc:sldMk cId="3616387055" sldId="259"/>
            <ac:spMk id="2" creationId="{8D0E5F4A-9275-F0E7-46A7-8DDE0F556B37}"/>
          </ac:spMkLst>
        </pc:spChg>
        <pc:spChg chg="mod">
          <ac:chgData name="Rachel Iles" userId="80abbc71-045e-409a-a317-7d3641ca40a2" providerId="ADAL" clId="{25F4738E-157C-404C-990E-31A2E871D1A0}" dt="2023-07-25T09:01:55.407" v="161" actId="1076"/>
          <ac:spMkLst>
            <pc:docMk/>
            <pc:sldMk cId="3616387055" sldId="259"/>
            <ac:spMk id="3" creationId="{80F6312D-B248-D667-071C-DECD73DAAE7D}"/>
          </ac:spMkLst>
        </pc:spChg>
        <pc:spChg chg="mod">
          <ac:chgData name="Rachel Iles" userId="80abbc71-045e-409a-a317-7d3641ca40a2" providerId="ADAL" clId="{25F4738E-157C-404C-990E-31A2E871D1A0}" dt="2023-07-25T09:01:38.640" v="160" actId="27636"/>
          <ac:spMkLst>
            <pc:docMk/>
            <pc:sldMk cId="3616387055" sldId="259"/>
            <ac:spMk id="4" creationId="{ABA7FCE5-3D43-9AE3-DF97-14FD21FE32E5}"/>
          </ac:spMkLst>
        </pc:spChg>
      </pc:sldChg>
      <pc:sldChg chg="modSp new mod">
        <pc:chgData name="Rachel Iles" userId="80abbc71-045e-409a-a317-7d3641ca40a2" providerId="ADAL" clId="{25F4738E-157C-404C-990E-31A2E871D1A0}" dt="2023-07-25T09:04:37.122" v="188" actId="14100"/>
        <pc:sldMkLst>
          <pc:docMk/>
          <pc:sldMk cId="1428323557" sldId="260"/>
        </pc:sldMkLst>
        <pc:spChg chg="mod">
          <ac:chgData name="Rachel Iles" userId="80abbc71-045e-409a-a317-7d3641ca40a2" providerId="ADAL" clId="{25F4738E-157C-404C-990E-31A2E871D1A0}" dt="2023-07-25T09:03:54.955" v="181" actId="122"/>
          <ac:spMkLst>
            <pc:docMk/>
            <pc:sldMk cId="1428323557" sldId="260"/>
            <ac:spMk id="2" creationId="{C1FA1F45-618C-37AA-7F52-A6D0794F916B}"/>
          </ac:spMkLst>
        </pc:spChg>
        <pc:spChg chg="mod">
          <ac:chgData name="Rachel Iles" userId="80abbc71-045e-409a-a317-7d3641ca40a2" providerId="ADAL" clId="{25F4738E-157C-404C-990E-31A2E871D1A0}" dt="2023-07-25T09:04:21.976" v="186" actId="14100"/>
          <ac:spMkLst>
            <pc:docMk/>
            <pc:sldMk cId="1428323557" sldId="260"/>
            <ac:spMk id="3" creationId="{BC1F11A5-6CA1-AE2B-0934-DF7F415796FB}"/>
          </ac:spMkLst>
        </pc:spChg>
        <pc:spChg chg="mod">
          <ac:chgData name="Rachel Iles" userId="80abbc71-045e-409a-a317-7d3641ca40a2" providerId="ADAL" clId="{25F4738E-157C-404C-990E-31A2E871D1A0}" dt="2023-07-25T09:04:37.122" v="188" actId="14100"/>
          <ac:spMkLst>
            <pc:docMk/>
            <pc:sldMk cId="1428323557" sldId="260"/>
            <ac:spMk id="4" creationId="{ED59B0A3-0B92-999D-EF5F-594DB39B78A5}"/>
          </ac:spMkLst>
        </pc:spChg>
      </pc:sldChg>
      <pc:sldChg chg="new del">
        <pc:chgData name="Rachel Iles" userId="80abbc71-045e-409a-a317-7d3641ca40a2" providerId="ADAL" clId="{25F4738E-157C-404C-990E-31A2E871D1A0}" dt="2023-07-25T09:05:56.927" v="192" actId="2696"/>
        <pc:sldMkLst>
          <pc:docMk/>
          <pc:sldMk cId="1782631072" sldId="261"/>
        </pc:sldMkLst>
      </pc:sldChg>
      <pc:sldChg chg="modSp mod modNotesTx">
        <pc:chgData name="Rachel Iles" userId="80abbc71-045e-409a-a317-7d3641ca40a2" providerId="ADAL" clId="{25F4738E-157C-404C-990E-31A2E871D1A0}" dt="2023-07-25T10:40:36.589" v="3819" actId="20577"/>
        <pc:sldMkLst>
          <pc:docMk/>
          <pc:sldMk cId="3416892185" sldId="261"/>
        </pc:sldMkLst>
        <pc:spChg chg="mod">
          <ac:chgData name="Rachel Iles" userId="80abbc71-045e-409a-a317-7d3641ca40a2" providerId="ADAL" clId="{25F4738E-157C-404C-990E-31A2E871D1A0}" dt="2023-07-25T10:38:45.295" v="3618" actId="1076"/>
          <ac:spMkLst>
            <pc:docMk/>
            <pc:sldMk cId="3416892185" sldId="261"/>
            <ac:spMk id="4" creationId="{C799F6F9-97CC-4F3E-AE1A-D6093731FC07}"/>
          </ac:spMkLst>
        </pc:spChg>
        <pc:spChg chg="mod">
          <ac:chgData name="Rachel Iles" userId="80abbc71-045e-409a-a317-7d3641ca40a2" providerId="ADAL" clId="{25F4738E-157C-404C-990E-31A2E871D1A0}" dt="2023-07-25T10:38:57.437" v="3623" actId="207"/>
          <ac:spMkLst>
            <pc:docMk/>
            <pc:sldMk cId="3416892185" sldId="261"/>
            <ac:spMk id="8" creationId="{82DFADE5-4D55-4747-9EF6-5E967009EF5E}"/>
          </ac:spMkLst>
        </pc:spChg>
        <pc:spChg chg="mod">
          <ac:chgData name="Rachel Iles" userId="80abbc71-045e-409a-a317-7d3641ca40a2" providerId="ADAL" clId="{25F4738E-157C-404C-990E-31A2E871D1A0}" dt="2023-07-25T10:39:03.426" v="3624" actId="207"/>
          <ac:spMkLst>
            <pc:docMk/>
            <pc:sldMk cId="3416892185" sldId="261"/>
            <ac:spMk id="10" creationId="{4C3E3BF4-E573-4E7B-969D-A86060F0D6F2}"/>
          </ac:spMkLst>
        </pc:spChg>
      </pc:sldChg>
      <pc:sldChg chg="modSp mod modNotesTx">
        <pc:chgData name="Rachel Iles" userId="80abbc71-045e-409a-a317-7d3641ca40a2" providerId="ADAL" clId="{25F4738E-157C-404C-990E-31A2E871D1A0}" dt="2023-07-25T10:43:57.047" v="4191" actId="20577"/>
        <pc:sldMkLst>
          <pc:docMk/>
          <pc:sldMk cId="3121776690" sldId="269"/>
        </pc:sldMkLst>
        <pc:spChg chg="mod">
          <ac:chgData name="Rachel Iles" userId="80abbc71-045e-409a-a317-7d3641ca40a2" providerId="ADAL" clId="{25F4738E-157C-404C-990E-31A2E871D1A0}" dt="2023-07-25T10:41:14.898" v="3823" actId="403"/>
          <ac:spMkLst>
            <pc:docMk/>
            <pc:sldMk cId="3121776690" sldId="269"/>
            <ac:spMk id="2" creationId="{B3C90A09-8C2E-4063-B69C-167822273C2A}"/>
          </ac:spMkLst>
        </pc:spChg>
        <pc:spChg chg="mod">
          <ac:chgData name="Rachel Iles" userId="80abbc71-045e-409a-a317-7d3641ca40a2" providerId="ADAL" clId="{25F4738E-157C-404C-990E-31A2E871D1A0}" dt="2023-07-25T10:41:24.896" v="3825" actId="2711"/>
          <ac:spMkLst>
            <pc:docMk/>
            <pc:sldMk cId="3121776690" sldId="269"/>
            <ac:spMk id="3" creationId="{7830F777-BAD1-4FC4-B43F-22F02419E3B2}"/>
          </ac:spMkLst>
        </pc:spChg>
        <pc:spChg chg="mod">
          <ac:chgData name="Rachel Iles" userId="80abbc71-045e-409a-a317-7d3641ca40a2" providerId="ADAL" clId="{25F4738E-157C-404C-990E-31A2E871D1A0}" dt="2023-07-25T10:41:19.947" v="3824" actId="2711"/>
          <ac:spMkLst>
            <pc:docMk/>
            <pc:sldMk cId="3121776690" sldId="269"/>
            <ac:spMk id="4" creationId="{2AFA03EA-B321-4348-83B3-858E69FFF75B}"/>
          </ac:spMkLst>
        </pc:spChg>
      </pc:sldChg>
      <pc:sldChg chg="modSp add mod">
        <pc:chgData name="Rachel Iles" userId="80abbc71-045e-409a-a317-7d3641ca40a2" providerId="ADAL" clId="{25F4738E-157C-404C-990E-31A2E871D1A0}" dt="2023-07-25T09:06:34.578" v="202" actId="1076"/>
        <pc:sldMkLst>
          <pc:docMk/>
          <pc:sldMk cId="3009661978" sldId="281"/>
        </pc:sldMkLst>
        <pc:spChg chg="mod">
          <ac:chgData name="Rachel Iles" userId="80abbc71-045e-409a-a317-7d3641ca40a2" providerId="ADAL" clId="{25F4738E-157C-404C-990E-31A2E871D1A0}" dt="2023-07-25T09:06:34.578" v="202" actId="1076"/>
          <ac:spMkLst>
            <pc:docMk/>
            <pc:sldMk cId="3009661978" sldId="281"/>
            <ac:spMk id="5" creationId="{00000000-0000-0000-0000-000000000000}"/>
          </ac:spMkLst>
        </pc:spChg>
        <pc:spChg chg="mod">
          <ac:chgData name="Rachel Iles" userId="80abbc71-045e-409a-a317-7d3641ca40a2" providerId="ADAL" clId="{25F4738E-157C-404C-990E-31A2E871D1A0}" dt="2023-07-25T09:06:32.650" v="201" actId="1076"/>
          <ac:spMkLst>
            <pc:docMk/>
            <pc:sldMk cId="3009661978" sldId="281"/>
            <ac:spMk id="15362" creationId="{00000000-0000-0000-0000-000000000000}"/>
          </ac:spMkLst>
        </pc:spChg>
      </pc:sldChg>
      <pc:sldChg chg="modSp mod">
        <pc:chgData name="Rachel Iles" userId="80abbc71-045e-409a-a317-7d3641ca40a2" providerId="ADAL" clId="{25F4738E-157C-404C-990E-31A2E871D1A0}" dt="2023-07-25T09:55:22.041" v="1404" actId="14100"/>
        <pc:sldMkLst>
          <pc:docMk/>
          <pc:sldMk cId="2171936422" sldId="303"/>
        </pc:sldMkLst>
        <pc:spChg chg="mod">
          <ac:chgData name="Rachel Iles" userId="80abbc71-045e-409a-a317-7d3641ca40a2" providerId="ADAL" clId="{25F4738E-157C-404C-990E-31A2E871D1A0}" dt="2023-07-25T09:55:22.041" v="1404" actId="14100"/>
          <ac:spMkLst>
            <pc:docMk/>
            <pc:sldMk cId="2171936422" sldId="303"/>
            <ac:spMk id="2" creationId="{ED80B06B-2E5B-F904-E69F-476592BD9113}"/>
          </ac:spMkLst>
        </pc:spChg>
      </pc:sldChg>
      <pc:sldChg chg="modSp mod">
        <pc:chgData name="Rachel Iles" userId="80abbc71-045e-409a-a317-7d3641ca40a2" providerId="ADAL" clId="{25F4738E-157C-404C-990E-31A2E871D1A0}" dt="2023-07-25T09:57:09.767" v="1436" actId="20577"/>
        <pc:sldMkLst>
          <pc:docMk/>
          <pc:sldMk cId="3906659243" sldId="304"/>
        </pc:sldMkLst>
        <pc:spChg chg="mod">
          <ac:chgData name="Rachel Iles" userId="80abbc71-045e-409a-a317-7d3641ca40a2" providerId="ADAL" clId="{25F4738E-157C-404C-990E-31A2E871D1A0}" dt="2023-07-25T09:57:09.767" v="1436" actId="20577"/>
          <ac:spMkLst>
            <pc:docMk/>
            <pc:sldMk cId="3906659243" sldId="304"/>
            <ac:spMk id="4" creationId="{00000000-0000-0000-0000-000000000000}"/>
          </ac:spMkLst>
        </pc:spChg>
        <pc:spChg chg="mod">
          <ac:chgData name="Rachel Iles" userId="80abbc71-045e-409a-a317-7d3641ca40a2" providerId="ADAL" clId="{25F4738E-157C-404C-990E-31A2E871D1A0}" dt="2023-07-25T09:55:46.256" v="1406" actId="14100"/>
          <ac:spMkLst>
            <pc:docMk/>
            <pc:sldMk cId="3906659243" sldId="304"/>
            <ac:spMk id="5" creationId="{A9BA91FF-9AA9-932A-AD2A-08F685296FDA}"/>
          </ac:spMkLst>
        </pc:spChg>
      </pc:sldChg>
      <pc:sldChg chg="modSp mod">
        <pc:chgData name="Rachel Iles" userId="80abbc71-045e-409a-a317-7d3641ca40a2" providerId="ADAL" clId="{25F4738E-157C-404C-990E-31A2E871D1A0}" dt="2023-07-25T09:56:52.521" v="1410" actId="1076"/>
        <pc:sldMkLst>
          <pc:docMk/>
          <pc:sldMk cId="4094052727" sldId="305"/>
        </pc:sldMkLst>
        <pc:spChg chg="mod">
          <ac:chgData name="Rachel Iles" userId="80abbc71-045e-409a-a317-7d3641ca40a2" providerId="ADAL" clId="{25F4738E-157C-404C-990E-31A2E871D1A0}" dt="2023-07-25T09:56:49.857" v="1409" actId="1076"/>
          <ac:spMkLst>
            <pc:docMk/>
            <pc:sldMk cId="4094052727" sldId="305"/>
            <ac:spMk id="3" creationId="{00000000-0000-0000-0000-000000000000}"/>
          </ac:spMkLst>
        </pc:spChg>
        <pc:spChg chg="mod">
          <ac:chgData name="Rachel Iles" userId="80abbc71-045e-409a-a317-7d3641ca40a2" providerId="ADAL" clId="{25F4738E-157C-404C-990E-31A2E871D1A0}" dt="2023-07-25T09:56:52.521" v="1410" actId="1076"/>
          <ac:spMkLst>
            <pc:docMk/>
            <pc:sldMk cId="4094052727" sldId="305"/>
            <ac:spMk id="4" creationId="{00000000-0000-0000-0000-000000000000}"/>
          </ac:spMkLst>
        </pc:spChg>
        <pc:spChg chg="mod">
          <ac:chgData name="Rachel Iles" userId="80abbc71-045e-409a-a317-7d3641ca40a2" providerId="ADAL" clId="{25F4738E-157C-404C-990E-31A2E871D1A0}" dt="2023-07-25T09:56:10.616" v="1408" actId="14100"/>
          <ac:spMkLst>
            <pc:docMk/>
            <pc:sldMk cId="4094052727" sldId="305"/>
            <ac:spMk id="5" creationId="{C80C06D2-953C-F207-1664-E3AAAECD8962}"/>
          </ac:spMkLst>
        </pc:spChg>
      </pc:sldChg>
      <pc:sldChg chg="modSp mod delDesignElem">
        <pc:chgData name="Rachel Iles" userId="80abbc71-045e-409a-a317-7d3641ca40a2" providerId="ADAL" clId="{25F4738E-157C-404C-990E-31A2E871D1A0}" dt="2023-07-25T09:10:27.098" v="246" actId="732"/>
        <pc:sldMkLst>
          <pc:docMk/>
          <pc:sldMk cId="3702970137" sldId="328"/>
        </pc:sldMkLst>
        <pc:spChg chg="mod">
          <ac:chgData name="Rachel Iles" userId="80abbc71-045e-409a-a317-7d3641ca40a2" providerId="ADAL" clId="{25F4738E-157C-404C-990E-31A2E871D1A0}" dt="2023-07-25T09:10:16.412" v="244" actId="1076"/>
          <ac:spMkLst>
            <pc:docMk/>
            <pc:sldMk cId="3702970137" sldId="328"/>
            <ac:spMk id="2" creationId="{92C65914-E0FE-425E-9803-5F25C61CA182}"/>
          </ac:spMkLst>
        </pc:spChg>
        <pc:picChg chg="mod">
          <ac:chgData name="Rachel Iles" userId="80abbc71-045e-409a-a317-7d3641ca40a2" providerId="ADAL" clId="{25F4738E-157C-404C-990E-31A2E871D1A0}" dt="2023-07-25T09:10:27.098" v="246" actId="732"/>
          <ac:picMkLst>
            <pc:docMk/>
            <pc:sldMk cId="3702970137" sldId="328"/>
            <ac:picMk id="1026" creationId="{2181F64A-6647-4B44-BB6F-5187D69811AD}"/>
          </ac:picMkLst>
        </pc:picChg>
      </pc:sldChg>
      <pc:sldChg chg="modSp mod">
        <pc:chgData name="Rachel Iles" userId="80abbc71-045e-409a-a317-7d3641ca40a2" providerId="ADAL" clId="{25F4738E-157C-404C-990E-31A2E871D1A0}" dt="2023-07-25T09:07:14.491" v="214" actId="14100"/>
        <pc:sldMkLst>
          <pc:docMk/>
          <pc:sldMk cId="3100851248" sldId="350"/>
        </pc:sldMkLst>
        <pc:spChg chg="mod">
          <ac:chgData name="Rachel Iles" userId="80abbc71-045e-409a-a317-7d3641ca40a2" providerId="ADAL" clId="{25F4738E-157C-404C-990E-31A2E871D1A0}" dt="2023-07-25T09:07:04.687" v="213" actId="1076"/>
          <ac:spMkLst>
            <pc:docMk/>
            <pc:sldMk cId="3100851248" sldId="350"/>
            <ac:spMk id="2" creationId="{84B23BD1-8ECF-B714-A4C8-AD1CB40AB792}"/>
          </ac:spMkLst>
        </pc:spChg>
        <pc:spChg chg="mod">
          <ac:chgData name="Rachel Iles" userId="80abbc71-045e-409a-a317-7d3641ca40a2" providerId="ADAL" clId="{25F4738E-157C-404C-990E-31A2E871D1A0}" dt="2023-07-25T09:07:14.491" v="214" actId="14100"/>
          <ac:spMkLst>
            <pc:docMk/>
            <pc:sldMk cId="3100851248" sldId="350"/>
            <ac:spMk id="5" creationId="{DC38EE57-9EF4-0A9E-DD05-DCB248511863}"/>
          </ac:spMkLst>
        </pc:spChg>
      </pc:sldChg>
      <pc:sldChg chg="modSp new mod modNotesTx">
        <pc:chgData name="Rachel Iles" userId="80abbc71-045e-409a-a317-7d3641ca40a2" providerId="ADAL" clId="{25F4738E-157C-404C-990E-31A2E871D1A0}" dt="2023-07-25T10:36:58.019" v="3606" actId="20577"/>
        <pc:sldMkLst>
          <pc:docMk/>
          <pc:sldMk cId="2487635270" sldId="351"/>
        </pc:sldMkLst>
        <pc:spChg chg="mod">
          <ac:chgData name="Rachel Iles" userId="80abbc71-045e-409a-a317-7d3641ca40a2" providerId="ADAL" clId="{25F4738E-157C-404C-990E-31A2E871D1A0}" dt="2023-07-25T10:17:45.253" v="2465" actId="20577"/>
          <ac:spMkLst>
            <pc:docMk/>
            <pc:sldMk cId="2487635270" sldId="351"/>
            <ac:spMk id="2" creationId="{46FE3E6A-09EF-4F1E-7BE1-C7BCAE967FB6}"/>
          </ac:spMkLst>
        </pc:spChg>
        <pc:spChg chg="mod">
          <ac:chgData name="Rachel Iles" userId="80abbc71-045e-409a-a317-7d3641ca40a2" providerId="ADAL" clId="{25F4738E-157C-404C-990E-31A2E871D1A0}" dt="2023-07-25T09:17:26.407" v="416" actId="20577"/>
          <ac:spMkLst>
            <pc:docMk/>
            <pc:sldMk cId="2487635270" sldId="351"/>
            <ac:spMk id="3" creationId="{4475DCA5-F0C7-0402-DCA7-42675E7524C2}"/>
          </ac:spMkLst>
        </pc:spChg>
      </pc:sldChg>
      <pc:sldChg chg="modSp new mod modNotesTx">
        <pc:chgData name="Rachel Iles" userId="80abbc71-045e-409a-a317-7d3641ca40a2" providerId="ADAL" clId="{25F4738E-157C-404C-990E-31A2E871D1A0}" dt="2023-07-25T10:15:17.947" v="2395" actId="313"/>
        <pc:sldMkLst>
          <pc:docMk/>
          <pc:sldMk cId="3962693747" sldId="352"/>
        </pc:sldMkLst>
        <pc:spChg chg="mod">
          <ac:chgData name="Rachel Iles" userId="80abbc71-045e-409a-a317-7d3641ca40a2" providerId="ADAL" clId="{25F4738E-157C-404C-990E-31A2E871D1A0}" dt="2023-07-25T09:18:39.959" v="423" actId="1076"/>
          <ac:spMkLst>
            <pc:docMk/>
            <pc:sldMk cId="3962693747" sldId="352"/>
            <ac:spMk id="2" creationId="{732F3CD1-0BDD-1C85-D5F6-228A2FD1B50C}"/>
          </ac:spMkLst>
        </pc:spChg>
        <pc:spChg chg="mod">
          <ac:chgData name="Rachel Iles" userId="80abbc71-045e-409a-a317-7d3641ca40a2" providerId="ADAL" clId="{25F4738E-157C-404C-990E-31A2E871D1A0}" dt="2023-07-25T09:19:21.485" v="436" actId="12"/>
          <ac:spMkLst>
            <pc:docMk/>
            <pc:sldMk cId="3962693747" sldId="352"/>
            <ac:spMk id="3" creationId="{DE1C8CB7-6361-32F1-7356-C0F187B2CDB6}"/>
          </ac:spMkLst>
        </pc:spChg>
      </pc:sldChg>
      <pc:sldChg chg="addSp delSp modSp new mod modNotesTx">
        <pc:chgData name="Rachel Iles" userId="80abbc71-045e-409a-a317-7d3641ca40a2" providerId="ADAL" clId="{25F4738E-157C-404C-990E-31A2E871D1A0}" dt="2023-07-25T10:16:13.551" v="2448" actId="20577"/>
        <pc:sldMkLst>
          <pc:docMk/>
          <pc:sldMk cId="2511531201" sldId="353"/>
        </pc:sldMkLst>
        <pc:spChg chg="del">
          <ac:chgData name="Rachel Iles" userId="80abbc71-045e-409a-a317-7d3641ca40a2" providerId="ADAL" clId="{25F4738E-157C-404C-990E-31A2E871D1A0}" dt="2023-07-25T09:20:09.636" v="438" actId="478"/>
          <ac:spMkLst>
            <pc:docMk/>
            <pc:sldMk cId="2511531201" sldId="353"/>
            <ac:spMk id="2" creationId="{BB9E13E6-9101-7E27-42B9-613811127B9E}"/>
          </ac:spMkLst>
        </pc:spChg>
        <pc:spChg chg="del">
          <ac:chgData name="Rachel Iles" userId="80abbc71-045e-409a-a317-7d3641ca40a2" providerId="ADAL" clId="{25F4738E-157C-404C-990E-31A2E871D1A0}" dt="2023-07-25T09:20:08.662" v="437" actId="478"/>
          <ac:spMkLst>
            <pc:docMk/>
            <pc:sldMk cId="2511531201" sldId="353"/>
            <ac:spMk id="3" creationId="{8D983E5A-FCDF-3275-DD40-3B289B31D99A}"/>
          </ac:spMkLst>
        </pc:spChg>
        <pc:graphicFrameChg chg="add mod modGraphic">
          <ac:chgData name="Rachel Iles" userId="80abbc71-045e-409a-a317-7d3641ca40a2" providerId="ADAL" clId="{25F4738E-157C-404C-990E-31A2E871D1A0}" dt="2023-07-25T09:23:23.884" v="484" actId="20577"/>
          <ac:graphicFrameMkLst>
            <pc:docMk/>
            <pc:sldMk cId="2511531201" sldId="353"/>
            <ac:graphicFrameMk id="4" creationId="{86684D74-D21F-831B-1D71-AE2EC9E7BF38}"/>
          </ac:graphicFrameMkLst>
        </pc:graphicFrameChg>
      </pc:sldChg>
      <pc:sldChg chg="modSp new mod modNotesTx">
        <pc:chgData name="Rachel Iles" userId="80abbc71-045e-409a-a317-7d3641ca40a2" providerId="ADAL" clId="{25F4738E-157C-404C-990E-31A2E871D1A0}" dt="2023-07-25T10:12:55.863" v="1902"/>
        <pc:sldMkLst>
          <pc:docMk/>
          <pc:sldMk cId="1485970868" sldId="354"/>
        </pc:sldMkLst>
        <pc:spChg chg="mod">
          <ac:chgData name="Rachel Iles" userId="80abbc71-045e-409a-a317-7d3641ca40a2" providerId="ADAL" clId="{25F4738E-157C-404C-990E-31A2E871D1A0}" dt="2023-07-25T09:26:11.429" v="613" actId="1076"/>
          <ac:spMkLst>
            <pc:docMk/>
            <pc:sldMk cId="1485970868" sldId="354"/>
            <ac:spMk id="2" creationId="{7F425559-366B-83FA-5E83-428ED8E9DD0A}"/>
          </ac:spMkLst>
        </pc:spChg>
        <pc:spChg chg="mod">
          <ac:chgData name="Rachel Iles" userId="80abbc71-045e-409a-a317-7d3641ca40a2" providerId="ADAL" clId="{25F4738E-157C-404C-990E-31A2E871D1A0}" dt="2023-07-25T09:26:01.476" v="601" actId="5793"/>
          <ac:spMkLst>
            <pc:docMk/>
            <pc:sldMk cId="1485970868" sldId="354"/>
            <ac:spMk id="3" creationId="{36C5E817-0B11-033E-CEE0-B556B0F16DE3}"/>
          </ac:spMkLst>
        </pc:spChg>
      </pc:sldChg>
      <pc:sldChg chg="modSp new mod modNotesTx">
        <pc:chgData name="Rachel Iles" userId="80abbc71-045e-409a-a317-7d3641ca40a2" providerId="ADAL" clId="{25F4738E-157C-404C-990E-31A2E871D1A0}" dt="2023-07-25T10:12:47.978" v="1901" actId="20577"/>
        <pc:sldMkLst>
          <pc:docMk/>
          <pc:sldMk cId="2666424252" sldId="355"/>
        </pc:sldMkLst>
        <pc:spChg chg="mod">
          <ac:chgData name="Rachel Iles" userId="80abbc71-045e-409a-a317-7d3641ca40a2" providerId="ADAL" clId="{25F4738E-157C-404C-990E-31A2E871D1A0}" dt="2023-07-25T09:26:58.155" v="636" actId="1076"/>
          <ac:spMkLst>
            <pc:docMk/>
            <pc:sldMk cId="2666424252" sldId="355"/>
            <ac:spMk id="2" creationId="{5046A3AE-ADB0-0F02-0589-F4FC2E7729B2}"/>
          </ac:spMkLst>
        </pc:spChg>
        <pc:spChg chg="mod">
          <ac:chgData name="Rachel Iles" userId="80abbc71-045e-409a-a317-7d3641ca40a2" providerId="ADAL" clId="{25F4738E-157C-404C-990E-31A2E871D1A0}" dt="2023-07-25T09:27:26.936" v="645" actId="20577"/>
          <ac:spMkLst>
            <pc:docMk/>
            <pc:sldMk cId="2666424252" sldId="355"/>
            <ac:spMk id="3" creationId="{04737C07-4B8A-58F4-22C0-0B96EB1559E7}"/>
          </ac:spMkLst>
        </pc:spChg>
      </pc:sldChg>
      <pc:sldChg chg="addSp delSp modSp new mod modNotesTx">
        <pc:chgData name="Rachel Iles" userId="80abbc71-045e-409a-a317-7d3641ca40a2" providerId="ADAL" clId="{25F4738E-157C-404C-990E-31A2E871D1A0}" dt="2023-07-25T09:38:33.817" v="1120" actId="1076"/>
        <pc:sldMkLst>
          <pc:docMk/>
          <pc:sldMk cId="1870603913" sldId="356"/>
        </pc:sldMkLst>
        <pc:spChg chg="del">
          <ac:chgData name="Rachel Iles" userId="80abbc71-045e-409a-a317-7d3641ca40a2" providerId="ADAL" clId="{25F4738E-157C-404C-990E-31A2E871D1A0}" dt="2023-07-25T09:27:57.742" v="648" actId="478"/>
          <ac:spMkLst>
            <pc:docMk/>
            <pc:sldMk cId="1870603913" sldId="356"/>
            <ac:spMk id="2" creationId="{7F81566E-5490-41B0-400F-D336B245709F}"/>
          </ac:spMkLst>
        </pc:spChg>
        <pc:spChg chg="del">
          <ac:chgData name="Rachel Iles" userId="80abbc71-045e-409a-a317-7d3641ca40a2" providerId="ADAL" clId="{25F4738E-157C-404C-990E-31A2E871D1A0}" dt="2023-07-25T09:27:55.685" v="647" actId="478"/>
          <ac:spMkLst>
            <pc:docMk/>
            <pc:sldMk cId="1870603913" sldId="356"/>
            <ac:spMk id="3" creationId="{68B65743-B222-CF28-3013-D50748E11794}"/>
          </ac:spMkLst>
        </pc:spChg>
        <pc:spChg chg="add mod">
          <ac:chgData name="Rachel Iles" userId="80abbc71-045e-409a-a317-7d3641ca40a2" providerId="ADAL" clId="{25F4738E-157C-404C-990E-31A2E871D1A0}" dt="2023-07-25T09:38:33.817" v="1120" actId="1076"/>
          <ac:spMkLst>
            <pc:docMk/>
            <pc:sldMk cId="1870603913" sldId="356"/>
            <ac:spMk id="7" creationId="{5E686BB1-565D-3160-0D58-F78272760AA5}"/>
          </ac:spMkLst>
        </pc:spChg>
        <pc:graphicFrameChg chg="add del mod">
          <ac:chgData name="Rachel Iles" userId="80abbc71-045e-409a-a317-7d3641ca40a2" providerId="ADAL" clId="{25F4738E-157C-404C-990E-31A2E871D1A0}" dt="2023-07-25T09:29:22.602" v="658"/>
          <ac:graphicFrameMkLst>
            <pc:docMk/>
            <pc:sldMk cId="1870603913" sldId="356"/>
            <ac:graphicFrameMk id="4" creationId="{DCBD8B61-96AD-5874-4FCF-8C0E50F6EF4C}"/>
          </ac:graphicFrameMkLst>
        </pc:graphicFrameChg>
        <pc:graphicFrameChg chg="add del mod">
          <ac:chgData name="Rachel Iles" userId="80abbc71-045e-409a-a317-7d3641ca40a2" providerId="ADAL" clId="{25F4738E-157C-404C-990E-31A2E871D1A0}" dt="2023-07-25T09:29:41.271" v="664" actId="478"/>
          <ac:graphicFrameMkLst>
            <pc:docMk/>
            <pc:sldMk cId="1870603913" sldId="356"/>
            <ac:graphicFrameMk id="5" creationId="{67EEB351-ED5F-BCE0-AABE-ACF9DE34453D}"/>
          </ac:graphicFrameMkLst>
        </pc:graphicFrameChg>
        <pc:picChg chg="add del mod">
          <ac:chgData name="Rachel Iles" userId="80abbc71-045e-409a-a317-7d3641ca40a2" providerId="ADAL" clId="{25F4738E-157C-404C-990E-31A2E871D1A0}" dt="2023-07-25T09:29:41.271" v="664" actId="478"/>
          <ac:picMkLst>
            <pc:docMk/>
            <pc:sldMk cId="1870603913" sldId="356"/>
            <ac:picMk id="2049" creationId="{CB40F059-BF84-D0FD-D78E-FEDEA749F277}"/>
          </ac:picMkLst>
        </pc:picChg>
        <pc:picChg chg="add del mod">
          <ac:chgData name="Rachel Iles" userId="80abbc71-045e-409a-a317-7d3641ca40a2" providerId="ADAL" clId="{25F4738E-157C-404C-990E-31A2E871D1A0}" dt="2023-07-25T09:29:41.271" v="664" actId="478"/>
          <ac:picMkLst>
            <pc:docMk/>
            <pc:sldMk cId="1870603913" sldId="356"/>
            <ac:picMk id="2050" creationId="{068A0B88-A38F-4356-5A28-93472E125BA7}"/>
          </ac:picMkLst>
        </pc:picChg>
      </pc:sldChg>
      <pc:sldChg chg="addSp delSp modSp new mod">
        <pc:chgData name="Rachel Iles" userId="80abbc71-045e-409a-a317-7d3641ca40a2" providerId="ADAL" clId="{25F4738E-157C-404C-990E-31A2E871D1A0}" dt="2023-08-15T13:59:39.577" v="4545" actId="27636"/>
        <pc:sldMkLst>
          <pc:docMk/>
          <pc:sldMk cId="2379655565" sldId="357"/>
        </pc:sldMkLst>
        <pc:spChg chg="del mod">
          <ac:chgData name="Rachel Iles" userId="80abbc71-045e-409a-a317-7d3641ca40a2" providerId="ADAL" clId="{25F4738E-157C-404C-990E-31A2E871D1A0}" dt="2023-08-15T13:58:54.807" v="4531" actId="478"/>
          <ac:spMkLst>
            <pc:docMk/>
            <pc:sldMk cId="2379655565" sldId="357"/>
            <ac:spMk id="2" creationId="{DF8856B4-9041-EF05-1523-A234C77A6441}"/>
          </ac:spMkLst>
        </pc:spChg>
        <pc:spChg chg="mod">
          <ac:chgData name="Rachel Iles" userId="80abbc71-045e-409a-a317-7d3641ca40a2" providerId="ADAL" clId="{25F4738E-157C-404C-990E-31A2E871D1A0}" dt="2023-08-15T13:59:39.577" v="4545" actId="27636"/>
          <ac:spMkLst>
            <pc:docMk/>
            <pc:sldMk cId="2379655565" sldId="357"/>
            <ac:spMk id="3" creationId="{073AEB14-7B59-278B-0CBB-0A29E5EA43AD}"/>
          </ac:spMkLst>
        </pc:spChg>
        <pc:spChg chg="add del mod">
          <ac:chgData name="Rachel Iles" userId="80abbc71-045e-409a-a317-7d3641ca40a2" providerId="ADAL" clId="{25F4738E-157C-404C-990E-31A2E871D1A0}" dt="2023-08-15T13:59:19.019" v="4535" actId="478"/>
          <ac:spMkLst>
            <pc:docMk/>
            <pc:sldMk cId="2379655565" sldId="357"/>
            <ac:spMk id="5" creationId="{FB50409F-9017-AB83-104B-1399426593AA}"/>
          </ac:spMkLst>
        </pc:spChg>
      </pc:sldChg>
      <pc:sldChg chg="modSp new mod">
        <pc:chgData name="Rachel Iles" userId="80abbc71-045e-409a-a317-7d3641ca40a2" providerId="ADAL" clId="{25F4738E-157C-404C-990E-31A2E871D1A0}" dt="2023-07-25T09:48:29.253" v="1317" actId="20577"/>
        <pc:sldMkLst>
          <pc:docMk/>
          <pc:sldMk cId="697629135" sldId="358"/>
        </pc:sldMkLst>
        <pc:spChg chg="mod">
          <ac:chgData name="Rachel Iles" userId="80abbc71-045e-409a-a317-7d3641ca40a2" providerId="ADAL" clId="{25F4738E-157C-404C-990E-31A2E871D1A0}" dt="2023-07-25T09:46:45.170" v="1260" actId="403"/>
          <ac:spMkLst>
            <pc:docMk/>
            <pc:sldMk cId="697629135" sldId="358"/>
            <ac:spMk id="2" creationId="{1EDFEB05-313B-1DE6-47CA-7C40FCE9332B}"/>
          </ac:spMkLst>
        </pc:spChg>
        <pc:spChg chg="mod">
          <ac:chgData name="Rachel Iles" userId="80abbc71-045e-409a-a317-7d3641ca40a2" providerId="ADAL" clId="{25F4738E-157C-404C-990E-31A2E871D1A0}" dt="2023-07-25T09:48:29.253" v="1317" actId="20577"/>
          <ac:spMkLst>
            <pc:docMk/>
            <pc:sldMk cId="697629135" sldId="358"/>
            <ac:spMk id="3" creationId="{F839241E-E17C-B48E-BC95-54C3A1A04AB6}"/>
          </ac:spMkLst>
        </pc:spChg>
      </pc:sldChg>
      <pc:sldChg chg="modSp new mod">
        <pc:chgData name="Rachel Iles" userId="80abbc71-045e-409a-a317-7d3641ca40a2" providerId="ADAL" clId="{25F4738E-157C-404C-990E-31A2E871D1A0}" dt="2023-07-25T09:48:04.071" v="1305" actId="20577"/>
        <pc:sldMkLst>
          <pc:docMk/>
          <pc:sldMk cId="5319173" sldId="359"/>
        </pc:sldMkLst>
        <pc:spChg chg="mod">
          <ac:chgData name="Rachel Iles" userId="80abbc71-045e-409a-a317-7d3641ca40a2" providerId="ADAL" clId="{25F4738E-157C-404C-990E-31A2E871D1A0}" dt="2023-07-25T09:48:04.071" v="1305" actId="20577"/>
          <ac:spMkLst>
            <pc:docMk/>
            <pc:sldMk cId="5319173" sldId="359"/>
            <ac:spMk id="2" creationId="{E183D4F1-131B-97D2-D541-D8FC551CFD53}"/>
          </ac:spMkLst>
        </pc:spChg>
        <pc:spChg chg="mod">
          <ac:chgData name="Rachel Iles" userId="80abbc71-045e-409a-a317-7d3641ca40a2" providerId="ADAL" clId="{25F4738E-157C-404C-990E-31A2E871D1A0}" dt="2023-07-25T09:47:24.089" v="1282" actId="14100"/>
          <ac:spMkLst>
            <pc:docMk/>
            <pc:sldMk cId="5319173" sldId="359"/>
            <ac:spMk id="3" creationId="{185824E5-4454-6F60-97E7-38671636163D}"/>
          </ac:spMkLst>
        </pc:spChg>
      </pc:sldChg>
      <pc:sldChg chg="modSp new mod">
        <pc:chgData name="Rachel Iles" userId="80abbc71-045e-409a-a317-7d3641ca40a2" providerId="ADAL" clId="{25F4738E-157C-404C-990E-31A2E871D1A0}" dt="2023-07-25T10:23:46.934" v="2486" actId="20577"/>
        <pc:sldMkLst>
          <pc:docMk/>
          <pc:sldMk cId="2810627898" sldId="360"/>
        </pc:sldMkLst>
        <pc:spChg chg="mod">
          <ac:chgData name="Rachel Iles" userId="80abbc71-045e-409a-a317-7d3641ca40a2" providerId="ADAL" clId="{25F4738E-157C-404C-990E-31A2E871D1A0}" dt="2023-07-25T09:49:22.103" v="1347" actId="1076"/>
          <ac:spMkLst>
            <pc:docMk/>
            <pc:sldMk cId="2810627898" sldId="360"/>
            <ac:spMk id="2" creationId="{84BC484E-CCEA-98BB-B336-E268E65452DE}"/>
          </ac:spMkLst>
        </pc:spChg>
        <pc:spChg chg="mod">
          <ac:chgData name="Rachel Iles" userId="80abbc71-045e-409a-a317-7d3641ca40a2" providerId="ADAL" clId="{25F4738E-157C-404C-990E-31A2E871D1A0}" dt="2023-07-25T10:23:46.934" v="2486" actId="20577"/>
          <ac:spMkLst>
            <pc:docMk/>
            <pc:sldMk cId="2810627898" sldId="360"/>
            <ac:spMk id="3" creationId="{F4E5BACA-1459-8400-DDAB-05B557DA0A23}"/>
          </ac:spMkLst>
        </pc:spChg>
      </pc:sldChg>
      <pc:sldChg chg="modSp new mod">
        <pc:chgData name="Rachel Iles" userId="80abbc71-045e-409a-a317-7d3641ca40a2" providerId="ADAL" clId="{25F4738E-157C-404C-990E-31A2E871D1A0}" dt="2023-07-25T09:51:21.946" v="1402" actId="27636"/>
        <pc:sldMkLst>
          <pc:docMk/>
          <pc:sldMk cId="3633320399" sldId="361"/>
        </pc:sldMkLst>
        <pc:spChg chg="mod">
          <ac:chgData name="Rachel Iles" userId="80abbc71-045e-409a-a317-7d3641ca40a2" providerId="ADAL" clId="{25F4738E-157C-404C-990E-31A2E871D1A0}" dt="2023-07-25T09:51:18.361" v="1400" actId="1076"/>
          <ac:spMkLst>
            <pc:docMk/>
            <pc:sldMk cId="3633320399" sldId="361"/>
            <ac:spMk id="2" creationId="{AA5CA6C5-9B8F-E4D2-7E68-C7AB4E49A29C}"/>
          </ac:spMkLst>
        </pc:spChg>
        <pc:spChg chg="mod">
          <ac:chgData name="Rachel Iles" userId="80abbc71-045e-409a-a317-7d3641ca40a2" providerId="ADAL" clId="{25F4738E-157C-404C-990E-31A2E871D1A0}" dt="2023-07-25T09:51:21.946" v="1402" actId="27636"/>
          <ac:spMkLst>
            <pc:docMk/>
            <pc:sldMk cId="3633320399" sldId="361"/>
            <ac:spMk id="3" creationId="{A08C4D68-41FD-C1F1-552A-CA3A967CA985}"/>
          </ac:spMkLst>
        </pc:spChg>
      </pc:sldChg>
      <pc:sldChg chg="modSp new mod">
        <pc:chgData name="Rachel Iles" userId="80abbc71-045e-409a-a317-7d3641ca40a2" providerId="ADAL" clId="{25F4738E-157C-404C-990E-31A2E871D1A0}" dt="2023-07-25T10:07:14.583" v="1650" actId="1076"/>
        <pc:sldMkLst>
          <pc:docMk/>
          <pc:sldMk cId="2406063007" sldId="362"/>
        </pc:sldMkLst>
        <pc:spChg chg="mod">
          <ac:chgData name="Rachel Iles" userId="80abbc71-045e-409a-a317-7d3641ca40a2" providerId="ADAL" clId="{25F4738E-157C-404C-990E-31A2E871D1A0}" dt="2023-07-25T10:04:57.403" v="1605" actId="20577"/>
          <ac:spMkLst>
            <pc:docMk/>
            <pc:sldMk cId="2406063007" sldId="362"/>
            <ac:spMk id="2" creationId="{9C14D84C-5AA8-1270-08ED-6F932DC16E7F}"/>
          </ac:spMkLst>
        </pc:spChg>
        <pc:spChg chg="mod">
          <ac:chgData name="Rachel Iles" userId="80abbc71-045e-409a-a317-7d3641ca40a2" providerId="ADAL" clId="{25F4738E-157C-404C-990E-31A2E871D1A0}" dt="2023-07-25T10:06:53.734" v="1645" actId="1076"/>
          <ac:spMkLst>
            <pc:docMk/>
            <pc:sldMk cId="2406063007" sldId="362"/>
            <ac:spMk id="3" creationId="{5E7C46FC-3E8F-1DF3-39D3-84828C208EAC}"/>
          </ac:spMkLst>
        </pc:spChg>
        <pc:spChg chg="mod">
          <ac:chgData name="Rachel Iles" userId="80abbc71-045e-409a-a317-7d3641ca40a2" providerId="ADAL" clId="{25F4738E-157C-404C-990E-31A2E871D1A0}" dt="2023-07-25T10:07:14.583" v="1650" actId="1076"/>
          <ac:spMkLst>
            <pc:docMk/>
            <pc:sldMk cId="2406063007" sldId="362"/>
            <ac:spMk id="4" creationId="{8D480442-8965-1F46-CAEF-0C2094E6AD98}"/>
          </ac:spMkLst>
        </pc:spChg>
      </pc:sldChg>
      <pc:sldChg chg="modSp mod">
        <pc:chgData name="Rachel Iles" userId="80abbc71-045e-409a-a317-7d3641ca40a2" providerId="ADAL" clId="{25F4738E-157C-404C-990E-31A2E871D1A0}" dt="2023-07-25T10:08:38.407" v="1687" actId="1076"/>
        <pc:sldMkLst>
          <pc:docMk/>
          <pc:sldMk cId="1200468438" sldId="363"/>
        </pc:sldMkLst>
        <pc:spChg chg="mod">
          <ac:chgData name="Rachel Iles" userId="80abbc71-045e-409a-a317-7d3641ca40a2" providerId="ADAL" clId="{25F4738E-157C-404C-990E-31A2E871D1A0}" dt="2023-07-25T10:05:02.309" v="1606" actId="20577"/>
          <ac:spMkLst>
            <pc:docMk/>
            <pc:sldMk cId="1200468438" sldId="363"/>
            <ac:spMk id="2" creationId="{9C14D84C-5AA8-1270-08ED-6F932DC16E7F}"/>
          </ac:spMkLst>
        </pc:spChg>
        <pc:spChg chg="mod">
          <ac:chgData name="Rachel Iles" userId="80abbc71-045e-409a-a317-7d3641ca40a2" providerId="ADAL" clId="{25F4738E-157C-404C-990E-31A2E871D1A0}" dt="2023-07-25T10:08:24.518" v="1685" actId="27636"/>
          <ac:spMkLst>
            <pc:docMk/>
            <pc:sldMk cId="1200468438" sldId="363"/>
            <ac:spMk id="3" creationId="{5E7C46FC-3E8F-1DF3-39D3-84828C208EAC}"/>
          </ac:spMkLst>
        </pc:spChg>
        <pc:spChg chg="mod">
          <ac:chgData name="Rachel Iles" userId="80abbc71-045e-409a-a317-7d3641ca40a2" providerId="ADAL" clId="{25F4738E-157C-404C-990E-31A2E871D1A0}" dt="2023-07-25T10:08:38.407" v="1687" actId="1076"/>
          <ac:spMkLst>
            <pc:docMk/>
            <pc:sldMk cId="1200468438" sldId="363"/>
            <ac:spMk id="4" creationId="{8D480442-8965-1F46-CAEF-0C2094E6AD98}"/>
          </ac:spMkLst>
        </pc:spChg>
      </pc:sldChg>
      <pc:sldChg chg="modSp mod">
        <pc:chgData name="Rachel Iles" userId="80abbc71-045e-409a-a317-7d3641ca40a2" providerId="ADAL" clId="{25F4738E-157C-404C-990E-31A2E871D1A0}" dt="2023-07-25T10:09:33.808" v="1720" actId="1076"/>
        <pc:sldMkLst>
          <pc:docMk/>
          <pc:sldMk cId="756676970" sldId="364"/>
        </pc:sldMkLst>
        <pc:spChg chg="mod">
          <ac:chgData name="Rachel Iles" userId="80abbc71-045e-409a-a317-7d3641ca40a2" providerId="ADAL" clId="{25F4738E-157C-404C-990E-31A2E871D1A0}" dt="2023-07-25T10:05:05.522" v="1607" actId="20577"/>
          <ac:spMkLst>
            <pc:docMk/>
            <pc:sldMk cId="756676970" sldId="364"/>
            <ac:spMk id="2" creationId="{9C14D84C-5AA8-1270-08ED-6F932DC16E7F}"/>
          </ac:spMkLst>
        </pc:spChg>
        <pc:spChg chg="mod">
          <ac:chgData name="Rachel Iles" userId="80abbc71-045e-409a-a317-7d3641ca40a2" providerId="ADAL" clId="{25F4738E-157C-404C-990E-31A2E871D1A0}" dt="2023-07-25T10:04:10.945" v="1595" actId="113"/>
          <ac:spMkLst>
            <pc:docMk/>
            <pc:sldMk cId="756676970" sldId="364"/>
            <ac:spMk id="3" creationId="{5E7C46FC-3E8F-1DF3-39D3-84828C208EAC}"/>
          </ac:spMkLst>
        </pc:spChg>
        <pc:spChg chg="mod">
          <ac:chgData name="Rachel Iles" userId="80abbc71-045e-409a-a317-7d3641ca40a2" providerId="ADAL" clId="{25F4738E-157C-404C-990E-31A2E871D1A0}" dt="2023-07-25T10:09:33.808" v="1720" actId="1076"/>
          <ac:spMkLst>
            <pc:docMk/>
            <pc:sldMk cId="756676970" sldId="364"/>
            <ac:spMk id="4" creationId="{8D480442-8965-1F46-CAEF-0C2094E6AD98}"/>
          </ac:spMkLst>
        </pc:spChg>
      </pc:sldChg>
      <pc:sldChg chg="modSp mod">
        <pc:chgData name="Rachel Iles" userId="80abbc71-045e-409a-a317-7d3641ca40a2" providerId="ADAL" clId="{25F4738E-157C-404C-990E-31A2E871D1A0}" dt="2023-07-25T10:10:16.744" v="1751" actId="1076"/>
        <pc:sldMkLst>
          <pc:docMk/>
          <pc:sldMk cId="1419084978" sldId="365"/>
        </pc:sldMkLst>
        <pc:spChg chg="mod">
          <ac:chgData name="Rachel Iles" userId="80abbc71-045e-409a-a317-7d3641ca40a2" providerId="ADAL" clId="{25F4738E-157C-404C-990E-31A2E871D1A0}" dt="2023-07-25T10:05:08.190" v="1608" actId="20577"/>
          <ac:spMkLst>
            <pc:docMk/>
            <pc:sldMk cId="1419084978" sldId="365"/>
            <ac:spMk id="2" creationId="{9C14D84C-5AA8-1270-08ED-6F932DC16E7F}"/>
          </ac:spMkLst>
        </pc:spChg>
        <pc:spChg chg="mod">
          <ac:chgData name="Rachel Iles" userId="80abbc71-045e-409a-a317-7d3641ca40a2" providerId="ADAL" clId="{25F4738E-157C-404C-990E-31A2E871D1A0}" dt="2023-07-25T10:03:22.861" v="1565" actId="113"/>
          <ac:spMkLst>
            <pc:docMk/>
            <pc:sldMk cId="1419084978" sldId="365"/>
            <ac:spMk id="3" creationId="{5E7C46FC-3E8F-1DF3-39D3-84828C208EAC}"/>
          </ac:spMkLst>
        </pc:spChg>
        <pc:spChg chg="mod">
          <ac:chgData name="Rachel Iles" userId="80abbc71-045e-409a-a317-7d3641ca40a2" providerId="ADAL" clId="{25F4738E-157C-404C-990E-31A2E871D1A0}" dt="2023-07-25T10:10:16.744" v="1751" actId="1076"/>
          <ac:spMkLst>
            <pc:docMk/>
            <pc:sldMk cId="1419084978" sldId="365"/>
            <ac:spMk id="4" creationId="{8D480442-8965-1F46-CAEF-0C2094E6AD98}"/>
          </ac:spMkLst>
        </pc:spChg>
      </pc:sldChg>
      <pc:sldChg chg="modSp mod modNotesTx">
        <pc:chgData name="Rachel Iles" userId="80abbc71-045e-409a-a317-7d3641ca40a2" providerId="ADAL" clId="{25F4738E-157C-404C-990E-31A2E871D1A0}" dt="2023-07-25T10:35:59" v="3393" actId="20577"/>
        <pc:sldMkLst>
          <pc:docMk/>
          <pc:sldMk cId="1873743601" sldId="366"/>
        </pc:sldMkLst>
        <pc:spChg chg="mod">
          <ac:chgData name="Rachel Iles" userId="80abbc71-045e-409a-a317-7d3641ca40a2" providerId="ADAL" clId="{25F4738E-157C-404C-990E-31A2E871D1A0}" dt="2023-07-25T10:05:12.316" v="1609" actId="20577"/>
          <ac:spMkLst>
            <pc:docMk/>
            <pc:sldMk cId="1873743601" sldId="366"/>
            <ac:spMk id="2" creationId="{9C14D84C-5AA8-1270-08ED-6F932DC16E7F}"/>
          </ac:spMkLst>
        </pc:spChg>
        <pc:spChg chg="mod">
          <ac:chgData name="Rachel Iles" userId="80abbc71-045e-409a-a317-7d3641ca40a2" providerId="ADAL" clId="{25F4738E-157C-404C-990E-31A2E871D1A0}" dt="2023-07-25T10:04:05.036" v="1594" actId="113"/>
          <ac:spMkLst>
            <pc:docMk/>
            <pc:sldMk cId="1873743601" sldId="366"/>
            <ac:spMk id="3" creationId="{5E7C46FC-3E8F-1DF3-39D3-84828C208EAC}"/>
          </ac:spMkLst>
        </pc:spChg>
        <pc:spChg chg="mod">
          <ac:chgData name="Rachel Iles" userId="80abbc71-045e-409a-a317-7d3641ca40a2" providerId="ADAL" clId="{25F4738E-157C-404C-990E-31A2E871D1A0}" dt="2023-07-25T10:11:01.873" v="1776" actId="1076"/>
          <ac:spMkLst>
            <pc:docMk/>
            <pc:sldMk cId="1873743601" sldId="366"/>
            <ac:spMk id="4" creationId="{8D480442-8965-1F46-CAEF-0C2094E6AD98}"/>
          </ac:spMkLst>
        </pc:spChg>
      </pc:sldChg>
      <pc:sldChg chg="delSp modSp new mod modNotesTx">
        <pc:chgData name="Rachel Iles" userId="80abbc71-045e-409a-a317-7d3641ca40a2" providerId="ADAL" clId="{25F4738E-157C-404C-990E-31A2E871D1A0}" dt="2023-07-28T15:27:07.258" v="4530" actId="20577"/>
        <pc:sldMkLst>
          <pc:docMk/>
          <pc:sldMk cId="1895858938" sldId="367"/>
        </pc:sldMkLst>
        <pc:spChg chg="mod">
          <ac:chgData name="Rachel Iles" userId="80abbc71-045e-409a-a317-7d3641ca40a2" providerId="ADAL" clId="{25F4738E-157C-404C-990E-31A2E871D1A0}" dt="2023-07-25T10:32:18.724" v="3085" actId="1076"/>
          <ac:spMkLst>
            <pc:docMk/>
            <pc:sldMk cId="1895858938" sldId="367"/>
            <ac:spMk id="2" creationId="{CFA08526-894B-F06F-541A-F5404D87EDAD}"/>
          </ac:spMkLst>
        </pc:spChg>
        <pc:spChg chg="del">
          <ac:chgData name="Rachel Iles" userId="80abbc71-045e-409a-a317-7d3641ca40a2" providerId="ADAL" clId="{25F4738E-157C-404C-990E-31A2E871D1A0}" dt="2023-07-25T10:29:40.353" v="2888" actId="478"/>
          <ac:spMkLst>
            <pc:docMk/>
            <pc:sldMk cId="1895858938" sldId="367"/>
            <ac:spMk id="3" creationId="{27B1369B-D15B-4B00-38DF-C6E3BAC1C595}"/>
          </ac:spMkLst>
        </pc:spChg>
        <pc:spChg chg="mod">
          <ac:chgData name="Rachel Iles" userId="80abbc71-045e-409a-a317-7d3641ca40a2" providerId="ADAL" clId="{25F4738E-157C-404C-990E-31A2E871D1A0}" dt="2023-07-25T10:32:21.042" v="3086" actId="1076"/>
          <ac:spMkLst>
            <pc:docMk/>
            <pc:sldMk cId="1895858938" sldId="367"/>
            <ac:spMk id="4" creationId="{0D64E37B-1ED8-351E-CDDA-E2E09994B135}"/>
          </ac:spMkLst>
        </pc:spChg>
      </pc:sldChg>
      <pc:sldChg chg="addSp delSp modSp new mod modNotesTx">
        <pc:chgData name="Rachel Iles" userId="80abbc71-045e-409a-a317-7d3641ca40a2" providerId="ADAL" clId="{25F4738E-157C-404C-990E-31A2E871D1A0}" dt="2023-07-25T10:49:05.150" v="4464" actId="20577"/>
        <pc:sldMkLst>
          <pc:docMk/>
          <pc:sldMk cId="422618053" sldId="368"/>
        </pc:sldMkLst>
        <pc:spChg chg="del">
          <ac:chgData name="Rachel Iles" userId="80abbc71-045e-409a-a317-7d3641ca40a2" providerId="ADAL" clId="{25F4738E-157C-404C-990E-31A2E871D1A0}" dt="2023-07-25T10:45:33.709" v="4205" actId="478"/>
          <ac:spMkLst>
            <pc:docMk/>
            <pc:sldMk cId="422618053" sldId="368"/>
            <ac:spMk id="2" creationId="{F6F856A7-EF96-1170-6424-C1BF10DC5BA4}"/>
          </ac:spMkLst>
        </pc:spChg>
        <pc:spChg chg="mod">
          <ac:chgData name="Rachel Iles" userId="80abbc71-045e-409a-a317-7d3641ca40a2" providerId="ADAL" clId="{25F4738E-157C-404C-990E-31A2E871D1A0}" dt="2023-07-25T10:49:05.150" v="4464" actId="20577"/>
          <ac:spMkLst>
            <pc:docMk/>
            <pc:sldMk cId="422618053" sldId="368"/>
            <ac:spMk id="3" creationId="{F5FF3C8A-3F24-F16B-005A-7F5B87FA1ADE}"/>
          </ac:spMkLst>
        </pc:spChg>
        <pc:spChg chg="add mod">
          <ac:chgData name="Rachel Iles" userId="80abbc71-045e-409a-a317-7d3641ca40a2" providerId="ADAL" clId="{25F4738E-157C-404C-990E-31A2E871D1A0}" dt="2023-07-25T10:47:33.882" v="4348" actId="1076"/>
          <ac:spMkLst>
            <pc:docMk/>
            <pc:sldMk cId="422618053" sldId="368"/>
            <ac:spMk id="4" creationId="{C41EB3F3-8EA0-A4ED-9E7B-B95F00FB5CA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8/15/2023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FTF: </a:t>
            </a:r>
          </a:p>
          <a:p>
            <a:r>
              <a:rPr lang="en-GB" dirty="0"/>
              <a:t>Week 1 – Lectures 1 and 2</a:t>
            </a:r>
          </a:p>
          <a:p>
            <a:r>
              <a:rPr lang="en-GB" dirty="0"/>
              <a:t>Week 2 – Lectures 3 and 4</a:t>
            </a:r>
          </a:p>
          <a:p>
            <a:r>
              <a:rPr lang="en-GB" dirty="0"/>
              <a:t>Week 3 – Lectures </a:t>
            </a:r>
            <a:r>
              <a:rPr lang="en-GB"/>
              <a:t>5 </a:t>
            </a:r>
            <a:endParaRPr lang="en-GB" dirty="0"/>
          </a:p>
          <a:p>
            <a:r>
              <a:rPr lang="en-GB" dirty="0"/>
              <a:t>Week 4 – Lecture 6 and 7</a:t>
            </a:r>
          </a:p>
          <a:p>
            <a:endParaRPr lang="en-GB" dirty="0"/>
          </a:p>
          <a:p>
            <a:r>
              <a:rPr lang="en-GB" dirty="0"/>
              <a:t>DAYS:</a:t>
            </a:r>
          </a:p>
          <a:p>
            <a:r>
              <a:rPr lang="en-GB" dirty="0"/>
              <a:t>Week 1 – Lectures 1, 2 and 3</a:t>
            </a:r>
          </a:p>
          <a:p>
            <a:r>
              <a:rPr lang="en-GB" dirty="0"/>
              <a:t>Week 2 – Lectures 4 and 5</a:t>
            </a:r>
          </a:p>
          <a:p>
            <a:r>
              <a:rPr lang="en-GB" dirty="0"/>
              <a:t>Week 3 – Lectures 6 and 7</a:t>
            </a:r>
          </a:p>
          <a:p>
            <a:r>
              <a:rPr lang="en-GB" dirty="0"/>
              <a:t>Week 4 – Tutorials </a:t>
            </a:r>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1421256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xfrm>
            <a:off x="895350" y="731838"/>
            <a:ext cx="4878388" cy="3657600"/>
          </a:xfrm>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ea typeface="ＭＳ Ｐゴシック" pitchFamily="34" charset="-128"/>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29503" indent="-280578">
              <a:defRPr sz="2400">
                <a:solidFill>
                  <a:schemeClr val="tx1"/>
                </a:solidFill>
                <a:latin typeface="Times" charset="0"/>
                <a:ea typeface="ＭＳ Ｐゴシック" pitchFamily="34" charset="-128"/>
              </a:defRPr>
            </a:lvl2pPr>
            <a:lvl3pPr marL="1122312" indent="-224462">
              <a:defRPr sz="2400">
                <a:solidFill>
                  <a:schemeClr val="tx1"/>
                </a:solidFill>
                <a:latin typeface="Times" charset="0"/>
                <a:ea typeface="ＭＳ Ｐゴシック" pitchFamily="34" charset="-128"/>
              </a:defRPr>
            </a:lvl3pPr>
            <a:lvl4pPr marL="1571236" indent="-224462">
              <a:defRPr sz="2400">
                <a:solidFill>
                  <a:schemeClr val="tx1"/>
                </a:solidFill>
                <a:latin typeface="Times" charset="0"/>
                <a:ea typeface="ＭＳ Ｐゴシック" pitchFamily="34" charset="-128"/>
              </a:defRPr>
            </a:lvl4pPr>
            <a:lvl5pPr marL="2020161" indent="-224462">
              <a:defRPr sz="2400">
                <a:solidFill>
                  <a:schemeClr val="tx1"/>
                </a:solidFill>
                <a:latin typeface="Times" charset="0"/>
                <a:ea typeface="ＭＳ Ｐゴシック" pitchFamily="34" charset="-128"/>
              </a:defRPr>
            </a:lvl5pPr>
            <a:lvl6pPr marL="2469086" indent="-224462" eaLnBrk="0" fontAlgn="base" hangingPunct="0">
              <a:spcBef>
                <a:spcPct val="0"/>
              </a:spcBef>
              <a:spcAft>
                <a:spcPct val="0"/>
              </a:spcAft>
              <a:defRPr sz="2400">
                <a:solidFill>
                  <a:schemeClr val="tx1"/>
                </a:solidFill>
                <a:latin typeface="Times" charset="0"/>
                <a:ea typeface="ＭＳ Ｐゴシック" pitchFamily="34" charset="-128"/>
              </a:defRPr>
            </a:lvl6pPr>
            <a:lvl7pPr marL="2918010" indent="-224462" eaLnBrk="0" fontAlgn="base" hangingPunct="0">
              <a:spcBef>
                <a:spcPct val="0"/>
              </a:spcBef>
              <a:spcAft>
                <a:spcPct val="0"/>
              </a:spcAft>
              <a:defRPr sz="2400">
                <a:solidFill>
                  <a:schemeClr val="tx1"/>
                </a:solidFill>
                <a:latin typeface="Times" charset="0"/>
                <a:ea typeface="ＭＳ Ｐゴシック" pitchFamily="34" charset="-128"/>
              </a:defRPr>
            </a:lvl7pPr>
            <a:lvl8pPr marL="3366935" indent="-224462" eaLnBrk="0" fontAlgn="base" hangingPunct="0">
              <a:spcBef>
                <a:spcPct val="0"/>
              </a:spcBef>
              <a:spcAft>
                <a:spcPct val="0"/>
              </a:spcAft>
              <a:defRPr sz="2400">
                <a:solidFill>
                  <a:schemeClr val="tx1"/>
                </a:solidFill>
                <a:latin typeface="Times" charset="0"/>
                <a:ea typeface="ＭＳ Ｐゴシック" pitchFamily="34" charset="-128"/>
              </a:defRPr>
            </a:lvl8pPr>
            <a:lvl9pPr marL="3815860" indent="-224462" eaLnBrk="0" fontAlgn="base" hangingPunct="0">
              <a:spcBef>
                <a:spcPct val="0"/>
              </a:spcBef>
              <a:spcAft>
                <a:spcPct val="0"/>
              </a:spcAft>
              <a:defRPr sz="2400">
                <a:solidFill>
                  <a:schemeClr val="tx1"/>
                </a:solidFill>
                <a:latin typeface="Times" charset="0"/>
                <a:ea typeface="ＭＳ Ｐゴシック" pitchFamily="34" charset="-128"/>
              </a:defRPr>
            </a:lvl9pPr>
          </a:lstStyle>
          <a:p>
            <a:fld id="{0EFA5C0A-594C-41D8-BF69-F6680CC3D120}" type="slidenum">
              <a:rPr lang="en-GB" altLang="en-US" sz="1200">
                <a:solidFill>
                  <a:srgbClr val="000000"/>
                </a:solidFill>
                <a:latin typeface="Arial" pitchFamily="34" charset="0"/>
              </a:rPr>
              <a:pPr/>
              <a:t>7</a:t>
            </a:fld>
            <a:endParaRPr lang="en-GB" altLang="en-US" sz="1200">
              <a:solidFill>
                <a:srgbClr val="000000"/>
              </a:solidFill>
              <a:latin typeface="Arial" pitchFamily="34" charset="0"/>
            </a:endParaRPr>
          </a:p>
        </p:txBody>
      </p:sp>
    </p:spTree>
    <p:extLst>
      <p:ext uri="{BB962C8B-B14F-4D97-AF65-F5344CB8AC3E}">
        <p14:creationId xmlns:p14="http://schemas.microsoft.com/office/powerpoint/2010/main" val="1891018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8</a:t>
            </a:fld>
            <a:endParaRPr lang="en-GB"/>
          </a:p>
        </p:txBody>
      </p:sp>
    </p:spTree>
    <p:extLst>
      <p:ext uri="{BB962C8B-B14F-4D97-AF65-F5344CB8AC3E}">
        <p14:creationId xmlns:p14="http://schemas.microsoft.com/office/powerpoint/2010/main" val="3611626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students they are welcome to ONE tutorial per module to ask questions on the assignment. There will be time for this during week 4, but students can request a tutorial at any time during the module. </a:t>
            </a:r>
          </a:p>
        </p:txBody>
      </p:sp>
      <p:sp>
        <p:nvSpPr>
          <p:cNvPr id="4" name="Slide Number Placeholder 3"/>
          <p:cNvSpPr>
            <a:spLocks noGrp="1"/>
          </p:cNvSpPr>
          <p:nvPr>
            <p:ph type="sldNum" sz="quarter" idx="5"/>
          </p:nvPr>
        </p:nvSpPr>
        <p:spPr/>
        <p:txBody>
          <a:bodyPr/>
          <a:lstStyle/>
          <a:p>
            <a:fld id="{05FFDD11-B3EC-214B-B984-1798BFAD033A}" type="slidenum">
              <a:rPr lang="en-US" smtClean="0"/>
              <a:t>9</a:t>
            </a:fld>
            <a:endParaRPr lang="en-US"/>
          </a:p>
        </p:txBody>
      </p:sp>
    </p:spTree>
    <p:extLst>
      <p:ext uri="{BB962C8B-B14F-4D97-AF65-F5344CB8AC3E}">
        <p14:creationId xmlns:p14="http://schemas.microsoft.com/office/powerpoint/2010/main" val="834197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 on your personal and professional practice and development, where are you currently? How do you want to develop? What do you want to develop? Do you want to learn new skills? Do you want to gain new qualifications or CPD certificates? Do you want to develop your personal attributes such as confidence or communication skills? This will be personal to your own development, so everyone's PDP will be different. References are not required for this section. </a:t>
            </a:r>
          </a:p>
        </p:txBody>
      </p:sp>
      <p:sp>
        <p:nvSpPr>
          <p:cNvPr id="4" name="Slide Number Placeholder 3"/>
          <p:cNvSpPr>
            <a:spLocks noGrp="1"/>
          </p:cNvSpPr>
          <p:nvPr>
            <p:ph type="sldNum" sz="quarter" idx="5"/>
          </p:nvPr>
        </p:nvSpPr>
        <p:spPr/>
        <p:txBody>
          <a:bodyPr/>
          <a:lstStyle/>
          <a:p>
            <a:fld id="{05FFDD11-B3EC-214B-B984-1798BFAD033A}" type="slidenum">
              <a:rPr lang="en-US" smtClean="0"/>
              <a:t>10</a:t>
            </a:fld>
            <a:endParaRPr lang="en-US"/>
          </a:p>
        </p:txBody>
      </p:sp>
    </p:spTree>
    <p:extLst>
      <p:ext uri="{BB962C8B-B14F-4D97-AF65-F5344CB8AC3E}">
        <p14:creationId xmlns:p14="http://schemas.microsoft.com/office/powerpoint/2010/main" val="5515506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example of what to include in PDP</a:t>
            </a:r>
          </a:p>
          <a:p>
            <a:r>
              <a:rPr lang="en-GB" dirty="0"/>
              <a:t>Students can design their own templates if they wish</a:t>
            </a:r>
          </a:p>
          <a:p>
            <a:r>
              <a:rPr lang="en-GB" dirty="0"/>
              <a:t>Other templates available on Moodle to show to students </a:t>
            </a:r>
          </a:p>
        </p:txBody>
      </p:sp>
      <p:sp>
        <p:nvSpPr>
          <p:cNvPr id="4" name="Slide Number Placeholder 3"/>
          <p:cNvSpPr>
            <a:spLocks noGrp="1"/>
          </p:cNvSpPr>
          <p:nvPr>
            <p:ph type="sldNum" sz="quarter" idx="5"/>
          </p:nvPr>
        </p:nvSpPr>
        <p:spPr/>
        <p:txBody>
          <a:bodyPr/>
          <a:lstStyle/>
          <a:p>
            <a:fld id="{05FFDD11-B3EC-214B-B984-1798BFAD033A}" type="slidenum">
              <a:rPr lang="en-US" smtClean="0"/>
              <a:t>11</a:t>
            </a:fld>
            <a:endParaRPr lang="en-US"/>
          </a:p>
        </p:txBody>
      </p:sp>
    </p:spTree>
    <p:extLst>
      <p:ext uri="{BB962C8B-B14F-4D97-AF65-F5344CB8AC3E}">
        <p14:creationId xmlns:p14="http://schemas.microsoft.com/office/powerpoint/2010/main" val="43998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Students can structure this how they want to in terms of portrait/landscape, text boxes, paragraphs, images etc. </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12</a:t>
            </a:fld>
            <a:endParaRPr lang="en-US"/>
          </a:p>
        </p:txBody>
      </p:sp>
    </p:spTree>
    <p:extLst>
      <p:ext uri="{BB962C8B-B14F-4D97-AF65-F5344CB8AC3E}">
        <p14:creationId xmlns:p14="http://schemas.microsoft.com/office/powerpoint/2010/main" val="2445025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can structure this how they want to in terms of portrait/landscape, text boxes, paragraphs, images etc. </a:t>
            </a:r>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4164120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waffle – students only have 1000 words so need to be concise </a:t>
            </a:r>
          </a:p>
        </p:txBody>
      </p:sp>
      <p:sp>
        <p:nvSpPr>
          <p:cNvPr id="4" name="Slide Number Placeholder 3"/>
          <p:cNvSpPr>
            <a:spLocks noGrp="1"/>
          </p:cNvSpPr>
          <p:nvPr>
            <p:ph type="sldNum" sz="quarter" idx="5"/>
          </p:nvPr>
        </p:nvSpPr>
        <p:spPr/>
        <p:txBody>
          <a:bodyPr/>
          <a:lstStyle/>
          <a:p>
            <a:fld id="{05FFDD11-B3EC-214B-B984-1798BFAD033A}" type="slidenum">
              <a:rPr lang="en-US" smtClean="0"/>
              <a:t>15</a:t>
            </a:fld>
            <a:endParaRPr lang="en-US"/>
          </a:p>
        </p:txBody>
      </p:sp>
    </p:spTree>
    <p:extLst>
      <p:ext uri="{BB962C8B-B14F-4D97-AF65-F5344CB8AC3E}">
        <p14:creationId xmlns:p14="http://schemas.microsoft.com/office/powerpoint/2010/main" val="26673529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Proofread!</a:t>
            </a:r>
          </a:p>
          <a:p>
            <a:r>
              <a:rPr lang="en-GB" dirty="0"/>
              <a:t>Spelling, punctuation, grammar, sentence structure etc</a:t>
            </a:r>
          </a:p>
          <a:p>
            <a:r>
              <a:rPr lang="en-GB" dirty="0"/>
              <a:t>Format is important here as there are three very different sections with tables and templates – ensure you save your document as a PDF before your upload to Turnitin so that the formatting isn’t impacted</a:t>
            </a:r>
          </a:p>
        </p:txBody>
      </p:sp>
      <p:sp>
        <p:nvSpPr>
          <p:cNvPr id="4" name="Slide Number Placeholder 3"/>
          <p:cNvSpPr>
            <a:spLocks noGrp="1"/>
          </p:cNvSpPr>
          <p:nvPr>
            <p:ph type="sldNum" sz="quarter" idx="5"/>
          </p:nvPr>
        </p:nvSpPr>
        <p:spPr/>
        <p:txBody>
          <a:bodyPr/>
          <a:lstStyle/>
          <a:p>
            <a:fld id="{05FFDD11-B3EC-214B-B984-1798BFAD033A}" type="slidenum">
              <a:rPr lang="en-US" smtClean="0"/>
              <a:t>24</a:t>
            </a:fld>
            <a:endParaRPr lang="en-US"/>
          </a:p>
        </p:txBody>
      </p:sp>
    </p:spTree>
    <p:extLst>
      <p:ext uri="{BB962C8B-B14F-4D97-AF65-F5344CB8AC3E}">
        <p14:creationId xmlns:p14="http://schemas.microsoft.com/office/powerpoint/2010/main" val="4269621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57225" y="793750"/>
            <a:ext cx="5295900" cy="3971925"/>
          </a:xfrm>
        </p:spPr>
      </p:sp>
      <p:sp>
        <p:nvSpPr>
          <p:cNvPr id="3" name="Notes Placeholder 2"/>
          <p:cNvSpPr>
            <a:spLocks noGrp="1"/>
          </p:cNvSpPr>
          <p:nvPr>
            <p:ph type="body" idx="1"/>
          </p:nvPr>
        </p:nvSpPr>
        <p:spPr/>
        <p:txBody>
          <a:bodyPr/>
          <a:lstStyle/>
          <a:p>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4502D7E-44A0-4F6E-B3E2-6D08B9FFA326}" type="slidenum">
              <a:rPr kumimoji="0" lang="en-GB" altLang="cy-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cy-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43809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26</a:t>
            </a:fld>
            <a:endParaRPr lang="en-US"/>
          </a:p>
        </p:txBody>
      </p:sp>
    </p:spTree>
    <p:extLst>
      <p:ext uri="{BB962C8B-B14F-4D97-AF65-F5344CB8AC3E}">
        <p14:creationId xmlns:p14="http://schemas.microsoft.com/office/powerpoint/2010/main" val="15237700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657225" y="793750"/>
            <a:ext cx="5295900" cy="3971925"/>
          </a:xfrm>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F8C569E7-322E-4507-9BEE-D94CE7B73F25}" type="slidenum">
              <a:rPr lang="cy-GB" altLang="en-US" sz="1200" smtClean="0">
                <a:latin typeface="Arial" panose="020B0604020202020204" pitchFamily="34" charset="0"/>
              </a:rPr>
              <a:pPr/>
              <a:t>27</a:t>
            </a:fld>
            <a:endParaRPr lang="cy-GB" altLang="en-US" sz="1200">
              <a:latin typeface="Arial" panose="020B0604020202020204" pitchFamily="34" charset="0"/>
            </a:endParaRPr>
          </a:p>
        </p:txBody>
      </p:sp>
    </p:spTree>
    <p:extLst>
      <p:ext uri="{BB962C8B-B14F-4D97-AF65-F5344CB8AC3E}">
        <p14:creationId xmlns:p14="http://schemas.microsoft.com/office/powerpoint/2010/main" val="7913247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1E105F-8527-4319-AD10-2196F5B20AB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1059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also do this as a whiteboard activity if no access to </a:t>
            </a:r>
            <a:r>
              <a:rPr lang="en-GB" dirty="0" err="1"/>
              <a:t>menti</a:t>
            </a:r>
            <a:r>
              <a:rPr lang="en-GB" dirty="0"/>
              <a:t>-metre </a:t>
            </a:r>
          </a:p>
          <a:p>
            <a:r>
              <a:rPr lang="en-GB" dirty="0"/>
              <a:t>What do EYP need? What skills, values, attributes ae important? </a:t>
            </a:r>
          </a:p>
          <a:p>
            <a:r>
              <a:rPr lang="en-GB" dirty="0"/>
              <a:t>Communication</a:t>
            </a:r>
          </a:p>
          <a:p>
            <a:r>
              <a:rPr lang="en-GB" dirty="0"/>
              <a:t>Care</a:t>
            </a:r>
          </a:p>
          <a:p>
            <a:r>
              <a:rPr lang="en-GB" dirty="0"/>
              <a:t>Teamwork </a:t>
            </a:r>
          </a:p>
          <a:p>
            <a:r>
              <a:rPr lang="en-GB" dirty="0"/>
              <a:t>Enthusiasm </a:t>
            </a:r>
          </a:p>
        </p:txBody>
      </p:sp>
      <p:sp>
        <p:nvSpPr>
          <p:cNvPr id="4" name="Slide Number Placeholder 3"/>
          <p:cNvSpPr>
            <a:spLocks noGrp="1"/>
          </p:cNvSpPr>
          <p:nvPr>
            <p:ph type="sldNum" sz="quarter" idx="5"/>
          </p:nvPr>
        </p:nvSpPr>
        <p:spPr/>
        <p:txBody>
          <a:bodyPr/>
          <a:lstStyle/>
          <a:p>
            <a:fld id="{8A83A06D-66CB-42CB-A295-BE4F74E0D1BD}" type="slidenum">
              <a:rPr lang="en-GB" smtClean="0"/>
              <a:t>29</a:t>
            </a:fld>
            <a:endParaRPr lang="en-GB"/>
          </a:p>
        </p:txBody>
      </p:sp>
    </p:spTree>
    <p:extLst>
      <p:ext uri="{BB962C8B-B14F-4D97-AF65-F5344CB8AC3E}">
        <p14:creationId xmlns:p14="http://schemas.microsoft.com/office/powerpoint/2010/main" val="28985718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task – spider diagram/ table on A3 paper </a:t>
            </a:r>
          </a:p>
          <a:p>
            <a:r>
              <a:rPr lang="en-GB" dirty="0"/>
              <a:t>Think of all the different professionals that work in EY (Teachers, TAs, Nursery workers, Social workers, play therapist, </a:t>
            </a:r>
            <a:r>
              <a:rPr lang="en-GB" dirty="0" err="1"/>
              <a:t>methrin</a:t>
            </a:r>
            <a:r>
              <a:rPr lang="en-GB" dirty="0"/>
              <a:t>, LA officers, safeguarding officer, ALN support, play groups, community groups etc) and consider the specific skills and values needed for these roles. </a:t>
            </a:r>
          </a:p>
        </p:txBody>
      </p:sp>
      <p:sp>
        <p:nvSpPr>
          <p:cNvPr id="4" name="Slide Number Placeholder 3"/>
          <p:cNvSpPr>
            <a:spLocks noGrp="1"/>
          </p:cNvSpPr>
          <p:nvPr>
            <p:ph type="sldNum" sz="quarter" idx="5"/>
          </p:nvPr>
        </p:nvSpPr>
        <p:spPr/>
        <p:txBody>
          <a:bodyPr/>
          <a:lstStyle/>
          <a:p>
            <a:fld id="{8A83A06D-66CB-42CB-A295-BE4F74E0D1BD}" type="slidenum">
              <a:rPr lang="en-GB" smtClean="0"/>
              <a:t>30</a:t>
            </a:fld>
            <a:endParaRPr lang="en-GB"/>
          </a:p>
        </p:txBody>
      </p:sp>
    </p:spTree>
    <p:extLst>
      <p:ext uri="{BB962C8B-B14F-4D97-AF65-F5344CB8AC3E}">
        <p14:creationId xmlns:p14="http://schemas.microsoft.com/office/powerpoint/2010/main" val="35303081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plenty of resources available on Moodle to support you with your assignment! </a:t>
            </a:r>
          </a:p>
        </p:txBody>
      </p:sp>
      <p:sp>
        <p:nvSpPr>
          <p:cNvPr id="4" name="Slide Number Placeholder 3"/>
          <p:cNvSpPr>
            <a:spLocks noGrp="1"/>
          </p:cNvSpPr>
          <p:nvPr>
            <p:ph type="sldNum" sz="quarter" idx="5"/>
          </p:nvPr>
        </p:nvSpPr>
        <p:spPr/>
        <p:txBody>
          <a:bodyPr/>
          <a:lstStyle/>
          <a:p>
            <a:fld id="{05FFDD11-B3EC-214B-B984-1798BFAD033A}" type="slidenum">
              <a:rPr lang="en-US" smtClean="0"/>
              <a:t>31</a:t>
            </a:fld>
            <a:endParaRPr lang="en-US"/>
          </a:p>
        </p:txBody>
      </p:sp>
    </p:spTree>
    <p:extLst>
      <p:ext uri="{BB962C8B-B14F-4D97-AF65-F5344CB8AC3E}">
        <p14:creationId xmlns:p14="http://schemas.microsoft.com/office/powerpoint/2010/main" val="315457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09517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063170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0427108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20232305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6178258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246263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8433998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6603717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GB"/>
              <a:t>Click to edit Master title style</a:t>
            </a:r>
            <a:endParaRPr lang="en-US"/>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99117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3140050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3391225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615392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016867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78268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317774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015035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542427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04264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100210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3.xml"/></Relationships>
</file>

<file path=ppt/slideMasters/_rels/slideMaster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0.xml"/><Relationship Id="rId7" Type="http://schemas.openxmlformats.org/officeDocument/2006/relationships/theme" Target="../theme/theme8.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9.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theme" Target="../theme/theme9.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2.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23.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24.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25.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26.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27.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28.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29.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0.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8/15/2023</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434983733"/>
      </p:ext>
    </p:extLst>
  </p:cSld>
  <p:clrMap bg1="lt1" tx1="dk1" bg2="lt2" tx2="dk2" accent1="accent1" accent2="accent2" accent3="accent3" accent4="accent4" accent5="accent5" accent6="accent6" hlink="hlink" folHlink="folHlink"/>
  <p:sldLayoutIdLst>
    <p:sldLayoutId id="2147483776" r:id="rId1"/>
    <p:sldLayoutId id="214748377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8/15/2023</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8/15/2023</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userDrawn="1"/>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60916805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6" r:id="rId4"/>
    <p:sldLayoutId id="214748379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8/15/2023</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2492456996"/>
      </p:ext>
    </p:extLst>
  </p:cSld>
  <p:clrMap bg1="lt1" tx1="dk1" bg2="lt2" tx2="dk2" accent1="accent1" accent2="accent2" accent3="accent3" accent4="accent4" accent5="accent5" accent6="accent6" hlink="hlink" folHlink="folHlink"/>
  <p:sldLayoutIdLst>
    <p:sldLayoutId id="2147483799" r:id="rId1"/>
    <p:sldLayoutId id="2147483802" r:id="rId2"/>
    <p:sldLayoutId id="2147483806" r:id="rId3"/>
    <p:sldLayoutId id="214748381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74841858"/>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81636072"/>
      </p:ext>
    </p:extLst>
  </p:cSld>
  <p:clrMap bg1="lt1" tx1="dk1" bg2="lt2" tx2="dk2" accent1="accent1" accent2="accent2" accent3="accent3" accent4="accent4" accent5="accent5" accent6="accent6" hlink="hlink" folHlink="folHlink"/>
  <p:sldLayoutIdLst>
    <p:sldLayoutId id="21474837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06151876"/>
      </p:ext>
    </p:extLst>
  </p:cSld>
  <p:clrMap bg1="lt1" tx1="dk1" bg2="lt2" tx2="dk2" accent1="accent1" accent2="accent2" accent3="accent3" accent4="accent4" accent5="accent5" accent6="accent6" hlink="hlink" folHlink="folHlink"/>
  <p:sldLayoutIdLst>
    <p:sldLayoutId id="21474837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78632150"/>
      </p:ext>
    </p:extLst>
  </p:cSld>
  <p:clrMap bg1="lt1" tx1="dk1" bg2="lt2" tx2="dk2" accent1="accent1" accent2="accent2" accent3="accent3" accent4="accent4" accent5="accent5" accent6="accent6" hlink="hlink" folHlink="folHlink"/>
  <p:sldLayoutIdLst>
    <p:sldLayoutId id="21474837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67377243"/>
      </p:ext>
    </p:extLst>
  </p:cSld>
  <p:clrMap bg1="lt1" tx1="dk1" bg2="lt2" tx2="dk2" accent1="accent1" accent2="accent2" accent3="accent3" accent4="accent4" accent5="accent5" accent6="accent6" hlink="hlink" folHlink="folHlink"/>
  <p:sldLayoutIdLst>
    <p:sldLayoutId id="21474837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4821867"/>
      </p:ext>
    </p:extLst>
  </p:cSld>
  <p:clrMap bg1="lt1" tx1="dk1" bg2="lt2" tx2="dk2" accent1="accent1" accent2="accent2" accent3="accent3" accent4="accent4" accent5="accent5" accent6="accent6" hlink="hlink" folHlink="folHlink"/>
  <p:sldLayoutIdLst>
    <p:sldLayoutId id="21474837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16903093"/>
      </p:ext>
    </p:extLst>
  </p:cSld>
  <p:clrMap bg1="lt1" tx1="dk1" bg2="lt2" tx2="dk2" accent1="accent1" accent2="accent2" accent3="accent3" accent4="accent4" accent5="accent5" accent6="accent6" hlink="hlink" folHlink="folHlink"/>
  <p:sldLayoutIdLst>
    <p:sldLayoutId id="21474837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07452737"/>
      </p:ext>
    </p:extLst>
  </p:cSld>
  <p:clrMap bg1="lt1" tx1="dk1" bg2="lt2" tx2="dk2" accent1="accent1" accent2="accent2" accent3="accent3" accent4="accent4" accent5="accent5" accent6="accent6" hlink="hlink" folHlink="folHlink"/>
  <p:sldLayoutIdLst>
    <p:sldLayoutId id="21474837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0.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hyperlink" Target="mailto:ITServiceDesk@uwtsd.ac.uk" TargetMode="External"/><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hyperlink" Target="mailto:moodle@uwtsd.ac.uk"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hyperlink" Target="https://whelf-uwtsd.leganto.exlibrisgroup.com/leganto/readinglist/lists/9506598490002421" TargetMode="External"/><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openxmlformats.org/officeDocument/2006/relationships/hyperlink" Target="https://www-citethemrightonline-com.ezproxy.uwts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EE9DB-5B30-6AB9-D106-343A24194470}"/>
              </a:ext>
            </a:extLst>
          </p:cNvPr>
          <p:cNvSpPr>
            <a:spLocks noGrp="1"/>
          </p:cNvSpPr>
          <p:nvPr>
            <p:ph type="title"/>
          </p:nvPr>
        </p:nvSpPr>
        <p:spPr>
          <a:xfrm>
            <a:off x="384285" y="1358165"/>
            <a:ext cx="3880287" cy="4090135"/>
          </a:xfrm>
        </p:spPr>
        <p:txBody>
          <a:bodyPr/>
          <a:lstStyle/>
          <a:p>
            <a: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ECEY4009C: </a:t>
            </a:r>
            <a:r>
              <a:rPr kumimoji="0" lang="en-GB" sz="4000" i="1"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Ymarferydd</a:t>
            </a:r>
            <a: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4000" i="1"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Proffesiynol</a:t>
            </a:r>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lang="en-GB" sz="4000" i="1" dirty="0">
                <a:solidFill>
                  <a:srgbClr val="FFFFFF"/>
                </a:solidFill>
                <a:latin typeface="Arial" panose="020B0604020202020204" pitchFamily="34" charset="0"/>
                <a:cs typeface="Arial" panose="020B0604020202020204" pitchFamily="34" charset="0"/>
              </a:rPr>
              <a:t>ECEY4009: Professional Practitioner</a:t>
            </a:r>
            <a:br>
              <a:rPr lang="en-GB" sz="2800" b="1" dirty="0">
                <a:solidFill>
                  <a:srgbClr val="FFFFFF"/>
                </a:solidFill>
                <a:latin typeface="Arial" panose="020B0604020202020204" pitchFamily="34" charset="0"/>
                <a:cs typeface="Arial" panose="020B0604020202020204" pitchFamily="34" charset="0"/>
              </a:rPr>
            </a:br>
            <a:b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endParaRPr lang="en-GB" dirty="0"/>
          </a:p>
        </p:txBody>
      </p:sp>
    </p:spTree>
    <p:extLst>
      <p:ext uri="{BB962C8B-B14F-4D97-AF65-F5344CB8AC3E}">
        <p14:creationId xmlns:p14="http://schemas.microsoft.com/office/powerpoint/2010/main" val="1989432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3D941E-5569-FE77-94A1-BFC11680BEC1}"/>
              </a:ext>
            </a:extLst>
          </p:cNvPr>
          <p:cNvSpPr>
            <a:spLocks noGrp="1"/>
          </p:cNvSpPr>
          <p:nvPr>
            <p:ph sz="half" idx="1"/>
          </p:nvPr>
        </p:nvSpPr>
        <p:spPr>
          <a:xfrm>
            <a:off x="405493" y="381000"/>
            <a:ext cx="3867150" cy="5178287"/>
          </a:xfrm>
        </p:spPr>
        <p:txBody>
          <a:bodyPr>
            <a:normAutofit fontScale="85000" lnSpcReduction="20000"/>
          </a:bodyPr>
          <a:lstStyle/>
          <a:p>
            <a:pPr marL="0" indent="0">
              <a:lnSpc>
                <a:spcPct val="120000"/>
              </a:lnSpc>
              <a:spcBef>
                <a:spcPts val="700"/>
              </a:spcBef>
              <a:buNone/>
              <a:defRPr/>
            </a:pPr>
            <a:r>
              <a:rPr lang="en-GB" altLang="en-US" sz="2800" b="1" dirty="0">
                <a:latin typeface="Arial" panose="020B0604020202020204" pitchFamily="34" charset="0"/>
                <a:cs typeface="Arial" panose="020B0604020202020204" pitchFamily="34" charset="0"/>
              </a:rPr>
              <a:t>ECEY4009C </a:t>
            </a:r>
          </a:p>
          <a:p>
            <a:pPr marL="0" indent="0">
              <a:lnSpc>
                <a:spcPct val="120000"/>
              </a:lnSpc>
              <a:spcBef>
                <a:spcPts val="700"/>
              </a:spcBef>
              <a:buNone/>
              <a:defRPr/>
            </a:pPr>
            <a:r>
              <a:rPr lang="en-GB" altLang="en-US" sz="2800" b="1" dirty="0" err="1">
                <a:latin typeface="Arial" panose="020B0604020202020204" pitchFamily="34" charset="0"/>
                <a:cs typeface="Arial" panose="020B0604020202020204" pitchFamily="34" charset="0"/>
              </a:rPr>
              <a:t>Darlith</a:t>
            </a:r>
            <a:r>
              <a:rPr lang="en-GB" altLang="en-US" sz="2800" b="1" dirty="0">
                <a:latin typeface="Arial" panose="020B0604020202020204" pitchFamily="34" charset="0"/>
                <a:cs typeface="Arial" panose="020B0604020202020204" pitchFamily="34" charset="0"/>
              </a:rPr>
              <a:t> 1:  </a:t>
            </a:r>
          </a:p>
          <a:p>
            <a:pPr marL="0" indent="0">
              <a:lnSpc>
                <a:spcPct val="120000"/>
              </a:lnSpc>
              <a:spcBef>
                <a:spcPts val="700"/>
              </a:spcBef>
              <a:buNone/>
              <a:defRPr/>
            </a:pPr>
            <a:r>
              <a:rPr lang="en-GB" altLang="en-US" sz="2800" dirty="0" err="1">
                <a:latin typeface="Arial" panose="020B0604020202020204" pitchFamily="34" charset="0"/>
                <a:cs typeface="Arial" panose="020B0604020202020204" pitchFamily="34" charset="0"/>
              </a:rPr>
              <a:t>Cyflywniad</a:t>
            </a:r>
            <a:r>
              <a:rPr lang="en-GB" altLang="en-US" sz="2800" dirty="0">
                <a:latin typeface="Arial" panose="020B0604020202020204" pitchFamily="34" charset="0"/>
                <a:cs typeface="Arial" panose="020B0604020202020204" pitchFamily="34" charset="0"/>
              </a:rPr>
              <a:t> ac </a:t>
            </a:r>
            <a:r>
              <a:rPr lang="en-GB" altLang="en-US" sz="2800" dirty="0" err="1">
                <a:latin typeface="Arial" panose="020B0604020202020204" pitchFamily="34" charset="0"/>
                <a:cs typeface="Arial" panose="020B0604020202020204" pitchFamily="34" charset="0"/>
              </a:rPr>
              <a:t>Asesiad</a:t>
            </a:r>
            <a:endParaRPr lang="en-GB" altLang="en-US" sz="2800" dirty="0">
              <a:latin typeface="Arial" panose="020B0604020202020204" pitchFamily="34" charset="0"/>
              <a:cs typeface="Arial" panose="020B0604020202020204" pitchFamily="34" charset="0"/>
            </a:endParaRPr>
          </a:p>
          <a:p>
            <a:pPr marL="0" indent="0">
              <a:lnSpc>
                <a:spcPct val="120000"/>
              </a:lnSpc>
              <a:spcBef>
                <a:spcPts val="700"/>
              </a:spcBef>
              <a:buNone/>
              <a:defRPr/>
            </a:pPr>
            <a:endParaRPr lang="en-GB" altLang="en-US" sz="2800" b="1" dirty="0">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sz="2800" b="1" dirty="0" err="1">
                <a:latin typeface="Arial" panose="020B0604020202020204" pitchFamily="34" charset="0"/>
                <a:cs typeface="Arial" panose="020B0604020202020204" pitchFamily="34" charset="0"/>
              </a:rPr>
              <a:t>Cydlynydd</a:t>
            </a:r>
            <a:r>
              <a:rPr lang="en-GB" altLang="en-US" sz="2800" b="1" dirty="0">
                <a:latin typeface="Arial" panose="020B0604020202020204" pitchFamily="34" charset="0"/>
                <a:cs typeface="Arial" panose="020B0604020202020204" pitchFamily="34" charset="0"/>
              </a:rPr>
              <a:t> y </a:t>
            </a:r>
            <a:r>
              <a:rPr lang="en-GB" altLang="en-US" sz="2800" b="1" dirty="0" err="1">
                <a:latin typeface="Arial" panose="020B0604020202020204" pitchFamily="34" charset="0"/>
                <a:cs typeface="Arial" panose="020B0604020202020204" pitchFamily="34" charset="0"/>
              </a:rPr>
              <a:t>modwl</a:t>
            </a:r>
            <a:r>
              <a:rPr lang="en-GB" altLang="en-US" sz="2800" b="1" dirty="0">
                <a:latin typeface="Arial" panose="020B0604020202020204" pitchFamily="34" charset="0"/>
                <a:cs typeface="Arial" panose="020B0604020202020204" pitchFamily="34" charset="0"/>
              </a:rPr>
              <a:t>:</a:t>
            </a:r>
          </a:p>
          <a:p>
            <a:pPr marL="0" indent="0">
              <a:lnSpc>
                <a:spcPct val="120000"/>
              </a:lnSpc>
              <a:spcBef>
                <a:spcPts val="700"/>
              </a:spcBef>
              <a:buNone/>
              <a:defRPr/>
            </a:pPr>
            <a:r>
              <a:rPr lang="en-GB" altLang="en-US" sz="2800" dirty="0">
                <a:latin typeface="Arial" panose="020B0604020202020204" pitchFamily="34" charset="0"/>
                <a:cs typeface="Arial" panose="020B0604020202020204" pitchFamily="34" charset="0"/>
              </a:rPr>
              <a:t>Rachel Iles</a:t>
            </a:r>
          </a:p>
          <a:p>
            <a:pPr marL="0" indent="0">
              <a:lnSpc>
                <a:spcPct val="120000"/>
              </a:lnSpc>
              <a:spcBef>
                <a:spcPts val="700"/>
              </a:spcBef>
              <a:buNone/>
              <a:defRPr/>
            </a:pPr>
            <a:endParaRPr lang="en-GB" altLang="en-US" sz="2800" b="1" dirty="0">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sz="2800" b="1" dirty="0" err="1">
                <a:latin typeface="Arial" panose="020B0604020202020204" pitchFamily="34" charset="0"/>
                <a:cs typeface="Arial" panose="020B0604020202020204" pitchFamily="34" charset="0"/>
              </a:rPr>
              <a:t>Tîm</a:t>
            </a:r>
            <a:r>
              <a:rPr lang="en-GB" altLang="en-US" sz="2800" b="1" dirty="0">
                <a:latin typeface="Arial" panose="020B0604020202020204" pitchFamily="34" charset="0"/>
                <a:cs typeface="Arial" panose="020B0604020202020204" pitchFamily="34" charset="0"/>
              </a:rPr>
              <a:t> y </a:t>
            </a:r>
            <a:r>
              <a:rPr lang="en-GB" altLang="en-US" sz="2800" b="1" dirty="0" err="1">
                <a:latin typeface="Arial" panose="020B0604020202020204" pitchFamily="34" charset="0"/>
                <a:cs typeface="Arial" panose="020B0604020202020204" pitchFamily="34" charset="0"/>
              </a:rPr>
              <a:t>modiwl</a:t>
            </a:r>
            <a:r>
              <a:rPr lang="en-GB" altLang="en-US" sz="2800" b="1" dirty="0">
                <a:latin typeface="Arial" panose="020B0604020202020204" pitchFamily="34" charset="0"/>
                <a:cs typeface="Arial" panose="020B0604020202020204" pitchFamily="34" charset="0"/>
              </a:rPr>
              <a:t>:</a:t>
            </a:r>
          </a:p>
          <a:p>
            <a:pPr marL="0" indent="0">
              <a:lnSpc>
                <a:spcPct val="120000"/>
              </a:lnSpc>
              <a:spcBef>
                <a:spcPts val="700"/>
              </a:spcBef>
              <a:buNone/>
              <a:defRPr/>
            </a:pPr>
            <a:r>
              <a:rPr lang="en-GB" altLang="en-US" sz="2800" dirty="0">
                <a:latin typeface="Arial" panose="020B0604020202020204" pitchFamily="34" charset="0"/>
                <a:cs typeface="Arial" panose="020B0604020202020204" pitchFamily="34" charset="0"/>
              </a:rPr>
              <a:t>Natalie Macdonald</a:t>
            </a:r>
          </a:p>
          <a:p>
            <a:pPr marL="0" indent="0">
              <a:lnSpc>
                <a:spcPct val="120000"/>
              </a:lnSpc>
              <a:spcBef>
                <a:spcPts val="700"/>
              </a:spcBef>
              <a:buNone/>
              <a:defRPr/>
            </a:pPr>
            <a:r>
              <a:rPr lang="en-GB" altLang="en-US" sz="2800" dirty="0">
                <a:latin typeface="Arial" panose="020B0604020202020204" pitchFamily="34" charset="0"/>
                <a:cs typeface="Arial" panose="020B0604020202020204" pitchFamily="34" charset="0"/>
              </a:rPr>
              <a:t>Paul Darby</a:t>
            </a:r>
          </a:p>
          <a:p>
            <a:pPr marL="0" indent="0">
              <a:lnSpc>
                <a:spcPct val="120000"/>
              </a:lnSpc>
              <a:spcBef>
                <a:spcPts val="700"/>
              </a:spcBef>
              <a:buNone/>
              <a:defRPr/>
            </a:pPr>
            <a:r>
              <a:rPr lang="en-GB" altLang="en-US" sz="2800" dirty="0">
                <a:latin typeface="Arial" panose="020B0604020202020204" pitchFamily="34" charset="0"/>
                <a:cs typeface="Arial" panose="020B0604020202020204" pitchFamily="34" charset="0"/>
              </a:rPr>
              <a:t>Alison Rees-Edwards </a:t>
            </a:r>
          </a:p>
          <a:p>
            <a:endParaRPr lang="en-GB" dirty="0"/>
          </a:p>
        </p:txBody>
      </p:sp>
      <p:sp>
        <p:nvSpPr>
          <p:cNvPr id="4" name="Content Placeholder 3">
            <a:extLst>
              <a:ext uri="{FF2B5EF4-FFF2-40B4-BE49-F238E27FC236}">
                <a16:creationId xmlns:a16="http://schemas.microsoft.com/office/drawing/2014/main" id="{F87DD536-7772-9115-D1FF-17213712072C}"/>
              </a:ext>
            </a:extLst>
          </p:cNvPr>
          <p:cNvSpPr>
            <a:spLocks noGrp="1"/>
          </p:cNvSpPr>
          <p:nvPr>
            <p:ph sz="half" idx="2"/>
          </p:nvPr>
        </p:nvSpPr>
        <p:spPr>
          <a:xfrm>
            <a:off x="4392386" y="380999"/>
            <a:ext cx="4452257" cy="5178287"/>
          </a:xfrm>
        </p:spPr>
        <p:txBody>
          <a:bodyPr>
            <a:normAutofit fontScale="85000" lnSpcReduction="20000"/>
          </a:bodyPr>
          <a:lstStyle/>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ECEY4009 </a:t>
            </a: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Lecture 1: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Introduction and Assessment</a:t>
            </a:r>
          </a:p>
          <a:p>
            <a:pPr marL="0" indent="0">
              <a:lnSpc>
                <a:spcPct val="120000"/>
              </a:lnSpc>
              <a:spcBef>
                <a:spcPts val="700"/>
              </a:spcBef>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Module Coordinator: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Rachel Iles </a:t>
            </a:r>
          </a:p>
          <a:p>
            <a:pPr marL="0" indent="0">
              <a:lnSpc>
                <a:spcPct val="120000"/>
              </a:lnSpc>
              <a:spcBef>
                <a:spcPts val="700"/>
              </a:spcBef>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2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Module team: </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Natalie Macdonald</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Paul Darby</a:t>
            </a:r>
          </a:p>
          <a:p>
            <a:pPr marL="0" indent="0">
              <a:lnSpc>
                <a:spcPct val="120000"/>
              </a:lnSpc>
              <a:spcBef>
                <a:spcPts val="700"/>
              </a:spcBef>
              <a:buNone/>
              <a:defRPr/>
            </a:pPr>
            <a:r>
              <a:rPr lang="en-GB" altLang="en-US" dirty="0">
                <a:solidFill>
                  <a:schemeClr val="accent1">
                    <a:lumMod val="75000"/>
                  </a:schemeClr>
                </a:solidFill>
                <a:latin typeface="Arial" panose="020B0604020202020204" pitchFamily="34" charset="0"/>
                <a:cs typeface="Arial" panose="020B0604020202020204" pitchFamily="34" charset="0"/>
              </a:rPr>
              <a:t>Alison Rees-Edwards </a:t>
            </a:r>
          </a:p>
        </p:txBody>
      </p:sp>
    </p:spTree>
    <p:extLst>
      <p:ext uri="{BB962C8B-B14F-4D97-AF65-F5344CB8AC3E}">
        <p14:creationId xmlns:p14="http://schemas.microsoft.com/office/powerpoint/2010/main" val="1342471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E5F4A-9275-F0E7-46A7-8DDE0F556B37}"/>
              </a:ext>
            </a:extLst>
          </p:cNvPr>
          <p:cNvSpPr>
            <a:spLocks noGrp="1"/>
          </p:cNvSpPr>
          <p:nvPr>
            <p:ph type="title"/>
          </p:nvPr>
        </p:nvSpPr>
        <p:spPr>
          <a:xfrm>
            <a:off x="-400050" y="-125185"/>
            <a:ext cx="9944099" cy="1636259"/>
          </a:xfrm>
        </p:spPr>
        <p:txBody>
          <a:bodyPr>
            <a:normAutofit/>
          </a:bodyPr>
          <a:lstStyle/>
          <a:p>
            <a:pPr algn="ctr"/>
            <a:r>
              <a:rPr kumimoji="0" lang="en-GB" sz="40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Sgiliau</a:t>
            </a:r>
            <a:r>
              <a:rPr lang="en-GB" sz="4000" dirty="0">
                <a:solidFill>
                  <a:prstClr val="black"/>
                </a:solidFill>
                <a:latin typeface="Arial" panose="020B0604020202020204" pitchFamily="34" charset="0"/>
                <a:cs typeface="Arial" panose="020B0604020202020204" pitchFamily="34" charset="0"/>
              </a:rPr>
              <a:t> </a:t>
            </a:r>
            <a:r>
              <a:rPr kumimoji="0" lang="en-GB" sz="40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Cyflogadwyedd</a:t>
            </a:r>
            <a:r>
              <a:rPr kumimoji="0" lang="en-GB"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r>
              <a:rPr kumimoji="0" lang="en-GB" sz="40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Trosglwyddadwy</a:t>
            </a:r>
            <a:br>
              <a:rPr kumimoji="0" lang="en-GB" sz="4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br>
            <a:r>
              <a:rPr kumimoji="0" lang="en-GB" sz="4000" b="0" i="0" u="none" strike="noStrike" kern="1200" cap="none" spc="0" normalizeH="0" baseline="0" noProof="0" dirty="0">
                <a:ln>
                  <a:noFill/>
                </a:ln>
                <a:solidFill>
                  <a:srgbClr val="5B9BD5">
                    <a:lumMod val="75000"/>
                  </a:srgbClr>
                </a:solidFill>
                <a:effectLst/>
                <a:uLnTx/>
                <a:uFillTx/>
                <a:latin typeface="Arial" panose="020B0604020202020204" pitchFamily="34" charset="0"/>
                <a:cs typeface="Arial" panose="020B0604020202020204" pitchFamily="34" charset="0"/>
              </a:rPr>
              <a:t>Employability/Transferable Skills</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0F6312D-B248-D667-071C-DECD73DAAE7D}"/>
              </a:ext>
            </a:extLst>
          </p:cNvPr>
          <p:cNvSpPr>
            <a:spLocks noGrp="1"/>
          </p:cNvSpPr>
          <p:nvPr>
            <p:ph sz="half" idx="1"/>
          </p:nvPr>
        </p:nvSpPr>
        <p:spPr>
          <a:xfrm>
            <a:off x="443593" y="1825625"/>
            <a:ext cx="3867150" cy="3809862"/>
          </a:xfrm>
        </p:spPr>
        <p:txBody>
          <a:bodyPr>
            <a:normAutofit fontScale="92500" lnSpcReduction="10000"/>
          </a:bodyPr>
          <a:lstStyle/>
          <a:p>
            <a:r>
              <a:rPr lang="en-GB" altLang="en-US" sz="2800" dirty="0" err="1">
                <a:latin typeface="Arial" panose="020B0604020202020204" pitchFamily="34" charset="0"/>
                <a:cs typeface="Arial" panose="020B0604020202020204" pitchFamily="34" charset="0"/>
              </a:rPr>
              <a:t>Proffesiynoldeb</a:t>
            </a:r>
            <a:endParaRPr lang="en-GB" altLang="en-US" sz="2800" dirty="0">
              <a:latin typeface="Arial" panose="020B0604020202020204" pitchFamily="34" charset="0"/>
              <a:cs typeface="Arial" panose="020B0604020202020204" pitchFamily="34" charset="0"/>
            </a:endParaRPr>
          </a:p>
          <a:p>
            <a:r>
              <a:rPr lang="en-GB" altLang="en-US" sz="2800" dirty="0" err="1">
                <a:latin typeface="Arial" panose="020B0604020202020204" pitchFamily="34" charset="0"/>
                <a:cs typeface="Arial" panose="020B0604020202020204" pitchFamily="34" charset="0"/>
              </a:rPr>
              <a:t>Ymwybyddiaeth</a:t>
            </a:r>
            <a:r>
              <a:rPr lang="en-GB" altLang="en-US" sz="2800" dirty="0">
                <a:latin typeface="Arial" panose="020B0604020202020204" pitchFamily="34" charset="0"/>
                <a:cs typeface="Arial" panose="020B0604020202020204" pitchFamily="34" charset="0"/>
              </a:rPr>
              <a:t> </a:t>
            </a:r>
          </a:p>
          <a:p>
            <a:r>
              <a:rPr lang="en-GB" altLang="en-US" sz="2800" dirty="0" err="1">
                <a:latin typeface="Arial" panose="020B0604020202020204" pitchFamily="34" charset="0"/>
                <a:cs typeface="Arial" panose="020B0604020202020204" pitchFamily="34" charset="0"/>
              </a:rPr>
              <a:t>Cyfrifoldeb</a:t>
            </a:r>
            <a:endParaRPr lang="en-GB" altLang="en-US" sz="2800" dirty="0">
              <a:latin typeface="Arial" panose="020B0604020202020204" pitchFamily="34" charset="0"/>
              <a:cs typeface="Arial" panose="020B0604020202020204" pitchFamily="34" charset="0"/>
            </a:endParaRPr>
          </a:p>
          <a:p>
            <a:r>
              <a:rPr lang="en-GB" altLang="en-US" sz="2800" dirty="0" err="1">
                <a:latin typeface="Arial" panose="020B0604020202020204" pitchFamily="34" charset="0"/>
                <a:cs typeface="Arial" panose="020B0604020202020204" pitchFamily="34" charset="0"/>
              </a:rPr>
              <a:t>Atebolrwydd</a:t>
            </a:r>
            <a:endParaRPr lang="en-GB" altLang="en-US" sz="2800" dirty="0">
              <a:latin typeface="Arial" panose="020B0604020202020204" pitchFamily="34" charset="0"/>
              <a:cs typeface="Arial" panose="020B0604020202020204" pitchFamily="34" charset="0"/>
            </a:endParaRPr>
          </a:p>
          <a:p>
            <a:r>
              <a:rPr lang="en-GB" altLang="en-US" sz="2800" dirty="0" err="1">
                <a:latin typeface="Arial" panose="020B0604020202020204" pitchFamily="34" charset="0"/>
                <a:cs typeface="Arial" panose="020B0604020202020204" pitchFamily="34" charset="0"/>
              </a:rPr>
              <a:t>Sgiliau</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rhyngbersonol</a:t>
            </a:r>
            <a:endParaRPr lang="en-GB" altLang="en-US" sz="2800" dirty="0">
              <a:latin typeface="Arial" panose="020B0604020202020204" pitchFamily="34" charset="0"/>
              <a:cs typeface="Arial" panose="020B0604020202020204" pitchFamily="34" charset="0"/>
            </a:endParaRPr>
          </a:p>
          <a:p>
            <a:r>
              <a:rPr lang="en-GB" altLang="en-US" sz="2800" dirty="0" err="1">
                <a:latin typeface="Arial" panose="020B0604020202020204" pitchFamily="34" charset="0"/>
                <a:cs typeface="Arial" panose="020B0604020202020204" pitchFamily="34" charset="0"/>
              </a:rPr>
              <a:t>Dibynadwy</a:t>
            </a:r>
            <a:endParaRPr lang="en-GB" altLang="en-US" sz="2800" dirty="0">
              <a:latin typeface="Arial" panose="020B0604020202020204" pitchFamily="34" charset="0"/>
              <a:cs typeface="Arial" panose="020B0604020202020204" pitchFamily="34" charset="0"/>
            </a:endParaRPr>
          </a:p>
          <a:p>
            <a:r>
              <a:rPr lang="en-GB" altLang="en-US" sz="2800" dirty="0" err="1">
                <a:latin typeface="Arial" panose="020B0604020202020204" pitchFamily="34" charset="0"/>
                <a:cs typeface="Arial" panose="020B0604020202020204" pitchFamily="34" charset="0"/>
              </a:rPr>
              <a:t>Ystyriaeth</a:t>
            </a:r>
            <a:r>
              <a:rPr lang="en-GB" altLang="en-US" sz="2800" dirty="0">
                <a:latin typeface="Arial" panose="020B0604020202020204" pitchFamily="34" charset="0"/>
                <a:cs typeface="Arial" panose="020B0604020202020204" pitchFamily="34" charset="0"/>
              </a:rPr>
              <a:t> am </a:t>
            </a:r>
            <a:r>
              <a:rPr lang="en-GB" altLang="en-US" sz="2800" dirty="0" err="1">
                <a:latin typeface="Arial" panose="020B0604020202020204" pitchFamily="34" charset="0"/>
                <a:cs typeface="Arial" panose="020B0604020202020204" pitchFamily="34" charset="0"/>
              </a:rPr>
              <a:t>eraill</a:t>
            </a:r>
            <a:endParaRPr lang="en-GB" altLang="en-US" sz="2800" dirty="0">
              <a:latin typeface="Arial" panose="020B0604020202020204" pitchFamily="34" charset="0"/>
              <a:cs typeface="Arial" panose="020B0604020202020204" pitchFamily="34" charset="0"/>
            </a:endParaRPr>
          </a:p>
          <a:p>
            <a:r>
              <a:rPr lang="en-GB" altLang="en-US" sz="2800" dirty="0" err="1">
                <a:latin typeface="Arial" panose="020B0604020202020204" pitchFamily="34" charset="0"/>
                <a:cs typeface="Arial" panose="020B0604020202020204" pitchFamily="34" charset="0"/>
              </a:rPr>
              <a:t>Cyfathrebu</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effeithiol</a:t>
            </a:r>
            <a:endParaRPr lang="en-GB" dirty="0"/>
          </a:p>
        </p:txBody>
      </p:sp>
      <p:sp>
        <p:nvSpPr>
          <p:cNvPr id="4" name="Content Placeholder 3">
            <a:extLst>
              <a:ext uri="{FF2B5EF4-FFF2-40B4-BE49-F238E27FC236}">
                <a16:creationId xmlns:a16="http://schemas.microsoft.com/office/drawing/2014/main" id="{ABA7FCE5-3D43-9AE3-DF97-14FD21FE32E5}"/>
              </a:ext>
            </a:extLst>
          </p:cNvPr>
          <p:cNvSpPr>
            <a:spLocks noGrp="1"/>
          </p:cNvSpPr>
          <p:nvPr>
            <p:ph sz="half" idx="2"/>
          </p:nvPr>
        </p:nvSpPr>
        <p:spPr>
          <a:xfrm>
            <a:off x="4648199" y="1825625"/>
            <a:ext cx="4098471" cy="3809862"/>
          </a:xfrm>
        </p:spPr>
        <p:txBody>
          <a:bodyPr>
            <a:normAutofit fontScale="92500" lnSpcReduction="10000"/>
          </a:bodyPr>
          <a:lstStyle/>
          <a:p>
            <a:r>
              <a:rPr lang="en-GB" altLang="en-US" sz="2800" dirty="0">
                <a:solidFill>
                  <a:schemeClr val="accent1">
                    <a:lumMod val="75000"/>
                  </a:schemeClr>
                </a:solidFill>
                <a:latin typeface="Arial" panose="020B0604020202020204" pitchFamily="34" charset="0"/>
                <a:cs typeface="Arial" panose="020B0604020202020204" pitchFamily="34" charset="0"/>
              </a:rPr>
              <a:t>Professionalism </a:t>
            </a:r>
          </a:p>
          <a:p>
            <a:r>
              <a:rPr lang="en-GB" altLang="en-US" sz="2800" dirty="0">
                <a:solidFill>
                  <a:schemeClr val="accent1">
                    <a:lumMod val="75000"/>
                  </a:schemeClr>
                </a:solidFill>
                <a:latin typeface="Arial" panose="020B0604020202020204" pitchFamily="34" charset="0"/>
                <a:cs typeface="Arial" panose="020B0604020202020204" pitchFamily="34" charset="0"/>
              </a:rPr>
              <a:t>Awareness</a:t>
            </a:r>
          </a:p>
          <a:p>
            <a:r>
              <a:rPr lang="en-GB" altLang="en-US" sz="2800" dirty="0">
                <a:solidFill>
                  <a:schemeClr val="accent1">
                    <a:lumMod val="75000"/>
                  </a:schemeClr>
                </a:solidFill>
                <a:latin typeface="Arial" panose="020B0604020202020204" pitchFamily="34" charset="0"/>
                <a:cs typeface="Arial" panose="020B0604020202020204" pitchFamily="34" charset="0"/>
              </a:rPr>
              <a:t>Responsibility</a:t>
            </a:r>
          </a:p>
          <a:p>
            <a:r>
              <a:rPr lang="en-GB" altLang="en-US" sz="2800" dirty="0">
                <a:solidFill>
                  <a:schemeClr val="accent1">
                    <a:lumMod val="75000"/>
                  </a:schemeClr>
                </a:solidFill>
                <a:latin typeface="Arial" panose="020B0604020202020204" pitchFamily="34" charset="0"/>
                <a:cs typeface="Arial" panose="020B0604020202020204" pitchFamily="34" charset="0"/>
              </a:rPr>
              <a:t>Accountability</a:t>
            </a:r>
          </a:p>
          <a:p>
            <a:r>
              <a:rPr lang="en-GB" altLang="en-US" sz="2800" dirty="0">
                <a:solidFill>
                  <a:schemeClr val="accent1">
                    <a:lumMod val="75000"/>
                  </a:schemeClr>
                </a:solidFill>
                <a:latin typeface="Arial" panose="020B0604020202020204" pitchFamily="34" charset="0"/>
                <a:cs typeface="Arial" panose="020B0604020202020204" pitchFamily="34" charset="0"/>
              </a:rPr>
              <a:t>Interpersonal skills</a:t>
            </a:r>
          </a:p>
          <a:p>
            <a:r>
              <a:rPr lang="en-GB" altLang="en-US" sz="2800" dirty="0">
                <a:solidFill>
                  <a:schemeClr val="accent1">
                    <a:lumMod val="75000"/>
                  </a:schemeClr>
                </a:solidFill>
                <a:latin typeface="Arial" panose="020B0604020202020204" pitchFamily="34" charset="0"/>
                <a:cs typeface="Arial" panose="020B0604020202020204" pitchFamily="34" charset="0"/>
              </a:rPr>
              <a:t>Reliability</a:t>
            </a:r>
          </a:p>
          <a:p>
            <a:r>
              <a:rPr lang="en-GB" altLang="en-US" sz="2800" dirty="0">
                <a:solidFill>
                  <a:schemeClr val="accent1">
                    <a:lumMod val="75000"/>
                  </a:schemeClr>
                </a:solidFill>
                <a:latin typeface="Arial" panose="020B0604020202020204" pitchFamily="34" charset="0"/>
                <a:cs typeface="Arial" panose="020B0604020202020204" pitchFamily="34" charset="0"/>
              </a:rPr>
              <a:t>Consideration for others </a:t>
            </a:r>
          </a:p>
          <a:p>
            <a:r>
              <a:rPr lang="en-GB" altLang="en-US" sz="2800" dirty="0">
                <a:solidFill>
                  <a:schemeClr val="accent1">
                    <a:lumMod val="75000"/>
                  </a:schemeClr>
                </a:solidFill>
                <a:latin typeface="Arial" panose="020B0604020202020204" pitchFamily="34" charset="0"/>
                <a:cs typeface="Arial" panose="020B0604020202020204" pitchFamily="34" charset="0"/>
              </a:rPr>
              <a:t>Effective communication </a:t>
            </a:r>
            <a:endParaRPr lang="en-US" altLang="en-US" sz="2800"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616387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A1F45-618C-37AA-7F52-A6D0794F916B}"/>
              </a:ext>
            </a:extLst>
          </p:cNvPr>
          <p:cNvSpPr>
            <a:spLocks noGrp="1"/>
          </p:cNvSpPr>
          <p:nvPr>
            <p:ph type="title"/>
          </p:nvPr>
        </p:nvSpPr>
        <p:spPr>
          <a:xfrm>
            <a:off x="0" y="-23901"/>
            <a:ext cx="9144000" cy="1325563"/>
          </a:xfrm>
        </p:spPr>
        <p:txBody>
          <a:bodyPr>
            <a:noAutofit/>
          </a:bodyPr>
          <a:lstStyle/>
          <a:p>
            <a:pPr algn="ctr"/>
            <a:r>
              <a:rPr kumimoji="0" lang="en-GB" sz="3600" b="0" i="0" u="none" strike="noStrike" kern="1200" cap="none" spc="0" normalizeH="0" baseline="0" noProof="0" dirty="0" err="1">
                <a:ln>
                  <a:noFill/>
                </a:ln>
                <a:solidFill>
                  <a:prstClr val="black"/>
                </a:solidFill>
                <a:effectLst/>
                <a:uLnTx/>
                <a:uFillTx/>
                <a:latin typeface="Arial" panose="020B0604020202020204" pitchFamily="34" charset="0"/>
                <a:ea typeface="+mj-ea"/>
                <a:cs typeface="Arial" panose="020B0604020202020204" pitchFamily="34" charset="0"/>
              </a:rPr>
              <a:t>Rhaglen</a:t>
            </a:r>
            <a:r>
              <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 </a:t>
            </a:r>
            <a:r>
              <a:rPr kumimoji="0" lang="en-GB" sz="3600" b="0" i="0" u="none" strike="noStrike" kern="1200" cap="none" spc="0" normalizeH="0" baseline="0" noProof="0" dirty="0" err="1">
                <a:ln>
                  <a:noFill/>
                </a:ln>
                <a:solidFill>
                  <a:prstClr val="black"/>
                </a:solidFill>
                <a:effectLst/>
                <a:uLnTx/>
                <a:uFillTx/>
                <a:latin typeface="Arial" panose="020B0604020202020204" pitchFamily="34" charset="0"/>
                <a:ea typeface="+mj-ea"/>
                <a:cs typeface="Arial" panose="020B0604020202020204" pitchFamily="34" charset="0"/>
              </a:rPr>
              <a:t>Ymarferydd</a:t>
            </a:r>
            <a:r>
              <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 </a:t>
            </a:r>
            <a:r>
              <a:rPr kumimoji="0" lang="en-GB" sz="3600" b="0" i="0" u="none" strike="noStrike" kern="1200" cap="none" spc="0" normalizeH="0" baseline="0" noProof="0" dirty="0" err="1">
                <a:ln>
                  <a:noFill/>
                </a:ln>
                <a:solidFill>
                  <a:prstClr val="black"/>
                </a:solidFill>
                <a:effectLst/>
                <a:uLnTx/>
                <a:uFillTx/>
                <a:latin typeface="Arial" panose="020B0604020202020204" pitchFamily="34" charset="0"/>
                <a:ea typeface="+mj-ea"/>
                <a:cs typeface="Arial" panose="020B0604020202020204" pitchFamily="34" charset="0"/>
              </a:rPr>
              <a:t>Blynyddoedd</a:t>
            </a:r>
            <a:r>
              <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 </a:t>
            </a:r>
            <a:r>
              <a:rPr kumimoji="0" lang="en-GB" sz="3600" b="0" i="0" u="none" strike="noStrike" kern="1200" cap="none" spc="0" normalizeH="0" baseline="0" noProof="0" dirty="0" err="1">
                <a:ln>
                  <a:noFill/>
                </a:ln>
                <a:solidFill>
                  <a:prstClr val="black"/>
                </a:solidFill>
                <a:effectLst/>
                <a:uLnTx/>
                <a:uFillTx/>
                <a:latin typeface="Arial" panose="020B0604020202020204" pitchFamily="34" charset="0"/>
                <a:ea typeface="+mj-ea"/>
                <a:cs typeface="Arial" panose="020B0604020202020204" pitchFamily="34" charset="0"/>
              </a:rPr>
              <a:t>Cynnar</a:t>
            </a:r>
            <a:br>
              <a:rPr lang="en-GB" sz="4000" dirty="0">
                <a:solidFill>
                  <a:prstClr val="black"/>
                </a:solidFill>
                <a:latin typeface="Arial" panose="020B0604020202020204" pitchFamily="34" charset="0"/>
                <a:cs typeface="Arial" panose="020B0604020202020204" pitchFamily="34" charset="0"/>
              </a:rPr>
            </a:br>
            <a:r>
              <a:rPr kumimoji="0" lang="en-GB" sz="3600" b="0" i="0" u="none" strike="noStrike" kern="1200" cap="none" spc="0" normalizeH="0" baseline="0" noProof="0" dirty="0">
                <a:ln>
                  <a:noFill/>
                </a:ln>
                <a:solidFill>
                  <a:srgbClr val="5B9BD5">
                    <a:lumMod val="75000"/>
                  </a:srgbClr>
                </a:solidFill>
                <a:effectLst/>
                <a:uLnTx/>
                <a:uFillTx/>
                <a:latin typeface="Arial" panose="020B0604020202020204" pitchFamily="34" charset="0"/>
                <a:ea typeface="+mj-ea"/>
                <a:cs typeface="Arial" panose="020B0604020202020204" pitchFamily="34" charset="0"/>
              </a:rPr>
              <a:t>Early Years Practitioner programme</a:t>
            </a:r>
            <a:endParaRPr lang="en-GB" sz="3600" dirty="0"/>
          </a:p>
        </p:txBody>
      </p:sp>
      <p:sp>
        <p:nvSpPr>
          <p:cNvPr id="3" name="Content Placeholder 2">
            <a:extLst>
              <a:ext uri="{FF2B5EF4-FFF2-40B4-BE49-F238E27FC236}">
                <a16:creationId xmlns:a16="http://schemas.microsoft.com/office/drawing/2014/main" id="{BC1F11A5-6CA1-AE2B-0934-DF7F415796FB}"/>
              </a:ext>
            </a:extLst>
          </p:cNvPr>
          <p:cNvSpPr>
            <a:spLocks noGrp="1"/>
          </p:cNvSpPr>
          <p:nvPr>
            <p:ph sz="half" idx="1"/>
          </p:nvPr>
        </p:nvSpPr>
        <p:spPr>
          <a:xfrm>
            <a:off x="296636" y="1722210"/>
            <a:ext cx="3867150" cy="4020003"/>
          </a:xfrm>
        </p:spPr>
        <p:txBody>
          <a:bodyPr>
            <a:normAutofit lnSpcReduction="10000"/>
          </a:bodyPr>
          <a:lstStyle/>
          <a:p>
            <a:pPr>
              <a:defRPr/>
            </a:pPr>
            <a:r>
              <a:rPr lang="en-GB" dirty="0" err="1">
                <a:latin typeface="Arial" panose="020B0604020202020204" pitchFamily="34" charset="0"/>
                <a:cs typeface="Arial" panose="020B0604020202020204" pitchFamily="34" charset="0"/>
              </a:rPr>
              <a:t>Meini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prawf</a:t>
            </a:r>
            <a:r>
              <a:rPr lang="en-GB" dirty="0">
                <a:latin typeface="Arial" panose="020B0604020202020204" pitchFamily="34" charset="0"/>
                <a:cs typeface="Arial" panose="020B0604020202020204" pitchFamily="34" charset="0"/>
              </a:rPr>
              <a:t> y NOS a </a:t>
            </a:r>
            <a:r>
              <a:rPr lang="en-GB" dirty="0" err="1">
                <a:latin typeface="Arial" panose="020B0604020202020204" pitchFamily="34" charset="0"/>
                <a:cs typeface="Arial" panose="020B0604020202020204" pitchFamily="34" charset="0"/>
              </a:rPr>
              <a:t>gyflawnwyd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ddarlith</a:t>
            </a:r>
            <a:r>
              <a:rPr lang="en-GB" dirty="0">
                <a:latin typeface="Arial" panose="020B0604020202020204" pitchFamily="34" charset="0"/>
                <a:cs typeface="Arial" panose="020B0604020202020204" pitchFamily="34" charset="0"/>
              </a:rPr>
              <a:t> hon:</a:t>
            </a:r>
          </a:p>
          <a:p>
            <a:pPr marL="0" indent="0">
              <a:buNone/>
              <a:defRPr/>
            </a:pPr>
            <a:r>
              <a:rPr lang="en-GB" dirty="0" err="1">
                <a:latin typeface="Arial" panose="020B0604020202020204" pitchFamily="34" charset="0"/>
                <a:cs typeface="Arial" panose="020B0604020202020204" pitchFamily="34" charset="0"/>
              </a:rPr>
              <a:t>Craidd</a:t>
            </a:r>
            <a:r>
              <a:rPr lang="en-GB" dirty="0">
                <a:latin typeface="Arial" panose="020B0604020202020204" pitchFamily="34" charset="0"/>
                <a:cs typeface="Arial" panose="020B0604020202020204" pitchFamily="34" charset="0"/>
              </a:rPr>
              <a:t> – </a:t>
            </a:r>
            <a:r>
              <a:rPr lang="en-GB" altLang="en-US" dirty="0">
                <a:latin typeface="Arial" panose="020B0604020202020204" pitchFamily="34" charset="0"/>
                <a:cs typeface="Arial" panose="020B0604020202020204" pitchFamily="34" charset="0"/>
              </a:rPr>
              <a:t>K21, K41, K42, K50, K52, K53</a:t>
            </a:r>
          </a:p>
          <a:p>
            <a:pPr>
              <a:defRPr/>
            </a:pPr>
            <a:r>
              <a:rPr lang="en-GB" altLang="en-US" dirty="0" err="1">
                <a:latin typeface="Arial" panose="020B0604020202020204" pitchFamily="34" charset="0"/>
                <a:cs typeface="Arial" panose="020B0604020202020204" pitchFamily="34" charset="0"/>
              </a:rPr>
              <a:t>Tasg</a:t>
            </a:r>
            <a:r>
              <a:rPr lang="en-GB" altLang="en-US" dirty="0">
                <a:latin typeface="Arial" panose="020B0604020202020204" pitchFamily="34" charset="0"/>
                <a:cs typeface="Arial" panose="020B0604020202020204" pitchFamily="34" charset="0"/>
              </a:rPr>
              <a:t>:                     Core: K1, K4, K8, K19                               SCD HSC 0044 P30 SCH53: 1,2,3 </a:t>
            </a:r>
            <a:r>
              <a:rPr lang="en-GB" b="1" u="sng"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ED59B0A3-0B92-999D-EF5F-594DB39B78A5}"/>
              </a:ext>
            </a:extLst>
          </p:cNvPr>
          <p:cNvSpPr>
            <a:spLocks noGrp="1"/>
          </p:cNvSpPr>
          <p:nvPr>
            <p:ph sz="half" idx="2"/>
          </p:nvPr>
        </p:nvSpPr>
        <p:spPr>
          <a:xfrm>
            <a:off x="4648200" y="1722210"/>
            <a:ext cx="3867150" cy="3913277"/>
          </a:xfrm>
        </p:spPr>
        <p:txBody>
          <a:bodyPr>
            <a:normAutofit lnSpcReduction="10000"/>
          </a:bodyPr>
          <a:lstStyle/>
          <a:p>
            <a:pPr marL="0" indent="0">
              <a:buNone/>
              <a:defRPr/>
            </a:pPr>
            <a:r>
              <a:rPr lang="en-GB" altLang="en-US" dirty="0">
                <a:solidFill>
                  <a:schemeClr val="accent1">
                    <a:lumMod val="75000"/>
                  </a:schemeClr>
                </a:solidFill>
                <a:latin typeface="Arial" panose="020B0604020202020204" pitchFamily="34" charset="0"/>
                <a:cs typeface="Arial" panose="020B0604020202020204" pitchFamily="34" charset="0"/>
              </a:rPr>
              <a:t>The NOS criteria met in this lecture:</a:t>
            </a:r>
          </a:p>
          <a:p>
            <a:pPr marL="0" indent="0">
              <a:buNone/>
              <a:defRPr/>
            </a:pPr>
            <a:r>
              <a:rPr lang="en-GB" altLang="en-US" dirty="0">
                <a:solidFill>
                  <a:schemeClr val="accent1">
                    <a:lumMod val="75000"/>
                  </a:schemeClr>
                </a:solidFill>
                <a:latin typeface="Arial" panose="020B0604020202020204" pitchFamily="34" charset="0"/>
                <a:cs typeface="Arial" panose="020B0604020202020204" pitchFamily="34" charset="0"/>
              </a:rPr>
              <a:t>Core – K21, K41, K42, K50, K52, K53</a:t>
            </a:r>
          </a:p>
          <a:p>
            <a:pPr>
              <a:defRPr/>
            </a:pPr>
            <a:r>
              <a:rPr lang="en-GB" altLang="en-US" dirty="0" err="1">
                <a:solidFill>
                  <a:schemeClr val="accent1">
                    <a:lumMod val="75000"/>
                  </a:schemeClr>
                </a:solidFill>
                <a:latin typeface="Arial" panose="020B0604020202020204" pitchFamily="34" charset="0"/>
                <a:cs typeface="Arial" panose="020B0604020202020204" pitchFamily="34" charset="0"/>
              </a:rPr>
              <a:t>Tasg</a:t>
            </a:r>
            <a:r>
              <a:rPr lang="en-GB" altLang="en-US" dirty="0">
                <a:solidFill>
                  <a:schemeClr val="accent1">
                    <a:lumMod val="75000"/>
                  </a:schemeClr>
                </a:solidFill>
                <a:latin typeface="Arial" panose="020B0604020202020204" pitchFamily="34" charset="0"/>
                <a:cs typeface="Arial" panose="020B0604020202020204" pitchFamily="34" charset="0"/>
              </a:rPr>
              <a:t>:                  Core: K1, K4, K8, K19                               SCD HSC 0044 P30 SCH53: 1,2,3 </a:t>
            </a:r>
            <a:r>
              <a:rPr lang="en-GB" b="1" u="sng" dirty="0">
                <a:solidFill>
                  <a:schemeClr val="accent1">
                    <a:lumMod val="75000"/>
                  </a:schemeClr>
                </a:solidFill>
                <a:latin typeface="Arial" panose="020B0604020202020204" pitchFamily="34" charset="0"/>
                <a:cs typeface="Arial" panose="020B0604020202020204" pitchFamily="34" charset="0"/>
              </a:rPr>
              <a:t>  </a:t>
            </a:r>
            <a:endParaRPr lang="en-GB"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28323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08526-894B-F06F-541A-F5404D87EDAD}"/>
              </a:ext>
            </a:extLst>
          </p:cNvPr>
          <p:cNvSpPr>
            <a:spLocks noGrp="1"/>
          </p:cNvSpPr>
          <p:nvPr>
            <p:ph type="title"/>
          </p:nvPr>
        </p:nvSpPr>
        <p:spPr>
          <a:xfrm>
            <a:off x="58242" y="-124108"/>
            <a:ext cx="8835317" cy="1325563"/>
          </a:xfrm>
        </p:spPr>
        <p:txBody>
          <a:bodyPr/>
          <a:lstStyle/>
          <a:p>
            <a:r>
              <a:rPr lang="en-GB" sz="4400" dirty="0" err="1">
                <a:latin typeface="Arial" panose="020B0604020202020204" pitchFamily="34" charset="0"/>
                <a:cs typeface="Arial" panose="020B0604020202020204" pitchFamily="34" charset="0"/>
              </a:rPr>
              <a:t>Cynnwys</a:t>
            </a:r>
            <a:r>
              <a:rPr lang="en-GB" sz="4400" dirty="0">
                <a:latin typeface="Arial" panose="020B0604020202020204" pitchFamily="34" charset="0"/>
                <a:cs typeface="Arial" panose="020B0604020202020204" pitchFamily="34" charset="0"/>
              </a:rPr>
              <a:t> </a:t>
            </a:r>
            <a:r>
              <a:rPr lang="en-GB" sz="4400" dirty="0" err="1">
                <a:latin typeface="Arial" panose="020B0604020202020204" pitchFamily="34" charset="0"/>
                <a:cs typeface="Arial" panose="020B0604020202020204" pitchFamily="34" charset="0"/>
              </a:rPr>
              <a:t>Modiwl</a:t>
            </a:r>
            <a:r>
              <a:rPr lang="en-GB" sz="4400" dirty="0">
                <a:latin typeface="Arial" panose="020B0604020202020204" pitchFamily="34" charset="0"/>
                <a:cs typeface="Arial" panose="020B0604020202020204" pitchFamily="34" charset="0"/>
              </a:rPr>
              <a:t> / </a:t>
            </a:r>
            <a:r>
              <a:rPr lang="en-GB" sz="4400" dirty="0">
                <a:solidFill>
                  <a:srgbClr val="0070C0"/>
                </a:solidFill>
                <a:latin typeface="Arial" panose="020B0604020202020204" pitchFamily="34" charset="0"/>
                <a:cs typeface="Arial" panose="020B0604020202020204" pitchFamily="34" charset="0"/>
              </a:rPr>
              <a:t>Module Content</a:t>
            </a:r>
            <a:endParaRPr lang="en-GB" dirty="0">
              <a:solidFill>
                <a:srgbClr val="0070C0"/>
              </a:solidFill>
            </a:endParaRPr>
          </a:p>
        </p:txBody>
      </p:sp>
      <p:sp>
        <p:nvSpPr>
          <p:cNvPr id="4" name="Content Placeholder 3">
            <a:extLst>
              <a:ext uri="{FF2B5EF4-FFF2-40B4-BE49-F238E27FC236}">
                <a16:creationId xmlns:a16="http://schemas.microsoft.com/office/drawing/2014/main" id="{0D64E37B-1ED8-351E-CDDA-E2E09994B135}"/>
              </a:ext>
            </a:extLst>
          </p:cNvPr>
          <p:cNvSpPr>
            <a:spLocks noGrp="1"/>
          </p:cNvSpPr>
          <p:nvPr>
            <p:ph sz="half" idx="2"/>
          </p:nvPr>
        </p:nvSpPr>
        <p:spPr>
          <a:xfrm>
            <a:off x="262088" y="1201455"/>
            <a:ext cx="8881912" cy="4368153"/>
          </a:xfrm>
        </p:spPr>
        <p:txBody>
          <a:bodyPr>
            <a:normAutofit fontScale="92500" lnSpcReduction="20000"/>
          </a:bodyPr>
          <a:lstStyle/>
          <a:p>
            <a:pPr rtl="0">
              <a:lnSpc>
                <a:spcPct val="110000"/>
              </a:lnSpc>
              <a:buFont typeface="+mj-lt"/>
              <a:buAutoNum type="arabicPeriod"/>
            </a:pP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Cyflwyniad</a:t>
            </a:r>
            <a:r>
              <a:rPr lang="en-GB" sz="3000" dirty="0">
                <a:latin typeface="Arial" panose="020B0604020202020204" pitchFamily="34" charset="0"/>
                <a:cs typeface="Arial" panose="020B0604020202020204" pitchFamily="34" charset="0"/>
              </a:rPr>
              <a:t> / </a:t>
            </a:r>
            <a:r>
              <a:rPr lang="en-GB" sz="3000" dirty="0">
                <a:solidFill>
                  <a:srgbClr val="0070C0"/>
                </a:solidFill>
                <a:latin typeface="Arial" panose="020B0604020202020204" pitchFamily="34" charset="0"/>
                <a:cs typeface="Arial" panose="020B0604020202020204" pitchFamily="34" charset="0"/>
              </a:rPr>
              <a:t>Introduction </a:t>
            </a:r>
          </a:p>
          <a:p>
            <a:pPr rtl="0">
              <a:lnSpc>
                <a:spcPct val="110000"/>
              </a:lnSpc>
              <a:buFont typeface="+mj-lt"/>
              <a:buAutoNum type="arabicPeriod"/>
            </a:pP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Datblygiad</a:t>
            </a: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proffesiynol</a:t>
            </a: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parhaus</a:t>
            </a:r>
            <a:r>
              <a:rPr lang="en-GB" sz="3000" dirty="0">
                <a:latin typeface="Arial" panose="020B0604020202020204" pitchFamily="34" charset="0"/>
                <a:cs typeface="Arial" panose="020B0604020202020204" pitchFamily="34" charset="0"/>
              </a:rPr>
              <a:t> / </a:t>
            </a:r>
            <a:r>
              <a:rPr lang="en-GB" sz="3000" dirty="0">
                <a:solidFill>
                  <a:srgbClr val="0070C0"/>
                </a:solidFill>
                <a:latin typeface="Arial" panose="020B0604020202020204" pitchFamily="34" charset="0"/>
                <a:cs typeface="Arial" panose="020B0604020202020204" pitchFamily="34" charset="0"/>
              </a:rPr>
              <a:t>Personal Development Planning </a:t>
            </a:r>
          </a:p>
          <a:p>
            <a:pPr rtl="0">
              <a:lnSpc>
                <a:spcPct val="110000"/>
              </a:lnSpc>
              <a:buFont typeface="+mj-lt"/>
              <a:buAutoNum type="arabicPeriod"/>
            </a:pP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Arbenigwr</a:t>
            </a:r>
            <a:r>
              <a:rPr lang="en-GB" sz="3000" dirty="0">
                <a:latin typeface="Arial" panose="020B0604020202020204" pitchFamily="34" charset="0"/>
                <a:cs typeface="Arial" panose="020B0604020202020204" pitchFamily="34" charset="0"/>
              </a:rPr>
              <a:t> y </a:t>
            </a:r>
            <a:r>
              <a:rPr lang="en-GB" sz="3000" dirty="0" err="1">
                <a:latin typeface="Arial" panose="020B0604020202020204" pitchFamily="34" charset="0"/>
                <a:cs typeface="Arial" panose="020B0604020202020204" pitchFamily="34" charset="0"/>
              </a:rPr>
              <a:t>Blynyddoedd</a:t>
            </a: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Cynnar</a:t>
            </a:r>
            <a:r>
              <a:rPr lang="en-GB" sz="3000" dirty="0">
                <a:latin typeface="Arial" panose="020B0604020202020204" pitchFamily="34" charset="0"/>
                <a:cs typeface="Arial" panose="020B0604020202020204" pitchFamily="34" charset="0"/>
              </a:rPr>
              <a:t> / </a:t>
            </a:r>
            <a:r>
              <a:rPr lang="en-GB" sz="3000" dirty="0">
                <a:solidFill>
                  <a:srgbClr val="0070C0"/>
                </a:solidFill>
                <a:latin typeface="Arial" panose="020B0604020202020204" pitchFamily="34" charset="0"/>
                <a:cs typeface="Arial" panose="020B0604020202020204" pitchFamily="34" charset="0"/>
              </a:rPr>
              <a:t>Early Years Professional </a:t>
            </a:r>
          </a:p>
          <a:p>
            <a:pPr rtl="0">
              <a:lnSpc>
                <a:spcPct val="110000"/>
              </a:lnSpc>
              <a:buFont typeface="+mj-lt"/>
              <a:buAutoNum type="arabicPeriod"/>
            </a:pP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Ymarfer</a:t>
            </a: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adlewyrchol</a:t>
            </a:r>
            <a:r>
              <a:rPr lang="en-GB" sz="3000" dirty="0">
                <a:latin typeface="Arial" panose="020B0604020202020204" pitchFamily="34" charset="0"/>
                <a:cs typeface="Arial" panose="020B0604020202020204" pitchFamily="34" charset="0"/>
              </a:rPr>
              <a:t> / </a:t>
            </a:r>
            <a:r>
              <a:rPr lang="en-GB" sz="3000" dirty="0">
                <a:solidFill>
                  <a:srgbClr val="0070C0"/>
                </a:solidFill>
                <a:latin typeface="Arial" panose="020B0604020202020204" pitchFamily="34" charset="0"/>
                <a:cs typeface="Arial" panose="020B0604020202020204" pitchFamily="34" charset="0"/>
              </a:rPr>
              <a:t>Reflective Practice </a:t>
            </a:r>
          </a:p>
          <a:p>
            <a:pPr rtl="0">
              <a:lnSpc>
                <a:spcPct val="110000"/>
              </a:lnSpc>
              <a:buFont typeface="+mj-lt"/>
              <a:buAutoNum type="arabicPeriod"/>
            </a:pP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Sgiliau</a:t>
            </a:r>
            <a:r>
              <a:rPr lang="en-GB" sz="3000" dirty="0">
                <a:latin typeface="Arial" panose="020B0604020202020204" pitchFamily="34" charset="0"/>
                <a:cs typeface="Arial" panose="020B0604020202020204" pitchFamily="34" charset="0"/>
              </a:rPr>
              <a:t> a </a:t>
            </a:r>
            <a:r>
              <a:rPr lang="en-GB" sz="3000" dirty="0" err="1">
                <a:latin typeface="Arial" panose="020B0604020202020204" pitchFamily="34" charset="0"/>
                <a:cs typeface="Arial" panose="020B0604020202020204" pitchFamily="34" charset="0"/>
              </a:rPr>
              <a:t>gwerthoedd</a:t>
            </a:r>
            <a:r>
              <a:rPr lang="en-GB" sz="3000" dirty="0">
                <a:latin typeface="Arial" panose="020B0604020202020204" pitchFamily="34" charset="0"/>
                <a:cs typeface="Arial" panose="020B0604020202020204" pitchFamily="34" charset="0"/>
              </a:rPr>
              <a:t> / </a:t>
            </a:r>
            <a:r>
              <a:rPr lang="en-GB" sz="3000" dirty="0">
                <a:solidFill>
                  <a:srgbClr val="0070C0"/>
                </a:solidFill>
                <a:latin typeface="Arial" panose="020B0604020202020204" pitchFamily="34" charset="0"/>
                <a:cs typeface="Arial" panose="020B0604020202020204" pitchFamily="34" charset="0"/>
              </a:rPr>
              <a:t>Skills and Values</a:t>
            </a:r>
          </a:p>
          <a:p>
            <a:pPr rtl="0">
              <a:lnSpc>
                <a:spcPct val="110000"/>
              </a:lnSpc>
              <a:buFont typeface="+mj-lt"/>
              <a:buAutoNum type="arabicPeriod"/>
            </a:pP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Hawliau</a:t>
            </a:r>
            <a:r>
              <a:rPr lang="en-GB" sz="3000" dirty="0">
                <a:latin typeface="Arial" panose="020B0604020202020204" pitchFamily="34" charset="0"/>
                <a:cs typeface="Arial" panose="020B0604020202020204" pitchFamily="34" charset="0"/>
              </a:rPr>
              <a:t> plant / </a:t>
            </a:r>
            <a:r>
              <a:rPr lang="en-GB" sz="3000" dirty="0">
                <a:solidFill>
                  <a:srgbClr val="0070C0"/>
                </a:solidFill>
                <a:latin typeface="Arial" panose="020B0604020202020204" pitchFamily="34" charset="0"/>
                <a:cs typeface="Arial" panose="020B0604020202020204" pitchFamily="34" charset="0"/>
              </a:rPr>
              <a:t>Children’s Rights</a:t>
            </a:r>
          </a:p>
          <a:p>
            <a:pPr rtl="0">
              <a:lnSpc>
                <a:spcPct val="110000"/>
              </a:lnSpc>
              <a:buFont typeface="+mj-lt"/>
              <a:buAutoNum type="arabicPeriod"/>
            </a:pPr>
            <a:r>
              <a:rPr lang="en-GB" sz="3000" dirty="0">
                <a:latin typeface="Arial" panose="020B0604020202020204" pitchFamily="34" charset="0"/>
                <a:cs typeface="Arial" panose="020B0604020202020204" pitchFamily="34" charset="0"/>
              </a:rPr>
              <a:t> </a:t>
            </a:r>
            <a:r>
              <a:rPr lang="en-GB" sz="3000" dirty="0" err="1">
                <a:latin typeface="Arial" panose="020B0604020202020204" pitchFamily="34" charset="0"/>
                <a:cs typeface="Arial" panose="020B0604020202020204" pitchFamily="34" charset="0"/>
              </a:rPr>
              <a:t>Diogelu</a:t>
            </a:r>
            <a:r>
              <a:rPr lang="en-GB" sz="3000" dirty="0">
                <a:latin typeface="Arial" panose="020B0604020202020204" pitchFamily="34" charset="0"/>
                <a:cs typeface="Arial" panose="020B0604020202020204" pitchFamily="34" charset="0"/>
              </a:rPr>
              <a:t> / </a:t>
            </a:r>
            <a:r>
              <a:rPr lang="en-GB" sz="3000" dirty="0">
                <a:solidFill>
                  <a:srgbClr val="0070C0"/>
                </a:solidFill>
                <a:latin typeface="Arial" panose="020B0604020202020204" pitchFamily="34" charset="0"/>
                <a:cs typeface="Arial" panose="020B0604020202020204" pitchFamily="34" charset="0"/>
              </a:rPr>
              <a:t>Safeguarding </a:t>
            </a:r>
          </a:p>
          <a:p>
            <a:endParaRPr lang="en-GB" dirty="0"/>
          </a:p>
        </p:txBody>
      </p:sp>
    </p:spTree>
    <p:extLst>
      <p:ext uri="{BB962C8B-B14F-4D97-AF65-F5344CB8AC3E}">
        <p14:creationId xmlns:p14="http://schemas.microsoft.com/office/powerpoint/2010/main" val="1895858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286840" y="490618"/>
            <a:ext cx="8366760" cy="529568"/>
          </a:xfrm>
        </p:spPr>
        <p:txBody>
          <a:bodyPr>
            <a:noAutofit/>
          </a:bodyPr>
          <a:lstStyle/>
          <a:p>
            <a:pPr algn="ctr" eaLnBrk="1" hangingPunct="1"/>
            <a:r>
              <a:rPr lang="en-US" altLang="en-US" dirty="0" err="1">
                <a:latin typeface="Arial" panose="020B0604020202020204" pitchFamily="34" charset="0"/>
                <a:cs typeface="Arial" panose="020B0604020202020204" pitchFamily="34" charset="0"/>
              </a:rPr>
              <a:t>Deilliannau</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Dysgu</a:t>
            </a:r>
            <a:endParaRPr lang="en-US" altLang="en-US" dirty="0">
              <a:solidFill>
                <a:schemeClr val="accent1">
                  <a:lumMod val="75000"/>
                </a:schemeClr>
              </a:solidFill>
              <a:latin typeface="Arial" panose="020B0604020202020204" pitchFamily="34" charset="0"/>
              <a:cs typeface="Arial" panose="020B0604020202020204" pitchFamily="34" charset="0"/>
            </a:endParaRPr>
          </a:p>
        </p:txBody>
      </p:sp>
      <p:sp>
        <p:nvSpPr>
          <p:cNvPr id="5" name="Content Placeholder 4"/>
          <p:cNvSpPr>
            <a:spLocks noGrp="1"/>
          </p:cNvSpPr>
          <p:nvPr>
            <p:ph sz="half" idx="1"/>
          </p:nvPr>
        </p:nvSpPr>
        <p:spPr>
          <a:xfrm>
            <a:off x="423947" y="1406908"/>
            <a:ext cx="7831234" cy="4044184"/>
          </a:xfrm>
        </p:spPr>
        <p:txBody>
          <a:bodyPr>
            <a:normAutofit fontScale="70000" lnSpcReduction="20000"/>
          </a:bodyPr>
          <a:lstStyle/>
          <a:p>
            <a:pPr marL="257175" indent="-257175" algn="just">
              <a:spcBef>
                <a:spcPts val="900"/>
              </a:spcBef>
              <a:buFont typeface="Symbol" panose="05050102010706020507" pitchFamily="18" charset="2"/>
              <a:buChar char=""/>
            </a:pPr>
            <a:r>
              <a:rPr lang="en-GB" sz="4000" dirty="0" err="1">
                <a:effectLst/>
                <a:latin typeface="Arial" panose="020B0604020202020204" pitchFamily="34" charset="0"/>
                <a:ea typeface="DengXian" panose="02010600030101010101" pitchFamily="2" charset="-122"/>
                <a:cs typeface="Arial" panose="020B0604020202020204" pitchFamily="34" charset="0"/>
              </a:rPr>
              <a:t>Adnabod</a:t>
            </a:r>
            <a:r>
              <a:rPr lang="en-GB" sz="4000" dirty="0">
                <a:effectLst/>
                <a:latin typeface="Arial" panose="020B0604020202020204" pitchFamily="34" charset="0"/>
                <a:ea typeface="DengXian" panose="02010600030101010101" pitchFamily="2" charset="-122"/>
                <a:cs typeface="Arial" panose="020B0604020202020204" pitchFamily="34" charset="0"/>
              </a:rPr>
              <a:t> a </a:t>
            </a:r>
            <a:r>
              <a:rPr lang="en-GB" sz="4000" dirty="0" err="1">
                <a:effectLst/>
                <a:latin typeface="Arial" panose="020B0604020202020204" pitchFamily="34" charset="0"/>
                <a:ea typeface="DengXian" panose="02010600030101010101" pitchFamily="2" charset="-122"/>
                <a:cs typeface="Arial" panose="020B0604020202020204" pitchFamily="34" charset="0"/>
              </a:rPr>
              <a:t>mynegi</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agweddau</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hanfodol</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arfer</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proffesiynol</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yng</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nghyd-destun</a:t>
            </a:r>
            <a:r>
              <a:rPr lang="en-GB" sz="4000" dirty="0">
                <a:effectLst/>
                <a:latin typeface="Arial" panose="020B0604020202020204" pitchFamily="34" charset="0"/>
                <a:ea typeface="DengXian" panose="02010600030101010101" pitchFamily="2" charset="-122"/>
                <a:cs typeface="Arial" panose="020B0604020202020204" pitchFamily="34" charset="0"/>
              </a:rPr>
              <a:t> y </a:t>
            </a:r>
            <a:r>
              <a:rPr lang="en-GB" sz="4000" dirty="0" err="1">
                <a:effectLst/>
                <a:latin typeface="Arial" panose="020B0604020202020204" pitchFamily="34" charset="0"/>
                <a:ea typeface="DengXian" panose="02010600030101010101" pitchFamily="2" charset="-122"/>
                <a:cs typeface="Arial" panose="020B0604020202020204" pitchFamily="34" charset="0"/>
              </a:rPr>
              <a:t>blynyddoedd</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cynnar</a:t>
            </a:r>
            <a:r>
              <a:rPr lang="en-GB" sz="4000" dirty="0">
                <a:effectLst/>
                <a:latin typeface="Arial" panose="020B0604020202020204" pitchFamily="34" charset="0"/>
                <a:ea typeface="DengXian" panose="02010600030101010101" pitchFamily="2" charset="-122"/>
                <a:cs typeface="Arial" panose="020B0604020202020204" pitchFamily="34" charset="0"/>
              </a:rPr>
              <a:t>. Mae </a:t>
            </a:r>
            <a:r>
              <a:rPr lang="en-GB" sz="4000" dirty="0" err="1">
                <a:effectLst/>
                <a:latin typeface="Arial" panose="020B0604020202020204" pitchFamily="34" charset="0"/>
                <a:ea typeface="DengXian" panose="02010600030101010101" pitchFamily="2" charset="-122"/>
                <a:cs typeface="Arial" panose="020B0604020202020204" pitchFamily="34" charset="0"/>
              </a:rPr>
              <a:t>hyn</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yn</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cynnwys</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datblygu</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gwaith</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amlasiantaethol</a:t>
            </a:r>
            <a:r>
              <a:rPr lang="en-GB" sz="4000" dirty="0">
                <a:effectLst/>
                <a:latin typeface="Arial" panose="020B0604020202020204" pitchFamily="34" charset="0"/>
                <a:ea typeface="DengXian" panose="02010600030101010101" pitchFamily="2" charset="-122"/>
                <a:cs typeface="Arial" panose="020B0604020202020204" pitchFamily="34" charset="0"/>
              </a:rPr>
              <a:t> a </a:t>
            </a:r>
            <a:r>
              <a:rPr lang="en-GB" sz="4000" dirty="0" err="1">
                <a:effectLst/>
                <a:latin typeface="Arial" panose="020B0604020202020204" pitchFamily="34" charset="0"/>
                <a:ea typeface="DengXian" panose="02010600030101010101" pitchFamily="2" charset="-122"/>
                <a:cs typeface="Arial" panose="020B0604020202020204" pitchFamily="34" charset="0"/>
              </a:rPr>
              <a:t>phartneriaethau</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effeithiol</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gyda</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phlant</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teuluoedd</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cymunedau</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gweithwyr</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proffesiynol</a:t>
            </a:r>
            <a:r>
              <a:rPr lang="en-GB" sz="4000" dirty="0">
                <a:effectLst/>
                <a:latin typeface="Arial" panose="020B0604020202020204" pitchFamily="34" charset="0"/>
                <a:ea typeface="DengXian" panose="02010600030101010101" pitchFamily="2" charset="-122"/>
                <a:cs typeface="Arial" panose="020B0604020202020204" pitchFamily="34" charset="0"/>
              </a:rPr>
              <a:t> a </a:t>
            </a:r>
            <a:r>
              <a:rPr lang="en-GB" sz="4000" dirty="0" err="1">
                <a:effectLst/>
                <a:latin typeface="Arial" panose="020B0604020202020204" pitchFamily="34" charset="0"/>
                <a:ea typeface="DengXian" panose="02010600030101010101" pitchFamily="2" charset="-122"/>
                <a:cs typeface="Arial" panose="020B0604020202020204" pitchFamily="34" charset="0"/>
              </a:rPr>
              <a:t>sefydliadau</a:t>
            </a:r>
            <a:r>
              <a:rPr lang="en-GB" sz="4000" dirty="0">
                <a:effectLst/>
                <a:latin typeface="Arial" panose="020B0604020202020204" pitchFamily="34" charset="0"/>
                <a:ea typeface="DengXian" panose="02010600030101010101" pitchFamily="2" charset="-122"/>
                <a:cs typeface="Arial" panose="020B0604020202020204" pitchFamily="34" charset="0"/>
              </a:rPr>
              <a:t>.</a:t>
            </a:r>
            <a:endParaRPr lang="en-GB" sz="4000" dirty="0">
              <a:effectLst/>
              <a:latin typeface="Calibri" panose="020F0502020204030204" pitchFamily="34" charset="0"/>
              <a:ea typeface="DengXian" panose="02010600030101010101" pitchFamily="2" charset="-122"/>
              <a:cs typeface="Arial" panose="020B0604020202020204" pitchFamily="34" charset="0"/>
            </a:endParaRPr>
          </a:p>
          <a:p>
            <a:pPr marL="257175" indent="-257175" algn="just">
              <a:spcBef>
                <a:spcPts val="900"/>
              </a:spcBef>
              <a:buFont typeface="Symbol" panose="05050102010706020507" pitchFamily="18" charset="2"/>
              <a:buChar char=""/>
            </a:pPr>
            <a:r>
              <a:rPr lang="en-GB" sz="4000" dirty="0" err="1">
                <a:effectLst/>
                <a:latin typeface="Arial" panose="020B0604020202020204" pitchFamily="34" charset="0"/>
                <a:ea typeface="DengXian" panose="02010600030101010101" pitchFamily="2" charset="-122"/>
                <a:cs typeface="Arial" panose="020B0604020202020204" pitchFamily="34" charset="0"/>
              </a:rPr>
              <a:t>Cydnabod</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arwyddocâd</a:t>
            </a:r>
            <a:r>
              <a:rPr lang="en-GB" sz="4000" dirty="0">
                <a:effectLst/>
                <a:latin typeface="Arial" panose="020B0604020202020204" pitchFamily="34" charset="0"/>
                <a:ea typeface="DengXian" panose="02010600030101010101" pitchFamily="2" charset="-122"/>
                <a:cs typeface="Arial" panose="020B0604020202020204" pitchFamily="34" charset="0"/>
              </a:rPr>
              <a:t> y broses </a:t>
            </a:r>
            <a:r>
              <a:rPr lang="en-GB" sz="4000" dirty="0" err="1">
                <a:effectLst/>
                <a:latin typeface="Arial" panose="020B0604020202020204" pitchFamily="34" charset="0"/>
                <a:ea typeface="DengXian" panose="02010600030101010101" pitchFamily="2" charset="-122"/>
                <a:cs typeface="Arial" panose="020B0604020202020204" pitchFamily="34" charset="0"/>
              </a:rPr>
              <a:t>arsylwi</a:t>
            </a:r>
            <a:r>
              <a:rPr lang="en-GB" sz="4000" dirty="0">
                <a:effectLst/>
                <a:latin typeface="Arial" panose="020B0604020202020204" pitchFamily="34" charset="0"/>
                <a:ea typeface="DengXian" panose="02010600030101010101" pitchFamily="2" charset="-122"/>
                <a:cs typeface="Arial" panose="020B0604020202020204" pitchFamily="34" charset="0"/>
              </a:rPr>
              <a:t> a </a:t>
            </a:r>
            <a:r>
              <a:rPr lang="en-GB" sz="4000" dirty="0" err="1">
                <a:effectLst/>
                <a:latin typeface="Arial" panose="020B0604020202020204" pitchFamily="34" charset="0"/>
                <a:ea typeface="DengXian" panose="02010600030101010101" pitchFamily="2" charset="-122"/>
                <a:cs typeface="Arial" panose="020B0604020202020204" pitchFamily="34" charset="0"/>
              </a:rPr>
              <a:t>chynllunio</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wrth</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gyflawni</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ymyriadau</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unigol</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gwrthrychol</a:t>
            </a:r>
            <a:r>
              <a:rPr lang="en-GB" sz="4000" dirty="0">
                <a:effectLst/>
                <a:latin typeface="Arial" panose="020B0604020202020204" pitchFamily="34" charset="0"/>
                <a:ea typeface="DengXian" panose="02010600030101010101" pitchFamily="2" charset="-122"/>
                <a:cs typeface="Arial" panose="020B0604020202020204" pitchFamily="34" charset="0"/>
              </a:rPr>
              <a:t> a </a:t>
            </a:r>
            <a:r>
              <a:rPr lang="en-GB" sz="4000" dirty="0" err="1">
                <a:effectLst/>
                <a:latin typeface="Arial" panose="020B0604020202020204" pitchFamily="34" charset="0"/>
                <a:ea typeface="DengXian" panose="02010600030101010101" pitchFamily="2" charset="-122"/>
                <a:cs typeface="Arial" panose="020B0604020202020204" pitchFamily="34" charset="0"/>
              </a:rPr>
              <a:t>chynhwysol</a:t>
            </a:r>
            <a:r>
              <a:rPr lang="en-GB" sz="4000" dirty="0">
                <a:effectLst/>
                <a:latin typeface="Arial" panose="020B0604020202020204" pitchFamily="34" charset="0"/>
                <a:ea typeface="DengXian" panose="02010600030101010101" pitchFamily="2" charset="-122"/>
                <a:cs typeface="Arial" panose="020B0604020202020204" pitchFamily="34" charset="0"/>
              </a:rPr>
              <a:t>.</a:t>
            </a:r>
            <a:endParaRPr lang="en-GB" sz="4000" dirty="0">
              <a:effectLst/>
              <a:latin typeface="Calibri" panose="020F0502020204030204" pitchFamily="34" charset="0"/>
              <a:ea typeface="DengXian" panose="02010600030101010101" pitchFamily="2" charset="-122"/>
              <a:cs typeface="Arial" panose="020B0604020202020204" pitchFamily="34" charset="0"/>
            </a:endParaRPr>
          </a:p>
          <a:p>
            <a:pPr marL="257175" indent="-257175" algn="just">
              <a:spcBef>
                <a:spcPts val="900"/>
              </a:spcBef>
              <a:buFont typeface="Symbol" panose="05050102010706020507" pitchFamily="18" charset="2"/>
              <a:buChar char=""/>
            </a:pPr>
            <a:r>
              <a:rPr lang="en-GB" sz="4000" dirty="0" err="1">
                <a:effectLst/>
                <a:latin typeface="Arial" panose="020B0604020202020204" pitchFamily="34" charset="0"/>
                <a:ea typeface="DengXian" panose="02010600030101010101" pitchFamily="2" charset="-122"/>
                <a:cs typeface="Arial" panose="020B0604020202020204" pitchFamily="34" charset="0"/>
              </a:rPr>
              <a:t>Datblygu</a:t>
            </a:r>
            <a:r>
              <a:rPr lang="en-GB" sz="4000" dirty="0">
                <a:effectLst/>
                <a:latin typeface="Arial" panose="020B0604020202020204" pitchFamily="34" charset="0"/>
                <a:ea typeface="DengXian" panose="02010600030101010101" pitchFamily="2" charset="-122"/>
                <a:cs typeface="Arial" panose="020B0604020202020204" pitchFamily="34" charset="0"/>
              </a:rPr>
              <a:t> a </a:t>
            </a:r>
            <a:r>
              <a:rPr lang="en-GB" sz="4000" dirty="0" err="1">
                <a:effectLst/>
                <a:latin typeface="Arial" panose="020B0604020202020204" pitchFamily="34" charset="0"/>
                <a:ea typeface="DengXian" panose="02010600030101010101" pitchFamily="2" charset="-122"/>
                <a:cs typeface="Arial" panose="020B0604020202020204" pitchFamily="34" charset="0"/>
              </a:rPr>
              <a:t>chymathu</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dealltwriaeth</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ddamcaniaethol</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o’r</a:t>
            </a:r>
            <a:r>
              <a:rPr lang="en-GB" sz="4000" dirty="0">
                <a:effectLst/>
                <a:latin typeface="Arial" panose="020B0604020202020204" pitchFamily="34" charset="0"/>
                <a:ea typeface="DengXian" panose="02010600030101010101" pitchFamily="2" charset="-122"/>
                <a:cs typeface="Arial" panose="020B0604020202020204" pitchFamily="34" charset="0"/>
              </a:rPr>
              <a:t> broses </a:t>
            </a:r>
            <a:r>
              <a:rPr lang="en-GB" sz="4000" dirty="0" err="1">
                <a:effectLst/>
                <a:latin typeface="Arial" panose="020B0604020202020204" pitchFamily="34" charset="0"/>
                <a:ea typeface="DengXian" panose="02010600030101010101" pitchFamily="2" charset="-122"/>
                <a:cs typeface="Arial" panose="020B0604020202020204" pitchFamily="34" charset="0"/>
              </a:rPr>
              <a:t>adfyfyriol</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a’i</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pherthnasedd</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i</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arfer</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blynyddoedd</a:t>
            </a:r>
            <a:r>
              <a:rPr lang="en-GB" sz="4000" dirty="0">
                <a:effectLst/>
                <a:latin typeface="Arial" panose="020B0604020202020204" pitchFamily="34" charset="0"/>
                <a:ea typeface="DengXian" panose="02010600030101010101" pitchFamily="2" charset="-122"/>
                <a:cs typeface="Arial" panose="020B0604020202020204" pitchFamily="34" charset="0"/>
              </a:rPr>
              <a:t> </a:t>
            </a:r>
            <a:r>
              <a:rPr lang="en-GB" sz="4000" dirty="0" err="1">
                <a:effectLst/>
                <a:latin typeface="Arial" panose="020B0604020202020204" pitchFamily="34" charset="0"/>
                <a:ea typeface="DengXian" panose="02010600030101010101" pitchFamily="2" charset="-122"/>
                <a:cs typeface="Arial" panose="020B0604020202020204" pitchFamily="34" charset="0"/>
              </a:rPr>
              <a:t>cynnar</a:t>
            </a:r>
            <a:r>
              <a:rPr lang="en-GB" sz="4000" dirty="0">
                <a:effectLst/>
                <a:latin typeface="Arial" panose="020B0604020202020204" pitchFamily="34" charset="0"/>
                <a:ea typeface="DengXian" panose="02010600030101010101" pitchFamily="2" charset="-122"/>
                <a:cs typeface="Arial" panose="020B0604020202020204" pitchFamily="34" charset="0"/>
              </a:rPr>
              <a:t>.</a:t>
            </a:r>
            <a:endParaRPr lang="en-GB" sz="40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009661978"/>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23BD1-8ECF-B714-A4C8-AD1CB40AB792}"/>
              </a:ext>
            </a:extLst>
          </p:cNvPr>
          <p:cNvSpPr>
            <a:spLocks noGrp="1"/>
          </p:cNvSpPr>
          <p:nvPr>
            <p:ph type="title"/>
          </p:nvPr>
        </p:nvSpPr>
        <p:spPr>
          <a:xfrm>
            <a:off x="459923" y="82097"/>
            <a:ext cx="7886700" cy="799646"/>
          </a:xfrm>
        </p:spPr>
        <p:txBody>
          <a:bodyPr>
            <a:normAutofit/>
          </a:bodyPr>
          <a:lstStyle/>
          <a:p>
            <a:pPr algn="ctr"/>
            <a:r>
              <a:rPr lang="en-US" altLang="en-US" dirty="0">
                <a:solidFill>
                  <a:schemeClr val="accent1">
                    <a:lumMod val="75000"/>
                  </a:schemeClr>
                </a:solidFill>
                <a:latin typeface="Arial" panose="020B0604020202020204" pitchFamily="34" charset="0"/>
                <a:cs typeface="Arial" panose="020B0604020202020204" pitchFamily="34" charset="0"/>
              </a:rPr>
              <a:t>Learning Outcomes</a:t>
            </a:r>
            <a:endParaRPr lang="en-GB" sz="6000" dirty="0"/>
          </a:p>
        </p:txBody>
      </p:sp>
      <p:sp>
        <p:nvSpPr>
          <p:cNvPr id="5" name="Content Placeholder 5">
            <a:extLst>
              <a:ext uri="{FF2B5EF4-FFF2-40B4-BE49-F238E27FC236}">
                <a16:creationId xmlns:a16="http://schemas.microsoft.com/office/drawing/2014/main" id="{DC38EE57-9EF4-0A9E-DD05-DCB248511863}"/>
              </a:ext>
            </a:extLst>
          </p:cNvPr>
          <p:cNvSpPr txBox="1">
            <a:spLocks/>
          </p:cNvSpPr>
          <p:nvPr/>
        </p:nvSpPr>
        <p:spPr>
          <a:xfrm>
            <a:off x="180159" y="1023257"/>
            <a:ext cx="8533312" cy="5034643"/>
          </a:xfrm>
          <a:prstGeom prst="rect">
            <a:avLst/>
          </a:prstGeom>
        </p:spPr>
        <p:txBody>
          <a:bodyPr vert="horz" lIns="68580" tIns="34290" rIns="68580" bIns="3429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hangingPunct="0"/>
            <a:r>
              <a:rPr lang="en-GB" dirty="0">
                <a:solidFill>
                  <a:schemeClr val="accent1">
                    <a:lumMod val="75000"/>
                  </a:schemeClr>
                </a:solidFill>
                <a:latin typeface="Arial" panose="020B0604020202020204" pitchFamily="34" charset="0"/>
                <a:cs typeface="Arial" panose="020B0604020202020204" pitchFamily="34" charset="0"/>
              </a:rPr>
              <a:t>Recognise and articulate the fundamental aspects of professional practice in the context of the early years.  This includes the development of interagency working and effective partnerships with children, families, communities, professionals and organisations. </a:t>
            </a:r>
          </a:p>
          <a:p>
            <a:pPr hangingPunct="0"/>
            <a:r>
              <a:rPr lang="en-GB" dirty="0">
                <a:solidFill>
                  <a:schemeClr val="accent1">
                    <a:lumMod val="75000"/>
                  </a:schemeClr>
                </a:solidFill>
                <a:latin typeface="Arial" panose="020B0604020202020204" pitchFamily="34" charset="0"/>
                <a:cs typeface="Arial" panose="020B0604020202020204" pitchFamily="34" charset="0"/>
              </a:rPr>
              <a:t>Recognise the significance of the observation and planning process in delivering individualised, objective and inclusive interventions.  </a:t>
            </a:r>
          </a:p>
          <a:p>
            <a:pPr hangingPunct="0"/>
            <a:r>
              <a:rPr lang="en-GB" dirty="0">
                <a:solidFill>
                  <a:schemeClr val="accent1">
                    <a:lumMod val="75000"/>
                  </a:schemeClr>
                </a:solidFill>
                <a:latin typeface="Arial" panose="020B0604020202020204" pitchFamily="34" charset="0"/>
                <a:cs typeface="Arial" panose="020B0604020202020204" pitchFamily="34" charset="0"/>
              </a:rPr>
              <a:t>Develop and assimilate a theoretical understanding of the reflective process and its relevance to early years practice. </a:t>
            </a:r>
          </a:p>
        </p:txBody>
      </p:sp>
    </p:spTree>
    <p:extLst>
      <p:ext uri="{BB962C8B-B14F-4D97-AF65-F5344CB8AC3E}">
        <p14:creationId xmlns:p14="http://schemas.microsoft.com/office/powerpoint/2010/main" val="3100851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E3E6A-09EF-4F1E-7BE1-C7BCAE967FB6}"/>
              </a:ext>
            </a:extLst>
          </p:cNvPr>
          <p:cNvSpPr>
            <a:spLocks noGrp="1"/>
          </p:cNvSpPr>
          <p:nvPr>
            <p:ph type="title"/>
          </p:nvPr>
        </p:nvSpPr>
        <p:spPr>
          <a:xfrm>
            <a:off x="171450" y="190500"/>
            <a:ext cx="8801100" cy="2215243"/>
          </a:xfrm>
        </p:spPr>
        <p:txBody>
          <a:bodyPr>
            <a:noAutofit/>
          </a:bodyPr>
          <a:lstStyle/>
          <a:p>
            <a:pPr algn="ctr"/>
            <a:r>
              <a:rPr lang="en-GB" sz="2800" b="1" dirty="0">
                <a:effectLst/>
                <a:latin typeface="Arial" panose="020B0604020202020204" pitchFamily="34" charset="0"/>
                <a:ea typeface="Times New Roman" panose="02020603050405020304" pitchFamily="18" charset="0"/>
                <a:cs typeface="Arial" panose="020B0604020202020204" pitchFamily="34" charset="0"/>
              </a:rPr>
              <a:t>ECEY4009/C </a:t>
            </a:r>
            <a:r>
              <a:rPr lang="cy-GB" sz="2800" b="1" dirty="0">
                <a:effectLst/>
                <a:latin typeface="Arial" panose="020B0604020202020204" pitchFamily="34" charset="0"/>
                <a:ea typeface="Times New Roman" panose="02020603050405020304" pitchFamily="18" charset="0"/>
                <a:cs typeface="Arial" panose="020B0604020202020204" pitchFamily="34" charset="0"/>
              </a:rPr>
              <a:t>Aseiniadau</a:t>
            </a:r>
            <a:r>
              <a:rPr lang="cy-GB" sz="2800" u="sng" dirty="0">
                <a:effectLst/>
                <a:latin typeface="Arial" panose="020B0604020202020204" pitchFamily="34" charset="0"/>
                <a:ea typeface="Times New Roman" panose="02020603050405020304" pitchFamily="18" charset="0"/>
                <a:cs typeface="Arial" panose="020B0604020202020204" pitchFamily="34" charset="0"/>
              </a:rPr>
              <a:t>: Portffolio o dair rhan (sy'n cyfateb i 3000 o eiriau)</a:t>
            </a:r>
            <a:br>
              <a:rPr lang="cy-GB" sz="2800" u="sng" dirty="0">
                <a:effectLst/>
                <a:latin typeface="Arial" panose="020B0604020202020204" pitchFamily="34" charset="0"/>
                <a:ea typeface="Times New Roman" panose="02020603050405020304" pitchFamily="18" charset="0"/>
                <a:cs typeface="Arial" panose="020B0604020202020204" pitchFamily="34" charset="0"/>
              </a:rPr>
            </a:br>
            <a:br>
              <a:rPr lang="en-GB" sz="2800" dirty="0">
                <a:effectLst/>
                <a:latin typeface="Arial" panose="020B0604020202020204" pitchFamily="34" charset="0"/>
                <a:ea typeface="Times New Roman" panose="02020603050405020304" pitchFamily="18" charset="0"/>
                <a:cs typeface="Arial" panose="020B0604020202020204" pitchFamily="34" charset="0"/>
              </a:rPr>
            </a:br>
            <a:r>
              <a:rPr lang="cy-GB" sz="28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ECEY4009 </a:t>
            </a:r>
            <a:r>
              <a:rPr lang="en-GB" sz="28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Assignment: </a:t>
            </a:r>
            <a:r>
              <a:rPr lang="en-GB" sz="2800" u="sng"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Portfolio of three parts (equivalent to 3000 words)</a:t>
            </a:r>
            <a:br>
              <a:rPr lang="en-GB" sz="2800" dirty="0">
                <a:effectLst/>
                <a:latin typeface="Arial" panose="020B0604020202020204" pitchFamily="34" charset="0"/>
                <a:ea typeface="Times New Roman" panose="02020603050405020304" pitchFamily="18" charset="0"/>
                <a:cs typeface="Arial" panose="020B0604020202020204" pitchFamily="34" charset="0"/>
              </a:rPr>
            </a:br>
            <a:endParaRPr lang="en-GB" sz="28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475DCA5-F0C7-0402-DCA7-42675E7524C2}"/>
              </a:ext>
            </a:extLst>
          </p:cNvPr>
          <p:cNvSpPr>
            <a:spLocks noGrp="1"/>
          </p:cNvSpPr>
          <p:nvPr>
            <p:ph idx="1"/>
          </p:nvPr>
        </p:nvSpPr>
        <p:spPr>
          <a:xfrm>
            <a:off x="272143" y="2541815"/>
            <a:ext cx="8243207" cy="2984579"/>
          </a:xfrm>
        </p:spPr>
        <p:txBody>
          <a:bodyPr>
            <a:normAutofit lnSpcReduction="10000"/>
          </a:bodyPr>
          <a:lstStyle/>
          <a:p>
            <a:pPr marL="0" indent="0">
              <a:buNone/>
            </a:pPr>
            <a:r>
              <a:rPr lang="en-GB" sz="3200" dirty="0" err="1"/>
              <a:t>Dyddaid</a:t>
            </a:r>
            <a:r>
              <a:rPr lang="en-GB" sz="3200" dirty="0"/>
              <a:t> </a:t>
            </a:r>
            <a:r>
              <a:rPr lang="en-GB" sz="3200" dirty="0" err="1"/>
              <a:t>cyflwyno</a:t>
            </a:r>
            <a:r>
              <a:rPr lang="en-GB" sz="3200" dirty="0"/>
              <a:t> a </a:t>
            </a:r>
            <a:r>
              <a:rPr lang="en-GB" sz="3200" dirty="0" err="1"/>
              <a:t>ble</a:t>
            </a:r>
            <a:r>
              <a:rPr lang="en-GB" sz="3200" dirty="0"/>
              <a:t> </a:t>
            </a:r>
            <a:r>
              <a:rPr lang="en-GB" sz="3200" dirty="0" err="1"/>
              <a:t>i’w</a:t>
            </a:r>
            <a:r>
              <a:rPr lang="en-GB" sz="3200" dirty="0"/>
              <a:t> </a:t>
            </a:r>
            <a:r>
              <a:rPr lang="en-GB" sz="3200" dirty="0" err="1"/>
              <a:t>gyflwyno</a:t>
            </a:r>
            <a:r>
              <a:rPr lang="en-GB" sz="3200" dirty="0"/>
              <a:t> / </a:t>
            </a:r>
            <a:r>
              <a:rPr lang="en-GB" sz="3200" dirty="0">
                <a:solidFill>
                  <a:srgbClr val="0070C0"/>
                </a:solidFill>
              </a:rPr>
              <a:t>Submission date:</a:t>
            </a:r>
          </a:p>
          <a:p>
            <a:pPr marL="0" indent="0">
              <a:buNone/>
            </a:pPr>
            <a:endParaRPr lang="en-GB" sz="3200" dirty="0">
              <a:solidFill>
                <a:srgbClr val="0070C0"/>
              </a:solidFill>
            </a:endParaRPr>
          </a:p>
          <a:p>
            <a:r>
              <a:rPr lang="en-GB" sz="3200" b="1" dirty="0">
                <a:solidFill>
                  <a:srgbClr val="0070C0"/>
                </a:solidFill>
              </a:rPr>
              <a:t>FTF Groups = 29/10/23 by 23:59 </a:t>
            </a:r>
            <a:r>
              <a:rPr lang="en-GB" sz="3200" dirty="0">
                <a:solidFill>
                  <a:srgbClr val="0070C0"/>
                </a:solidFill>
              </a:rPr>
              <a:t>via Turnitin</a:t>
            </a:r>
          </a:p>
          <a:p>
            <a:pPr marL="0" indent="0">
              <a:buNone/>
            </a:pPr>
            <a:endParaRPr lang="en-GB" sz="3200" b="1" dirty="0">
              <a:solidFill>
                <a:srgbClr val="0070C0"/>
              </a:solidFill>
            </a:endParaRPr>
          </a:p>
          <a:p>
            <a:r>
              <a:rPr lang="en-GB" sz="3200" b="1" i="1" dirty="0"/>
              <a:t>Day Groups = 19/05/24 by</a:t>
            </a:r>
            <a:r>
              <a:rPr lang="en-GB" sz="3200" i="1" dirty="0"/>
              <a:t> </a:t>
            </a:r>
            <a:r>
              <a:rPr lang="en-GB" sz="3200" b="1" i="1" dirty="0"/>
              <a:t>23:59 </a:t>
            </a:r>
            <a:r>
              <a:rPr lang="en-GB" sz="3200" i="1" dirty="0"/>
              <a:t>via Turnitin</a:t>
            </a:r>
          </a:p>
        </p:txBody>
      </p:sp>
    </p:spTree>
    <p:extLst>
      <p:ext uri="{BB962C8B-B14F-4D97-AF65-F5344CB8AC3E}">
        <p14:creationId xmlns:p14="http://schemas.microsoft.com/office/powerpoint/2010/main" val="2487635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F3CD1-0BDD-1C85-D5F6-228A2FD1B50C}"/>
              </a:ext>
            </a:extLst>
          </p:cNvPr>
          <p:cNvSpPr>
            <a:spLocks noGrp="1"/>
          </p:cNvSpPr>
          <p:nvPr>
            <p:ph type="title"/>
          </p:nvPr>
        </p:nvSpPr>
        <p:spPr>
          <a:xfrm>
            <a:off x="274864" y="283029"/>
            <a:ext cx="7886700" cy="1186544"/>
          </a:xfrm>
        </p:spPr>
        <p:txBody>
          <a:bodyPr>
            <a:normAutofit fontScale="90000"/>
          </a:bodyPr>
          <a:lstStyle/>
          <a:p>
            <a:r>
              <a:rPr lang="en-GB" sz="4400" b="1" dirty="0" err="1">
                <a:effectLst/>
                <a:latin typeface="Arial" panose="020B0604020202020204" pitchFamily="34" charset="0"/>
                <a:ea typeface="Times New Roman" panose="02020603050405020304" pitchFamily="18" charset="0"/>
              </a:rPr>
              <a:t>Rhan</a:t>
            </a:r>
            <a:r>
              <a:rPr lang="en-GB" sz="4400" b="1" dirty="0">
                <a:effectLst/>
                <a:latin typeface="Arial" panose="020B0604020202020204" pitchFamily="34" charset="0"/>
                <a:ea typeface="Times New Roman" panose="02020603050405020304" pitchFamily="18" charset="0"/>
              </a:rPr>
              <a:t> / </a:t>
            </a:r>
            <a:r>
              <a:rPr lang="en-GB" sz="4400" b="1" dirty="0">
                <a:solidFill>
                  <a:srgbClr val="0070C0"/>
                </a:solidFill>
                <a:effectLst/>
                <a:latin typeface="Arial" panose="020B0604020202020204" pitchFamily="34" charset="0"/>
                <a:ea typeface="Times New Roman" panose="02020603050405020304" pitchFamily="18" charset="0"/>
              </a:rPr>
              <a:t>Part 1:</a:t>
            </a: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DE1C8CB7-6361-32F1-7356-C0F187B2CDB6}"/>
              </a:ext>
            </a:extLst>
          </p:cNvPr>
          <p:cNvSpPr>
            <a:spLocks noGrp="1"/>
          </p:cNvSpPr>
          <p:nvPr>
            <p:ph idx="1"/>
          </p:nvPr>
        </p:nvSpPr>
        <p:spPr>
          <a:xfrm>
            <a:off x="274864" y="1306286"/>
            <a:ext cx="8460921" cy="4105808"/>
          </a:xfrm>
        </p:spPr>
        <p:txBody>
          <a:bodyPr>
            <a:normAutofit/>
          </a:bodyPr>
          <a:lstStyle/>
          <a:p>
            <a:pPr algn="just" fontAlgn="base" hangingPunct="0">
              <a:lnSpc>
                <a:spcPct val="107000"/>
              </a:lnSpc>
              <a:spcAft>
                <a:spcPts val="800"/>
              </a:spcAft>
            </a:pPr>
            <a:r>
              <a:rPr lang="cy-GB" sz="2800" dirty="0">
                <a:effectLst/>
                <a:latin typeface="Arial" panose="020B0604020202020204" pitchFamily="34" charset="0"/>
                <a:ea typeface="Times New Roman" panose="02020603050405020304" pitchFamily="18" charset="0"/>
                <a:cs typeface="Arial" panose="020B0604020202020204" pitchFamily="34" charset="0"/>
              </a:rPr>
              <a:t>Creu cynllun datblygiad proffesiynol parhaus (DPP) sydd yn cynnwys amcanion personol a proffesiynol I helpu datblygu eich sgiliau fel ymarferydd proffesiynol (500 gair).</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28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Create a reflective personal development plan (PDP) that includes personal and professional aims to help develop your professional practitioner skills, including a personal reflection  (500 words)</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39626937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6684D74-D21F-831B-1D71-AE2EC9E7BF38}"/>
              </a:ext>
            </a:extLst>
          </p:cNvPr>
          <p:cNvGraphicFramePr>
            <a:graphicFrameLocks noGrp="1"/>
          </p:cNvGraphicFramePr>
          <p:nvPr>
            <p:extLst>
              <p:ext uri="{D42A27DB-BD31-4B8C-83A1-F6EECF244321}">
                <p14:modId xmlns:p14="http://schemas.microsoft.com/office/powerpoint/2010/main" val="1110564775"/>
              </p:ext>
            </p:extLst>
          </p:nvPr>
        </p:nvGraphicFramePr>
        <p:xfrm>
          <a:off x="0" y="1"/>
          <a:ext cx="9144001" cy="6269108"/>
        </p:xfrm>
        <a:graphic>
          <a:graphicData uri="http://schemas.openxmlformats.org/drawingml/2006/table">
            <a:tbl>
              <a:tblPr firstRow="1" firstCol="1" bandRow="1"/>
              <a:tblGrid>
                <a:gridCol w="2100943">
                  <a:extLst>
                    <a:ext uri="{9D8B030D-6E8A-4147-A177-3AD203B41FA5}">
                      <a16:colId xmlns:a16="http://schemas.microsoft.com/office/drawing/2014/main" val="3415672805"/>
                    </a:ext>
                  </a:extLst>
                </a:gridCol>
                <a:gridCol w="1741714">
                  <a:extLst>
                    <a:ext uri="{9D8B030D-6E8A-4147-A177-3AD203B41FA5}">
                      <a16:colId xmlns:a16="http://schemas.microsoft.com/office/drawing/2014/main" val="3992223505"/>
                    </a:ext>
                  </a:extLst>
                </a:gridCol>
                <a:gridCol w="1698172">
                  <a:extLst>
                    <a:ext uri="{9D8B030D-6E8A-4147-A177-3AD203B41FA5}">
                      <a16:colId xmlns:a16="http://schemas.microsoft.com/office/drawing/2014/main" val="2760798674"/>
                    </a:ext>
                  </a:extLst>
                </a:gridCol>
                <a:gridCol w="1343353">
                  <a:extLst>
                    <a:ext uri="{9D8B030D-6E8A-4147-A177-3AD203B41FA5}">
                      <a16:colId xmlns:a16="http://schemas.microsoft.com/office/drawing/2014/main" val="2014501865"/>
                    </a:ext>
                  </a:extLst>
                </a:gridCol>
                <a:gridCol w="2259819">
                  <a:extLst>
                    <a:ext uri="{9D8B030D-6E8A-4147-A177-3AD203B41FA5}">
                      <a16:colId xmlns:a16="http://schemas.microsoft.com/office/drawing/2014/main" val="2473059831"/>
                    </a:ext>
                  </a:extLst>
                </a:gridCol>
              </a:tblGrid>
              <a:tr h="367997">
                <a:tc gridSpan="5">
                  <a:txBody>
                    <a:bodyPr/>
                    <a:lstStyle/>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What do I know already </a:t>
                      </a:r>
                      <a:r>
                        <a:rPr lang="en-GB" sz="1200" dirty="0">
                          <a:effectLst/>
                          <a:latin typeface="Arial" panose="020B0604020202020204" pitchFamily="34" charset="0"/>
                          <a:ea typeface="Times New Roman" panose="02020603050405020304" pitchFamily="18" charset="0"/>
                          <a:cs typeface="Arial" panose="020B0604020202020204" pitchFamily="34" charset="0"/>
                        </a:rPr>
                        <a:t>/ Beth </a:t>
                      </a:r>
                      <a:r>
                        <a:rPr lang="en-GB" sz="1200" dirty="0" err="1">
                          <a:effectLst/>
                          <a:latin typeface="Arial" panose="020B0604020202020204" pitchFamily="34" charset="0"/>
                          <a:ea typeface="Times New Roman" panose="02020603050405020304" pitchFamily="18" charset="0"/>
                          <a:cs typeface="Arial" panose="020B0604020202020204" pitchFamily="34" charset="0"/>
                        </a:rPr>
                        <a:t>ydw</a:t>
                      </a:r>
                      <a:r>
                        <a:rPr lang="en-GB" sz="1200" dirty="0">
                          <a:effectLst/>
                          <a:latin typeface="Arial" panose="020B0604020202020204" pitchFamily="34" charset="0"/>
                          <a:ea typeface="Times New Roman" panose="02020603050405020304" pitchFamily="18" charset="0"/>
                          <a:cs typeface="Arial" panose="020B0604020202020204" pitchFamily="34" charset="0"/>
                        </a:rPr>
                        <a:t> </a:t>
                      </a:r>
                      <a:r>
                        <a:rPr lang="en-GB" sz="1200" dirty="0" err="1">
                          <a:effectLst/>
                          <a:latin typeface="Arial" panose="020B0604020202020204" pitchFamily="34" charset="0"/>
                          <a:ea typeface="Times New Roman" panose="02020603050405020304" pitchFamily="18" charset="0"/>
                          <a:cs typeface="Arial" panose="020B0604020202020204" pitchFamily="34" charset="0"/>
                        </a:rPr>
                        <a:t>i'n</a:t>
                      </a:r>
                      <a:r>
                        <a:rPr lang="en-GB" sz="1200" dirty="0">
                          <a:effectLst/>
                          <a:latin typeface="Arial" panose="020B0604020202020204" pitchFamily="34" charset="0"/>
                          <a:ea typeface="Times New Roman" panose="02020603050405020304" pitchFamily="18" charset="0"/>
                          <a:cs typeface="Arial" panose="020B0604020202020204" pitchFamily="34" charset="0"/>
                        </a:rPr>
                        <a:t> </a:t>
                      </a:r>
                      <a:r>
                        <a:rPr lang="en-GB" sz="1200" dirty="0" err="1">
                          <a:effectLst/>
                          <a:latin typeface="Arial" panose="020B0604020202020204" pitchFamily="34" charset="0"/>
                          <a:ea typeface="Times New Roman" panose="02020603050405020304" pitchFamily="18" charset="0"/>
                          <a:cs typeface="Arial" panose="020B0604020202020204" pitchFamily="34" charset="0"/>
                        </a:rPr>
                        <a:t>ei</a:t>
                      </a:r>
                      <a:r>
                        <a:rPr lang="en-GB" sz="1200" dirty="0">
                          <a:effectLst/>
                          <a:latin typeface="Arial" panose="020B0604020202020204" pitchFamily="34" charset="0"/>
                          <a:ea typeface="Times New Roman" panose="02020603050405020304" pitchFamily="18" charset="0"/>
                          <a:cs typeface="Arial" panose="020B0604020202020204" pitchFamily="34" charset="0"/>
                        </a:rPr>
                        <a:t> </a:t>
                      </a:r>
                      <a:r>
                        <a:rPr lang="en-GB" sz="1200" dirty="0" err="1">
                          <a:effectLst/>
                          <a:latin typeface="Arial" panose="020B0604020202020204" pitchFamily="34" charset="0"/>
                          <a:ea typeface="Times New Roman" panose="02020603050405020304" pitchFamily="18" charset="0"/>
                          <a:cs typeface="Arial" panose="020B0604020202020204" pitchFamily="34" charset="0"/>
                        </a:rPr>
                        <a:t>wybod</a:t>
                      </a:r>
                      <a:r>
                        <a:rPr lang="en-GB" sz="1200" dirty="0">
                          <a:effectLst/>
                          <a:latin typeface="Arial" panose="020B0604020202020204" pitchFamily="34" charset="0"/>
                          <a:ea typeface="Times New Roman" panose="02020603050405020304" pitchFamily="18" charset="0"/>
                          <a:cs typeface="Arial" panose="020B0604020202020204" pitchFamily="34" charset="0"/>
                        </a:rPr>
                        <a:t> </a:t>
                      </a:r>
                      <a:r>
                        <a:rPr lang="en-GB" sz="1200" dirty="0" err="1">
                          <a:effectLst/>
                          <a:latin typeface="Arial" panose="020B0604020202020204" pitchFamily="34" charset="0"/>
                          <a:ea typeface="Times New Roman" panose="02020603050405020304" pitchFamily="18" charset="0"/>
                          <a:cs typeface="Arial" panose="020B0604020202020204" pitchFamily="34" charset="0"/>
                        </a:rPr>
                        <a:t>eisoes</a:t>
                      </a:r>
                      <a:r>
                        <a:rPr lang="en-GB" sz="1200" dirty="0">
                          <a:effectLst/>
                          <a:latin typeface="Arial" panose="020B0604020202020204" pitchFamily="34" charset="0"/>
                          <a:ea typeface="Times New Roman" panose="02020603050405020304" pitchFamily="18" charset="0"/>
                          <a:cs typeface="Arial" panose="020B0604020202020204" pitchFamily="34" charset="0"/>
                        </a:rPr>
                        <a:t>:</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What have I learnt so far </a:t>
                      </a:r>
                      <a:r>
                        <a:rPr lang="en-GB" sz="1200" dirty="0">
                          <a:effectLst/>
                          <a:latin typeface="Arial" panose="020B0604020202020204" pitchFamily="34" charset="0"/>
                          <a:ea typeface="Times New Roman" panose="02020603050405020304" pitchFamily="18" charset="0"/>
                          <a:cs typeface="Arial" panose="020B0604020202020204" pitchFamily="34" charset="0"/>
                        </a:rPr>
                        <a:t>/ </a:t>
                      </a:r>
                      <a:r>
                        <a:rPr lang="cy-GB" sz="1200" dirty="0">
                          <a:effectLst/>
                          <a:latin typeface="Arial" panose="020B0604020202020204" pitchFamily="34" charset="0"/>
                          <a:ea typeface="Times New Roman" panose="02020603050405020304" pitchFamily="18" charset="0"/>
                          <a:cs typeface="Arial" panose="020B0604020202020204" pitchFamily="34" charset="0"/>
                        </a:rPr>
                        <a:t>Beth ydw i wedi'i ddysgu hyd yn hyn:</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97966439"/>
                  </a:ext>
                </a:extLst>
              </a:tr>
              <a:tr h="367997">
                <a:tc gridSpan="5">
                  <a:txBody>
                    <a:bodyPr/>
                    <a:lstStyle/>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What do I want to develop </a:t>
                      </a:r>
                      <a:r>
                        <a:rPr lang="en-GB" sz="1200" dirty="0">
                          <a:effectLst/>
                          <a:latin typeface="Arial" panose="020B0604020202020204" pitchFamily="34" charset="0"/>
                          <a:ea typeface="Times New Roman" panose="02020603050405020304" pitchFamily="18" charset="0"/>
                          <a:cs typeface="Arial" panose="020B0604020202020204" pitchFamily="34" charset="0"/>
                        </a:rPr>
                        <a:t>/ </a:t>
                      </a:r>
                      <a:r>
                        <a:rPr lang="cy-GB" sz="1200" dirty="0">
                          <a:effectLst/>
                          <a:latin typeface="Arial" panose="020B0604020202020204" pitchFamily="34" charset="0"/>
                          <a:ea typeface="Times New Roman" panose="02020603050405020304" pitchFamily="18" charset="0"/>
                          <a:cs typeface="Arial" panose="020B0604020202020204" pitchFamily="34" charset="0"/>
                        </a:rPr>
                        <a:t>Beth ydw i eisiau ei ddatblygu:</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161598193"/>
                  </a:ext>
                </a:extLst>
              </a:tr>
              <a:tr h="1839983">
                <a:tc>
                  <a:txBody>
                    <a:bodyPr/>
                    <a:lstStyle/>
                    <a:p>
                      <a:r>
                        <a:rPr lang="en-GB" sz="1200">
                          <a:solidFill>
                            <a:srgbClr val="0070C0"/>
                          </a:solidFill>
                          <a:effectLst/>
                          <a:latin typeface="Arial" panose="020B0604020202020204" pitchFamily="34" charset="0"/>
                          <a:ea typeface="Times New Roman" panose="02020603050405020304" pitchFamily="18" charset="0"/>
                          <a:cs typeface="Arial" panose="020B0604020202020204" pitchFamily="34" charset="0"/>
                        </a:rPr>
                        <a:t>Objective</a:t>
                      </a:r>
                      <a:r>
                        <a:rPr lang="en-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 / </a:t>
                      </a:r>
                      <a:r>
                        <a:rPr lang="cy-GB" sz="1200">
                          <a:solidFill>
                            <a:srgbClr val="000000"/>
                          </a:solidFill>
                          <a:effectLst/>
                          <a:latin typeface="Arial" panose="020B0604020202020204" pitchFamily="34" charset="0"/>
                          <a:ea typeface="Times New Roman" panose="02020603050405020304" pitchFamily="18" charset="0"/>
                          <a:cs typeface="Arial" panose="020B0604020202020204" pitchFamily="34" charset="0"/>
                        </a:rPr>
                        <a:t>Gwrthrychol</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a:effectLst/>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a:effectLst/>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E2F3"/>
                    </a:solidFill>
                  </a:tcPr>
                </a:tc>
                <a:tc>
                  <a:txBody>
                    <a:bodyPr/>
                    <a:lstStyle/>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Actions (How will I achieve this objective/ what needs to be done?)</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dirty="0">
                          <a:solidFill>
                            <a:srgbClr val="000000"/>
                          </a:solidFill>
                          <a:effectLst/>
                          <a:latin typeface="Arial" panose="020B0604020202020204" pitchFamily="34" charset="0"/>
                          <a:ea typeface="DengXian" panose="02010600030101010101" pitchFamily="2" charset="-122"/>
                          <a:cs typeface="Arial" panose="020B0604020202020204" pitchFamily="34" charset="0"/>
                        </a:rPr>
                        <a:t>Camau gweithredu (Sut byddaf yn cyflawni'r amcan hwn/beth sydd angen ei wneud?)</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E4D5"/>
                    </a:solidFill>
                  </a:tcPr>
                </a:tc>
                <a:tc>
                  <a:txBody>
                    <a:bodyPr/>
                    <a:lstStyle/>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Resources (What support and resources are needed to achieve this objective?)</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Adnoddau (Pa gefnogaeth ac adnoddau sydd eu hangen i gyflawni'r amcan hwn?)</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Target Date for achieving objective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Dyddiad Targed ar gyfer cyflawni amcan</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dirty="0">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Success criteria (How will I know I have achieved this goal, how will I review this?)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Meini prawf llwyddiant (Sut byddaf yn gwybod fy mod wedi cyflawni'r nod hwn, sut byddaf yn adolygu hyn?)</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5DCE4"/>
                    </a:solidFill>
                  </a:tcPr>
                </a:tc>
                <a:extLst>
                  <a:ext uri="{0D108BD9-81ED-4DB2-BD59-A6C34878D82A}">
                    <a16:rowId xmlns:a16="http://schemas.microsoft.com/office/drawing/2014/main" val="1852935001"/>
                  </a:ext>
                </a:extLst>
              </a:tr>
              <a:tr h="1103990">
                <a:tc>
                  <a:txBody>
                    <a:bodyPr/>
                    <a:lstStyle/>
                    <a:p>
                      <a:r>
                        <a:rPr lang="en-GB" sz="1200" i="1">
                          <a:solidFill>
                            <a:srgbClr val="0070C0"/>
                          </a:solidFill>
                          <a:effectLst/>
                          <a:latin typeface="Arial" panose="020B0604020202020204" pitchFamily="34" charset="0"/>
                          <a:ea typeface="Times New Roman" panose="02020603050405020304" pitchFamily="18" charset="0"/>
                          <a:cs typeface="Arial" panose="020B0604020202020204" pitchFamily="34" charset="0"/>
                        </a:rPr>
                        <a:t>E.g. Complete level three in safeguarding </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i="1">
                          <a:solidFill>
                            <a:srgbClr val="0070C0"/>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i="1">
                          <a:effectLst/>
                          <a:latin typeface="Arial" panose="020B0604020202020204" pitchFamily="34" charset="0"/>
                          <a:ea typeface="Times New Roman" panose="02020603050405020304" pitchFamily="18" charset="0"/>
                          <a:cs typeface="Arial" panose="020B0604020202020204" pitchFamily="34" charset="0"/>
                        </a:rPr>
                        <a:t>Lefel 3 cyflawn mewn diogelu</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i="1">
                          <a:effectLst/>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700" dirty="0">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700">
                          <a:effectLst/>
                          <a:latin typeface="Arial" panose="020B0604020202020204" pitchFamily="34" charset="0"/>
                          <a:ea typeface="Times New Roman" panose="02020603050405020304" pitchFamily="18" charset="0"/>
                          <a:cs typeface="Arial" panose="020B0604020202020204" pitchFamily="34" charset="0"/>
                        </a:rPr>
                        <a:t> </a:t>
                      </a:r>
                      <a:endParaRPr lang="en-GB" sz="7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700">
                          <a:effectLst/>
                          <a:latin typeface="Arial" panose="020B0604020202020204" pitchFamily="34" charset="0"/>
                          <a:ea typeface="Times New Roman" panose="02020603050405020304" pitchFamily="18" charset="0"/>
                          <a:cs typeface="Arial" panose="020B0604020202020204" pitchFamily="34" charset="0"/>
                        </a:rPr>
                        <a:t> </a:t>
                      </a:r>
                      <a:endParaRPr lang="en-GB" sz="7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700" dirty="0">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0251635"/>
                  </a:ext>
                </a:extLst>
              </a:tr>
              <a:tr h="1103990">
                <a:tc>
                  <a:txBody>
                    <a:bodyPr/>
                    <a:lstStyle/>
                    <a:p>
                      <a:r>
                        <a:rPr lang="en-GB" sz="1200" i="1">
                          <a:solidFill>
                            <a:srgbClr val="0070C0"/>
                          </a:solidFill>
                          <a:effectLst/>
                          <a:latin typeface="Arial" panose="020B0604020202020204" pitchFamily="34" charset="0"/>
                          <a:ea typeface="Times New Roman" panose="02020603050405020304" pitchFamily="18" charset="0"/>
                          <a:cs typeface="Arial" panose="020B0604020202020204" pitchFamily="34" charset="0"/>
                        </a:rPr>
                        <a:t>E.g. Learn more about curiosity play </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p>
                      <a:r>
                        <a:rPr lang="en-GB" sz="1200" i="1">
                          <a:solidFill>
                            <a:srgbClr val="0070C0"/>
                          </a:solidFill>
                          <a:effectLst/>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i="1">
                          <a:effectLst/>
                          <a:latin typeface="Arial" panose="020B0604020202020204" pitchFamily="34" charset="0"/>
                          <a:ea typeface="Times New Roman" panose="02020603050405020304" pitchFamily="18" charset="0"/>
                          <a:cs typeface="Arial" panose="020B0604020202020204" pitchFamily="34" charset="0"/>
                        </a:rPr>
                        <a:t>Dysgwch fwy am chwarae chwilfrydedd</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p>
                      <a:r>
                        <a:rPr lang="pl-PL" sz="1200" i="1">
                          <a:effectLst/>
                          <a:latin typeface="Arial" panose="020B0604020202020204" pitchFamily="34" charset="0"/>
                          <a:ea typeface="Times New Roman" panose="02020603050405020304" pitchFamily="18" charset="0"/>
                          <a:cs typeface="Arial" panose="020B0604020202020204" pitchFamily="34" charset="0"/>
                        </a:rPr>
                        <a:t> </a:t>
                      </a:r>
                      <a:endParaRPr lang="en-GB" sz="12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pl-PL" sz="700">
                          <a:effectLst/>
                          <a:latin typeface="Arial" panose="020B0604020202020204" pitchFamily="34" charset="0"/>
                          <a:ea typeface="Times New Roman" panose="02020603050405020304" pitchFamily="18" charset="0"/>
                          <a:cs typeface="Arial" panose="020B0604020202020204" pitchFamily="34" charset="0"/>
                        </a:rPr>
                        <a:t> </a:t>
                      </a:r>
                      <a:endParaRPr lang="en-GB" sz="7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pl-PL" sz="700">
                          <a:effectLst/>
                          <a:latin typeface="Arial" panose="020B0604020202020204" pitchFamily="34" charset="0"/>
                          <a:ea typeface="Times New Roman" panose="02020603050405020304" pitchFamily="18" charset="0"/>
                          <a:cs typeface="Arial" panose="020B0604020202020204" pitchFamily="34" charset="0"/>
                        </a:rPr>
                        <a:t> </a:t>
                      </a:r>
                      <a:endParaRPr lang="en-GB" sz="7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pl-PL" sz="700">
                          <a:effectLst/>
                          <a:latin typeface="Arial" panose="020B0604020202020204" pitchFamily="34" charset="0"/>
                          <a:ea typeface="Times New Roman" panose="02020603050405020304" pitchFamily="18" charset="0"/>
                          <a:cs typeface="Arial" panose="020B0604020202020204" pitchFamily="34" charset="0"/>
                        </a:rPr>
                        <a:t> </a:t>
                      </a:r>
                      <a:endParaRPr lang="en-GB" sz="7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pl-PL" sz="700" dirty="0">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0601918"/>
                  </a:ext>
                </a:extLst>
              </a:tr>
              <a:tr h="1485151">
                <a:tc>
                  <a:txBody>
                    <a:bodyPr/>
                    <a:lstStyle/>
                    <a:p>
                      <a:r>
                        <a:rPr lang="en-GB" sz="1200" i="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E.g. To use reflective practise techniques to help me develop as a practitioner </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p>
                      <a:r>
                        <a:rPr lang="cy-GB" sz="1200" i="1" dirty="0">
                          <a:effectLst/>
                          <a:latin typeface="Arial" panose="020B0604020202020204" pitchFamily="34" charset="0"/>
                          <a:ea typeface="Times New Roman" panose="02020603050405020304" pitchFamily="18" charset="0"/>
                          <a:cs typeface="Arial" panose="020B0604020202020204" pitchFamily="34" charset="0"/>
                        </a:rPr>
                        <a:t>Defnyddio technegau ymarfer myfyriol i'm helpu i ddatblygu fel ymarferydd</a:t>
                      </a:r>
                      <a:endParaRPr lang="en-GB" sz="12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700" dirty="0">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700">
                          <a:effectLst/>
                          <a:latin typeface="Arial" panose="020B0604020202020204" pitchFamily="34" charset="0"/>
                          <a:ea typeface="Times New Roman" panose="02020603050405020304" pitchFamily="18" charset="0"/>
                          <a:cs typeface="Arial" panose="020B0604020202020204" pitchFamily="34" charset="0"/>
                        </a:rPr>
                        <a:t> </a:t>
                      </a:r>
                      <a:endParaRPr lang="en-GB" sz="7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700">
                          <a:effectLst/>
                          <a:latin typeface="Arial" panose="020B0604020202020204" pitchFamily="34" charset="0"/>
                          <a:ea typeface="Times New Roman" panose="02020603050405020304" pitchFamily="18" charset="0"/>
                          <a:cs typeface="Arial" panose="020B0604020202020204" pitchFamily="34" charset="0"/>
                        </a:rPr>
                        <a:t> </a:t>
                      </a:r>
                      <a:endParaRPr lang="en-GB" sz="70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700" dirty="0">
                          <a:effectLst/>
                          <a:latin typeface="Arial" panose="020B0604020202020204" pitchFamily="34" charset="0"/>
                          <a:ea typeface="Times New Roman" panose="02020603050405020304" pitchFamily="18" charset="0"/>
                          <a:cs typeface="Arial" panose="020B0604020202020204" pitchFamily="34" charset="0"/>
                        </a:rPr>
                        <a:t> </a:t>
                      </a:r>
                      <a:endParaRPr lang="en-GB" sz="7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38435" marR="38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47040584"/>
                  </a:ext>
                </a:extLst>
              </a:tr>
            </a:tbl>
          </a:graphicData>
        </a:graphic>
      </p:graphicFrame>
    </p:spTree>
    <p:extLst>
      <p:ext uri="{BB962C8B-B14F-4D97-AF65-F5344CB8AC3E}">
        <p14:creationId xmlns:p14="http://schemas.microsoft.com/office/powerpoint/2010/main" val="2511531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25559-366B-83FA-5E83-428ED8E9DD0A}"/>
              </a:ext>
            </a:extLst>
          </p:cNvPr>
          <p:cNvSpPr>
            <a:spLocks noGrp="1"/>
          </p:cNvSpPr>
          <p:nvPr>
            <p:ph type="title"/>
          </p:nvPr>
        </p:nvSpPr>
        <p:spPr>
          <a:xfrm>
            <a:off x="140596" y="110550"/>
            <a:ext cx="7886700" cy="1325563"/>
          </a:xfrm>
        </p:spPr>
        <p:txBody>
          <a:bodyPr/>
          <a:lstStyle/>
          <a:p>
            <a:r>
              <a:rPr lang="en-GB" sz="4400" b="1" dirty="0" err="1">
                <a:effectLst/>
                <a:latin typeface="Arial" panose="020B0604020202020204" pitchFamily="34" charset="0"/>
                <a:ea typeface="Times New Roman" panose="02020603050405020304" pitchFamily="18" charset="0"/>
              </a:rPr>
              <a:t>Rhan</a:t>
            </a:r>
            <a:r>
              <a:rPr lang="en-GB" sz="4400" b="1" dirty="0">
                <a:effectLst/>
                <a:latin typeface="Arial" panose="020B0604020202020204" pitchFamily="34" charset="0"/>
                <a:ea typeface="Times New Roman" panose="02020603050405020304" pitchFamily="18" charset="0"/>
              </a:rPr>
              <a:t> 2:</a:t>
            </a:r>
            <a:endParaRPr lang="en-GB" dirty="0"/>
          </a:p>
        </p:txBody>
      </p:sp>
      <p:sp>
        <p:nvSpPr>
          <p:cNvPr id="3" name="Content Placeholder 2">
            <a:extLst>
              <a:ext uri="{FF2B5EF4-FFF2-40B4-BE49-F238E27FC236}">
                <a16:creationId xmlns:a16="http://schemas.microsoft.com/office/drawing/2014/main" id="{36C5E817-0B11-033E-CEE0-B556B0F16DE3}"/>
              </a:ext>
            </a:extLst>
          </p:cNvPr>
          <p:cNvSpPr>
            <a:spLocks noGrp="1"/>
          </p:cNvSpPr>
          <p:nvPr>
            <p:ph idx="1"/>
          </p:nvPr>
        </p:nvSpPr>
        <p:spPr>
          <a:xfrm>
            <a:off x="72927" y="1436113"/>
            <a:ext cx="8846679" cy="4431754"/>
          </a:xfrm>
        </p:spPr>
        <p:txBody>
          <a:bodyPr>
            <a:normAutofit fontScale="92500" lnSpcReduction="10000"/>
          </a:bodyPr>
          <a:lstStyle/>
          <a:p>
            <a:pPr marL="0" lvl="0" indent="0" algn="just" rtl="0" fontAlgn="base" hangingPunct="0">
              <a:lnSpc>
                <a:spcPct val="107000"/>
              </a:lnSpc>
              <a:spcAft>
                <a:spcPts val="800"/>
              </a:spcAft>
              <a:buNone/>
            </a:pPr>
            <a:r>
              <a:rPr lang="cy-GB" sz="2800" dirty="0">
                <a:effectLst/>
                <a:latin typeface="Arial" panose="020B0604020202020204" pitchFamily="34" charset="0"/>
                <a:ea typeface="Times New Roman" panose="02020603050405020304" pitchFamily="18" charset="0"/>
                <a:cs typeface="Arial" panose="020B0604020202020204" pitchFamily="34" charset="0"/>
              </a:rPr>
              <a:t>Darluniwch papur </a:t>
            </a:r>
            <a:r>
              <a:rPr lang="cy-GB" sz="2800" dirty="0" err="1">
                <a:effectLst/>
                <a:latin typeface="Arial" panose="020B0604020202020204" pitchFamily="34" charset="0"/>
                <a:ea typeface="Times New Roman" panose="02020603050405020304" pitchFamily="18" charset="0"/>
                <a:cs typeface="Arial" panose="020B0604020202020204" pitchFamily="34" charset="0"/>
              </a:rPr>
              <a:t>briffo</a:t>
            </a:r>
            <a:r>
              <a:rPr lang="cy-GB" sz="2800" dirty="0">
                <a:effectLst/>
                <a:latin typeface="Arial" panose="020B0604020202020204" pitchFamily="34" charset="0"/>
                <a:ea typeface="Times New Roman" panose="02020603050405020304" pitchFamily="18" charset="0"/>
                <a:cs typeface="Arial" panose="020B0604020202020204" pitchFamily="34" charset="0"/>
              </a:rPr>
              <a:t> sydd yn archwilio’r pwysigrwydd o myfyrio ar ymarfer o fewn y Blynyddoedd Cynnar, ac sy’n dadansoddi gwahanol modelau </a:t>
            </a:r>
            <a:r>
              <a:rPr lang="cy-GB" sz="2800" dirty="0">
                <a:effectLst/>
                <a:latin typeface="Arial" panose="020B0604020202020204" pitchFamily="34" charset="0"/>
                <a:ea typeface="Times New Roman" panose="02020603050405020304" pitchFamily="18" charset="0"/>
              </a:rPr>
              <a:t>myfyriol (1000 gair). </a:t>
            </a:r>
            <a:endParaRPr lang="en-GB" sz="2800" dirty="0">
              <a:effectLst/>
              <a:latin typeface="Times New Roman" panose="02020603050405020304" pitchFamily="18" charset="0"/>
              <a:ea typeface="Times New Roman" panose="02020603050405020304" pitchFamily="18" charset="0"/>
            </a:endParaRPr>
          </a:p>
          <a:p>
            <a:pPr marL="342900" lvl="0" indent="-342900" algn="just" fontAlgn="base" hangingPunct="0">
              <a:lnSpc>
                <a:spcPct val="115000"/>
              </a:lnSpc>
              <a:buFont typeface="Arial" panose="020B0604020202020204" pitchFamily="34" charset="0"/>
              <a:buChar char="-"/>
            </a:pPr>
            <a:r>
              <a:rPr lang="cy-GB" sz="2800" dirty="0">
                <a:effectLst/>
                <a:latin typeface="Arial" panose="020B0604020202020204" pitchFamily="34" charset="0"/>
                <a:ea typeface="Calibri" panose="020F0502020204030204" pitchFamily="34" charset="0"/>
                <a:cs typeface="Times New Roman" panose="02020603050405020304" pitchFamily="18" charset="0"/>
              </a:rPr>
              <a:t>Beth yw adlewyrchu ac ymarfer myfyriol?</a:t>
            </a:r>
            <a:endParaRPr lang="en-GB" sz="2800" dirty="0">
              <a:effectLst/>
              <a:latin typeface="Times New Roman" panose="02020603050405020304" pitchFamily="18" charset="0"/>
              <a:ea typeface="Times New Roman" panose="02020603050405020304" pitchFamily="18" charset="0"/>
            </a:endParaRPr>
          </a:p>
          <a:p>
            <a:pPr marL="342900" lvl="0" indent="-342900" algn="just" fontAlgn="base" hangingPunct="0">
              <a:lnSpc>
                <a:spcPct val="115000"/>
              </a:lnSpc>
              <a:buFont typeface="Arial" panose="020B0604020202020204" pitchFamily="34" charset="0"/>
              <a:buChar char="-"/>
            </a:pPr>
            <a:r>
              <a:rPr lang="cy-GB" sz="2800" dirty="0">
                <a:effectLst/>
                <a:latin typeface="Arial" panose="020B0604020202020204" pitchFamily="34" charset="0"/>
                <a:ea typeface="Calibri" panose="020F0502020204030204" pitchFamily="34" charset="0"/>
                <a:cs typeface="Times New Roman" panose="02020603050405020304" pitchFamily="18" charset="0"/>
              </a:rPr>
              <a:t>Pam mae myfyrio ar ymarfer yn bwysig o fewn y Blynyddoedd Cynnar?</a:t>
            </a:r>
            <a:endParaRPr lang="en-GB" sz="2800" dirty="0">
              <a:effectLst/>
              <a:latin typeface="Times New Roman" panose="02020603050405020304" pitchFamily="18" charset="0"/>
              <a:ea typeface="Times New Roman" panose="02020603050405020304" pitchFamily="18" charset="0"/>
            </a:endParaRPr>
          </a:p>
          <a:p>
            <a:pPr marL="342900" lvl="0" indent="-342900" algn="just" fontAlgn="base" hangingPunct="0">
              <a:lnSpc>
                <a:spcPct val="115000"/>
              </a:lnSpc>
              <a:buFont typeface="Arial" panose="020B0604020202020204" pitchFamily="34" charset="0"/>
              <a:buChar char="-"/>
            </a:pPr>
            <a:r>
              <a:rPr lang="cy-GB" sz="2800" dirty="0">
                <a:effectLst/>
                <a:latin typeface="Arial" panose="020B0604020202020204" pitchFamily="34" charset="0"/>
                <a:ea typeface="Calibri" panose="020F0502020204030204" pitchFamily="34" charset="0"/>
                <a:cs typeface="Times New Roman" panose="02020603050405020304" pitchFamily="18" charset="0"/>
              </a:rPr>
              <a:t>Damcaniaethau myfyriol</a:t>
            </a:r>
            <a:endParaRPr lang="en-GB" sz="2800" dirty="0">
              <a:effectLst/>
              <a:latin typeface="Times New Roman" panose="02020603050405020304" pitchFamily="18" charset="0"/>
              <a:ea typeface="Times New Roman" panose="02020603050405020304" pitchFamily="18" charset="0"/>
            </a:endParaRPr>
          </a:p>
          <a:p>
            <a:pPr marL="342900" lvl="0" indent="-342900" fontAlgn="base" hangingPunct="0">
              <a:lnSpc>
                <a:spcPct val="115000"/>
              </a:lnSpc>
              <a:buFont typeface="Arial" panose="020B0604020202020204" pitchFamily="34" charset="0"/>
              <a:buChar char="-"/>
            </a:pPr>
            <a:r>
              <a:rPr lang="cy-GB" sz="2800" dirty="0">
                <a:effectLst/>
                <a:latin typeface="Arial" panose="020B0604020202020204" pitchFamily="34" charset="0"/>
                <a:ea typeface="Calibri" panose="020F0502020204030204" pitchFamily="34" charset="0"/>
                <a:cs typeface="Times New Roman" panose="02020603050405020304" pitchFamily="18" charset="0"/>
              </a:rPr>
              <a:t>Dadansoddiad o gwahanol modelau myfyriol- cymharu/chyferbynnu/manteision/anfanteision</a:t>
            </a:r>
            <a:endParaRPr lang="en-GB" sz="2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485970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6A3AE-ADB0-0F02-0589-F4FC2E7729B2}"/>
              </a:ext>
            </a:extLst>
          </p:cNvPr>
          <p:cNvSpPr>
            <a:spLocks noGrp="1"/>
          </p:cNvSpPr>
          <p:nvPr>
            <p:ph type="title"/>
          </p:nvPr>
        </p:nvSpPr>
        <p:spPr>
          <a:xfrm>
            <a:off x="320110" y="112683"/>
            <a:ext cx="7886700" cy="1325563"/>
          </a:xfrm>
        </p:spPr>
        <p:txBody>
          <a:bodyPr/>
          <a:lstStyle/>
          <a:p>
            <a:r>
              <a:rPr lang="en-GB" b="1" dirty="0">
                <a:solidFill>
                  <a:srgbClr val="0070C0"/>
                </a:solidFill>
                <a:latin typeface="Arial" panose="020B0604020202020204" pitchFamily="34" charset="0"/>
                <a:cs typeface="Arial" panose="020B0604020202020204" pitchFamily="34" charset="0"/>
              </a:rPr>
              <a:t>Part 2: </a:t>
            </a:r>
          </a:p>
        </p:txBody>
      </p:sp>
      <p:sp>
        <p:nvSpPr>
          <p:cNvPr id="3" name="Content Placeholder 2">
            <a:extLst>
              <a:ext uri="{FF2B5EF4-FFF2-40B4-BE49-F238E27FC236}">
                <a16:creationId xmlns:a16="http://schemas.microsoft.com/office/drawing/2014/main" id="{04737C07-4B8A-58F4-22C0-0B96EB1559E7}"/>
              </a:ext>
            </a:extLst>
          </p:cNvPr>
          <p:cNvSpPr>
            <a:spLocks noGrp="1"/>
          </p:cNvSpPr>
          <p:nvPr>
            <p:ph idx="1"/>
          </p:nvPr>
        </p:nvSpPr>
        <p:spPr>
          <a:xfrm>
            <a:off x="159880" y="1618062"/>
            <a:ext cx="8824240" cy="4047852"/>
          </a:xfrm>
        </p:spPr>
        <p:txBody>
          <a:bodyPr>
            <a:normAutofit fontScale="92500" lnSpcReduction="10000"/>
          </a:bodyPr>
          <a:lstStyle/>
          <a:p>
            <a:pPr marL="0" lvl="0" indent="0" rtl="0">
              <a:lnSpc>
                <a:spcPct val="107000"/>
              </a:lnSpc>
              <a:buNone/>
            </a:pPr>
            <a:r>
              <a:rPr lang="en-GB" sz="28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Design a briefing paper that explores the importance of reflective practise within the early years and analyses different reflective models. (1000 words)</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indent="0">
              <a:lnSpc>
                <a:spcPct val="107000"/>
              </a:lnSpc>
              <a:buNone/>
            </a:pPr>
            <a:r>
              <a:rPr lang="en-GB" sz="28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	What is reflection and reflective practice?</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indent="0">
              <a:lnSpc>
                <a:spcPct val="107000"/>
              </a:lnSpc>
              <a:buNone/>
            </a:pPr>
            <a:r>
              <a:rPr lang="en-GB" sz="28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	Why is reflective practice important to EY practice?</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indent="0">
              <a:lnSpc>
                <a:spcPct val="107000"/>
              </a:lnSpc>
              <a:buNone/>
            </a:pPr>
            <a:r>
              <a:rPr lang="en-GB" sz="28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	The theory of reflection </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indent="0">
              <a:lnSpc>
                <a:spcPct val="107000"/>
              </a:lnSpc>
              <a:spcAft>
                <a:spcPts val="800"/>
              </a:spcAft>
              <a:buNone/>
            </a:pPr>
            <a:r>
              <a:rPr lang="en-GB" sz="28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	Analysis of different reflective models compare/contrast/pros/cons</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666424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3AEB14-7B59-278B-0CBB-0A29E5EA43AD}"/>
              </a:ext>
            </a:extLst>
          </p:cNvPr>
          <p:cNvSpPr>
            <a:spLocks noGrp="1"/>
          </p:cNvSpPr>
          <p:nvPr>
            <p:ph idx="1"/>
          </p:nvPr>
        </p:nvSpPr>
        <p:spPr>
          <a:xfrm>
            <a:off x="0" y="375449"/>
            <a:ext cx="9144000" cy="5637791"/>
          </a:xfrm>
        </p:spPr>
        <p:txBody>
          <a:bodyPr>
            <a:normAutofit fontScale="92500" lnSpcReduction="20000"/>
          </a:bodyPr>
          <a:lstStyle/>
          <a:p>
            <a:pPr marL="0" indent="0">
              <a:lnSpc>
                <a:spcPct val="107000"/>
              </a:lnSpc>
              <a:spcAft>
                <a:spcPts val="800"/>
              </a:spcAft>
              <a:buNone/>
            </a:pPr>
            <a:r>
              <a:rPr lang="cy-GB" kern="100" dirty="0">
                <a:effectLst/>
                <a:latin typeface="Arial" panose="020B0604020202020204" pitchFamily="34" charset="0"/>
                <a:ea typeface="DengXian" panose="02010600030101010101" pitchFamily="2" charset="-122"/>
                <a:cs typeface="Arial" panose="020B0604020202020204" pitchFamily="34" charset="0"/>
              </a:rPr>
              <a:t>Bwriad papur briffio yw darparu gwybodaeth yn gyflym ac yn effeithiol am bwnc neu destun. Dylai fod yn glir, yn gryno, yn ddibynadwy ac yn broffesiynol. </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marL="0" indent="0">
              <a:lnSpc>
                <a:spcPct val="107000"/>
              </a:lnSpc>
              <a:spcAft>
                <a:spcPts val="800"/>
              </a:spcAft>
              <a:buNone/>
            </a:pPr>
            <a:r>
              <a:rPr lang="cy-GB" kern="100" dirty="0">
                <a:effectLst/>
                <a:latin typeface="Arial" panose="020B0604020202020204" pitchFamily="34" charset="0"/>
                <a:ea typeface="DengXian" panose="02010600030101010101" pitchFamily="2" charset="-122"/>
                <a:cs typeface="Arial" panose="020B0604020202020204" pitchFamily="34" charset="0"/>
              </a:rPr>
              <a:t>Ni ddylai fod yn fwy nag </a:t>
            </a:r>
            <a:r>
              <a:rPr lang="cy-GB" b="1" kern="100" dirty="0">
                <a:effectLst/>
                <a:latin typeface="Arial" panose="020B0604020202020204" pitchFamily="34" charset="0"/>
                <a:ea typeface="DengXian" panose="02010600030101010101" pitchFamily="2" charset="-122"/>
                <a:cs typeface="Arial" panose="020B0604020202020204" pitchFamily="34" charset="0"/>
              </a:rPr>
              <a:t>un</a:t>
            </a:r>
            <a:r>
              <a:rPr lang="cy-GB" kern="100" dirty="0">
                <a:effectLst/>
                <a:latin typeface="Arial" panose="020B0604020202020204" pitchFamily="34" charset="0"/>
                <a:ea typeface="DengXian" panose="02010600030101010101" pitchFamily="2" charset="-122"/>
                <a:cs typeface="Arial" panose="020B0604020202020204" pitchFamily="34" charset="0"/>
              </a:rPr>
              <a:t> dudalen A4. </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Aft>
                <a:spcPts val="800"/>
              </a:spcAft>
            </a:pPr>
            <a:r>
              <a:rPr lang="cy-GB" kern="100" dirty="0">
                <a:effectLst/>
                <a:latin typeface="Arial" panose="020B0604020202020204" pitchFamily="34" charset="0"/>
                <a:ea typeface="DengXian" panose="02010600030101010101" pitchFamily="2" charset="-122"/>
                <a:cs typeface="Arial" panose="020B0604020202020204" pitchFamily="34" charset="0"/>
              </a:rPr>
              <a:t>Rhaid i chi gynnwys:</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kern="100" dirty="0">
                <a:effectLst/>
                <a:latin typeface="Arial" panose="020B0604020202020204" pitchFamily="34" charset="0"/>
                <a:ea typeface="DengXian" panose="02010600030101010101" pitchFamily="2" charset="-122"/>
                <a:cs typeface="Arial" panose="020B0604020202020204" pitchFamily="34" charset="0"/>
              </a:rPr>
              <a:t>Beth yw adfyfyrio ac arfer adfyfyriol</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kern="100" dirty="0">
                <a:effectLst/>
                <a:latin typeface="Arial" panose="020B0604020202020204" pitchFamily="34" charset="0"/>
                <a:ea typeface="DengXian" panose="02010600030101010101" pitchFamily="2" charset="-122"/>
                <a:cs typeface="Arial" panose="020B0604020202020204" pitchFamily="34" charset="0"/>
              </a:rPr>
              <a:t>Pam mae arfer adfyfyriol yn bwysig yn y Blynyddoedd Cynnar</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kern="100" dirty="0">
                <a:effectLst/>
                <a:latin typeface="Arial" panose="020B0604020202020204" pitchFamily="34" charset="0"/>
                <a:ea typeface="DengXian" panose="02010600030101010101" pitchFamily="2" charset="-122"/>
                <a:cs typeface="Arial" panose="020B0604020202020204" pitchFamily="34" charset="0"/>
              </a:rPr>
              <a:t>Rhywfaint am ddamcaniaeth adfyfyrio (</a:t>
            </a:r>
            <a:r>
              <a:rPr lang="cy-GB" kern="100" dirty="0" err="1">
                <a:effectLst/>
                <a:latin typeface="Arial" panose="020B0604020202020204" pitchFamily="34" charset="0"/>
                <a:ea typeface="DengXian" panose="02010600030101010101" pitchFamily="2" charset="-122"/>
                <a:cs typeface="Arial" panose="020B0604020202020204" pitchFamily="34" charset="0"/>
              </a:rPr>
              <a:t>Schon</a:t>
            </a:r>
            <a:r>
              <a:rPr lang="cy-GB" kern="100" dirty="0">
                <a:effectLst/>
                <a:latin typeface="Arial" panose="020B0604020202020204" pitchFamily="34" charset="0"/>
                <a:ea typeface="DengXian" panose="02010600030101010101" pitchFamily="2" charset="-122"/>
                <a:cs typeface="Arial" panose="020B0604020202020204" pitchFamily="34" charset="0"/>
              </a:rPr>
              <a:t>/</a:t>
            </a:r>
            <a:r>
              <a:rPr lang="cy-GB" kern="100" dirty="0" err="1">
                <a:effectLst/>
                <a:latin typeface="Arial" panose="020B0604020202020204" pitchFamily="34" charset="0"/>
                <a:ea typeface="DengXian" panose="02010600030101010101" pitchFamily="2" charset="-122"/>
                <a:cs typeface="Arial" panose="020B0604020202020204" pitchFamily="34" charset="0"/>
              </a:rPr>
              <a:t>Dewey</a:t>
            </a:r>
            <a:r>
              <a:rPr lang="cy-GB" kern="100" dirty="0">
                <a:effectLst/>
                <a:latin typeface="Arial" panose="020B0604020202020204" pitchFamily="34" charset="0"/>
                <a:ea typeface="DengXian" panose="02010600030101010101" pitchFamily="2" charset="-122"/>
                <a:cs typeface="Arial" panose="020B0604020202020204" pitchFamily="34" charset="0"/>
              </a:rPr>
              <a:t>)</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kern="100" dirty="0">
                <a:effectLst/>
                <a:latin typeface="Arial" panose="020B0604020202020204" pitchFamily="34" charset="0"/>
                <a:ea typeface="DengXian" panose="02010600030101010101" pitchFamily="2" charset="-122"/>
                <a:cs typeface="Arial" panose="020B0604020202020204" pitchFamily="34" charset="0"/>
              </a:rPr>
              <a:t>Cymhariaeth o ddau fodel adfyfyriol (Gibbs/</a:t>
            </a:r>
            <a:r>
              <a:rPr lang="cy-GB" kern="100" dirty="0" err="1">
                <a:effectLst/>
                <a:latin typeface="Arial" panose="020B0604020202020204" pitchFamily="34" charset="0"/>
                <a:ea typeface="DengXian" panose="02010600030101010101" pitchFamily="2" charset="-122"/>
                <a:cs typeface="Arial" panose="020B0604020202020204" pitchFamily="34" charset="0"/>
              </a:rPr>
              <a:t>Kolb</a:t>
            </a:r>
            <a:r>
              <a:rPr lang="cy-GB" kern="100" dirty="0">
                <a:effectLst/>
                <a:latin typeface="Arial" panose="020B0604020202020204" pitchFamily="34" charset="0"/>
                <a:ea typeface="DengXian" panose="02010600030101010101" pitchFamily="2" charset="-122"/>
                <a:cs typeface="Arial" panose="020B0604020202020204" pitchFamily="34" charset="0"/>
              </a:rPr>
              <a:t>/</a:t>
            </a:r>
            <a:r>
              <a:rPr lang="cy-GB" kern="100" dirty="0" err="1">
                <a:effectLst/>
                <a:latin typeface="Arial" panose="020B0604020202020204" pitchFamily="34" charset="0"/>
                <a:ea typeface="DengXian" panose="02010600030101010101" pitchFamily="2" charset="-122"/>
                <a:cs typeface="Arial" panose="020B0604020202020204" pitchFamily="34" charset="0"/>
              </a:rPr>
              <a:t>Driscoll</a:t>
            </a:r>
            <a:r>
              <a:rPr lang="cy-GB" kern="100" dirty="0">
                <a:effectLst/>
                <a:latin typeface="Arial" panose="020B0604020202020204" pitchFamily="34" charset="0"/>
                <a:ea typeface="DengXian" panose="02010600030101010101" pitchFamily="2" charset="-122"/>
                <a:cs typeface="Arial" panose="020B0604020202020204" pitchFamily="34" charset="0"/>
              </a:rPr>
              <a:t>) </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kern="100" dirty="0">
                <a:effectLst/>
                <a:latin typeface="Arial" panose="020B0604020202020204" pitchFamily="34" charset="0"/>
                <a:ea typeface="DengXian" panose="02010600030101010101" pitchFamily="2" charset="-122"/>
                <a:cs typeface="Arial" panose="020B0604020202020204" pitchFamily="34" charset="0"/>
              </a:rPr>
              <a:t>Casgliad </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379655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E686BB1-565D-3160-0D58-F78272760AA5}"/>
              </a:ext>
            </a:extLst>
          </p:cNvPr>
          <p:cNvSpPr txBox="1"/>
          <p:nvPr/>
        </p:nvSpPr>
        <p:spPr>
          <a:xfrm>
            <a:off x="190734" y="263663"/>
            <a:ext cx="8661556" cy="5693866"/>
          </a:xfrm>
          <a:prstGeom prst="rect">
            <a:avLst/>
          </a:prstGeom>
          <a:noFill/>
        </p:spPr>
        <p:txBody>
          <a:bodyPr wrap="square">
            <a:spAutoFit/>
          </a:bodyPr>
          <a:lstStyle/>
          <a:p>
            <a:r>
              <a:rPr lang="en-GB" sz="2800" dirty="0">
                <a:solidFill>
                  <a:srgbClr val="0070C0"/>
                </a:solidFill>
                <a:latin typeface="Arial" panose="020B0604020202020204" pitchFamily="34" charset="0"/>
                <a:cs typeface="Arial" panose="020B0604020202020204" pitchFamily="34" charset="0"/>
              </a:rPr>
              <a:t>A briefing paper is designed to provide information quickly and effectively about an issue or topic. It should be clear, concise, reliable and professional. </a:t>
            </a:r>
          </a:p>
          <a:p>
            <a:endParaRPr lang="en-GB" sz="2800" dirty="0">
              <a:solidFill>
                <a:srgbClr val="0070C0"/>
              </a:solidFill>
              <a:latin typeface="Arial" panose="020B0604020202020204" pitchFamily="34" charset="0"/>
              <a:cs typeface="Arial" panose="020B0604020202020204" pitchFamily="34" charset="0"/>
            </a:endParaRPr>
          </a:p>
          <a:p>
            <a:r>
              <a:rPr lang="en-GB" sz="2800" dirty="0">
                <a:solidFill>
                  <a:srgbClr val="0070C0"/>
                </a:solidFill>
                <a:latin typeface="Arial" panose="020B0604020202020204" pitchFamily="34" charset="0"/>
                <a:cs typeface="Arial" panose="020B0604020202020204" pitchFamily="34" charset="0"/>
              </a:rPr>
              <a:t>It should be no more than </a:t>
            </a:r>
            <a:r>
              <a:rPr lang="en-GB" sz="2800" b="1" dirty="0">
                <a:solidFill>
                  <a:srgbClr val="0070C0"/>
                </a:solidFill>
                <a:latin typeface="Arial" panose="020B0604020202020204" pitchFamily="34" charset="0"/>
                <a:cs typeface="Arial" panose="020B0604020202020204" pitchFamily="34" charset="0"/>
              </a:rPr>
              <a:t>one</a:t>
            </a:r>
            <a:r>
              <a:rPr lang="en-GB" sz="2800" dirty="0">
                <a:solidFill>
                  <a:srgbClr val="0070C0"/>
                </a:solidFill>
                <a:latin typeface="Arial" panose="020B0604020202020204" pitchFamily="34" charset="0"/>
                <a:cs typeface="Arial" panose="020B0604020202020204" pitchFamily="34" charset="0"/>
              </a:rPr>
              <a:t> A4 page in length. </a:t>
            </a:r>
          </a:p>
          <a:p>
            <a:endParaRPr lang="en-GB" sz="2800" dirty="0">
              <a:solidFill>
                <a:srgbClr val="0070C0"/>
              </a:solidFill>
              <a:latin typeface="Arial" panose="020B0604020202020204" pitchFamily="34" charset="0"/>
              <a:cs typeface="Arial" panose="020B0604020202020204" pitchFamily="34" charset="0"/>
            </a:endParaRPr>
          </a:p>
          <a:p>
            <a:r>
              <a:rPr lang="en-GB" sz="2800" dirty="0">
                <a:solidFill>
                  <a:srgbClr val="0070C0"/>
                </a:solidFill>
                <a:latin typeface="Arial" panose="020B0604020202020204" pitchFamily="34" charset="0"/>
                <a:cs typeface="Arial" panose="020B0604020202020204" pitchFamily="34" charset="0"/>
              </a:rPr>
              <a:t>You must include:</a:t>
            </a:r>
          </a:p>
          <a:p>
            <a:pPr marL="457200" indent="-457200">
              <a:buFont typeface="Arial" panose="020B0604020202020204" pitchFamily="34" charset="0"/>
              <a:buChar char="•"/>
            </a:pPr>
            <a:r>
              <a:rPr lang="en-GB" sz="2800" dirty="0">
                <a:solidFill>
                  <a:srgbClr val="0070C0"/>
                </a:solidFill>
                <a:latin typeface="Arial" panose="020B0604020202020204" pitchFamily="34" charset="0"/>
                <a:cs typeface="Arial" panose="020B0604020202020204" pitchFamily="34" charset="0"/>
              </a:rPr>
              <a:t>What reflection and reflective practice is</a:t>
            </a:r>
          </a:p>
          <a:p>
            <a:pPr marL="457200" indent="-457200">
              <a:buFont typeface="Arial" panose="020B0604020202020204" pitchFamily="34" charset="0"/>
              <a:buChar char="•"/>
            </a:pPr>
            <a:r>
              <a:rPr lang="en-GB" sz="2800" dirty="0">
                <a:solidFill>
                  <a:srgbClr val="0070C0"/>
                </a:solidFill>
                <a:latin typeface="Arial" panose="020B0604020202020204" pitchFamily="34" charset="0"/>
                <a:cs typeface="Arial" panose="020B0604020202020204" pitchFamily="34" charset="0"/>
              </a:rPr>
              <a:t>Why reflective practice is important in EY</a:t>
            </a:r>
          </a:p>
          <a:p>
            <a:pPr marL="457200" indent="-457200">
              <a:buFont typeface="Arial" panose="020B0604020202020204" pitchFamily="34" charset="0"/>
              <a:buChar char="•"/>
            </a:pPr>
            <a:r>
              <a:rPr lang="en-GB" sz="2800" dirty="0">
                <a:solidFill>
                  <a:srgbClr val="0070C0"/>
                </a:solidFill>
                <a:latin typeface="Arial" panose="020B0604020202020204" pitchFamily="34" charset="0"/>
                <a:cs typeface="Arial" panose="020B0604020202020204" pitchFamily="34" charset="0"/>
              </a:rPr>
              <a:t>Some theory of reflection (Schon/Dewey)</a:t>
            </a:r>
          </a:p>
          <a:p>
            <a:pPr marL="457200" indent="-457200">
              <a:buFont typeface="Arial" panose="020B0604020202020204" pitchFamily="34" charset="0"/>
              <a:buChar char="•"/>
            </a:pPr>
            <a:r>
              <a:rPr lang="en-GB" sz="2800" dirty="0">
                <a:solidFill>
                  <a:srgbClr val="0070C0"/>
                </a:solidFill>
                <a:latin typeface="Arial" panose="020B0604020202020204" pitchFamily="34" charset="0"/>
                <a:cs typeface="Arial" panose="020B0604020202020204" pitchFamily="34" charset="0"/>
              </a:rPr>
              <a:t>A comparison of two reflective models (Gibbs/Kolb/Driscoll) </a:t>
            </a:r>
          </a:p>
          <a:p>
            <a:pPr marL="457200" indent="-457200">
              <a:buFont typeface="Arial" panose="020B0604020202020204" pitchFamily="34" charset="0"/>
              <a:buChar char="•"/>
            </a:pPr>
            <a:r>
              <a:rPr lang="en-GB" sz="2800" dirty="0">
                <a:solidFill>
                  <a:srgbClr val="0070C0"/>
                </a:solidFill>
                <a:latin typeface="Arial" panose="020B0604020202020204" pitchFamily="34" charset="0"/>
                <a:cs typeface="Arial" panose="020B0604020202020204" pitchFamily="34" charset="0"/>
              </a:rPr>
              <a:t>A conclusion </a:t>
            </a:r>
          </a:p>
        </p:txBody>
      </p:sp>
    </p:spTree>
    <p:extLst>
      <p:ext uri="{BB962C8B-B14F-4D97-AF65-F5344CB8AC3E}">
        <p14:creationId xmlns:p14="http://schemas.microsoft.com/office/powerpoint/2010/main" val="18706039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FEB05-313B-1DE6-47CA-7C40FCE9332B}"/>
              </a:ext>
            </a:extLst>
          </p:cNvPr>
          <p:cNvSpPr>
            <a:spLocks noGrp="1"/>
          </p:cNvSpPr>
          <p:nvPr>
            <p:ph type="title"/>
          </p:nvPr>
        </p:nvSpPr>
        <p:spPr>
          <a:xfrm>
            <a:off x="207913" y="824644"/>
            <a:ext cx="8879988" cy="515616"/>
          </a:xfrm>
        </p:spPr>
        <p:txBody>
          <a:bodyPr>
            <a:normAutofit fontScale="90000"/>
          </a:bodyPr>
          <a:lstStyle/>
          <a:p>
            <a:r>
              <a:rPr lang="en-GB" sz="4900" b="1" dirty="0" err="1">
                <a:effectLst/>
                <a:latin typeface="Arial" panose="020B0604020202020204" pitchFamily="34" charset="0"/>
                <a:ea typeface="Times New Roman" panose="02020603050405020304" pitchFamily="18" charset="0"/>
              </a:rPr>
              <a:t>Rhan</a:t>
            </a:r>
            <a:r>
              <a:rPr lang="en-GB" sz="4900" b="1" dirty="0">
                <a:effectLst/>
                <a:latin typeface="Arial" panose="020B0604020202020204" pitchFamily="34" charset="0"/>
                <a:ea typeface="Times New Roman" panose="02020603050405020304" pitchFamily="18" charset="0"/>
              </a:rPr>
              <a:t> 3:Traethawd </a:t>
            </a:r>
            <a:r>
              <a:rPr lang="en-GB" sz="4900" b="1" dirty="0" err="1">
                <a:effectLst/>
                <a:latin typeface="Arial" panose="020B0604020202020204" pitchFamily="34" charset="0"/>
                <a:ea typeface="Times New Roman" panose="02020603050405020304" pitchFamily="18" charset="0"/>
              </a:rPr>
              <a:t>ysgrifenedig</a:t>
            </a:r>
            <a:r>
              <a:rPr lang="en-GB" sz="4900" b="1" dirty="0">
                <a:effectLst/>
                <a:latin typeface="Arial" panose="020B0604020202020204" pitchFamily="34" charset="0"/>
                <a:ea typeface="Times New Roman" panose="02020603050405020304" pitchFamily="18" charset="0"/>
              </a:rPr>
              <a:t>:</a:t>
            </a:r>
            <a:br>
              <a:rPr lang="en-GB" sz="4400" b="1" dirty="0">
                <a:effectLst/>
                <a:latin typeface="Arial" panose="020B0604020202020204" pitchFamily="34" charset="0"/>
                <a:ea typeface="Times New Roman" panose="02020603050405020304" pitchFamily="18" charset="0"/>
              </a:rPr>
            </a:br>
            <a:br>
              <a:rPr lang="en-GB" sz="44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F839241E-E17C-B48E-BC95-54C3A1A04AB6}"/>
              </a:ext>
            </a:extLst>
          </p:cNvPr>
          <p:cNvSpPr>
            <a:spLocks noGrp="1"/>
          </p:cNvSpPr>
          <p:nvPr>
            <p:ph idx="1"/>
          </p:nvPr>
        </p:nvSpPr>
        <p:spPr>
          <a:xfrm>
            <a:off x="56098" y="1265014"/>
            <a:ext cx="8879989" cy="5592986"/>
          </a:xfrm>
        </p:spPr>
        <p:txBody>
          <a:bodyPr>
            <a:normAutofit/>
          </a:bodyPr>
          <a:lstStyle/>
          <a:p>
            <a:pPr marL="0" indent="0">
              <a:buNone/>
            </a:pPr>
            <a:r>
              <a:rPr lang="cy-GB" sz="2400" b="1" dirty="0">
                <a:effectLst/>
                <a:latin typeface="Arial" panose="020B0604020202020204" pitchFamily="34" charset="0"/>
                <a:ea typeface="Times New Roman" panose="02020603050405020304" pitchFamily="18" charset="0"/>
                <a:cs typeface="Arial" panose="020B0604020202020204" pitchFamily="34" charset="0"/>
              </a:rPr>
              <a:t>Adnabod a dadansoddi y pwysigrwydd o’r gwahanol agweddau o ymarfer proffesiynol ac pam mae’r rhain yn bwysig er mwyn allu cwrdd ag anghenion unigol ac anghenion cynhwysol plant (1500 gair)</a:t>
            </a:r>
          </a:p>
          <a:p>
            <a:pPr marL="0" indent="0">
              <a:buNone/>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pPr>
            <a:r>
              <a:rPr lang="en-GB" sz="2400" dirty="0" err="1">
                <a:effectLst/>
                <a:latin typeface="Arial" panose="020B0604020202020204" pitchFamily="34" charset="0"/>
                <a:ea typeface="Times New Roman" panose="02020603050405020304" pitchFamily="18" charset="0"/>
                <a:cs typeface="Arial" panose="020B0604020202020204" pitchFamily="34" charset="0"/>
              </a:rPr>
              <a:t>Cyflwyniad</a:t>
            </a:r>
            <a:r>
              <a:rPr lang="en-GB" sz="2400" dirty="0">
                <a:effectLst/>
                <a:latin typeface="Arial" panose="020B0604020202020204" pitchFamily="34" charset="0"/>
                <a:ea typeface="Times New Roman" panose="02020603050405020304" pitchFamily="18" charset="0"/>
                <a:cs typeface="Arial" panose="020B0604020202020204" pitchFamily="34" charset="0"/>
              </a:rPr>
              <a:t> – </a:t>
            </a:r>
            <a:r>
              <a:rPr lang="en-GB" sz="2400" dirty="0" err="1">
                <a:effectLst/>
                <a:latin typeface="Arial" panose="020B0604020202020204" pitchFamily="34" charset="0"/>
                <a:ea typeface="Times New Roman" panose="02020603050405020304" pitchFamily="18" charset="0"/>
                <a:cs typeface="Arial" panose="020B0604020202020204" pitchFamily="34" charset="0"/>
              </a:rPr>
              <a:t>beth</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yw</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ymarfer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beth</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yw</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gweithiwr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400" dirty="0">
                <a:effectLst/>
                <a:latin typeface="Arial" panose="020B0604020202020204" pitchFamily="34" charset="0"/>
                <a:ea typeface="Times New Roman" panose="02020603050405020304" pitchFamily="18" charset="0"/>
                <a:cs typeface="Arial" panose="020B0604020202020204" pitchFamily="34" charset="0"/>
              </a:rPr>
              <a:t>?</a:t>
            </a:r>
          </a:p>
          <a:p>
            <a:pPr>
              <a:lnSpc>
                <a:spcPct val="107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Pa </a:t>
            </a:r>
            <a:r>
              <a:rPr lang="en-GB" sz="2400" dirty="0" err="1">
                <a:effectLst/>
                <a:latin typeface="Arial" panose="020B0604020202020204" pitchFamily="34" charset="0"/>
                <a:ea typeface="Times New Roman" panose="02020603050405020304" pitchFamily="18" charset="0"/>
                <a:cs typeface="Arial" panose="020B0604020202020204" pitchFamily="34" charset="0"/>
              </a:rPr>
              <a:t>werthoedd</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sy'n</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bwysig</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i</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ymarferydd</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400" dirty="0">
                <a:effectLst/>
                <a:latin typeface="Arial" panose="020B0604020202020204" pitchFamily="34" charset="0"/>
                <a:ea typeface="Times New Roman" panose="02020603050405020304" pitchFamily="18" charset="0"/>
                <a:cs typeface="Arial" panose="020B0604020202020204" pitchFamily="34" charset="0"/>
              </a:rPr>
              <a:t> a </a:t>
            </a:r>
            <a:r>
              <a:rPr lang="en-GB" sz="2400" dirty="0" err="1">
                <a:effectLst/>
                <a:latin typeface="Arial" panose="020B0604020202020204" pitchFamily="34" charset="0"/>
                <a:ea typeface="Times New Roman" panose="02020603050405020304" pitchFamily="18" charset="0"/>
                <a:cs typeface="Arial" panose="020B0604020202020204" pitchFamily="34" charset="0"/>
              </a:rPr>
              <a:t>pham</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fod</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gwerthoedd</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yn</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bwysig</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i</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ymarfer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400" dirty="0">
                <a:effectLst/>
                <a:latin typeface="Arial" panose="020B0604020202020204" pitchFamily="34" charset="0"/>
                <a:ea typeface="Times New Roman" panose="02020603050405020304" pitchFamily="18" charset="0"/>
                <a:cs typeface="Arial" panose="020B0604020202020204" pitchFamily="34" charset="0"/>
              </a:rPr>
              <a:t>?</a:t>
            </a:r>
          </a:p>
          <a:p>
            <a:pPr>
              <a:lnSpc>
                <a:spcPct val="107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Pam </a:t>
            </a:r>
            <a:r>
              <a:rPr lang="en-GB" sz="2400" dirty="0" err="1">
                <a:effectLst/>
                <a:latin typeface="Arial" panose="020B0604020202020204" pitchFamily="34" charset="0"/>
                <a:ea typeface="Times New Roman" panose="02020603050405020304" pitchFamily="18" charset="0"/>
                <a:cs typeface="Arial" panose="020B0604020202020204" pitchFamily="34" charset="0"/>
              </a:rPr>
              <a:t>mae</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cyfathrebu</a:t>
            </a:r>
            <a:r>
              <a:rPr lang="en-GB" sz="2400" dirty="0">
                <a:effectLst/>
                <a:latin typeface="Arial" panose="020B0604020202020204" pitchFamily="34" charset="0"/>
                <a:ea typeface="Times New Roman" panose="02020603050405020304" pitchFamily="18" charset="0"/>
                <a:cs typeface="Arial" panose="020B0604020202020204" pitchFamily="34" charset="0"/>
              </a:rPr>
              <a:t> a </a:t>
            </a:r>
            <a:r>
              <a:rPr lang="en-GB" sz="2400" dirty="0" err="1">
                <a:effectLst/>
                <a:latin typeface="Arial" panose="020B0604020202020204" pitchFamily="34" charset="0"/>
                <a:ea typeface="Times New Roman" panose="02020603050405020304" pitchFamily="18" charset="0"/>
                <a:cs typeface="Arial" panose="020B0604020202020204" pitchFamily="34" charset="0"/>
              </a:rPr>
              <a:t>pherthnasoedd</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yn</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bwysig</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i</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ymarfer</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400" dirty="0">
                <a:effectLst/>
                <a:latin typeface="Arial" panose="020B0604020202020204" pitchFamily="34" charset="0"/>
                <a:ea typeface="Times New Roman" panose="02020603050405020304" pitchFamily="18" charset="0"/>
                <a:cs typeface="Arial" panose="020B0604020202020204" pitchFamily="34" charset="0"/>
              </a:rPr>
              <a:t> a </a:t>
            </a:r>
            <a:r>
              <a:rPr lang="en-GB" sz="2400" dirty="0" err="1">
                <a:effectLst/>
                <a:latin typeface="Arial" panose="020B0604020202020204" pitchFamily="34" charset="0"/>
                <a:ea typeface="Times New Roman" panose="02020603050405020304" pitchFamily="18" charset="0"/>
                <a:cs typeface="Arial" panose="020B0604020202020204" pitchFamily="34" charset="0"/>
              </a:rPr>
              <a:t>diwallu</a:t>
            </a:r>
            <a:r>
              <a:rPr lang="en-GB" sz="2400" dirty="0">
                <a:effectLst/>
                <a:latin typeface="Arial" panose="020B0604020202020204" pitchFamily="34" charset="0"/>
                <a:ea typeface="Times New Roman" panose="02020603050405020304" pitchFamily="18" charset="0"/>
                <a:cs typeface="Arial" panose="020B0604020202020204" pitchFamily="34" charset="0"/>
              </a:rPr>
              <a:t> </a:t>
            </a:r>
            <a:r>
              <a:rPr lang="en-GB" sz="2400" dirty="0" err="1">
                <a:effectLst/>
                <a:latin typeface="Arial" panose="020B0604020202020204" pitchFamily="34" charset="0"/>
                <a:ea typeface="Times New Roman" panose="02020603050405020304" pitchFamily="18" charset="0"/>
                <a:cs typeface="Arial" panose="020B0604020202020204" pitchFamily="34" charset="0"/>
              </a:rPr>
              <a:t>anghenion</a:t>
            </a:r>
            <a:r>
              <a:rPr lang="en-GB" sz="2400" dirty="0">
                <a:effectLst/>
                <a:latin typeface="Arial" panose="020B0604020202020204" pitchFamily="34" charset="0"/>
                <a:ea typeface="Times New Roman" panose="02020603050405020304" pitchFamily="18" charset="0"/>
                <a:cs typeface="Arial" panose="020B0604020202020204" pitchFamily="34" charset="0"/>
              </a:rPr>
              <a:t> plant?</a:t>
            </a:r>
          </a:p>
          <a:p>
            <a:endParaRPr lang="en-GB" dirty="0"/>
          </a:p>
        </p:txBody>
      </p:sp>
    </p:spTree>
    <p:extLst>
      <p:ext uri="{BB962C8B-B14F-4D97-AF65-F5344CB8AC3E}">
        <p14:creationId xmlns:p14="http://schemas.microsoft.com/office/powerpoint/2010/main" val="697629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3D4F1-131B-97D2-D541-D8FC551CFD53}"/>
              </a:ext>
            </a:extLst>
          </p:cNvPr>
          <p:cNvSpPr>
            <a:spLocks noGrp="1"/>
          </p:cNvSpPr>
          <p:nvPr>
            <p:ph type="title"/>
          </p:nvPr>
        </p:nvSpPr>
        <p:spPr>
          <a:xfrm>
            <a:off x="163035" y="65915"/>
            <a:ext cx="7886700" cy="1325563"/>
          </a:xfrm>
        </p:spPr>
        <p:txBody>
          <a:bodyPr>
            <a:normAutofit/>
          </a:bodyPr>
          <a:lstStyle/>
          <a:p>
            <a:r>
              <a:rPr lang="en-GB" sz="4000" b="1" dirty="0" err="1">
                <a:latin typeface="Arial" panose="020B0604020202020204" pitchFamily="34" charset="0"/>
                <a:cs typeface="Arial" panose="020B0604020202020204" pitchFamily="34" charset="0"/>
              </a:rPr>
              <a:t>Rhan</a:t>
            </a:r>
            <a:r>
              <a:rPr lang="en-GB" sz="4000" b="1" dirty="0">
                <a:latin typeface="Arial" panose="020B0604020202020204" pitchFamily="34" charset="0"/>
                <a:cs typeface="Arial" panose="020B0604020202020204" pitchFamily="34" charset="0"/>
              </a:rPr>
              <a:t> 3 (</a:t>
            </a:r>
            <a:r>
              <a:rPr lang="en-GB" sz="4000" b="1" dirty="0" err="1">
                <a:latin typeface="Arial" panose="020B0604020202020204" pitchFamily="34" charset="0"/>
                <a:cs typeface="Arial" panose="020B0604020202020204" pitchFamily="34" charset="0"/>
              </a:rPr>
              <a:t>parhad</a:t>
            </a:r>
            <a:r>
              <a:rPr lang="en-GB" sz="4000" b="1" dirty="0">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a16="http://schemas.microsoft.com/office/drawing/2014/main" id="{185824E5-4454-6F60-97E7-38671636163D}"/>
              </a:ext>
            </a:extLst>
          </p:cNvPr>
          <p:cNvSpPr>
            <a:spLocks noGrp="1"/>
          </p:cNvSpPr>
          <p:nvPr>
            <p:ph idx="1"/>
          </p:nvPr>
        </p:nvSpPr>
        <p:spPr>
          <a:xfrm>
            <a:off x="163035" y="1464163"/>
            <a:ext cx="8717304" cy="4409314"/>
          </a:xfrm>
        </p:spPr>
        <p:txBody>
          <a:bodyPr>
            <a:normAutofit fontScale="85000" lnSpcReduction="20000"/>
          </a:bodyPr>
          <a:lstStyle/>
          <a:p>
            <a:pPr>
              <a:lnSpc>
                <a:spcPct val="107000"/>
              </a:lnSpc>
            </a:pPr>
            <a:r>
              <a:rPr lang="en-GB" sz="2800" dirty="0">
                <a:effectLst/>
                <a:latin typeface="Arial" panose="020B0604020202020204" pitchFamily="34" charset="0"/>
                <a:ea typeface="Times New Roman" panose="02020603050405020304" pitchFamily="18" charset="0"/>
                <a:cs typeface="Arial" panose="020B0604020202020204" pitchFamily="34" charset="0"/>
              </a:rPr>
              <a:t>Pam </a:t>
            </a:r>
            <a:r>
              <a:rPr lang="en-GB" sz="2800" dirty="0" err="1">
                <a:effectLst/>
                <a:latin typeface="Arial" panose="020B0604020202020204" pitchFamily="34" charset="0"/>
                <a:ea typeface="Times New Roman" panose="02020603050405020304" pitchFamily="18" charset="0"/>
                <a:cs typeface="Arial" panose="020B0604020202020204" pitchFamily="34" charset="0"/>
              </a:rPr>
              <a:t>fod</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meddu</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ar</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wybodaeth</a:t>
            </a:r>
            <a:r>
              <a:rPr lang="en-GB" sz="2800" dirty="0">
                <a:effectLst/>
                <a:latin typeface="Arial" panose="020B0604020202020204" pitchFamily="34" charset="0"/>
                <a:ea typeface="Times New Roman" panose="02020603050405020304" pitchFamily="18" charset="0"/>
                <a:cs typeface="Arial" panose="020B0604020202020204" pitchFamily="34" charset="0"/>
              </a:rPr>
              <a:t> a </a:t>
            </a:r>
            <a:r>
              <a:rPr lang="en-GB" sz="2800" dirty="0" err="1">
                <a:effectLst/>
                <a:latin typeface="Arial" panose="020B0604020202020204" pitchFamily="34" charset="0"/>
                <a:ea typeface="Times New Roman" panose="02020603050405020304" pitchFamily="18" charset="0"/>
                <a:cs typeface="Arial" panose="020B0604020202020204" pitchFamily="34" charset="0"/>
              </a:rPr>
              <a:t>dealltwriaeth</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fanwl</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yn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bwysig</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i</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ymarfer</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gan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gynnwys</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agweddau</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ar</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ddiogelu</a:t>
            </a:r>
            <a:r>
              <a:rPr lang="en-GB" sz="2800" dirty="0">
                <a:effectLst/>
                <a:latin typeface="Arial" panose="020B0604020202020204" pitchFamily="34" charset="0"/>
                <a:ea typeface="Times New Roman" panose="02020603050405020304" pitchFamily="18" charset="0"/>
                <a:cs typeface="Arial" panose="020B0604020202020204" pitchFamily="34" charset="0"/>
              </a:rPr>
              <a:t>?</a:t>
            </a:r>
          </a:p>
          <a:p>
            <a:pPr>
              <a:lnSpc>
                <a:spcPct val="107000"/>
              </a:lnSpc>
            </a:pPr>
            <a:r>
              <a:rPr lang="en-GB" sz="2800" dirty="0">
                <a:effectLst/>
                <a:latin typeface="Arial" panose="020B0604020202020204" pitchFamily="34" charset="0"/>
                <a:ea typeface="Times New Roman" panose="02020603050405020304" pitchFamily="18" charset="0"/>
                <a:cs typeface="Arial" panose="020B0604020202020204" pitchFamily="34" charset="0"/>
              </a:rPr>
              <a:t>Pam </a:t>
            </a:r>
            <a:r>
              <a:rPr lang="en-GB" sz="2800" dirty="0" err="1">
                <a:effectLst/>
                <a:latin typeface="Arial" panose="020B0604020202020204" pitchFamily="34" charset="0"/>
                <a:ea typeface="Times New Roman" panose="02020603050405020304" pitchFamily="18" charset="0"/>
                <a:cs typeface="Arial" panose="020B0604020202020204" pitchFamily="34" charset="0"/>
              </a:rPr>
              <a:t>mae</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gweithio</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mewn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partneriaeth</a:t>
            </a:r>
            <a:r>
              <a:rPr lang="en-GB" sz="2800" dirty="0">
                <a:effectLst/>
                <a:latin typeface="Arial" panose="020B0604020202020204" pitchFamily="34" charset="0"/>
                <a:ea typeface="Times New Roman" panose="02020603050405020304" pitchFamily="18" charset="0"/>
                <a:cs typeface="Arial" panose="020B0604020202020204" pitchFamily="34" charset="0"/>
              </a:rPr>
              <a:t> ac </a:t>
            </a:r>
            <a:r>
              <a:rPr lang="en-GB" sz="2800" dirty="0" err="1">
                <a:effectLst/>
                <a:latin typeface="Arial" panose="020B0604020202020204" pitchFamily="34" charset="0"/>
                <a:ea typeface="Times New Roman" panose="02020603050405020304" pitchFamily="18" charset="0"/>
                <a:cs typeface="Arial" panose="020B0604020202020204" pitchFamily="34" charset="0"/>
              </a:rPr>
              <a:t>amlasiantaethau'n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bwysig</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i</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ymarfer</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p>
          <a:p>
            <a:pPr>
              <a:lnSpc>
                <a:spcPct val="107000"/>
              </a:lnSpc>
            </a:pPr>
            <a:r>
              <a:rPr lang="en-GB" sz="2800" dirty="0">
                <a:effectLst/>
                <a:latin typeface="Arial" panose="020B0604020202020204" pitchFamily="34" charset="0"/>
                <a:ea typeface="Times New Roman" panose="02020603050405020304" pitchFamily="18" charset="0"/>
                <a:cs typeface="Arial" panose="020B0604020202020204" pitchFamily="34" charset="0"/>
              </a:rPr>
              <a:t>Sut </a:t>
            </a:r>
            <a:r>
              <a:rPr lang="en-GB" sz="2800" dirty="0" err="1">
                <a:effectLst/>
                <a:latin typeface="Arial" panose="020B0604020202020204" pitchFamily="34" charset="0"/>
                <a:ea typeface="Times New Roman" panose="02020603050405020304" pitchFamily="18" charset="0"/>
                <a:cs typeface="Arial" panose="020B0604020202020204" pitchFamily="34" charset="0"/>
              </a:rPr>
              <a:t>mae'r</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cylch</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arsylwi</a:t>
            </a:r>
            <a:r>
              <a:rPr lang="en-GB" sz="2800" dirty="0">
                <a:effectLst/>
                <a:latin typeface="Arial" panose="020B0604020202020204" pitchFamily="34" charset="0"/>
                <a:ea typeface="Times New Roman" panose="02020603050405020304" pitchFamily="18" charset="0"/>
                <a:cs typeface="Arial" panose="020B0604020202020204" pitchFamily="34" charset="0"/>
              </a:rPr>
              <a:t> a </a:t>
            </a:r>
            <a:r>
              <a:rPr lang="en-GB" sz="2800" dirty="0" err="1">
                <a:effectLst/>
                <a:latin typeface="Arial" panose="020B0604020202020204" pitchFamily="34" charset="0"/>
                <a:ea typeface="Times New Roman" panose="02020603050405020304" pitchFamily="18" charset="0"/>
                <a:cs typeface="Arial" panose="020B0604020202020204" pitchFamily="34" charset="0"/>
              </a:rPr>
              <a:t>chynllunio</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yn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llywio</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ymarfer</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800" dirty="0">
                <a:effectLst/>
                <a:latin typeface="Arial" panose="020B0604020202020204" pitchFamily="34" charset="0"/>
                <a:ea typeface="Times New Roman" panose="02020603050405020304" pitchFamily="18" charset="0"/>
                <a:cs typeface="Arial" panose="020B0604020202020204" pitchFamily="34" charset="0"/>
              </a:rPr>
              <a:t> ac </a:t>
            </a:r>
            <a:r>
              <a:rPr lang="en-GB" sz="2800" dirty="0" err="1">
                <a:effectLst/>
                <a:latin typeface="Arial" panose="020B0604020202020204" pitchFamily="34" charset="0"/>
                <a:ea typeface="Times New Roman" panose="02020603050405020304" pitchFamily="18" charset="0"/>
                <a:cs typeface="Arial" panose="020B0604020202020204" pitchFamily="34" charset="0"/>
              </a:rPr>
              <a:t>yn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sicrhau</a:t>
            </a:r>
            <a:r>
              <a:rPr lang="en-GB" sz="2800" dirty="0">
                <a:effectLst/>
                <a:latin typeface="Arial" panose="020B0604020202020204" pitchFamily="34" charset="0"/>
                <a:ea typeface="Times New Roman" panose="02020603050405020304" pitchFamily="18" charset="0"/>
                <a:cs typeface="Arial" panose="020B0604020202020204" pitchFamily="34" charset="0"/>
              </a:rPr>
              <a:t> bod </a:t>
            </a:r>
            <a:r>
              <a:rPr lang="en-GB" sz="2800" dirty="0" err="1">
                <a:effectLst/>
                <a:latin typeface="Arial" panose="020B0604020202020204" pitchFamily="34" charset="0"/>
                <a:ea typeface="Times New Roman" panose="02020603050405020304" pitchFamily="18" charset="0"/>
                <a:cs typeface="Arial" panose="020B0604020202020204" pitchFamily="34" charset="0"/>
              </a:rPr>
              <a:t>ymarferwyr</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yn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diwallu</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anghenion</a:t>
            </a:r>
            <a:r>
              <a:rPr lang="en-GB" sz="2800" dirty="0">
                <a:effectLst/>
                <a:latin typeface="Arial" panose="020B0604020202020204" pitchFamily="34" charset="0"/>
                <a:ea typeface="Times New Roman" panose="02020603050405020304" pitchFamily="18" charset="0"/>
                <a:cs typeface="Arial" panose="020B0604020202020204" pitchFamily="34" charset="0"/>
              </a:rPr>
              <a:t> plant?</a:t>
            </a:r>
          </a:p>
          <a:p>
            <a:pPr>
              <a:lnSpc>
                <a:spcPct val="107000"/>
              </a:lnSpc>
            </a:pPr>
            <a:r>
              <a:rPr lang="en-GB" sz="2800" dirty="0">
                <a:effectLst/>
                <a:latin typeface="Arial" panose="020B0604020202020204" pitchFamily="34" charset="0"/>
                <a:ea typeface="Times New Roman" panose="02020603050405020304" pitchFamily="18" charset="0"/>
                <a:cs typeface="Arial" panose="020B0604020202020204" pitchFamily="34" charset="0"/>
              </a:rPr>
              <a:t>Sut </a:t>
            </a:r>
            <a:r>
              <a:rPr lang="en-GB" sz="2800" dirty="0" err="1">
                <a:effectLst/>
                <a:latin typeface="Arial" panose="020B0604020202020204" pitchFamily="34" charset="0"/>
                <a:ea typeface="Times New Roman" panose="02020603050405020304" pitchFamily="18" charset="0"/>
                <a:cs typeface="Arial" panose="020B0604020202020204" pitchFamily="34" charset="0"/>
              </a:rPr>
              <a:t>mae</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egwyddorion</a:t>
            </a:r>
            <a:r>
              <a:rPr lang="en-GB" sz="2800" dirty="0">
                <a:effectLst/>
                <a:latin typeface="Arial" panose="020B0604020202020204" pitchFamily="34" charset="0"/>
                <a:ea typeface="Times New Roman" panose="02020603050405020304" pitchFamily="18" charset="0"/>
                <a:cs typeface="Arial" panose="020B0604020202020204" pitchFamily="34" charset="0"/>
              </a:rPr>
              <a:t> CCUHP </a:t>
            </a:r>
            <a:r>
              <a:rPr lang="en-GB" sz="2800" dirty="0" err="1">
                <a:effectLst/>
                <a:latin typeface="Arial" panose="020B0604020202020204" pitchFamily="34" charset="0"/>
                <a:ea typeface="Times New Roman" panose="02020603050405020304" pitchFamily="18" charset="0"/>
                <a:cs typeface="Arial" panose="020B0604020202020204" pitchFamily="34" charset="0"/>
              </a:rPr>
              <a:t>yn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llywio</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ymarfer</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sz="2800" dirty="0">
                <a:effectLst/>
                <a:latin typeface="Arial" panose="020B0604020202020204" pitchFamily="34" charset="0"/>
                <a:ea typeface="Times New Roman" panose="02020603050405020304" pitchFamily="18" charset="0"/>
                <a:cs typeface="Arial" panose="020B0604020202020204" pitchFamily="34" charset="0"/>
              </a:rPr>
              <a:t> a </a:t>
            </a:r>
            <a:r>
              <a:rPr lang="en-GB" sz="2800" dirty="0" err="1">
                <a:effectLst/>
                <a:latin typeface="Arial" panose="020B0604020202020204" pitchFamily="34" charset="0"/>
                <a:ea typeface="Times New Roman" panose="02020603050405020304" pitchFamily="18" charset="0"/>
                <a:cs typeface="Arial" panose="020B0604020202020204" pitchFamily="34" charset="0"/>
              </a:rPr>
              <a:t>pham</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mae</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hyn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yn</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r>
              <a:rPr lang="en-GB" sz="2800" dirty="0" err="1">
                <a:effectLst/>
                <a:latin typeface="Arial" panose="020B0604020202020204" pitchFamily="34" charset="0"/>
                <a:ea typeface="Times New Roman" panose="02020603050405020304" pitchFamily="18" charset="0"/>
                <a:cs typeface="Arial" panose="020B0604020202020204" pitchFamily="34" charset="0"/>
              </a:rPr>
              <a:t>bwysig</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p>
          <a:p>
            <a:pPr>
              <a:lnSpc>
                <a:spcPct val="107000"/>
              </a:lnSpc>
            </a:pPr>
            <a:r>
              <a:rPr lang="en-GB" sz="2800" dirty="0" err="1">
                <a:effectLst/>
                <a:latin typeface="Arial" panose="020B0604020202020204" pitchFamily="34" charset="0"/>
                <a:ea typeface="Times New Roman" panose="02020603050405020304" pitchFamily="18" charset="0"/>
                <a:cs typeface="Arial" panose="020B0604020202020204" pitchFamily="34" charset="0"/>
              </a:rPr>
              <a:t>Casgliad</a:t>
            </a:r>
            <a:r>
              <a:rPr lang="en-GB" sz="2800" dirty="0">
                <a:effectLst/>
                <a:latin typeface="Arial" panose="020B0604020202020204" pitchFamily="34" charset="0"/>
                <a:ea typeface="Times New Roman" panose="02020603050405020304" pitchFamily="18" charset="0"/>
                <a:cs typeface="Arial" panose="020B0604020202020204" pitchFamily="34" charset="0"/>
              </a:rPr>
              <a:t> – </a:t>
            </a:r>
            <a:r>
              <a:rPr lang="en-GB" sz="2800" dirty="0" err="1">
                <a:effectLst/>
                <a:latin typeface="Arial" panose="020B0604020202020204" pitchFamily="34" charset="0"/>
                <a:ea typeface="Times New Roman" panose="02020603050405020304" pitchFamily="18" charset="0"/>
                <a:cs typeface="Arial" panose="020B0604020202020204" pitchFamily="34" charset="0"/>
              </a:rPr>
              <a:t>crynodeb</a:t>
            </a:r>
            <a:r>
              <a:rPr lang="en-GB" sz="2800" dirty="0">
                <a:effectLst/>
                <a:latin typeface="Arial" panose="020B0604020202020204" pitchFamily="34" charset="0"/>
                <a:ea typeface="Times New Roman" panose="02020603050405020304" pitchFamily="18" charset="0"/>
                <a:cs typeface="Arial" panose="020B0604020202020204" pitchFamily="34" charset="0"/>
              </a:rPr>
              <a:t> o </a:t>
            </a:r>
            <a:r>
              <a:rPr lang="en-GB" sz="2800" dirty="0" err="1">
                <a:effectLst/>
                <a:latin typeface="Arial" panose="020B0604020202020204" pitchFamily="34" charset="0"/>
                <a:ea typeface="Times New Roman" panose="02020603050405020304" pitchFamily="18" charset="0"/>
                <a:cs typeface="Arial" panose="020B0604020202020204" pitchFamily="34" charset="0"/>
              </a:rPr>
              <a:t>bwyntiau</a:t>
            </a:r>
            <a:r>
              <a:rPr lang="en-GB" sz="2800" dirty="0">
                <a:effectLst/>
                <a:latin typeface="Arial" panose="020B0604020202020204" pitchFamily="34" charset="0"/>
                <a:ea typeface="Times New Roman" panose="02020603050405020304" pitchFamily="18" charset="0"/>
                <a:cs typeface="Arial" panose="020B0604020202020204" pitchFamily="34" charset="0"/>
              </a:rPr>
              <a:t> </a:t>
            </a:r>
          </a:p>
          <a:p>
            <a:endParaRPr lang="en-GB" dirty="0"/>
          </a:p>
        </p:txBody>
      </p:sp>
    </p:spTree>
    <p:extLst>
      <p:ext uri="{BB962C8B-B14F-4D97-AF65-F5344CB8AC3E}">
        <p14:creationId xmlns:p14="http://schemas.microsoft.com/office/powerpoint/2010/main" val="53191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C484E-CCEA-98BB-B336-E268E65452DE}"/>
              </a:ext>
            </a:extLst>
          </p:cNvPr>
          <p:cNvSpPr>
            <a:spLocks noGrp="1"/>
          </p:cNvSpPr>
          <p:nvPr>
            <p:ph type="title"/>
          </p:nvPr>
        </p:nvSpPr>
        <p:spPr>
          <a:xfrm>
            <a:off x="84147" y="-156588"/>
            <a:ext cx="7886700" cy="1325563"/>
          </a:xfrm>
        </p:spPr>
        <p:txBody>
          <a:bodyPr>
            <a:normAutofit/>
          </a:bodyPr>
          <a:lstStyle/>
          <a:p>
            <a:r>
              <a:rPr lang="en-GB" sz="4000" b="1" dirty="0">
                <a:solidFill>
                  <a:srgbClr val="0070C0"/>
                </a:solidFill>
                <a:latin typeface="Arial" panose="020B0604020202020204" pitchFamily="34" charset="0"/>
                <a:cs typeface="Arial" panose="020B0604020202020204" pitchFamily="34" charset="0"/>
              </a:rPr>
              <a:t>Part 3: Written Essay  </a:t>
            </a:r>
          </a:p>
        </p:txBody>
      </p:sp>
      <p:sp>
        <p:nvSpPr>
          <p:cNvPr id="3" name="Content Placeholder 2">
            <a:extLst>
              <a:ext uri="{FF2B5EF4-FFF2-40B4-BE49-F238E27FC236}">
                <a16:creationId xmlns:a16="http://schemas.microsoft.com/office/drawing/2014/main" id="{F4E5BACA-1459-8400-DDAB-05B557DA0A23}"/>
              </a:ext>
            </a:extLst>
          </p:cNvPr>
          <p:cNvSpPr>
            <a:spLocks noGrp="1"/>
          </p:cNvSpPr>
          <p:nvPr>
            <p:ph idx="1"/>
          </p:nvPr>
        </p:nvSpPr>
        <p:spPr>
          <a:xfrm>
            <a:off x="134636" y="1116353"/>
            <a:ext cx="8779362" cy="4684197"/>
          </a:xfrm>
        </p:spPr>
        <p:txBody>
          <a:bodyPr>
            <a:normAutofit lnSpcReduction="10000"/>
          </a:bodyPr>
          <a:lstStyle/>
          <a:p>
            <a:pPr marL="0" indent="0">
              <a:buNone/>
            </a:pPr>
            <a:r>
              <a:rPr lang="en-GB" sz="24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Recognise and analyse the significance of different aspects of professional practise and why these are important in meeting the individual and inclusive needs of children (1500 words). </a:t>
            </a: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07000"/>
              </a:lnSpc>
              <a:buFont typeface="Arial" panose="020B0604020202020204" pitchFamily="34" charset="0"/>
              <a:buChar char="-"/>
            </a:pPr>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Introduction – what is professional practise/ what is a professional?</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buFont typeface="Arial" panose="020B0604020202020204" pitchFamily="34" charset="0"/>
              <a:buChar char="-"/>
            </a:pPr>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What values are important for a professional practitioner and why are values important to professional practise?</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pPr>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Why is communication and relationships important to professional practice and meeting the needs of children?</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810627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CA6C5-9B8F-E4D2-7E68-C7AB4E49A29C}"/>
              </a:ext>
            </a:extLst>
          </p:cNvPr>
          <p:cNvSpPr>
            <a:spLocks noGrp="1"/>
          </p:cNvSpPr>
          <p:nvPr>
            <p:ph type="title"/>
          </p:nvPr>
        </p:nvSpPr>
        <p:spPr>
          <a:xfrm>
            <a:off x="230353" y="45365"/>
            <a:ext cx="7886700" cy="1325563"/>
          </a:xfrm>
        </p:spPr>
        <p:txBody>
          <a:bodyPr/>
          <a:lstStyle/>
          <a:p>
            <a:r>
              <a:rPr lang="en-GB" sz="4400" b="1" dirty="0">
                <a:solidFill>
                  <a:srgbClr val="0070C0"/>
                </a:solidFill>
                <a:latin typeface="Arial" panose="020B0604020202020204" pitchFamily="34" charset="0"/>
                <a:cs typeface="Arial" panose="020B0604020202020204" pitchFamily="34" charset="0"/>
              </a:rPr>
              <a:t>Part 3 (continued)</a:t>
            </a:r>
            <a:endParaRPr lang="en-GB" dirty="0"/>
          </a:p>
        </p:txBody>
      </p:sp>
      <p:sp>
        <p:nvSpPr>
          <p:cNvPr id="3" name="Content Placeholder 2">
            <a:extLst>
              <a:ext uri="{FF2B5EF4-FFF2-40B4-BE49-F238E27FC236}">
                <a16:creationId xmlns:a16="http://schemas.microsoft.com/office/drawing/2014/main" id="{A08C4D68-41FD-C1F1-552A-CA3A967CA985}"/>
              </a:ext>
            </a:extLst>
          </p:cNvPr>
          <p:cNvSpPr>
            <a:spLocks noGrp="1"/>
          </p:cNvSpPr>
          <p:nvPr>
            <p:ph idx="1"/>
          </p:nvPr>
        </p:nvSpPr>
        <p:spPr>
          <a:xfrm>
            <a:off x="72928" y="1295867"/>
            <a:ext cx="8880338" cy="4701026"/>
          </a:xfrm>
        </p:spPr>
        <p:txBody>
          <a:bodyPr>
            <a:normAutofit lnSpcReduction="10000"/>
          </a:bodyPr>
          <a:lstStyle/>
          <a:p>
            <a:pPr marL="342900" lvl="0" indent="-342900" rtl="0">
              <a:lnSpc>
                <a:spcPct val="107000"/>
              </a:lnSpc>
              <a:buFont typeface="Arial" panose="020B0604020202020204" pitchFamily="34" charset="0"/>
              <a:buChar char="-"/>
            </a:pPr>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Why is having an in-depth knowledge and understanding important to professional practice, including aspects of safeguarding? </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buFont typeface="Arial" panose="020B0604020202020204" pitchFamily="34" charset="0"/>
              <a:buChar char="-"/>
            </a:pPr>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Why is partnership and multi-agency working important to professional practice? </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buFont typeface="Arial" panose="020B0604020202020204" pitchFamily="34" charset="0"/>
              <a:buChar char="-"/>
            </a:pPr>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How does the observation and planning cycle inform professional practice and ensure practitioners are meeting the needs of children?</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buFont typeface="Arial" panose="020B0604020202020204" pitchFamily="34" charset="0"/>
              <a:buChar char="-"/>
            </a:pPr>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How do the principles of the UNCRC inform professional practice and why is this important? </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pPr>
            <a:r>
              <a:rPr lang="en-GB" sz="2400" dirty="0">
                <a:solidFill>
                  <a:srgbClr val="0070C0"/>
                </a:solidFill>
                <a:effectLst/>
                <a:latin typeface="Arial" panose="020B0604020202020204" pitchFamily="34" charset="0"/>
                <a:ea typeface="DengXian" panose="02010600030101010101" pitchFamily="2" charset="-122"/>
                <a:cs typeface="Arial" panose="020B0604020202020204" pitchFamily="34" charset="0"/>
              </a:rPr>
              <a:t>Conclusion – summary of points </a:t>
            </a:r>
            <a:endParaRPr lang="en-GB" sz="2400" dirty="0">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3633320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4D84C-5AA8-1270-08ED-6F932DC16E7F}"/>
              </a:ext>
            </a:extLst>
          </p:cNvPr>
          <p:cNvSpPr>
            <a:spLocks noGrp="1"/>
          </p:cNvSpPr>
          <p:nvPr>
            <p:ph type="title"/>
          </p:nvPr>
        </p:nvSpPr>
        <p:spPr>
          <a:xfrm>
            <a:off x="364989" y="180001"/>
            <a:ext cx="7886700" cy="1325563"/>
          </a:xfrm>
        </p:spPr>
        <p:txBody>
          <a:bodyPr>
            <a:normAutofit/>
          </a:bodyPr>
          <a:lstStyle/>
          <a:p>
            <a:r>
              <a:rPr lang="cy-GB" sz="4000" b="1" dirty="0">
                <a:effectLst/>
                <a:latin typeface="Arial" panose="020B0604020202020204" pitchFamily="34" charset="0"/>
                <a:ea typeface="Times New Roman" panose="02020603050405020304" pitchFamily="18" charset="0"/>
                <a:cs typeface="Times New Roman" panose="02020603050405020304" pitchFamily="18" charset="0"/>
              </a:rPr>
              <a:t>Meini Prawf Asesu Generig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Generic</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Assessment</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Criteria </a:t>
            </a:r>
            <a:endParaRPr lang="en-GB" sz="8000" dirty="0">
              <a:solidFill>
                <a:srgbClr val="0070C0"/>
              </a:solidFill>
            </a:endParaRPr>
          </a:p>
        </p:txBody>
      </p:sp>
      <p:sp>
        <p:nvSpPr>
          <p:cNvPr id="3" name="Content Placeholder 2">
            <a:extLst>
              <a:ext uri="{FF2B5EF4-FFF2-40B4-BE49-F238E27FC236}">
                <a16:creationId xmlns:a16="http://schemas.microsoft.com/office/drawing/2014/main" id="{5E7C46FC-3E8F-1DF3-39D3-84828C208EAC}"/>
              </a:ext>
            </a:extLst>
          </p:cNvPr>
          <p:cNvSpPr>
            <a:spLocks noGrp="1"/>
          </p:cNvSpPr>
          <p:nvPr>
            <p:ph sz="half" idx="1"/>
          </p:nvPr>
        </p:nvSpPr>
        <p:spPr>
          <a:xfrm>
            <a:off x="39269" y="1666990"/>
            <a:ext cx="4159212" cy="4165658"/>
          </a:xfrm>
        </p:spPr>
        <p:txBody>
          <a:bodyPr>
            <a:normAutofit fontScale="85000" lnSpcReduction="10000"/>
          </a:bodyPr>
          <a:lstStyle/>
          <a:p>
            <a:pPr marL="0" indent="0" algn="just" fontAlgn="base" hangingPunct="0">
              <a:lnSpc>
                <a:spcPct val="107000"/>
              </a:lnSpc>
              <a:spcAft>
                <a:spcPts val="800"/>
              </a:spcAft>
              <a:buNone/>
            </a:pPr>
            <a:r>
              <a:rPr lang="en-GB" sz="3000" b="1" dirty="0">
                <a:latin typeface="Arial" panose="020B0604020202020204" pitchFamily="34" charset="0"/>
                <a:cs typeface="Arial" panose="020B0604020202020204" pitchFamily="34" charset="0"/>
              </a:rPr>
              <a:t>1. </a:t>
            </a:r>
            <a:r>
              <a:rPr lang="cy-GB" sz="3000" b="1" dirty="0">
                <a:effectLst/>
                <a:latin typeface="Arial" panose="020B0604020202020204" pitchFamily="34" charset="0"/>
                <a:ea typeface="Times New Roman" panose="02020603050405020304" pitchFamily="18" charset="0"/>
                <a:cs typeface="Arial" panose="020B0604020202020204" pitchFamily="34" charset="0"/>
              </a:rPr>
              <a:t>Cyfeirnodi</a:t>
            </a:r>
            <a:endParaRPr lang="en-GB" sz="3000" b="1" dirty="0">
              <a:effectLst/>
              <a:latin typeface="Arial" panose="020B0604020202020204" pitchFamily="34" charset="0"/>
              <a:ea typeface="DengXian" panose="02010600030101010101" pitchFamily="2" charset="-122"/>
              <a:cs typeface="Arial" panose="020B0604020202020204" pitchFamily="34" charset="0"/>
            </a:endParaRPr>
          </a:p>
          <a:p>
            <a:pPr marL="0" indent="0" algn="just" fontAlgn="base" hangingPunct="0">
              <a:lnSpc>
                <a:spcPct val="107000"/>
              </a:lnSpc>
              <a:spcAft>
                <a:spcPts val="800"/>
              </a:spcAft>
              <a:buNone/>
            </a:pPr>
            <a:r>
              <a:rPr lang="cy-GB" sz="3000" dirty="0" err="1">
                <a:effectLst/>
                <a:latin typeface="Arial" panose="020B0604020202020204" pitchFamily="34" charset="0"/>
                <a:ea typeface="Times New Roman" panose="02020603050405020304" pitchFamily="18" charset="0"/>
                <a:cs typeface="Arial" panose="020B0604020202020204" pitchFamily="34" charset="0"/>
              </a:rPr>
              <a:t>Ymgysyttlu</a:t>
            </a:r>
            <a:r>
              <a:rPr lang="cy-GB" sz="3000" dirty="0">
                <a:effectLst/>
                <a:latin typeface="Arial" panose="020B0604020202020204" pitchFamily="34" charset="0"/>
                <a:ea typeface="Times New Roman" panose="02020603050405020304" pitchFamily="18" charset="0"/>
                <a:cs typeface="Arial" panose="020B0604020202020204" pitchFamily="34" charset="0"/>
              </a:rPr>
              <a:t> a llenyddiaeth berthnasol a phriodol. Cyfeirnodi’n gyson gyda defnydd glir o fformat cyfeirnodi </a:t>
            </a:r>
            <a:r>
              <a:rPr lang="cy-GB" sz="3000" dirty="0" err="1">
                <a:effectLst/>
                <a:latin typeface="Arial" panose="020B0604020202020204" pitchFamily="34" charset="0"/>
                <a:ea typeface="Times New Roman" panose="02020603050405020304" pitchFamily="18" charset="0"/>
                <a:cs typeface="Arial" panose="020B0604020202020204" pitchFamily="34" charset="0"/>
              </a:rPr>
              <a:t>Harvard</a:t>
            </a:r>
            <a:r>
              <a:rPr lang="cy-GB" sz="3000" dirty="0">
                <a:effectLst/>
                <a:latin typeface="Arial" panose="020B0604020202020204" pitchFamily="34" charset="0"/>
                <a:ea typeface="Times New Roman" panose="02020603050405020304" pitchFamily="18" charset="0"/>
                <a:cs typeface="Arial" panose="020B0604020202020204" pitchFamily="34" charset="0"/>
              </a:rPr>
              <a:t>. Strwythur a chywirdeb yn y rhestr gyfeirnodi. </a:t>
            </a:r>
          </a:p>
          <a:p>
            <a:pPr marL="0" indent="0" algn="just" fontAlgn="base" hangingPunct="0">
              <a:lnSpc>
                <a:spcPct val="107000"/>
              </a:lnSpc>
              <a:spcAft>
                <a:spcPts val="800"/>
              </a:spcAft>
              <a:buNone/>
            </a:pPr>
            <a:r>
              <a:rPr lang="cy-GB" sz="3000" b="1" dirty="0">
                <a:latin typeface="Arial" panose="020B0604020202020204" pitchFamily="34" charset="0"/>
                <a:ea typeface="DengXian" panose="02010600030101010101" pitchFamily="2" charset="-122"/>
                <a:cs typeface="Arial" panose="020B0604020202020204" pitchFamily="34" charset="0"/>
              </a:rPr>
              <a:t>10 Marc</a:t>
            </a:r>
            <a:endParaRPr lang="en-GB" sz="3000" b="1" dirty="0">
              <a:effectLst/>
              <a:latin typeface="Arial" panose="020B0604020202020204" pitchFamily="34" charset="0"/>
              <a:ea typeface="DengXian" panose="02010600030101010101" pitchFamily="2" charset="-122"/>
              <a:cs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8D480442-8965-1F46-CAEF-0C2094E6AD98}"/>
              </a:ext>
            </a:extLst>
          </p:cNvPr>
          <p:cNvSpPr>
            <a:spLocks noGrp="1"/>
          </p:cNvSpPr>
          <p:nvPr>
            <p:ph sz="half" idx="2"/>
          </p:nvPr>
        </p:nvSpPr>
        <p:spPr>
          <a:xfrm>
            <a:off x="4723465" y="1852113"/>
            <a:ext cx="4493463" cy="4223317"/>
          </a:xfrm>
        </p:spPr>
        <p:txBody>
          <a:bodyPr>
            <a:normAutofit fontScale="85000" lnSpcReduction="10000"/>
          </a:bodyPr>
          <a:lstStyle/>
          <a:p>
            <a:pPr marL="0" indent="0">
              <a:buNone/>
            </a:pPr>
            <a:r>
              <a:rPr lang="en-GB" sz="3100" b="1" dirty="0">
                <a:solidFill>
                  <a:srgbClr val="0070C0"/>
                </a:solidFill>
              </a:rPr>
              <a:t>1</a:t>
            </a:r>
            <a:r>
              <a:rPr lang="en-GB" sz="3100" b="1" dirty="0">
                <a:solidFill>
                  <a:srgbClr val="0070C0"/>
                </a:solidFill>
                <a:latin typeface="Arial" panose="020B0604020202020204" pitchFamily="34" charset="0"/>
                <a:cs typeface="Arial" panose="020B0604020202020204" pitchFamily="34" charset="0"/>
              </a:rPr>
              <a:t>. Referencing</a:t>
            </a:r>
          </a:p>
          <a:p>
            <a:pPr marL="0" indent="0">
              <a:buNone/>
            </a:pPr>
            <a:r>
              <a:rPr lang="en-GB" sz="3100" dirty="0">
                <a:solidFill>
                  <a:srgbClr val="0070C0"/>
                </a:solidFill>
                <a:latin typeface="Arial" panose="020B0604020202020204" pitchFamily="34" charset="0"/>
                <a:cs typeface="Arial" panose="020B0604020202020204" pitchFamily="34" charset="0"/>
              </a:rPr>
              <a:t>Engagement with relevant and appropriate literature. Consistent referencing and application of Harvard referencing format. Structure and accuracy of reference list.</a:t>
            </a:r>
          </a:p>
          <a:p>
            <a:pPr marL="0" indent="0">
              <a:buNone/>
            </a:pPr>
            <a:endParaRPr lang="en-GB" sz="3100" dirty="0">
              <a:solidFill>
                <a:srgbClr val="0070C0"/>
              </a:solidFill>
              <a:latin typeface="Arial" panose="020B0604020202020204" pitchFamily="34" charset="0"/>
              <a:cs typeface="Arial" panose="020B0604020202020204" pitchFamily="34" charset="0"/>
            </a:endParaRPr>
          </a:p>
          <a:p>
            <a:pPr marL="0" indent="0">
              <a:buNone/>
            </a:pPr>
            <a:r>
              <a:rPr lang="en-GB" sz="3100" b="1" dirty="0">
                <a:solidFill>
                  <a:srgbClr val="0070C0"/>
                </a:solidFill>
                <a:latin typeface="Arial" panose="020B0604020202020204" pitchFamily="34" charset="0"/>
                <a:cs typeface="Arial" panose="020B0604020202020204" pitchFamily="34" charset="0"/>
              </a:rPr>
              <a:t>10 Marks </a:t>
            </a:r>
          </a:p>
          <a:p>
            <a:endParaRPr lang="en-GB" dirty="0"/>
          </a:p>
        </p:txBody>
      </p:sp>
    </p:spTree>
    <p:extLst>
      <p:ext uri="{BB962C8B-B14F-4D97-AF65-F5344CB8AC3E}">
        <p14:creationId xmlns:p14="http://schemas.microsoft.com/office/powerpoint/2010/main" val="2406063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4D84C-5AA8-1270-08ED-6F932DC16E7F}"/>
              </a:ext>
            </a:extLst>
          </p:cNvPr>
          <p:cNvSpPr>
            <a:spLocks noGrp="1"/>
          </p:cNvSpPr>
          <p:nvPr>
            <p:ph type="title"/>
          </p:nvPr>
        </p:nvSpPr>
        <p:spPr>
          <a:xfrm>
            <a:off x="364989" y="180001"/>
            <a:ext cx="7886700" cy="1325563"/>
          </a:xfrm>
        </p:spPr>
        <p:txBody>
          <a:bodyPr>
            <a:normAutofit/>
          </a:bodyPr>
          <a:lstStyle/>
          <a:p>
            <a:r>
              <a:rPr lang="cy-GB" sz="4000" b="1" dirty="0">
                <a:effectLst/>
                <a:latin typeface="Arial" panose="020B0604020202020204" pitchFamily="34" charset="0"/>
                <a:ea typeface="Times New Roman" panose="02020603050405020304" pitchFamily="18" charset="0"/>
                <a:cs typeface="Times New Roman" panose="02020603050405020304" pitchFamily="18" charset="0"/>
              </a:rPr>
              <a:t>Meini Prawf Asesu Generig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Generic</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Assessment</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Criteria </a:t>
            </a:r>
            <a:endParaRPr lang="en-GB" sz="8000" dirty="0">
              <a:solidFill>
                <a:srgbClr val="0070C0"/>
              </a:solidFill>
            </a:endParaRPr>
          </a:p>
        </p:txBody>
      </p:sp>
      <p:sp>
        <p:nvSpPr>
          <p:cNvPr id="3" name="Content Placeholder 2">
            <a:extLst>
              <a:ext uri="{FF2B5EF4-FFF2-40B4-BE49-F238E27FC236}">
                <a16:creationId xmlns:a16="http://schemas.microsoft.com/office/drawing/2014/main" id="{5E7C46FC-3E8F-1DF3-39D3-84828C208EAC}"/>
              </a:ext>
            </a:extLst>
          </p:cNvPr>
          <p:cNvSpPr>
            <a:spLocks noGrp="1"/>
          </p:cNvSpPr>
          <p:nvPr>
            <p:ph sz="half" idx="1"/>
          </p:nvPr>
        </p:nvSpPr>
        <p:spPr>
          <a:xfrm>
            <a:off x="134636" y="1825624"/>
            <a:ext cx="4187610" cy="3930047"/>
          </a:xfrm>
        </p:spPr>
        <p:txBody>
          <a:bodyPr>
            <a:normAutofit lnSpcReduction="10000"/>
          </a:bodyPr>
          <a:lstStyle/>
          <a:p>
            <a:pPr marL="0" indent="0" algn="just" fontAlgn="base" hangingPunct="0">
              <a:lnSpc>
                <a:spcPct val="107000"/>
              </a:lnSpc>
              <a:spcAft>
                <a:spcPts val="600"/>
              </a:spcAft>
              <a:buNone/>
            </a:pPr>
            <a:r>
              <a:rPr lang="en-GB" b="1" dirty="0">
                <a:effectLst/>
                <a:latin typeface="Arial" panose="020B0604020202020204" pitchFamily="34" charset="0"/>
                <a:ea typeface="Times New Roman" panose="02020603050405020304" pitchFamily="18" charset="0"/>
                <a:cs typeface="Arial" panose="020B0604020202020204" pitchFamily="34" charset="0"/>
              </a:rPr>
              <a:t>2. </a:t>
            </a:r>
            <a:r>
              <a:rPr lang="en-GB" b="1" dirty="0" err="1">
                <a:effectLst/>
                <a:latin typeface="Arial" panose="020B0604020202020204" pitchFamily="34" charset="0"/>
                <a:ea typeface="Times New Roman" panose="02020603050405020304" pitchFamily="18" charset="0"/>
                <a:cs typeface="Arial" panose="020B0604020202020204" pitchFamily="34" charset="0"/>
              </a:rPr>
              <a:t>Rhan</a:t>
            </a:r>
            <a:r>
              <a:rPr lang="en-GB" b="1" dirty="0">
                <a:effectLst/>
                <a:latin typeface="Arial" panose="020B0604020202020204" pitchFamily="34" charset="0"/>
                <a:ea typeface="Times New Roman" panose="02020603050405020304" pitchFamily="18" charset="0"/>
                <a:cs typeface="Arial" panose="020B0604020202020204" pitchFamily="34" charset="0"/>
              </a:rPr>
              <a:t> 3</a:t>
            </a:r>
            <a:endParaRPr lang="en-GB" dirty="0">
              <a:effectLst/>
              <a:latin typeface="Arial" panose="020B0604020202020204" pitchFamily="34" charset="0"/>
              <a:ea typeface="DengXian" panose="02010600030101010101" pitchFamily="2" charset="-122"/>
              <a:cs typeface="Arial" panose="020B0604020202020204" pitchFamily="34" charset="0"/>
            </a:endParaRPr>
          </a:p>
          <a:p>
            <a:pPr marL="0" indent="0" algn="just" fontAlgn="base" hangingPunct="0">
              <a:lnSpc>
                <a:spcPct val="107000"/>
              </a:lnSpc>
              <a:spcAft>
                <a:spcPts val="800"/>
              </a:spcAft>
              <a:buNone/>
            </a:pPr>
            <a:r>
              <a:rPr lang="en-GB" dirty="0" err="1">
                <a:effectLst/>
                <a:latin typeface="Arial" panose="020B0604020202020204" pitchFamily="34" charset="0"/>
                <a:ea typeface="Times New Roman" panose="02020603050405020304" pitchFamily="18" charset="0"/>
                <a:cs typeface="Arial" panose="020B0604020202020204" pitchFamily="34" charset="0"/>
              </a:rPr>
              <a:t>Cynnwys</a:t>
            </a:r>
            <a:r>
              <a:rPr lang="en-GB" dirty="0">
                <a:effectLst/>
                <a:latin typeface="Arial" panose="020B0604020202020204" pitchFamily="34" charset="0"/>
                <a:ea typeface="Times New Roman" panose="02020603050405020304" pitchFamily="18" charset="0"/>
                <a:cs typeface="Arial" panose="020B0604020202020204" pitchFamily="34" charset="0"/>
              </a:rPr>
              <a:t> y </a:t>
            </a:r>
            <a:r>
              <a:rPr lang="en-GB" dirty="0" err="1">
                <a:effectLst/>
                <a:latin typeface="Arial" panose="020B0604020202020204" pitchFamily="34" charset="0"/>
                <a:ea typeface="Times New Roman" panose="02020603050405020304" pitchFamily="18" charset="0"/>
                <a:cs typeface="Arial" panose="020B0604020202020204" pitchFamily="34" charset="0"/>
              </a:rPr>
              <a:t>gwaith</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ysgrifenedig</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wrth</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ddeall</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pwysigrwydd</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ymarfer</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proffesiynol</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i</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ddiwallu</a:t>
            </a:r>
            <a:r>
              <a:rPr lang="en-GB" dirty="0">
                <a:effectLst/>
                <a:latin typeface="Arial" panose="020B0604020202020204" pitchFamily="34" charset="0"/>
                <a:ea typeface="Times New Roman" panose="02020603050405020304" pitchFamily="18" charset="0"/>
                <a:cs typeface="Arial" panose="020B0604020202020204" pitchFamily="34" charset="0"/>
              </a:rPr>
              <a:t> a </a:t>
            </a:r>
            <a:r>
              <a:rPr lang="en-GB" dirty="0" err="1">
                <a:effectLst/>
                <a:latin typeface="Arial" panose="020B0604020202020204" pitchFamily="34" charset="0"/>
                <a:ea typeface="Times New Roman" panose="02020603050405020304" pitchFamily="18" charset="0"/>
                <a:cs typeface="Arial" panose="020B0604020202020204" pitchFamily="34" charset="0"/>
              </a:rPr>
              <a:t>cwrdd</a:t>
            </a:r>
            <a:r>
              <a:rPr lang="en-GB" dirty="0">
                <a:effectLst/>
                <a:latin typeface="Arial" panose="020B0604020202020204" pitchFamily="34" charset="0"/>
                <a:ea typeface="Times New Roman" panose="02020603050405020304" pitchFamily="18" charset="0"/>
                <a:cs typeface="Arial" panose="020B0604020202020204" pitchFamily="34" charset="0"/>
              </a:rPr>
              <a:t> ag </a:t>
            </a:r>
            <a:r>
              <a:rPr lang="en-GB" dirty="0" err="1">
                <a:effectLst/>
                <a:latin typeface="Arial" panose="020B0604020202020204" pitchFamily="34" charset="0"/>
                <a:ea typeface="Times New Roman" panose="02020603050405020304" pitchFamily="18" charset="0"/>
                <a:cs typeface="Arial" panose="020B0604020202020204" pitchFamily="34" charset="0"/>
              </a:rPr>
              <a:t>anghenion</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pob</a:t>
            </a:r>
            <a:r>
              <a:rPr lang="en-GB" dirty="0">
                <a:effectLst/>
                <a:latin typeface="Arial" panose="020B0604020202020204" pitchFamily="34" charset="0"/>
                <a:ea typeface="Times New Roman" panose="02020603050405020304" pitchFamily="18" charset="0"/>
                <a:cs typeface="Arial" panose="020B0604020202020204" pitchFamily="34" charset="0"/>
              </a:rPr>
              <a:t> </a:t>
            </a:r>
            <a:r>
              <a:rPr lang="en-GB" dirty="0" err="1">
                <a:effectLst/>
                <a:latin typeface="Arial" panose="020B0604020202020204" pitchFamily="34" charset="0"/>
                <a:ea typeface="Times New Roman" panose="02020603050405020304" pitchFamily="18" charset="0"/>
                <a:cs typeface="Arial" panose="020B0604020202020204" pitchFamily="34" charset="0"/>
              </a:rPr>
              <a:t>plentyn</a:t>
            </a:r>
            <a:r>
              <a:rPr lang="en-GB" dirty="0">
                <a:effectLst/>
                <a:latin typeface="Arial" panose="020B0604020202020204" pitchFamily="34" charset="0"/>
                <a:ea typeface="Times New Roman" panose="02020603050405020304" pitchFamily="18" charset="0"/>
                <a:cs typeface="Arial" panose="020B0604020202020204" pitchFamily="34" charset="0"/>
              </a:rPr>
              <a:t>.</a:t>
            </a:r>
            <a:endParaRPr lang="en-GB" dirty="0">
              <a:effectLst/>
              <a:latin typeface="Arial" panose="020B0604020202020204" pitchFamily="34" charset="0"/>
              <a:ea typeface="DengXian" panose="02010600030101010101" pitchFamily="2" charset="-122"/>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40 Marc</a:t>
            </a:r>
          </a:p>
        </p:txBody>
      </p:sp>
      <p:sp>
        <p:nvSpPr>
          <p:cNvPr id="4" name="Content Placeholder 3">
            <a:extLst>
              <a:ext uri="{FF2B5EF4-FFF2-40B4-BE49-F238E27FC236}">
                <a16:creationId xmlns:a16="http://schemas.microsoft.com/office/drawing/2014/main" id="{8D480442-8965-1F46-CAEF-0C2094E6AD98}"/>
              </a:ext>
            </a:extLst>
          </p:cNvPr>
          <p:cNvSpPr>
            <a:spLocks noGrp="1"/>
          </p:cNvSpPr>
          <p:nvPr>
            <p:ph sz="half" idx="2"/>
          </p:nvPr>
        </p:nvSpPr>
        <p:spPr>
          <a:xfrm>
            <a:off x="4878204" y="1780744"/>
            <a:ext cx="4063844" cy="3930047"/>
          </a:xfrm>
        </p:spPr>
        <p:txBody>
          <a:bodyPr>
            <a:normAutofit lnSpcReduction="10000"/>
          </a:bodyPr>
          <a:lstStyle/>
          <a:p>
            <a:pPr marL="0" indent="0">
              <a:buNone/>
            </a:pPr>
            <a:r>
              <a:rPr lang="en-GB" b="1" dirty="0">
                <a:solidFill>
                  <a:srgbClr val="0070C0"/>
                </a:solidFill>
                <a:latin typeface="Arial" panose="020B0604020202020204" pitchFamily="34" charset="0"/>
                <a:cs typeface="Arial" panose="020B0604020202020204" pitchFamily="34" charset="0"/>
              </a:rPr>
              <a:t>2. Part 3</a:t>
            </a:r>
          </a:p>
          <a:p>
            <a:pPr marL="0" indent="0">
              <a:buNone/>
            </a:pPr>
            <a:r>
              <a:rPr lang="en-GB" dirty="0">
                <a:solidFill>
                  <a:srgbClr val="0070C0"/>
                </a:solidFill>
                <a:latin typeface="Arial" panose="020B0604020202020204" pitchFamily="34" charset="0"/>
                <a:cs typeface="Arial" panose="020B0604020202020204" pitchFamily="34" charset="0"/>
              </a:rPr>
              <a:t>Content of written essay in understanding the significance of professional practise to meeting the needs of children. </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buNone/>
            </a:pPr>
            <a:r>
              <a:rPr lang="en-GB" b="1" dirty="0">
                <a:solidFill>
                  <a:srgbClr val="0070C0"/>
                </a:solidFill>
                <a:latin typeface="Arial" panose="020B0604020202020204" pitchFamily="34" charset="0"/>
                <a:cs typeface="Arial" panose="020B0604020202020204" pitchFamily="34" charset="0"/>
              </a:rPr>
              <a:t>40 Marks </a:t>
            </a:r>
          </a:p>
          <a:p>
            <a:endParaRPr lang="en-GB" dirty="0"/>
          </a:p>
        </p:txBody>
      </p:sp>
    </p:spTree>
    <p:extLst>
      <p:ext uri="{BB962C8B-B14F-4D97-AF65-F5344CB8AC3E}">
        <p14:creationId xmlns:p14="http://schemas.microsoft.com/office/powerpoint/2010/main" val="1200468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4D84C-5AA8-1270-08ED-6F932DC16E7F}"/>
              </a:ext>
            </a:extLst>
          </p:cNvPr>
          <p:cNvSpPr>
            <a:spLocks noGrp="1"/>
          </p:cNvSpPr>
          <p:nvPr>
            <p:ph type="title"/>
          </p:nvPr>
        </p:nvSpPr>
        <p:spPr>
          <a:xfrm>
            <a:off x="364989" y="180001"/>
            <a:ext cx="7886700" cy="1325563"/>
          </a:xfrm>
        </p:spPr>
        <p:txBody>
          <a:bodyPr>
            <a:normAutofit/>
          </a:bodyPr>
          <a:lstStyle/>
          <a:p>
            <a:r>
              <a:rPr lang="cy-GB" sz="4000" b="1" dirty="0">
                <a:effectLst/>
                <a:latin typeface="Arial" panose="020B0604020202020204" pitchFamily="34" charset="0"/>
                <a:ea typeface="Times New Roman" panose="02020603050405020304" pitchFamily="18" charset="0"/>
                <a:cs typeface="Times New Roman" panose="02020603050405020304" pitchFamily="18" charset="0"/>
              </a:rPr>
              <a:t>Meini Prawf Asesu Generig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Generic</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Assessment</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Criteria </a:t>
            </a:r>
            <a:endParaRPr lang="en-GB" sz="8000" dirty="0">
              <a:solidFill>
                <a:srgbClr val="0070C0"/>
              </a:solidFill>
            </a:endParaRPr>
          </a:p>
        </p:txBody>
      </p:sp>
      <p:sp>
        <p:nvSpPr>
          <p:cNvPr id="3" name="Content Placeholder 2">
            <a:extLst>
              <a:ext uri="{FF2B5EF4-FFF2-40B4-BE49-F238E27FC236}">
                <a16:creationId xmlns:a16="http://schemas.microsoft.com/office/drawing/2014/main" id="{5E7C46FC-3E8F-1DF3-39D3-84828C208EAC}"/>
              </a:ext>
            </a:extLst>
          </p:cNvPr>
          <p:cNvSpPr>
            <a:spLocks noGrp="1"/>
          </p:cNvSpPr>
          <p:nvPr>
            <p:ph sz="half" idx="1"/>
          </p:nvPr>
        </p:nvSpPr>
        <p:spPr>
          <a:xfrm>
            <a:off x="258402" y="1825625"/>
            <a:ext cx="3867150" cy="3809862"/>
          </a:xfrm>
        </p:spPr>
        <p:txBody>
          <a:bodyPr>
            <a:normAutofit/>
          </a:bodyPr>
          <a:lstStyle/>
          <a:p>
            <a:pPr marL="0" indent="0" algn="just" fontAlgn="base" hangingPunct="0">
              <a:lnSpc>
                <a:spcPct val="107000"/>
              </a:lnSpc>
              <a:spcAft>
                <a:spcPts val="600"/>
              </a:spcAft>
              <a:buNone/>
            </a:pPr>
            <a:r>
              <a:rPr lang="en-GB" sz="2800" b="1" dirty="0">
                <a:effectLst/>
                <a:latin typeface="Arial" panose="020B0604020202020204" pitchFamily="34" charset="0"/>
                <a:ea typeface="Times New Roman" panose="02020603050405020304" pitchFamily="18" charset="0"/>
                <a:cs typeface="Times New Roman" panose="02020603050405020304" pitchFamily="18" charset="0"/>
              </a:rPr>
              <a:t>3. </a:t>
            </a:r>
            <a:r>
              <a:rPr lang="en-GB" sz="2800" b="1" dirty="0" err="1">
                <a:effectLst/>
                <a:latin typeface="Arial" panose="020B0604020202020204" pitchFamily="34" charset="0"/>
                <a:ea typeface="Times New Roman" panose="02020603050405020304" pitchFamily="18" charset="0"/>
                <a:cs typeface="Times New Roman" panose="02020603050405020304" pitchFamily="18" charset="0"/>
              </a:rPr>
              <a:t>Rhan</a:t>
            </a:r>
            <a:r>
              <a:rPr lang="en-GB" sz="2800" b="1" dirty="0">
                <a:effectLst/>
                <a:latin typeface="Arial" panose="020B0604020202020204" pitchFamily="34" charset="0"/>
                <a:ea typeface="Times New Roman" panose="02020603050405020304" pitchFamily="18" charset="0"/>
                <a:cs typeface="Times New Roman" panose="02020603050405020304" pitchFamily="18" charset="0"/>
              </a:rPr>
              <a:t> 2</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marL="0" indent="0" algn="just" fontAlgn="base" hangingPunct="0">
              <a:lnSpc>
                <a:spcPct val="107000"/>
              </a:lnSpc>
              <a:spcAft>
                <a:spcPts val="600"/>
              </a:spcAft>
              <a:buNone/>
            </a:pPr>
            <a:r>
              <a:rPr lang="en-GB" sz="2800" dirty="0" err="1">
                <a:effectLst/>
                <a:latin typeface="Arial" panose="020B0604020202020204" pitchFamily="34" charset="0"/>
                <a:ea typeface="Times New Roman" panose="02020603050405020304" pitchFamily="18" charset="0"/>
                <a:cs typeface="Times New Roman" panose="02020603050405020304" pitchFamily="18" charset="0"/>
              </a:rPr>
              <a:t>Cynnwys</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 y </a:t>
            </a:r>
            <a:r>
              <a:rPr lang="en-GB" sz="2800" dirty="0" err="1">
                <a:effectLst/>
                <a:latin typeface="Arial" panose="020B0604020202020204" pitchFamily="34" charset="0"/>
                <a:ea typeface="Times New Roman" panose="02020603050405020304" pitchFamily="18" charset="0"/>
                <a:cs typeface="Times New Roman" panose="02020603050405020304" pitchFamily="18" charset="0"/>
              </a:rPr>
              <a:t>papur</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2800" dirty="0" err="1">
                <a:effectLst/>
                <a:latin typeface="Arial" panose="020B0604020202020204" pitchFamily="34" charset="0"/>
                <a:ea typeface="Times New Roman" panose="02020603050405020304" pitchFamily="18" charset="0"/>
                <a:cs typeface="Times New Roman" panose="02020603050405020304" pitchFamily="18" charset="0"/>
              </a:rPr>
              <a:t>briffio</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2800" dirty="0" err="1">
                <a:effectLst/>
                <a:latin typeface="Arial" panose="020B0604020202020204" pitchFamily="34" charset="0"/>
                <a:ea typeface="Times New Roman" panose="02020603050405020304" pitchFamily="18" charset="0"/>
                <a:cs typeface="Times New Roman" panose="02020603050405020304" pitchFamily="18" charset="0"/>
              </a:rPr>
              <a:t>wrth</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2800" dirty="0" err="1">
                <a:effectLst/>
                <a:latin typeface="Arial" panose="020B0604020202020204" pitchFamily="34" charset="0"/>
                <a:ea typeface="Times New Roman" panose="02020603050405020304" pitchFamily="18" charset="0"/>
                <a:cs typeface="Times New Roman" panose="02020603050405020304" pitchFamily="18" charset="0"/>
              </a:rPr>
              <a:t>ddeall</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2800" dirty="0" err="1">
                <a:effectLst/>
                <a:latin typeface="Arial" panose="020B0604020202020204" pitchFamily="34" charset="0"/>
                <a:ea typeface="Times New Roman" panose="02020603050405020304" pitchFamily="18" charset="0"/>
                <a:cs typeface="Times New Roman" panose="02020603050405020304" pitchFamily="18" charset="0"/>
              </a:rPr>
              <a:t>pwysigrwydd</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2800" dirty="0" err="1">
                <a:effectLst/>
                <a:latin typeface="Arial" panose="020B0604020202020204" pitchFamily="34" charset="0"/>
                <a:ea typeface="Times New Roman" panose="02020603050405020304" pitchFamily="18" charset="0"/>
                <a:cs typeface="Times New Roman" panose="02020603050405020304" pitchFamily="18" charset="0"/>
              </a:rPr>
              <a:t>ymarfer</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2800" dirty="0" err="1">
                <a:effectLst/>
                <a:latin typeface="Arial" panose="020B0604020202020204" pitchFamily="34" charset="0"/>
                <a:ea typeface="Times New Roman" panose="02020603050405020304" pitchFamily="18" charset="0"/>
                <a:cs typeface="Times New Roman" panose="02020603050405020304" pitchFamily="18" charset="0"/>
              </a:rPr>
              <a:t>myfyriol</a:t>
            </a:r>
            <a:r>
              <a:rPr lang="en-GB" sz="2800" dirty="0">
                <a:effectLst/>
                <a:latin typeface="Arial" panose="020B0604020202020204" pitchFamily="34" charset="0"/>
                <a:ea typeface="Times New Roman" panose="02020603050405020304" pitchFamily="18" charset="0"/>
                <a:cs typeface="Times New Roman" panose="02020603050405020304" pitchFamily="18" charset="0"/>
              </a:rPr>
              <a:t>.</a:t>
            </a:r>
          </a:p>
          <a:p>
            <a:pPr marL="0" indent="0" algn="just" fontAlgn="base" hangingPunct="0">
              <a:lnSpc>
                <a:spcPct val="107000"/>
              </a:lnSpc>
              <a:spcAft>
                <a:spcPts val="600"/>
              </a:spcAft>
              <a:buNone/>
            </a:pPr>
            <a:r>
              <a:rPr lang="en-GB" b="1" dirty="0">
                <a:latin typeface="Arial" panose="020B0604020202020204" pitchFamily="34" charset="0"/>
                <a:ea typeface="DengXian" panose="02010600030101010101" pitchFamily="2" charset="-122"/>
                <a:cs typeface="Times New Roman" panose="02020603050405020304" pitchFamily="18" charset="0"/>
              </a:rPr>
              <a:t>30 Marc</a:t>
            </a:r>
            <a:endParaRPr lang="en-GB" sz="2400" b="1" dirty="0">
              <a:effectLst/>
              <a:latin typeface="Calibri" panose="020F0502020204030204" pitchFamily="34" charset="0"/>
              <a:ea typeface="DengXian" panose="02010600030101010101" pitchFamily="2" charset="-122"/>
              <a:cs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8D480442-8965-1F46-CAEF-0C2094E6AD98}"/>
              </a:ext>
            </a:extLst>
          </p:cNvPr>
          <p:cNvSpPr>
            <a:spLocks noGrp="1"/>
          </p:cNvSpPr>
          <p:nvPr>
            <p:ph sz="half" idx="2"/>
          </p:nvPr>
        </p:nvSpPr>
        <p:spPr>
          <a:xfrm>
            <a:off x="4833324" y="1892942"/>
            <a:ext cx="3867150" cy="3809862"/>
          </a:xfrm>
        </p:spPr>
        <p:txBody>
          <a:bodyPr>
            <a:normAutofit/>
          </a:bodyPr>
          <a:lstStyle/>
          <a:p>
            <a:pPr marL="0" indent="0">
              <a:buNone/>
            </a:pPr>
            <a:r>
              <a:rPr lang="en-GB" b="1" dirty="0">
                <a:solidFill>
                  <a:srgbClr val="0070C0"/>
                </a:solidFill>
                <a:latin typeface="Arial" panose="020B0604020202020204" pitchFamily="34" charset="0"/>
                <a:cs typeface="Arial" panose="020B0604020202020204" pitchFamily="34" charset="0"/>
              </a:rPr>
              <a:t>3. Part 2</a:t>
            </a:r>
          </a:p>
          <a:p>
            <a:pPr marL="0" indent="0">
              <a:buNone/>
            </a:pPr>
            <a:r>
              <a:rPr lang="en-GB" dirty="0">
                <a:solidFill>
                  <a:srgbClr val="0070C0"/>
                </a:solidFill>
                <a:latin typeface="Arial" panose="020B0604020202020204" pitchFamily="34" charset="0"/>
                <a:cs typeface="Arial" panose="020B0604020202020204" pitchFamily="34" charset="0"/>
              </a:rPr>
              <a:t>Content of briefing paper in understanding the importance of reflective practise. </a:t>
            </a:r>
          </a:p>
          <a:p>
            <a:endParaRPr lang="en-GB" dirty="0">
              <a:solidFill>
                <a:srgbClr val="0070C0"/>
              </a:solidFill>
              <a:latin typeface="Arial" panose="020B0604020202020204" pitchFamily="34" charset="0"/>
              <a:cs typeface="Arial" panose="020B0604020202020204" pitchFamily="34" charset="0"/>
            </a:endParaRPr>
          </a:p>
          <a:p>
            <a:pPr marL="0" indent="0">
              <a:buNone/>
            </a:pPr>
            <a:r>
              <a:rPr lang="en-GB" b="1" dirty="0">
                <a:solidFill>
                  <a:srgbClr val="0070C0"/>
                </a:solidFill>
                <a:latin typeface="Arial" panose="020B0604020202020204" pitchFamily="34" charset="0"/>
                <a:cs typeface="Arial" panose="020B0604020202020204" pitchFamily="34" charset="0"/>
              </a:rPr>
              <a:t>30 Marks </a:t>
            </a:r>
          </a:p>
          <a:p>
            <a:endParaRPr lang="en-GB" dirty="0"/>
          </a:p>
        </p:txBody>
      </p:sp>
    </p:spTree>
    <p:extLst>
      <p:ext uri="{BB962C8B-B14F-4D97-AF65-F5344CB8AC3E}">
        <p14:creationId xmlns:p14="http://schemas.microsoft.com/office/powerpoint/2010/main" val="7566769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4D84C-5AA8-1270-08ED-6F932DC16E7F}"/>
              </a:ext>
            </a:extLst>
          </p:cNvPr>
          <p:cNvSpPr>
            <a:spLocks noGrp="1"/>
          </p:cNvSpPr>
          <p:nvPr>
            <p:ph type="title"/>
          </p:nvPr>
        </p:nvSpPr>
        <p:spPr>
          <a:xfrm>
            <a:off x="364989" y="180001"/>
            <a:ext cx="7886700" cy="1325563"/>
          </a:xfrm>
        </p:spPr>
        <p:txBody>
          <a:bodyPr>
            <a:normAutofit/>
          </a:bodyPr>
          <a:lstStyle/>
          <a:p>
            <a:r>
              <a:rPr lang="cy-GB" sz="4000" b="1" dirty="0">
                <a:effectLst/>
                <a:latin typeface="Arial" panose="020B0604020202020204" pitchFamily="34" charset="0"/>
                <a:ea typeface="Times New Roman" panose="02020603050405020304" pitchFamily="18" charset="0"/>
                <a:cs typeface="Times New Roman" panose="02020603050405020304" pitchFamily="18" charset="0"/>
              </a:rPr>
              <a:t>Meini Prawf Asesu Generig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Generic</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Assessment</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Criteria </a:t>
            </a:r>
            <a:endParaRPr lang="en-GB" sz="8000" dirty="0">
              <a:solidFill>
                <a:srgbClr val="0070C0"/>
              </a:solidFill>
            </a:endParaRPr>
          </a:p>
        </p:txBody>
      </p:sp>
      <p:sp>
        <p:nvSpPr>
          <p:cNvPr id="3" name="Content Placeholder 2">
            <a:extLst>
              <a:ext uri="{FF2B5EF4-FFF2-40B4-BE49-F238E27FC236}">
                <a16:creationId xmlns:a16="http://schemas.microsoft.com/office/drawing/2014/main" id="{5E7C46FC-3E8F-1DF3-39D3-84828C208EAC}"/>
              </a:ext>
            </a:extLst>
          </p:cNvPr>
          <p:cNvSpPr>
            <a:spLocks noGrp="1"/>
          </p:cNvSpPr>
          <p:nvPr>
            <p:ph sz="half" idx="1"/>
          </p:nvPr>
        </p:nvSpPr>
        <p:spPr>
          <a:xfrm>
            <a:off x="258402" y="1825625"/>
            <a:ext cx="3867150" cy="3809862"/>
          </a:xfrm>
        </p:spPr>
        <p:txBody>
          <a:bodyPr>
            <a:normAutofit/>
          </a:bodyPr>
          <a:lstStyle/>
          <a:p>
            <a:pPr marL="0" indent="0" algn="just" fontAlgn="base" hangingPunct="0">
              <a:lnSpc>
                <a:spcPct val="107000"/>
              </a:lnSpc>
              <a:spcAft>
                <a:spcPts val="800"/>
              </a:spcAft>
              <a:buNone/>
            </a:pPr>
            <a:r>
              <a:rPr lang="cy-GB" sz="2800" b="1" dirty="0">
                <a:effectLst/>
                <a:latin typeface="Arial" panose="020B0604020202020204" pitchFamily="34" charset="0"/>
                <a:ea typeface="Times New Roman" panose="02020603050405020304" pitchFamily="18" charset="0"/>
                <a:cs typeface="Times New Roman" panose="02020603050405020304" pitchFamily="18" charset="0"/>
              </a:rPr>
              <a:t>4. Rhan 1</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marL="0" indent="0" algn="just" fontAlgn="base" hangingPunct="0">
              <a:lnSpc>
                <a:spcPct val="107000"/>
              </a:lnSpc>
              <a:spcAft>
                <a:spcPts val="600"/>
              </a:spcAft>
              <a:buNone/>
            </a:pPr>
            <a:r>
              <a:rPr lang="cy-GB" sz="2800" dirty="0">
                <a:effectLst/>
                <a:latin typeface="Arial" panose="020B0604020202020204" pitchFamily="34" charset="0"/>
                <a:ea typeface="Times New Roman" panose="02020603050405020304" pitchFamily="18" charset="0"/>
                <a:cs typeface="Times New Roman" panose="02020603050405020304" pitchFamily="18" charset="0"/>
              </a:rPr>
              <a:t>DPP, Gosod a cwrdd ag targedau i datblygu sgiliau fel gweithiwr proffesiynol. </a:t>
            </a:r>
          </a:p>
          <a:p>
            <a:pPr marL="0" indent="0" algn="just" fontAlgn="base" hangingPunct="0">
              <a:lnSpc>
                <a:spcPct val="107000"/>
              </a:lnSpc>
              <a:spcAft>
                <a:spcPts val="600"/>
              </a:spcAft>
              <a:buNone/>
            </a:pPr>
            <a:r>
              <a:rPr lang="cy-GB" b="1" dirty="0">
                <a:latin typeface="Arial" panose="020B0604020202020204" pitchFamily="34" charset="0"/>
                <a:ea typeface="DengXian" panose="02010600030101010101" pitchFamily="2" charset="-122"/>
                <a:cs typeface="Times New Roman" panose="02020603050405020304" pitchFamily="18" charset="0"/>
              </a:rPr>
              <a:t>10 Marc</a:t>
            </a:r>
            <a:endParaRPr lang="en-GB" sz="2400" b="1" dirty="0">
              <a:effectLst/>
              <a:latin typeface="Calibri" panose="020F0502020204030204" pitchFamily="34" charset="0"/>
              <a:ea typeface="DengXian" panose="02010600030101010101" pitchFamily="2" charset="-122"/>
              <a:cs typeface="Arial" panose="020B0604020202020204" pitchFamily="34" charset="0"/>
            </a:endParaRPr>
          </a:p>
          <a:p>
            <a:pPr marL="0" indent="0" algn="just" fontAlgn="base" hangingPunct="0">
              <a:lnSpc>
                <a:spcPct val="107000"/>
              </a:lnSpc>
              <a:spcAft>
                <a:spcPts val="800"/>
              </a:spcAft>
              <a:buNone/>
            </a:pPr>
            <a:endParaRPr lang="en-GB" dirty="0"/>
          </a:p>
        </p:txBody>
      </p:sp>
      <p:sp>
        <p:nvSpPr>
          <p:cNvPr id="4" name="Content Placeholder 3">
            <a:extLst>
              <a:ext uri="{FF2B5EF4-FFF2-40B4-BE49-F238E27FC236}">
                <a16:creationId xmlns:a16="http://schemas.microsoft.com/office/drawing/2014/main" id="{8D480442-8965-1F46-CAEF-0C2094E6AD98}"/>
              </a:ext>
            </a:extLst>
          </p:cNvPr>
          <p:cNvSpPr>
            <a:spLocks noGrp="1"/>
          </p:cNvSpPr>
          <p:nvPr>
            <p:ph sz="half" idx="2"/>
          </p:nvPr>
        </p:nvSpPr>
        <p:spPr>
          <a:xfrm>
            <a:off x="4768344" y="1825625"/>
            <a:ext cx="3999448" cy="3809862"/>
          </a:xfrm>
        </p:spPr>
        <p:txBody>
          <a:bodyPr>
            <a:normAutofit/>
          </a:bodyPr>
          <a:lstStyle/>
          <a:p>
            <a:pPr marL="0" indent="0">
              <a:buNone/>
            </a:pPr>
            <a:r>
              <a:rPr lang="en-GB" b="1" dirty="0">
                <a:solidFill>
                  <a:srgbClr val="0070C0"/>
                </a:solidFill>
                <a:latin typeface="Arial" panose="020B0604020202020204" pitchFamily="34" charset="0"/>
                <a:cs typeface="Arial" panose="020B0604020202020204" pitchFamily="34" charset="0"/>
              </a:rPr>
              <a:t>4. Part 1</a:t>
            </a:r>
          </a:p>
          <a:p>
            <a:pPr marL="0" indent="0">
              <a:buNone/>
            </a:pPr>
            <a:r>
              <a:rPr lang="en-GB" dirty="0">
                <a:solidFill>
                  <a:srgbClr val="0070C0"/>
                </a:solidFill>
                <a:latin typeface="Arial" panose="020B0604020202020204" pitchFamily="34" charset="0"/>
                <a:cs typeface="Arial" panose="020B0604020202020204" pitchFamily="34" charset="0"/>
              </a:rPr>
              <a:t>PDP, setting and meeting targets for developing skills as a professional practitioner </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buNone/>
            </a:pPr>
            <a:r>
              <a:rPr lang="en-GB" b="1" dirty="0">
                <a:solidFill>
                  <a:srgbClr val="0070C0"/>
                </a:solidFill>
                <a:latin typeface="Arial" panose="020B0604020202020204" pitchFamily="34" charset="0"/>
                <a:cs typeface="Arial" panose="020B0604020202020204" pitchFamily="34" charset="0"/>
              </a:rPr>
              <a:t>10 Marks </a:t>
            </a:r>
          </a:p>
          <a:p>
            <a:endParaRPr lang="en-GB" dirty="0"/>
          </a:p>
        </p:txBody>
      </p:sp>
    </p:spTree>
    <p:extLst>
      <p:ext uri="{BB962C8B-B14F-4D97-AF65-F5344CB8AC3E}">
        <p14:creationId xmlns:p14="http://schemas.microsoft.com/office/powerpoint/2010/main" val="14190849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4D84C-5AA8-1270-08ED-6F932DC16E7F}"/>
              </a:ext>
            </a:extLst>
          </p:cNvPr>
          <p:cNvSpPr>
            <a:spLocks noGrp="1"/>
          </p:cNvSpPr>
          <p:nvPr>
            <p:ph type="title"/>
          </p:nvPr>
        </p:nvSpPr>
        <p:spPr>
          <a:xfrm>
            <a:off x="364989" y="180001"/>
            <a:ext cx="7886700" cy="1325563"/>
          </a:xfrm>
        </p:spPr>
        <p:txBody>
          <a:bodyPr>
            <a:normAutofit/>
          </a:bodyPr>
          <a:lstStyle/>
          <a:p>
            <a:r>
              <a:rPr lang="cy-GB" sz="4000" b="1" dirty="0">
                <a:effectLst/>
                <a:latin typeface="Arial" panose="020B0604020202020204" pitchFamily="34" charset="0"/>
                <a:ea typeface="Times New Roman" panose="02020603050405020304" pitchFamily="18" charset="0"/>
                <a:cs typeface="Times New Roman" panose="02020603050405020304" pitchFamily="18" charset="0"/>
              </a:rPr>
              <a:t>Meini Prawf Asesu Generig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Generic</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Assessment</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Criteria </a:t>
            </a:r>
            <a:endParaRPr lang="en-GB" sz="8000" dirty="0">
              <a:solidFill>
                <a:srgbClr val="0070C0"/>
              </a:solidFill>
            </a:endParaRPr>
          </a:p>
        </p:txBody>
      </p:sp>
      <p:sp>
        <p:nvSpPr>
          <p:cNvPr id="3" name="Content Placeholder 2">
            <a:extLst>
              <a:ext uri="{FF2B5EF4-FFF2-40B4-BE49-F238E27FC236}">
                <a16:creationId xmlns:a16="http://schemas.microsoft.com/office/drawing/2014/main" id="{5E7C46FC-3E8F-1DF3-39D3-84828C208EAC}"/>
              </a:ext>
            </a:extLst>
          </p:cNvPr>
          <p:cNvSpPr>
            <a:spLocks noGrp="1"/>
          </p:cNvSpPr>
          <p:nvPr>
            <p:ph sz="half" idx="1"/>
          </p:nvPr>
        </p:nvSpPr>
        <p:spPr>
          <a:xfrm>
            <a:off x="258402" y="1825625"/>
            <a:ext cx="3867150" cy="3809862"/>
          </a:xfrm>
        </p:spPr>
        <p:txBody>
          <a:bodyPr>
            <a:normAutofit/>
          </a:bodyPr>
          <a:lstStyle/>
          <a:p>
            <a:pPr marL="0" indent="0" algn="just" fontAlgn="base" hangingPunct="0">
              <a:lnSpc>
                <a:spcPct val="107000"/>
              </a:lnSpc>
              <a:spcAft>
                <a:spcPts val="800"/>
              </a:spcAft>
              <a:buNone/>
            </a:pPr>
            <a:r>
              <a:rPr lang="en-GB" sz="2800" b="1" dirty="0">
                <a:effectLst/>
                <a:latin typeface="Arial" panose="020B0604020202020204" pitchFamily="34" charset="0"/>
                <a:ea typeface="Times New Roman" panose="02020603050405020304" pitchFamily="18" charset="0"/>
                <a:cs typeface="Times New Roman" panose="02020603050405020304" pitchFamily="18" charset="0"/>
              </a:rPr>
              <a:t>5.</a:t>
            </a:r>
            <a:r>
              <a:rPr lang="cy-GB" sz="2800" b="1" dirty="0">
                <a:effectLst/>
                <a:latin typeface="Arial" panose="020B0604020202020204" pitchFamily="34" charset="0"/>
                <a:ea typeface="Times New Roman" panose="02020603050405020304" pitchFamily="18" charset="0"/>
                <a:cs typeface="Times New Roman" panose="02020603050405020304" pitchFamily="18" charset="0"/>
              </a:rPr>
              <a:t>Sgiliau ysgrifenedig</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marL="0" indent="0" algn="just" fontAlgn="base" hangingPunct="0">
              <a:lnSpc>
                <a:spcPct val="107000"/>
              </a:lnSpc>
              <a:spcAft>
                <a:spcPts val="800"/>
              </a:spcAft>
              <a:buNone/>
            </a:pPr>
            <a:r>
              <a:rPr lang="cy-GB" sz="2800" dirty="0">
                <a:effectLst/>
                <a:latin typeface="Arial" panose="020B0604020202020204" pitchFamily="34" charset="0"/>
                <a:ea typeface="Times New Roman" panose="02020603050405020304" pitchFamily="18" charset="0"/>
                <a:cs typeface="Times New Roman" panose="02020603050405020304" pitchFamily="18" charset="0"/>
              </a:rPr>
              <a:t>Sgiliau cynllunio a dylunio</a:t>
            </a:r>
            <a:endParaRPr lang="en-GB" sz="2400" dirty="0">
              <a:effectLst/>
              <a:latin typeface="Calibri" panose="020F0502020204030204" pitchFamily="34" charset="0"/>
              <a:ea typeface="DengXian" panose="02010600030101010101" pitchFamily="2" charset="-122"/>
              <a:cs typeface="Arial" panose="020B0604020202020204" pitchFamily="34" charset="0"/>
            </a:endParaRPr>
          </a:p>
          <a:p>
            <a:pPr marL="0" indent="0">
              <a:buNone/>
            </a:pPr>
            <a:r>
              <a:rPr lang="cy-GB" sz="2800" dirty="0">
                <a:effectLst/>
                <a:latin typeface="Arial" panose="020B0604020202020204" pitchFamily="34" charset="0"/>
                <a:ea typeface="Times New Roman" panose="02020603050405020304" pitchFamily="18" charset="0"/>
                <a:cs typeface="Times New Roman" panose="02020603050405020304" pitchFamily="18" charset="0"/>
              </a:rPr>
              <a:t>Cywirdeb, sillafu, gramadeg</a:t>
            </a:r>
          </a:p>
          <a:p>
            <a:pPr marL="0" indent="0">
              <a:buNone/>
            </a:pPr>
            <a:endParaRPr lang="cy-GB" dirty="0">
              <a:latin typeface="Arial" panose="020B0604020202020204" pitchFamily="34" charset="0"/>
              <a:cs typeface="Times New Roman" panose="02020603050405020304" pitchFamily="18" charset="0"/>
            </a:endParaRPr>
          </a:p>
          <a:p>
            <a:pPr marL="0" indent="0">
              <a:buNone/>
            </a:pPr>
            <a:r>
              <a:rPr lang="cy-GB" b="1" dirty="0">
                <a:latin typeface="Arial" panose="020B0604020202020204" pitchFamily="34" charset="0"/>
                <a:cs typeface="Times New Roman" panose="02020603050405020304" pitchFamily="18" charset="0"/>
              </a:rPr>
              <a:t>10 Marc</a:t>
            </a:r>
            <a:endParaRPr lang="en-GB" b="1" dirty="0"/>
          </a:p>
        </p:txBody>
      </p:sp>
      <p:sp>
        <p:nvSpPr>
          <p:cNvPr id="4" name="Content Placeholder 3">
            <a:extLst>
              <a:ext uri="{FF2B5EF4-FFF2-40B4-BE49-F238E27FC236}">
                <a16:creationId xmlns:a16="http://schemas.microsoft.com/office/drawing/2014/main" id="{8D480442-8965-1F46-CAEF-0C2094E6AD98}"/>
              </a:ext>
            </a:extLst>
          </p:cNvPr>
          <p:cNvSpPr>
            <a:spLocks noGrp="1"/>
          </p:cNvSpPr>
          <p:nvPr>
            <p:ph sz="half" idx="2"/>
          </p:nvPr>
        </p:nvSpPr>
        <p:spPr>
          <a:xfrm>
            <a:off x="4883812" y="1864152"/>
            <a:ext cx="3867150" cy="3809862"/>
          </a:xfrm>
        </p:spPr>
        <p:txBody>
          <a:bodyPr>
            <a:normAutofit/>
          </a:bodyPr>
          <a:lstStyle/>
          <a:p>
            <a:pPr marL="0" indent="0">
              <a:buNone/>
            </a:pPr>
            <a:r>
              <a:rPr lang="en-GB" b="1" dirty="0">
                <a:solidFill>
                  <a:srgbClr val="0070C0"/>
                </a:solidFill>
                <a:latin typeface="Arial" panose="020B0604020202020204" pitchFamily="34" charset="0"/>
                <a:cs typeface="Arial" panose="020B0604020202020204" pitchFamily="34" charset="0"/>
              </a:rPr>
              <a:t>5. Written skills </a:t>
            </a:r>
          </a:p>
          <a:p>
            <a:pPr marL="0" indent="0">
              <a:buNone/>
            </a:pPr>
            <a:r>
              <a:rPr lang="en-GB" dirty="0">
                <a:solidFill>
                  <a:srgbClr val="0070C0"/>
                </a:solidFill>
                <a:latin typeface="Arial" panose="020B0604020202020204" pitchFamily="34" charset="0"/>
                <a:cs typeface="Arial" panose="020B0604020202020204" pitchFamily="34" charset="0"/>
              </a:rPr>
              <a:t>Planning and design skills</a:t>
            </a:r>
          </a:p>
          <a:p>
            <a:pPr marL="0" indent="0">
              <a:buNone/>
            </a:pPr>
            <a:r>
              <a:rPr lang="en-GB" dirty="0">
                <a:solidFill>
                  <a:srgbClr val="0070C0"/>
                </a:solidFill>
                <a:latin typeface="Arial" panose="020B0604020202020204" pitchFamily="34" charset="0"/>
                <a:cs typeface="Arial" panose="020B0604020202020204" pitchFamily="34" charset="0"/>
              </a:rPr>
              <a:t>Correctness, spelling, grammar</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buNone/>
            </a:pPr>
            <a:r>
              <a:rPr lang="en-GB" b="1" dirty="0">
                <a:solidFill>
                  <a:srgbClr val="0070C0"/>
                </a:solidFill>
                <a:latin typeface="Arial" panose="020B0604020202020204" pitchFamily="34" charset="0"/>
                <a:cs typeface="Arial" panose="020B0604020202020204" pitchFamily="34" charset="0"/>
              </a:rPr>
              <a:t>10 Marks </a:t>
            </a:r>
          </a:p>
          <a:p>
            <a:endParaRPr lang="en-GB" dirty="0"/>
          </a:p>
        </p:txBody>
      </p:sp>
    </p:spTree>
    <p:extLst>
      <p:ext uri="{BB962C8B-B14F-4D97-AF65-F5344CB8AC3E}">
        <p14:creationId xmlns:p14="http://schemas.microsoft.com/office/powerpoint/2010/main" val="18737436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80B06B-2E5B-F904-E69F-476592BD9113}"/>
              </a:ext>
            </a:extLst>
          </p:cNvPr>
          <p:cNvSpPr/>
          <p:nvPr/>
        </p:nvSpPr>
        <p:spPr>
          <a:xfrm>
            <a:off x="0" y="0"/>
            <a:ext cx="9144000" cy="602494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
          <p:cNvSpPr>
            <a:spLocks noGrp="1"/>
          </p:cNvSpPr>
          <p:nvPr>
            <p:ph type="title"/>
          </p:nvPr>
        </p:nvSpPr>
        <p:spPr>
          <a:xfrm>
            <a:off x="628650" y="365127"/>
            <a:ext cx="7886700" cy="831626"/>
          </a:xfrm>
        </p:spPr>
        <p:txBody>
          <a:bodyPr>
            <a:noAutofit/>
          </a:bodyPr>
          <a:lstStyle/>
          <a:p>
            <a:pPr algn="ctr"/>
            <a:r>
              <a:rPr lang="cy-GB" altLang="cy-GB" sz="3600" kern="0" dirty="0">
                <a:solidFill>
                  <a:srgbClr val="000000"/>
                </a:solidFill>
                <a:latin typeface="Arial" panose="020B0604020202020204" pitchFamily="34" charset="0"/>
                <a:ea typeface="ＭＳ Ｐゴシック" charset="-128"/>
                <a:cs typeface="Arial" panose="020B0604020202020204" pitchFamily="34" charset="0"/>
              </a:rPr>
              <a:t>Amgylchiadau Esgusodol (EC)</a:t>
            </a:r>
            <a:br>
              <a:rPr lang="en-GB" altLang="cy-GB" sz="3600" kern="0" dirty="0">
                <a:solidFill>
                  <a:srgbClr val="000000"/>
                </a:solidFill>
                <a:latin typeface="Arial" panose="020B0604020202020204" pitchFamily="34" charset="0"/>
                <a:ea typeface="ＭＳ Ｐゴシック" charset="-128"/>
                <a:cs typeface="Arial" panose="020B0604020202020204" pitchFamily="34" charset="0"/>
              </a:rPr>
            </a:br>
            <a:r>
              <a:rPr lang="en-GB" altLang="cy-GB" sz="3600" kern="0" dirty="0">
                <a:solidFill>
                  <a:srgbClr val="0070C0"/>
                </a:solidFill>
                <a:latin typeface="Arial" panose="020B0604020202020204" pitchFamily="34" charset="0"/>
                <a:ea typeface="ＭＳ Ｐゴシック" charset="-128"/>
                <a:cs typeface="Arial" panose="020B0604020202020204" pitchFamily="34" charset="0"/>
              </a:rPr>
              <a:t>Extenuating Circumstances (EC)</a:t>
            </a:r>
            <a:endParaRPr lang="en-GB" sz="3600" dirty="0">
              <a:solidFill>
                <a:srgbClr val="0070C0"/>
              </a:solidFill>
              <a:latin typeface="Arial" panose="020B0604020202020204" pitchFamily="34" charset="0"/>
              <a:cs typeface="Arial" panose="020B0604020202020204" pitchFamily="34" charset="0"/>
            </a:endParaRPr>
          </a:p>
        </p:txBody>
      </p:sp>
      <p:sp>
        <p:nvSpPr>
          <p:cNvPr id="4" name="Content Placeholder 3"/>
          <p:cNvSpPr>
            <a:spLocks noGrp="1"/>
          </p:cNvSpPr>
          <p:nvPr>
            <p:ph sz="half" idx="1"/>
          </p:nvPr>
        </p:nvSpPr>
        <p:spPr>
          <a:xfrm>
            <a:off x="179512" y="1484784"/>
            <a:ext cx="4536504" cy="4692180"/>
          </a:xfrm>
        </p:spPr>
        <p:txBody>
          <a:bodyPr>
            <a:normAutofit/>
          </a:bodyPr>
          <a:lstStyle/>
          <a:p>
            <a:r>
              <a:rPr lang="en-US" dirty="0" err="1">
                <a:latin typeface="Arial" panose="020B0604020202020204" pitchFamily="34" charset="0"/>
                <a:cs typeface="Arial" panose="020B0604020202020204" pitchFamily="34" charset="0"/>
              </a:rPr>
              <a:t>Digwyddiadau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allan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o’ch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rheolaeth</a:t>
            </a:r>
            <a:r>
              <a:rPr lang="en-US" dirty="0">
                <a:latin typeface="Arial" panose="020B0604020202020204" pitchFamily="34" charset="0"/>
                <a:cs typeface="Arial" panose="020B0604020202020204" pitchFamily="34" charset="0"/>
              </a:rPr>
              <a:t>;</a:t>
            </a:r>
          </a:p>
          <a:p>
            <a:r>
              <a:rPr lang="en-US" dirty="0" err="1">
                <a:latin typeface="Arial" panose="020B0604020202020204" pitchFamily="34" charset="0"/>
                <a:cs typeface="Arial" panose="020B0604020202020204" pitchFamily="34" charset="0"/>
              </a:rPr>
              <a:t>Gweithred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swyddogol</a:t>
            </a:r>
            <a:r>
              <a:rPr lang="en-US" dirty="0">
                <a:latin typeface="Arial" panose="020B0604020202020204" pitchFamily="34" charset="0"/>
                <a:cs typeface="Arial" panose="020B0604020202020204" pitchFamily="34" charset="0"/>
              </a:rPr>
              <a:t>;</a:t>
            </a:r>
          </a:p>
          <a:p>
            <a:r>
              <a:rPr lang="en-US" dirty="0" err="1">
                <a:latin typeface="Arial" panose="020B0604020202020204" pitchFamily="34" charset="0"/>
                <a:cs typeface="Arial" panose="020B0604020202020204" pitchFamily="34" charset="0"/>
              </a:rPr>
              <a:t>Tystiolaeth</a:t>
            </a:r>
            <a:r>
              <a:rPr lang="en-US" dirty="0">
                <a:latin typeface="Arial" panose="020B0604020202020204" pitchFamily="34" charset="0"/>
                <a:cs typeface="Arial" panose="020B0604020202020204" pitchFamily="34" charset="0"/>
              </a:rPr>
              <a:t>;</a:t>
            </a:r>
          </a:p>
          <a:p>
            <a:r>
              <a:rPr lang="en-US" dirty="0" err="1">
                <a:latin typeface="Arial" panose="020B0604020202020204" pitchFamily="34" charset="0"/>
                <a:cs typeface="Arial" panose="020B0604020202020204" pitchFamily="34" charset="0"/>
              </a:rPr>
              <a:t>Cwblhau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ffurflen</a:t>
            </a:r>
            <a:r>
              <a:rPr lang="en-US" dirty="0">
                <a:latin typeface="Arial" panose="020B0604020202020204" pitchFamily="34" charset="0"/>
                <a:cs typeface="Arial" panose="020B0604020202020204" pitchFamily="34" charset="0"/>
              </a:rPr>
              <a:t> SC01 (</a:t>
            </a:r>
            <a:r>
              <a:rPr lang="en-US" dirty="0" err="1">
                <a:latin typeface="Arial" panose="020B0604020202020204" pitchFamily="34" charset="0"/>
                <a:cs typeface="Arial" panose="020B0604020202020204" pitchFamily="34" charset="0"/>
              </a:rPr>
              <a:t>MyTSD</a:t>
            </a:r>
            <a:r>
              <a:rPr lang="en-US" dirty="0">
                <a:latin typeface="Arial" panose="020B0604020202020204" pitchFamily="34" charset="0"/>
                <a:cs typeface="Arial" panose="020B0604020202020204" pitchFamily="34" charset="0"/>
              </a:rPr>
              <a:t>);</a:t>
            </a:r>
          </a:p>
          <a:p>
            <a:r>
              <a:rPr lang="en-US" dirty="0" err="1">
                <a:latin typeface="Arial" panose="020B0604020202020204" pitchFamily="34" charset="0"/>
                <a:cs typeface="Arial" panose="020B0604020202020204" pitchFamily="34" charset="0"/>
              </a:rPr>
              <a:t>Cysylltu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gyda’r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Swyddfa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Academaidd</a:t>
            </a:r>
            <a:r>
              <a:rPr lang="en-US" dirty="0">
                <a:latin typeface="Arial" panose="020B0604020202020204" pitchFamily="34" charset="0"/>
                <a:cs typeface="Arial" panose="020B0604020202020204" pitchFamily="34" charset="0"/>
              </a:rPr>
              <a:t>.</a:t>
            </a:r>
          </a:p>
          <a:p>
            <a:pPr marL="0" indent="0">
              <a:buNone/>
            </a:pPr>
            <a:endParaRPr lang="en-US" dirty="0">
              <a:latin typeface="Arial" panose="020B0604020202020204" pitchFamily="34" charset="0"/>
              <a:cs typeface="Arial" panose="020B0604020202020204" pitchFamily="34" charset="0"/>
            </a:endParaRPr>
          </a:p>
        </p:txBody>
      </p:sp>
      <p:sp>
        <p:nvSpPr>
          <p:cNvPr id="5" name="Content Placeholder 4"/>
          <p:cNvSpPr>
            <a:spLocks noGrp="1"/>
          </p:cNvSpPr>
          <p:nvPr>
            <p:ph sz="half" idx="2"/>
          </p:nvPr>
        </p:nvSpPr>
        <p:spPr>
          <a:xfrm>
            <a:off x="4629150" y="1484784"/>
            <a:ext cx="4407346" cy="4692179"/>
          </a:xfrm>
        </p:spPr>
        <p:txBody>
          <a:bodyPr>
            <a:normAutofit/>
          </a:bodyPr>
          <a:lstStyle/>
          <a:p>
            <a:r>
              <a:rPr lang="en-GB" dirty="0">
                <a:solidFill>
                  <a:srgbClr val="0070C0"/>
                </a:solidFill>
                <a:latin typeface="Arial" panose="020B0604020202020204" pitchFamily="34" charset="0"/>
                <a:cs typeface="Arial" panose="020B0604020202020204" pitchFamily="34" charset="0"/>
              </a:rPr>
              <a:t>Events out of your control;</a:t>
            </a:r>
          </a:p>
          <a:p>
            <a:r>
              <a:rPr lang="en-GB" dirty="0">
                <a:solidFill>
                  <a:srgbClr val="0070C0"/>
                </a:solidFill>
                <a:latin typeface="Arial" panose="020B0604020202020204" pitchFamily="34" charset="0"/>
                <a:cs typeface="Arial" panose="020B0604020202020204" pitchFamily="34" charset="0"/>
              </a:rPr>
              <a:t>Official procedure;</a:t>
            </a:r>
          </a:p>
          <a:p>
            <a:r>
              <a:rPr lang="en-GB" dirty="0">
                <a:solidFill>
                  <a:srgbClr val="0070C0"/>
                </a:solidFill>
                <a:latin typeface="Arial" panose="020B0604020202020204" pitchFamily="34" charset="0"/>
                <a:cs typeface="Arial" panose="020B0604020202020204" pitchFamily="34" charset="0"/>
              </a:rPr>
              <a:t>Evidence;</a:t>
            </a:r>
          </a:p>
          <a:p>
            <a:r>
              <a:rPr lang="en-GB" dirty="0">
                <a:solidFill>
                  <a:srgbClr val="0070C0"/>
                </a:solidFill>
                <a:latin typeface="Arial" panose="020B0604020202020204" pitchFamily="34" charset="0"/>
                <a:cs typeface="Arial" panose="020B0604020202020204" pitchFamily="34" charset="0"/>
              </a:rPr>
              <a:t>Complete form SC01 (</a:t>
            </a:r>
            <a:r>
              <a:rPr lang="en-GB" dirty="0" err="1">
                <a:solidFill>
                  <a:srgbClr val="0070C0"/>
                </a:solidFill>
                <a:latin typeface="Arial" panose="020B0604020202020204" pitchFamily="34" charset="0"/>
                <a:cs typeface="Arial" panose="020B0604020202020204" pitchFamily="34" charset="0"/>
              </a:rPr>
              <a:t>MyTSD</a:t>
            </a:r>
            <a:r>
              <a:rPr lang="en-GB" dirty="0">
                <a:solidFill>
                  <a:srgbClr val="0070C0"/>
                </a:solidFill>
                <a:latin typeface="Arial" panose="020B0604020202020204" pitchFamily="34" charset="0"/>
                <a:cs typeface="Arial" panose="020B0604020202020204" pitchFamily="34" charset="0"/>
              </a:rPr>
              <a:t>);</a:t>
            </a:r>
          </a:p>
          <a:p>
            <a:r>
              <a:rPr lang="en-GB" dirty="0">
                <a:solidFill>
                  <a:srgbClr val="0070C0"/>
                </a:solidFill>
                <a:latin typeface="Arial" panose="020B0604020202020204" pitchFamily="34" charset="0"/>
                <a:cs typeface="Arial" panose="020B0604020202020204" pitchFamily="34" charset="0"/>
              </a:rPr>
              <a:t>Liaise with Academic Office.</a:t>
            </a:r>
          </a:p>
          <a:p>
            <a:pPr marL="0" indent="0">
              <a:buNone/>
            </a:pPr>
            <a:endParaRPr lang="en-GB"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19364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9BA91FF-9AA9-932A-AD2A-08F685296FDA}"/>
              </a:ext>
            </a:extLst>
          </p:cNvPr>
          <p:cNvSpPr/>
          <p:nvPr/>
        </p:nvSpPr>
        <p:spPr>
          <a:xfrm>
            <a:off x="1" y="0"/>
            <a:ext cx="9144000" cy="600811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a:bodyPr>
          <a:lstStyle/>
          <a:p>
            <a:r>
              <a:rPr lang="cy-GB" sz="4000" dirty="0">
                <a:latin typeface="Arial" panose="020B0604020202020204" pitchFamily="34" charset="0"/>
                <a:cs typeface="Arial" panose="020B0604020202020204" pitchFamily="34" charset="0"/>
              </a:rPr>
              <a:t>Cyflwyniadau Hwyr</a:t>
            </a:r>
            <a:br>
              <a:rPr lang="cy-GB" sz="4000" dirty="0">
                <a:latin typeface="Arial" panose="020B0604020202020204" pitchFamily="34" charset="0"/>
                <a:cs typeface="Arial" panose="020B0604020202020204" pitchFamily="34" charset="0"/>
              </a:rPr>
            </a:br>
            <a:r>
              <a:rPr lang="en-GB" sz="4000" dirty="0">
                <a:latin typeface="Arial" panose="020B0604020202020204" pitchFamily="34" charset="0"/>
                <a:cs typeface="Arial" panose="020B0604020202020204" pitchFamily="34" charset="0"/>
              </a:rPr>
              <a:t> </a:t>
            </a:r>
            <a:r>
              <a:rPr lang="en-GB" sz="4000" dirty="0">
                <a:solidFill>
                  <a:srgbClr val="0070C0"/>
                </a:solidFill>
                <a:latin typeface="Arial" panose="020B0604020202020204" pitchFamily="34" charset="0"/>
                <a:cs typeface="Arial" panose="020B0604020202020204" pitchFamily="34" charset="0"/>
              </a:rPr>
              <a:t>Late Submissions</a:t>
            </a:r>
          </a:p>
        </p:txBody>
      </p:sp>
      <p:sp>
        <p:nvSpPr>
          <p:cNvPr id="3" name="Content Placeholder 2"/>
          <p:cNvSpPr>
            <a:spLocks noGrp="1"/>
          </p:cNvSpPr>
          <p:nvPr>
            <p:ph sz="half" idx="1"/>
          </p:nvPr>
        </p:nvSpPr>
        <p:spPr/>
        <p:txBody>
          <a:bodyPr/>
          <a:lstStyle/>
          <a:p>
            <a:r>
              <a:rPr lang="en-GB" dirty="0" err="1">
                <a:latin typeface="Arial" panose="020B0604020202020204" pitchFamily="34" charset="0"/>
                <a:cs typeface="Arial" panose="020B0604020202020204" pitchFamily="34" charset="0"/>
              </a:rPr>
              <a:t>Cyflwyno</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fewn</a:t>
            </a:r>
            <a:r>
              <a:rPr lang="en-GB" dirty="0">
                <a:latin typeface="Arial" panose="020B0604020202020204" pitchFamily="34" charset="0"/>
                <a:cs typeface="Arial" panose="020B0604020202020204" pitchFamily="34" charset="0"/>
              </a:rPr>
              <a:t> 7 </a:t>
            </a:r>
            <a:r>
              <a:rPr lang="en-GB" dirty="0" err="1">
                <a:latin typeface="Arial" panose="020B0604020202020204" pitchFamily="34" charset="0"/>
                <a:cs typeface="Arial" panose="020B0604020202020204" pitchFamily="34" charset="0"/>
              </a:rPr>
              <a:t>diwrnod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gwaith</a:t>
            </a:r>
            <a:r>
              <a:rPr lang="en-GB" dirty="0">
                <a:latin typeface="Arial" panose="020B0604020202020204" pitchFamily="34" charset="0"/>
                <a:cs typeface="Arial" panose="020B0604020202020204" pitchFamily="34" charset="0"/>
              </a:rPr>
              <a:t> – dim EC – </a:t>
            </a:r>
            <a:r>
              <a:rPr lang="en-GB" dirty="0" err="1">
                <a:latin typeface="Arial" panose="020B0604020202020204" pitchFamily="34" charset="0"/>
                <a:cs typeface="Arial" panose="020B0604020202020204" pitchFamily="34" charset="0"/>
              </a:rPr>
              <a:t>wedi'i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gapio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40%;</a:t>
            </a:r>
          </a:p>
          <a:p>
            <a:r>
              <a:rPr lang="en-GB" dirty="0" err="1">
                <a:latin typeface="Arial" panose="020B0604020202020204" pitchFamily="34" charset="0"/>
                <a:cs typeface="Arial" panose="020B0604020202020204" pitchFamily="34" charset="0"/>
              </a:rPr>
              <a:t>Cyflwyno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ôl</a:t>
            </a:r>
            <a:r>
              <a:rPr lang="en-GB" dirty="0">
                <a:latin typeface="Arial" panose="020B0604020202020204" pitchFamily="34" charset="0"/>
                <a:cs typeface="Arial" panose="020B0604020202020204" pitchFamily="34" charset="0"/>
              </a:rPr>
              <a:t> 7 </a:t>
            </a:r>
            <a:r>
              <a:rPr lang="en-GB" dirty="0" err="1">
                <a:latin typeface="Arial" panose="020B0604020202020204" pitchFamily="34" charset="0"/>
                <a:cs typeface="Arial" panose="020B0604020202020204" pitchFamily="34" charset="0"/>
              </a:rPr>
              <a:t>diwrnod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gwaith</a:t>
            </a:r>
            <a:r>
              <a:rPr lang="en-GB" dirty="0">
                <a:latin typeface="Arial" panose="020B0604020202020204" pitchFamily="34" charset="0"/>
                <a:cs typeface="Arial" panose="020B0604020202020204" pitchFamily="34" charset="0"/>
              </a:rPr>
              <a:t> – dim EC – </a:t>
            </a:r>
            <a:r>
              <a:rPr lang="en-GB" dirty="0" err="1">
                <a:latin typeface="Arial" panose="020B0604020202020204" pitchFamily="34" charset="0"/>
                <a:cs typeface="Arial" panose="020B0604020202020204" pitchFamily="34" charset="0"/>
              </a:rPr>
              <a:t>ni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chaniateir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staff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asesu</a:t>
            </a:r>
            <a:r>
              <a:rPr lang="en-GB"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p:txBody>
          <a:bodyPr/>
          <a:lstStyle/>
          <a:p>
            <a:r>
              <a:rPr lang="en-GB" dirty="0">
                <a:solidFill>
                  <a:srgbClr val="0070C0"/>
                </a:solidFill>
                <a:latin typeface="Arial" panose="020B0604020202020204" pitchFamily="34" charset="0"/>
                <a:cs typeface="Arial" panose="020B0604020202020204" pitchFamily="34" charset="0"/>
              </a:rPr>
              <a:t>Submit within 7 working days – no EC – capped at 40%;</a:t>
            </a:r>
          </a:p>
          <a:p>
            <a:r>
              <a:rPr lang="en-GB" dirty="0">
                <a:solidFill>
                  <a:srgbClr val="0070C0"/>
                </a:solidFill>
                <a:latin typeface="Arial" panose="020B0604020202020204" pitchFamily="34" charset="0"/>
                <a:cs typeface="Arial" panose="020B0604020202020204" pitchFamily="34" charset="0"/>
              </a:rPr>
              <a:t>Submit after 7 working days – no EC – staff not permitted to assess.</a:t>
            </a:r>
          </a:p>
          <a:p>
            <a:endParaRPr lang="en-GB" dirty="0"/>
          </a:p>
        </p:txBody>
      </p:sp>
    </p:spTree>
    <p:extLst>
      <p:ext uri="{BB962C8B-B14F-4D97-AF65-F5344CB8AC3E}">
        <p14:creationId xmlns:p14="http://schemas.microsoft.com/office/powerpoint/2010/main" val="3906659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80C06D2-953C-F207-1664-E3AAAECD8962}"/>
              </a:ext>
            </a:extLst>
          </p:cNvPr>
          <p:cNvSpPr/>
          <p:nvPr/>
        </p:nvSpPr>
        <p:spPr>
          <a:xfrm>
            <a:off x="0" y="-1"/>
            <a:ext cx="9144000" cy="605299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3"/>
          <p:cNvSpPr>
            <a:spLocks noGrp="1"/>
          </p:cNvSpPr>
          <p:nvPr>
            <p:ph type="title"/>
          </p:nvPr>
        </p:nvSpPr>
        <p:spPr/>
        <p:txBody>
          <a:bodyPr>
            <a:noAutofit/>
          </a:bodyPr>
          <a:lstStyle/>
          <a:p>
            <a:pPr>
              <a:defRPr/>
            </a:pPr>
            <a:r>
              <a:rPr lang="en-GB" sz="3600" dirty="0">
                <a:latin typeface="Arial" panose="020B0604020202020204" pitchFamily="34" charset="0"/>
                <a:cs typeface="Arial" panose="020B0604020202020204" pitchFamily="34" charset="0"/>
              </a:rPr>
              <a:t>Materion </a:t>
            </a:r>
            <a:r>
              <a:rPr lang="en-GB" sz="3600" dirty="0" err="1">
                <a:latin typeface="Arial" panose="020B0604020202020204" pitchFamily="34" charset="0"/>
                <a:cs typeface="Arial" panose="020B0604020202020204" pitchFamily="34" charset="0"/>
              </a:rPr>
              <a:t>TGCh</a:t>
            </a:r>
            <a:r>
              <a:rPr lang="en-GB" sz="3600" dirty="0">
                <a:latin typeface="Arial" panose="020B0604020202020204" pitchFamily="34" charset="0"/>
                <a:cs typeface="Arial" panose="020B0604020202020204" pitchFamily="34" charset="0"/>
              </a:rPr>
              <a:t>?</a:t>
            </a:r>
            <a:br>
              <a:rPr lang="en-GB" sz="3600" dirty="0">
                <a:latin typeface="Arial" panose="020B0604020202020204" pitchFamily="34" charset="0"/>
                <a:cs typeface="Arial" panose="020B0604020202020204" pitchFamily="34" charset="0"/>
              </a:rPr>
            </a:br>
            <a:r>
              <a:rPr lang="en-GB" sz="3600" dirty="0">
                <a:solidFill>
                  <a:srgbClr val="0070C0"/>
                </a:solidFill>
                <a:latin typeface="Arial" panose="020B0604020202020204" pitchFamily="34" charset="0"/>
                <a:cs typeface="Arial" panose="020B0604020202020204" pitchFamily="34" charset="0"/>
              </a:rPr>
              <a:t>ICT issues?</a:t>
            </a:r>
          </a:p>
        </p:txBody>
      </p:sp>
      <p:sp>
        <p:nvSpPr>
          <p:cNvPr id="3" name="Content Placeholder 4"/>
          <p:cNvSpPr>
            <a:spLocks noGrp="1"/>
          </p:cNvSpPr>
          <p:nvPr>
            <p:ph sz="half" idx="1"/>
          </p:nvPr>
        </p:nvSpPr>
        <p:spPr>
          <a:xfrm>
            <a:off x="251520" y="2055814"/>
            <a:ext cx="4244280" cy="4525963"/>
          </a:xfrm>
        </p:spPr>
        <p:txBody>
          <a:bodyPr/>
          <a:lstStyle/>
          <a:p>
            <a:pPr marL="0" indent="0">
              <a:buNone/>
              <a:defRPr/>
            </a:pPr>
            <a:r>
              <a:rPr lang="cy-GB" dirty="0">
                <a:latin typeface="Arial" panose="020B0604020202020204" pitchFamily="34" charset="0"/>
                <a:cs typeface="Arial" panose="020B0604020202020204" pitchFamily="34" charset="0"/>
              </a:rPr>
              <a:t>Desg Gymorth TG</a:t>
            </a:r>
          </a:p>
          <a:p>
            <a:pPr>
              <a:defRPr/>
            </a:pPr>
            <a:r>
              <a:rPr lang="cy-GB" sz="2000" dirty="0">
                <a:latin typeface="Arial" panose="020B0604020202020204" pitchFamily="34" charset="0"/>
                <a:cs typeface="Arial" panose="020B0604020202020204" pitchFamily="34" charset="0"/>
                <a:hlinkClick r:id="rId3"/>
              </a:rPr>
              <a:t>ITServiceDesk@uwtsd.ac.uk</a:t>
            </a:r>
            <a:r>
              <a:rPr lang="cy-GB" sz="2000" dirty="0">
                <a:latin typeface="Arial" panose="020B0604020202020204" pitchFamily="34" charset="0"/>
                <a:cs typeface="Arial" panose="020B0604020202020204" pitchFamily="34" charset="0"/>
              </a:rPr>
              <a:t> </a:t>
            </a:r>
          </a:p>
          <a:p>
            <a:pPr>
              <a:defRPr/>
            </a:pPr>
            <a:r>
              <a:rPr lang="cy-GB" dirty="0">
                <a:latin typeface="Arial" panose="020B0604020202020204" pitchFamily="34" charset="0"/>
                <a:cs typeface="Arial" panose="020B0604020202020204" pitchFamily="34" charset="0"/>
              </a:rPr>
              <a:t>0300 500 5055</a:t>
            </a:r>
          </a:p>
          <a:p>
            <a:pPr marL="0" indent="0">
              <a:buNone/>
              <a:defRPr/>
            </a:pPr>
            <a:endParaRPr lang="cy-GB" dirty="0">
              <a:latin typeface="Arial" panose="020B0604020202020204" pitchFamily="34" charset="0"/>
              <a:cs typeface="Arial" panose="020B0604020202020204" pitchFamily="34" charset="0"/>
            </a:endParaRPr>
          </a:p>
          <a:p>
            <a:pPr marL="0" indent="0">
              <a:buNone/>
              <a:defRPr/>
            </a:pPr>
            <a:r>
              <a:rPr lang="cy-GB" dirty="0">
                <a:latin typeface="Arial" panose="020B0604020202020204" pitchFamily="34" charset="0"/>
                <a:cs typeface="Arial" panose="020B0604020202020204" pitchFamily="34" charset="0"/>
              </a:rPr>
              <a:t>Moodle</a:t>
            </a:r>
          </a:p>
          <a:p>
            <a:pPr>
              <a:defRPr/>
            </a:pPr>
            <a:r>
              <a:rPr lang="cy-GB" dirty="0">
                <a:latin typeface="Arial" panose="020B0604020202020204" pitchFamily="34" charset="0"/>
                <a:cs typeface="Arial" panose="020B0604020202020204" pitchFamily="34" charset="0"/>
                <a:hlinkClick r:id="rId4"/>
              </a:rPr>
              <a:t>moodle@uwtsd.ac.uk</a:t>
            </a:r>
            <a:r>
              <a:rPr lang="cy-GB" dirty="0">
                <a:latin typeface="Arial" panose="020B0604020202020204" pitchFamily="34" charset="0"/>
                <a:cs typeface="Arial" panose="020B0604020202020204" pitchFamily="34" charset="0"/>
              </a:rPr>
              <a:t> </a:t>
            </a:r>
          </a:p>
          <a:p>
            <a:pPr marL="0" indent="0">
              <a:buNone/>
              <a:defRPr/>
            </a:pPr>
            <a:endParaRPr lang="cy-GB" sz="2400" dirty="0">
              <a:latin typeface="Arial" panose="020B0604020202020204" pitchFamily="34" charset="0"/>
            </a:endParaRPr>
          </a:p>
        </p:txBody>
      </p:sp>
      <p:sp>
        <p:nvSpPr>
          <p:cNvPr id="4" name="Content Placeholder 5"/>
          <p:cNvSpPr>
            <a:spLocks noGrp="1"/>
          </p:cNvSpPr>
          <p:nvPr>
            <p:ph sz="half" idx="2"/>
          </p:nvPr>
        </p:nvSpPr>
        <p:spPr>
          <a:xfrm>
            <a:off x="4648200" y="2121913"/>
            <a:ext cx="4244280" cy="4525963"/>
          </a:xfrm>
        </p:spPr>
        <p:txBody>
          <a:bodyPr/>
          <a:lstStyle/>
          <a:p>
            <a:pPr marL="0" indent="0">
              <a:buNone/>
              <a:defRPr/>
            </a:pPr>
            <a:r>
              <a:rPr lang="en-GB" dirty="0">
                <a:solidFill>
                  <a:srgbClr val="0070C0"/>
                </a:solidFill>
                <a:latin typeface="Arial" panose="020B0604020202020204" pitchFamily="34" charset="0"/>
                <a:cs typeface="Arial" panose="020B0604020202020204" pitchFamily="34" charset="0"/>
              </a:rPr>
              <a:t>IT Service Desk</a:t>
            </a:r>
          </a:p>
          <a:p>
            <a:pPr>
              <a:defRPr/>
            </a:pPr>
            <a:r>
              <a:rPr lang="en-US" sz="2000" dirty="0">
                <a:solidFill>
                  <a:srgbClr val="002060"/>
                </a:solidFill>
                <a:latin typeface="Arial" panose="020B0604020202020204" pitchFamily="34" charset="0"/>
                <a:cs typeface="Arial" panose="020B0604020202020204" pitchFamily="34" charset="0"/>
                <a:hlinkClick r:id="rId3"/>
              </a:rPr>
              <a:t>ITServiceDesk@uwtsd.ac.uk</a:t>
            </a:r>
            <a:endParaRPr lang="en-US" sz="2000" dirty="0">
              <a:solidFill>
                <a:srgbClr val="002060"/>
              </a:solidFill>
              <a:latin typeface="Arial" panose="020B0604020202020204" pitchFamily="34" charset="0"/>
              <a:cs typeface="Arial" panose="020B0604020202020204" pitchFamily="34" charset="0"/>
            </a:endParaRPr>
          </a:p>
          <a:p>
            <a:pPr>
              <a:defRPr/>
            </a:pPr>
            <a:r>
              <a:rPr lang="en-US" dirty="0">
                <a:solidFill>
                  <a:srgbClr val="0070C0"/>
                </a:solidFill>
                <a:latin typeface="Arial" panose="020B0604020202020204" pitchFamily="34" charset="0"/>
                <a:cs typeface="Arial" panose="020B0604020202020204" pitchFamily="34" charset="0"/>
              </a:rPr>
              <a:t>0300 500 5055</a:t>
            </a:r>
          </a:p>
          <a:p>
            <a:pPr marL="0" indent="0">
              <a:buNone/>
              <a:defRPr/>
            </a:pPr>
            <a:endParaRPr lang="en-GB" dirty="0">
              <a:solidFill>
                <a:srgbClr val="002060"/>
              </a:solidFill>
              <a:latin typeface="Arial" panose="020B0604020202020204" pitchFamily="34" charset="0"/>
              <a:cs typeface="Arial" panose="020B0604020202020204" pitchFamily="34" charset="0"/>
            </a:endParaRPr>
          </a:p>
          <a:p>
            <a:pPr marL="0" indent="0">
              <a:buNone/>
              <a:defRPr/>
            </a:pPr>
            <a:r>
              <a:rPr lang="en-GB" dirty="0">
                <a:solidFill>
                  <a:srgbClr val="0070C0"/>
                </a:solidFill>
                <a:latin typeface="Arial" panose="020B0604020202020204" pitchFamily="34" charset="0"/>
                <a:cs typeface="Arial" panose="020B0604020202020204" pitchFamily="34" charset="0"/>
              </a:rPr>
              <a:t>Moodle</a:t>
            </a:r>
          </a:p>
          <a:p>
            <a:pPr>
              <a:defRPr/>
            </a:pPr>
            <a:r>
              <a:rPr lang="en-GB" dirty="0">
                <a:solidFill>
                  <a:srgbClr val="002060"/>
                </a:solidFill>
                <a:latin typeface="Arial" panose="020B0604020202020204" pitchFamily="34" charset="0"/>
                <a:cs typeface="Arial" panose="020B0604020202020204" pitchFamily="34" charset="0"/>
                <a:hlinkClick r:id="rId4"/>
              </a:rPr>
              <a:t>moodle@uwtsd.ac.uk</a:t>
            </a:r>
            <a:r>
              <a:rPr lang="en-GB" dirty="0">
                <a:solidFill>
                  <a:srgbClr val="002060"/>
                </a:solidFill>
                <a:latin typeface="Arial" panose="020B0604020202020204" pitchFamily="34" charset="0"/>
                <a:cs typeface="Arial" panose="020B0604020202020204" pitchFamily="34" charset="0"/>
              </a:rPr>
              <a:t> </a:t>
            </a:r>
            <a:endParaRPr lang="en-US"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940527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65914-E0FE-425E-9803-5F25C61CA182}"/>
              </a:ext>
            </a:extLst>
          </p:cNvPr>
          <p:cNvSpPr>
            <a:spLocks noGrp="1"/>
          </p:cNvSpPr>
          <p:nvPr>
            <p:ph type="title"/>
          </p:nvPr>
        </p:nvSpPr>
        <p:spPr>
          <a:xfrm>
            <a:off x="332014" y="1094013"/>
            <a:ext cx="4239986" cy="3657369"/>
          </a:xfrm>
        </p:spPr>
        <p:style>
          <a:lnRef idx="0">
            <a:schemeClr val="accent6"/>
          </a:lnRef>
          <a:fillRef idx="3">
            <a:schemeClr val="accent6"/>
          </a:fillRef>
          <a:effectRef idx="3">
            <a:schemeClr val="accent6"/>
          </a:effectRef>
          <a:fontRef idx="minor">
            <a:schemeClr val="lt1"/>
          </a:fontRef>
        </p:style>
        <p:txBody>
          <a:bodyPr vert="horz" lIns="68580" tIns="34290" rIns="68580" bIns="34290" rtlCol="0" anchor="ctr">
            <a:noAutofit/>
          </a:bodyPr>
          <a:lstStyle/>
          <a:p>
            <a:pPr algn="ctr"/>
            <a:r>
              <a:rPr lang="en-US" sz="4000" b="1" dirty="0" err="1">
                <a:latin typeface="Arial" panose="020B0604020202020204" pitchFamily="34" charset="0"/>
                <a:cs typeface="Arial" panose="020B0604020202020204" pitchFamily="34" charset="0"/>
              </a:rPr>
              <a:t>Cyfle</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i</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ofyn</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cwestiynau</a:t>
            </a:r>
            <a:r>
              <a:rPr lang="en-US" sz="4000" b="1" dirty="0">
                <a:latin typeface="Arial" panose="020B0604020202020204" pitchFamily="34" charset="0"/>
                <a:cs typeface="Arial" panose="020B0604020202020204" pitchFamily="34" charset="0"/>
              </a:rPr>
              <a:t>?</a:t>
            </a:r>
            <a:br>
              <a:rPr lang="en-US" sz="4000" b="1" dirty="0">
                <a:latin typeface="Arial" panose="020B0604020202020204" pitchFamily="34" charset="0"/>
                <a:cs typeface="Arial" panose="020B0604020202020204" pitchFamily="34" charset="0"/>
              </a:rPr>
            </a:br>
            <a:br>
              <a:rPr lang="en-US" sz="4000" b="1" dirty="0">
                <a:latin typeface="Arial" panose="020B0604020202020204" pitchFamily="34" charset="0"/>
                <a:cs typeface="Arial" panose="020B0604020202020204" pitchFamily="34" charset="0"/>
              </a:rPr>
            </a:br>
            <a:r>
              <a:rPr lang="en-US" sz="4000" b="1" dirty="0">
                <a:solidFill>
                  <a:srgbClr val="0070C0"/>
                </a:solidFill>
                <a:latin typeface="Arial" panose="020B0604020202020204" pitchFamily="34" charset="0"/>
                <a:cs typeface="Arial" panose="020B0604020202020204" pitchFamily="34" charset="0"/>
              </a:rPr>
              <a:t>An opportunity to ask questions?</a:t>
            </a:r>
            <a:endParaRPr lang="en-US" sz="1600" b="1" dirty="0">
              <a:solidFill>
                <a:srgbClr val="0070C0"/>
              </a:solidFill>
              <a:latin typeface="Arial" panose="020B0604020202020204" pitchFamily="34" charset="0"/>
              <a:cs typeface="Arial" panose="020B0604020202020204" pitchFamily="34" charset="0"/>
            </a:endParaRPr>
          </a:p>
        </p:txBody>
      </p:sp>
      <p:pic>
        <p:nvPicPr>
          <p:cNvPr id="1026" name="Picture 2" descr="See the source image">
            <a:extLst>
              <a:ext uri="{FF2B5EF4-FFF2-40B4-BE49-F238E27FC236}">
                <a16:creationId xmlns:a16="http://schemas.microsoft.com/office/drawing/2014/main" id="{2181F64A-6647-4B44-BB6F-5187D69811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191" b="3446"/>
          <a:stretch/>
        </p:blipFill>
        <p:spPr bwMode="auto">
          <a:xfrm>
            <a:off x="4784460" y="1094013"/>
            <a:ext cx="4196255" cy="3657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29701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2DFADE5-4D55-4747-9EF6-5E967009EF5E}"/>
              </a:ext>
            </a:extLst>
          </p:cNvPr>
          <p:cNvSpPr>
            <a:spLocks noGrp="1"/>
          </p:cNvSpPr>
          <p:nvPr>
            <p:ph type="title"/>
          </p:nvPr>
        </p:nvSpPr>
        <p:spPr>
          <a:xfrm>
            <a:off x="628650" y="236967"/>
            <a:ext cx="7886700" cy="994172"/>
          </a:xfrm>
        </p:spPr>
        <p:txBody>
          <a:bodyPr>
            <a:normAutofit/>
          </a:bodyPr>
          <a:lstStyle/>
          <a:p>
            <a:r>
              <a:rPr lang="en-GB" sz="4800" dirty="0" err="1">
                <a:latin typeface="Arial" panose="020B0604020202020204" pitchFamily="34" charset="0"/>
                <a:cs typeface="Arial" panose="020B0604020202020204" pitchFamily="34" charset="0"/>
              </a:rPr>
              <a:t>Gweithgaredd</a:t>
            </a:r>
            <a:r>
              <a:rPr lang="en-GB" sz="4800" dirty="0">
                <a:latin typeface="Arial" panose="020B0604020202020204" pitchFamily="34" charset="0"/>
                <a:cs typeface="Arial" panose="020B0604020202020204" pitchFamily="34" charset="0"/>
              </a:rPr>
              <a:t> / </a:t>
            </a:r>
            <a:r>
              <a:rPr lang="en-GB" sz="4800" dirty="0">
                <a:solidFill>
                  <a:srgbClr val="0070C0"/>
                </a:solidFill>
                <a:latin typeface="Arial" panose="020B0604020202020204" pitchFamily="34" charset="0"/>
                <a:cs typeface="Arial" panose="020B0604020202020204" pitchFamily="34" charset="0"/>
              </a:rPr>
              <a:t>Activity</a:t>
            </a:r>
          </a:p>
        </p:txBody>
      </p:sp>
      <p:sp>
        <p:nvSpPr>
          <p:cNvPr id="10" name="Rectangle 2">
            <a:extLst>
              <a:ext uri="{FF2B5EF4-FFF2-40B4-BE49-F238E27FC236}">
                <a16:creationId xmlns:a16="http://schemas.microsoft.com/office/drawing/2014/main" id="{4C3E3BF4-E573-4E7B-969D-A86060F0D6F2}"/>
              </a:ext>
            </a:extLst>
          </p:cNvPr>
          <p:cNvSpPr>
            <a:spLocks noGrp="1" noChangeArrowheads="1"/>
          </p:cNvSpPr>
          <p:nvPr>
            <p:ph idx="1"/>
          </p:nvPr>
        </p:nvSpPr>
        <p:spPr bwMode="auto">
          <a:xfrm>
            <a:off x="4517498" y="1329403"/>
            <a:ext cx="4693113" cy="4794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119025" numCol="1" rtlCol="0" anchor="ctr" anchorCtr="0" compatLnSpc="1">
            <a:prstTxWarp prst="textNoShape">
              <a:avLst/>
            </a:prstTxWarp>
            <a:spAutoFit/>
          </a:bodyPr>
          <a:lstStyle/>
          <a:p>
            <a:pPr marL="0" indent="0" eaLnBrk="0" fontAlgn="base" hangingPunct="0">
              <a:lnSpc>
                <a:spcPct val="100000"/>
              </a:lnSpc>
              <a:spcBef>
                <a:spcPct val="0"/>
              </a:spcBef>
              <a:spcAft>
                <a:spcPct val="0"/>
              </a:spcAft>
              <a:buNone/>
            </a:pPr>
            <a:r>
              <a:rPr lang="en-US" altLang="en-US" sz="2400" dirty="0">
                <a:solidFill>
                  <a:srgbClr val="0070C0"/>
                </a:solidFill>
                <a:latin typeface="Arial" panose="020B0604020202020204" pitchFamily="34" charset="0"/>
                <a:cs typeface="Arial" panose="020B0604020202020204" pitchFamily="34" charset="0"/>
              </a:rPr>
              <a:t>Using the </a:t>
            </a:r>
            <a:r>
              <a:rPr lang="en-US" altLang="en-US" sz="2400" dirty="0" err="1">
                <a:solidFill>
                  <a:srgbClr val="0070C0"/>
                </a:solidFill>
                <a:latin typeface="Arial" panose="020B0604020202020204" pitchFamily="34" charset="0"/>
                <a:cs typeface="Arial" panose="020B0604020202020204" pitchFamily="34" charset="0"/>
              </a:rPr>
              <a:t>Menti-metre</a:t>
            </a:r>
            <a:r>
              <a:rPr lang="en-US" altLang="en-US" sz="2400" dirty="0">
                <a:solidFill>
                  <a:srgbClr val="0070C0"/>
                </a:solidFill>
                <a:latin typeface="Arial" panose="020B0604020202020204" pitchFamily="34" charset="0"/>
                <a:cs typeface="Arial" panose="020B0604020202020204" pitchFamily="34" charset="0"/>
              </a:rPr>
              <a:t> link enter three things that you would include in a ‘specific professional body of knowledge’ for Early Years professionals:</a:t>
            </a:r>
          </a:p>
          <a:p>
            <a:pPr marL="0" indent="0" eaLnBrk="0" fontAlgn="base" hangingPunct="0">
              <a:lnSpc>
                <a:spcPct val="100000"/>
              </a:lnSpc>
              <a:spcBef>
                <a:spcPct val="0"/>
              </a:spcBef>
              <a:spcAft>
                <a:spcPct val="0"/>
              </a:spcAft>
              <a:buNone/>
            </a:pPr>
            <a:endParaRPr lang="en-US" altLang="en-US" sz="2400" dirty="0">
              <a:solidFill>
                <a:srgbClr val="0070C0"/>
              </a:solidFill>
              <a:latin typeface="Arial" panose="020B0604020202020204" pitchFamily="34" charset="0"/>
              <a:cs typeface="Arial" panose="020B0604020202020204" pitchFamily="34" charset="0"/>
            </a:endParaRPr>
          </a:p>
          <a:p>
            <a:pPr marL="0" indent="0" eaLnBrk="0" fontAlgn="base" hangingPunct="0">
              <a:lnSpc>
                <a:spcPct val="100000"/>
              </a:lnSpc>
              <a:spcBef>
                <a:spcPct val="0"/>
              </a:spcBef>
              <a:spcAft>
                <a:spcPct val="0"/>
              </a:spcAft>
              <a:buFontTx/>
              <a:buChar char="•"/>
            </a:pPr>
            <a:r>
              <a:rPr lang="en-US" altLang="en-US" sz="2400" dirty="0">
                <a:solidFill>
                  <a:srgbClr val="0070C0"/>
                </a:solidFill>
                <a:latin typeface="Arial" panose="020B0604020202020204" pitchFamily="34" charset="0"/>
                <a:cs typeface="Arial" panose="020B0604020202020204" pitchFamily="34" charset="0"/>
              </a:rPr>
              <a:t>1.</a:t>
            </a:r>
          </a:p>
          <a:p>
            <a:pPr marL="0" indent="0" eaLnBrk="0" fontAlgn="base" hangingPunct="0">
              <a:lnSpc>
                <a:spcPct val="100000"/>
              </a:lnSpc>
              <a:spcBef>
                <a:spcPct val="0"/>
              </a:spcBef>
              <a:spcAft>
                <a:spcPct val="0"/>
              </a:spcAft>
              <a:buNone/>
            </a:pPr>
            <a:r>
              <a:rPr lang="en-US" altLang="en-US" sz="2400" dirty="0">
                <a:solidFill>
                  <a:srgbClr val="0070C0"/>
                </a:solidFill>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Tx/>
              <a:buChar char="•"/>
            </a:pPr>
            <a:r>
              <a:rPr lang="en-US" altLang="en-US" sz="2400" dirty="0">
                <a:solidFill>
                  <a:srgbClr val="0070C0"/>
                </a:solidFill>
                <a:latin typeface="Arial" panose="020B0604020202020204" pitchFamily="34" charset="0"/>
                <a:cs typeface="Arial" panose="020B0604020202020204" pitchFamily="34" charset="0"/>
              </a:rPr>
              <a:t>2.</a:t>
            </a:r>
          </a:p>
          <a:p>
            <a:pPr marL="0" indent="0" eaLnBrk="0" fontAlgn="base" hangingPunct="0">
              <a:lnSpc>
                <a:spcPct val="100000"/>
              </a:lnSpc>
              <a:spcBef>
                <a:spcPct val="0"/>
              </a:spcBef>
              <a:spcAft>
                <a:spcPct val="0"/>
              </a:spcAft>
              <a:buNone/>
            </a:pPr>
            <a:r>
              <a:rPr lang="en-US" altLang="en-US" sz="2400" dirty="0">
                <a:solidFill>
                  <a:srgbClr val="0070C0"/>
                </a:solidFill>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Tx/>
              <a:buChar char="•"/>
            </a:pPr>
            <a:r>
              <a:rPr lang="en-US" altLang="en-US" sz="2400" dirty="0">
                <a:solidFill>
                  <a:srgbClr val="0070C0"/>
                </a:solidFill>
                <a:latin typeface="Arial" panose="020B0604020202020204" pitchFamily="34" charset="0"/>
                <a:cs typeface="Arial" panose="020B0604020202020204" pitchFamily="34" charset="0"/>
              </a:rPr>
              <a:t>3.</a:t>
            </a:r>
          </a:p>
          <a:p>
            <a:pPr marL="0" indent="0" eaLnBrk="0" fontAlgn="base" hangingPunct="0">
              <a:lnSpc>
                <a:spcPct val="100000"/>
              </a:lnSpc>
              <a:spcBef>
                <a:spcPct val="0"/>
              </a:spcBef>
              <a:spcAft>
                <a:spcPct val="0"/>
              </a:spcAft>
              <a:buNone/>
            </a:pPr>
            <a:r>
              <a:rPr lang="en-US" altLang="en-US" sz="2400" dirty="0">
                <a:solidFill>
                  <a:srgbClr val="0070C0"/>
                </a:solidFill>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None/>
            </a:pPr>
            <a:endParaRPr lang="en-US" altLang="en-US" sz="1350" dirty="0">
              <a:latin typeface="Arial" panose="020B0604020202020204" pitchFamily="34" charset="0"/>
            </a:endParaRPr>
          </a:p>
        </p:txBody>
      </p:sp>
      <p:sp>
        <p:nvSpPr>
          <p:cNvPr id="4" name="Rectangle 2">
            <a:extLst>
              <a:ext uri="{FF2B5EF4-FFF2-40B4-BE49-F238E27FC236}">
                <a16:creationId xmlns:a16="http://schemas.microsoft.com/office/drawing/2014/main" id="{C799F6F9-97CC-4F3E-AE1A-D6093731FC07}"/>
              </a:ext>
            </a:extLst>
          </p:cNvPr>
          <p:cNvSpPr txBox="1">
            <a:spLocks noChangeArrowheads="1"/>
          </p:cNvSpPr>
          <p:nvPr/>
        </p:nvSpPr>
        <p:spPr bwMode="auto">
          <a:xfrm>
            <a:off x="49211" y="1324608"/>
            <a:ext cx="4218234" cy="4794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119025" numCol="1" rtlCol="0" anchor="ctr" anchorCtr="0" compatLnSpc="1">
            <a:prstTxWarp prst="textNoShape">
              <a:avLst/>
            </a:prstTxWarp>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ct val="0"/>
              </a:spcBef>
              <a:spcAft>
                <a:spcPct val="0"/>
              </a:spcAft>
              <a:buNone/>
            </a:pPr>
            <a:r>
              <a:rPr lang="en-GB" sz="2400" dirty="0" err="1">
                <a:solidFill>
                  <a:prstClr val="black"/>
                </a:solidFill>
                <a:latin typeface="Arial" panose="020B0604020202020204" pitchFamily="34" charset="0"/>
                <a:cs typeface="Arial" panose="020B0604020202020204" pitchFamily="34" charset="0"/>
              </a:rPr>
              <a:t>Ysgrifennwch</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dri</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pheth</a:t>
            </a:r>
            <a:r>
              <a:rPr lang="en-GB" sz="2400" dirty="0">
                <a:solidFill>
                  <a:prstClr val="black"/>
                </a:solidFill>
                <a:latin typeface="Arial" panose="020B0604020202020204" pitchFamily="34" charset="0"/>
                <a:cs typeface="Arial" panose="020B0604020202020204" pitchFamily="34" charset="0"/>
              </a:rPr>
              <a:t> y </a:t>
            </a:r>
            <a:r>
              <a:rPr lang="en-GB" sz="2400" dirty="0" err="1">
                <a:solidFill>
                  <a:prstClr val="black"/>
                </a:solidFill>
                <a:latin typeface="Arial" panose="020B0604020202020204" pitchFamily="34" charset="0"/>
                <a:cs typeface="Arial" panose="020B0604020202020204" pitchFamily="34" charset="0"/>
              </a:rPr>
              <a:t>byddech</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yn</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eu</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cynnwys</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mewn</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corff</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proffesiynol</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penodol</a:t>
            </a:r>
            <a:r>
              <a:rPr lang="en-GB" sz="2400" dirty="0">
                <a:solidFill>
                  <a:prstClr val="black"/>
                </a:solidFill>
                <a:latin typeface="Arial" panose="020B0604020202020204" pitchFamily="34" charset="0"/>
                <a:cs typeface="Arial" panose="020B0604020202020204" pitchFamily="34" charset="0"/>
              </a:rPr>
              <a:t> o </a:t>
            </a:r>
            <a:r>
              <a:rPr lang="en-GB" sz="2400" dirty="0" err="1">
                <a:solidFill>
                  <a:prstClr val="black"/>
                </a:solidFill>
                <a:latin typeface="Arial" panose="020B0604020202020204" pitchFamily="34" charset="0"/>
                <a:cs typeface="Arial" panose="020B0604020202020204" pitchFamily="34" charset="0"/>
              </a:rPr>
              <a:t>wybodaeth</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ar</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gyfer</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gweithwyr</a:t>
            </a:r>
            <a:r>
              <a:rPr lang="en-GB" sz="2400" dirty="0">
                <a:solidFill>
                  <a:prstClr val="black"/>
                </a:solidFill>
                <a:latin typeface="Arial" panose="020B0604020202020204" pitchFamily="34" charset="0"/>
                <a:cs typeface="Arial" panose="020B0604020202020204" pitchFamily="34" charset="0"/>
              </a:rPr>
              <a:t> </a:t>
            </a:r>
            <a:r>
              <a:rPr lang="en-GB" sz="2400" dirty="0" err="1">
                <a:solidFill>
                  <a:prstClr val="black"/>
                </a:solidFill>
                <a:latin typeface="Arial" panose="020B0604020202020204" pitchFamily="34" charset="0"/>
                <a:cs typeface="Arial" panose="020B0604020202020204" pitchFamily="34" charset="0"/>
              </a:rPr>
              <a:t>proffesiynol</a:t>
            </a:r>
            <a:r>
              <a:rPr lang="en-GB" sz="2400" dirty="0">
                <a:solidFill>
                  <a:prstClr val="black"/>
                </a:solidFill>
                <a:latin typeface="Arial" panose="020B0604020202020204" pitchFamily="34" charset="0"/>
                <a:cs typeface="Arial" panose="020B0604020202020204" pitchFamily="34" charset="0"/>
              </a:rPr>
              <a:t> ECEC:</a:t>
            </a:r>
          </a:p>
          <a:p>
            <a:pPr marL="0" indent="0" eaLnBrk="0" fontAlgn="base" hangingPunct="0">
              <a:lnSpc>
                <a:spcPct val="100000"/>
              </a:lnSpc>
              <a:spcBef>
                <a:spcPct val="0"/>
              </a:spcBef>
              <a:spcAft>
                <a:spcPct val="0"/>
              </a:spcAft>
              <a:buNone/>
            </a:pPr>
            <a:endParaRPr lang="en-US" altLang="en-US" sz="2400" dirty="0">
              <a:latin typeface="Arial" panose="020B0604020202020204" pitchFamily="34" charset="0"/>
              <a:cs typeface="Arial" panose="020B0604020202020204" pitchFamily="34" charset="0"/>
            </a:endParaRPr>
          </a:p>
          <a:p>
            <a:pPr marL="0" indent="0" eaLnBrk="0" fontAlgn="base" hangingPunct="0">
              <a:lnSpc>
                <a:spcPct val="100000"/>
              </a:lnSpc>
              <a:spcBef>
                <a:spcPct val="0"/>
              </a:spcBef>
              <a:spcAft>
                <a:spcPct val="0"/>
              </a:spcAft>
              <a:buFontTx/>
              <a:buChar char="•"/>
            </a:pPr>
            <a:r>
              <a:rPr lang="en-US" altLang="en-US" sz="2400" dirty="0">
                <a:solidFill>
                  <a:srgbClr val="2E2E2E"/>
                </a:solidFill>
                <a:latin typeface="Arial" panose="020B0604020202020204" pitchFamily="34" charset="0"/>
                <a:cs typeface="Arial" panose="020B0604020202020204" pitchFamily="34" charset="0"/>
              </a:rPr>
              <a:t>1</a:t>
            </a: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Tx/>
              <a:buChar char="•"/>
            </a:pPr>
            <a:r>
              <a:rPr lang="en-US" altLang="en-US" sz="2400" dirty="0">
                <a:latin typeface="Arial" panose="020B0604020202020204" pitchFamily="34" charset="0"/>
                <a:cs typeface="Arial" panose="020B0604020202020204" pitchFamily="34" charset="0"/>
              </a:rPr>
              <a:t>2.</a:t>
            </a:r>
          </a:p>
          <a:p>
            <a:pPr marL="0" indent="0" eaLnBrk="0" fontAlgn="base" hangingPunct="0">
              <a:lnSpc>
                <a:spcPct val="100000"/>
              </a:lnSpc>
              <a:spcBef>
                <a:spcPct val="0"/>
              </a:spcBef>
              <a:spcAft>
                <a:spcPct val="0"/>
              </a:spcAft>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Tx/>
              <a:buChar char="•"/>
            </a:pPr>
            <a:r>
              <a:rPr lang="en-US" altLang="en-US" sz="2400" dirty="0">
                <a:latin typeface="Arial" panose="020B0604020202020204" pitchFamily="34" charset="0"/>
                <a:cs typeface="Arial" panose="020B0604020202020204" pitchFamily="34" charset="0"/>
              </a:rPr>
              <a:t>3.</a:t>
            </a:r>
          </a:p>
          <a:p>
            <a:pPr marL="0" indent="0" eaLnBrk="0" fontAlgn="base" hangingPunct="0">
              <a:lnSpc>
                <a:spcPct val="100000"/>
              </a:lnSpc>
              <a:spcBef>
                <a:spcPct val="0"/>
              </a:spcBef>
              <a:spcAft>
                <a:spcPct val="0"/>
              </a:spcAft>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None/>
            </a:pPr>
            <a:endParaRPr lang="en-US" altLang="en-US" sz="1350" dirty="0">
              <a:latin typeface="Arial" panose="020B0604020202020204" pitchFamily="34" charset="0"/>
            </a:endParaRPr>
          </a:p>
        </p:txBody>
      </p:sp>
    </p:spTree>
    <p:extLst>
      <p:ext uri="{BB962C8B-B14F-4D97-AF65-F5344CB8AC3E}">
        <p14:creationId xmlns:p14="http://schemas.microsoft.com/office/powerpoint/2010/main" val="3416892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90A09-8C2E-4063-B69C-167822273C2A}"/>
              </a:ext>
            </a:extLst>
          </p:cNvPr>
          <p:cNvSpPr>
            <a:spLocks noGrp="1"/>
          </p:cNvSpPr>
          <p:nvPr>
            <p:ph type="title"/>
          </p:nvPr>
        </p:nvSpPr>
        <p:spPr/>
        <p:txBody>
          <a:bodyPr>
            <a:normAutofit/>
          </a:bodyPr>
          <a:lstStyle/>
          <a:p>
            <a:r>
              <a:rPr lang="en-GB" sz="4800" dirty="0" err="1">
                <a:latin typeface="Arial" panose="020B0604020202020204" pitchFamily="34" charset="0"/>
                <a:cs typeface="Arial" panose="020B0604020202020204" pitchFamily="34" charset="0"/>
              </a:rPr>
              <a:t>Gweithgaredd</a:t>
            </a:r>
            <a:r>
              <a:rPr lang="en-GB" sz="4800" dirty="0">
                <a:latin typeface="Arial" panose="020B0604020202020204" pitchFamily="34" charset="0"/>
                <a:cs typeface="Arial" panose="020B0604020202020204" pitchFamily="34" charset="0"/>
              </a:rPr>
              <a:t> / </a:t>
            </a:r>
            <a:r>
              <a:rPr lang="en-GB" sz="4800" dirty="0">
                <a:solidFill>
                  <a:schemeClr val="accent1">
                    <a:lumMod val="75000"/>
                  </a:schemeClr>
                </a:solidFill>
                <a:latin typeface="Arial" panose="020B0604020202020204" pitchFamily="34" charset="0"/>
                <a:cs typeface="Arial" panose="020B0604020202020204" pitchFamily="34" charset="0"/>
              </a:rPr>
              <a:t>Activity</a:t>
            </a:r>
          </a:p>
        </p:txBody>
      </p:sp>
      <p:sp>
        <p:nvSpPr>
          <p:cNvPr id="3" name="Content Placeholder 2">
            <a:extLst>
              <a:ext uri="{FF2B5EF4-FFF2-40B4-BE49-F238E27FC236}">
                <a16:creationId xmlns:a16="http://schemas.microsoft.com/office/drawing/2014/main" id="{7830F777-BAD1-4FC4-B43F-22F02419E3B2}"/>
              </a:ext>
            </a:extLst>
          </p:cNvPr>
          <p:cNvSpPr>
            <a:spLocks noGrp="1"/>
          </p:cNvSpPr>
          <p:nvPr>
            <p:ph sz="half" idx="1"/>
          </p:nvPr>
        </p:nvSpPr>
        <p:spPr>
          <a:xfrm>
            <a:off x="4572000" y="2255965"/>
            <a:ext cx="3886200" cy="3263504"/>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Research the scope of Early Years Professions in your groups.</a:t>
            </a:r>
          </a:p>
        </p:txBody>
      </p:sp>
      <p:sp>
        <p:nvSpPr>
          <p:cNvPr id="4" name="Content Placeholder 3">
            <a:extLst>
              <a:ext uri="{FF2B5EF4-FFF2-40B4-BE49-F238E27FC236}">
                <a16:creationId xmlns:a16="http://schemas.microsoft.com/office/drawing/2014/main" id="{2AFA03EA-B321-4348-83B3-858E69FFF75B}"/>
              </a:ext>
            </a:extLst>
          </p:cNvPr>
          <p:cNvSpPr>
            <a:spLocks noGrp="1"/>
          </p:cNvSpPr>
          <p:nvPr>
            <p:ph sz="half" idx="2"/>
          </p:nvPr>
        </p:nvSpPr>
        <p:spPr>
          <a:xfrm>
            <a:off x="400050" y="2255965"/>
            <a:ext cx="3886200" cy="3263504"/>
          </a:xfrm>
        </p:spPr>
        <p:txBody>
          <a:bodyPr/>
          <a:lstStyle/>
          <a:p>
            <a:r>
              <a:rPr lang="en-GB" dirty="0" err="1">
                <a:latin typeface="Arial" panose="020B0604020202020204" pitchFamily="34" charset="0"/>
                <a:cs typeface="Arial" panose="020B0604020202020204" pitchFamily="34" charset="0"/>
              </a:rPr>
              <a:t>Ymchwiliwch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gwmpas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Proffesiynau'r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Blynyddoedd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Cynnar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grwpiau</a:t>
            </a:r>
            <a:r>
              <a:rPr lang="en-GB"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1217766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FF3C8A-3F24-F16B-005A-7F5B87FA1ADE}"/>
              </a:ext>
            </a:extLst>
          </p:cNvPr>
          <p:cNvSpPr>
            <a:spLocks noGrp="1"/>
          </p:cNvSpPr>
          <p:nvPr>
            <p:ph idx="1"/>
          </p:nvPr>
        </p:nvSpPr>
        <p:spPr>
          <a:xfrm>
            <a:off x="230114" y="1825625"/>
            <a:ext cx="8683772" cy="3640897"/>
          </a:xfrm>
        </p:spPr>
        <p:txBody>
          <a:bodyPr/>
          <a:lstStyle/>
          <a:p>
            <a:pPr marL="0" indent="0">
              <a:buNone/>
            </a:pPr>
            <a:r>
              <a:rPr lang="en-GB" dirty="0" err="1"/>
              <a:t>Rhestr</a:t>
            </a:r>
            <a:r>
              <a:rPr lang="en-GB" dirty="0"/>
              <a:t> </a:t>
            </a:r>
            <a:r>
              <a:rPr lang="en-GB" dirty="0" err="1"/>
              <a:t>Ddarllen</a:t>
            </a:r>
            <a:r>
              <a:rPr lang="en-GB" dirty="0"/>
              <a:t> / Reading List:</a:t>
            </a:r>
            <a:endParaRPr lang="en-GB" dirty="0">
              <a:hlinkClick r:id="rId3"/>
            </a:endParaRPr>
          </a:p>
          <a:p>
            <a:r>
              <a:rPr lang="en-GB" dirty="0">
                <a:hlinkClick r:id="rId3"/>
              </a:rPr>
              <a:t>ECEY4009/C </a:t>
            </a:r>
            <a:r>
              <a:rPr lang="en-GB" dirty="0" err="1">
                <a:hlinkClick r:id="rId3"/>
              </a:rPr>
              <a:t>Yr</a:t>
            </a:r>
            <a:r>
              <a:rPr lang="en-GB" dirty="0">
                <a:hlinkClick r:id="rId3"/>
              </a:rPr>
              <a:t> </a:t>
            </a:r>
            <a:r>
              <a:rPr lang="en-GB" dirty="0" err="1">
                <a:hlinkClick r:id="rId3"/>
              </a:rPr>
              <a:t>Ymarferydd</a:t>
            </a:r>
            <a:r>
              <a:rPr lang="en-GB" dirty="0">
                <a:hlinkClick r:id="rId3"/>
              </a:rPr>
              <a:t> </a:t>
            </a:r>
            <a:r>
              <a:rPr lang="en-GB" dirty="0" err="1">
                <a:hlinkClick r:id="rId3"/>
              </a:rPr>
              <a:t>Proffesiynol</a:t>
            </a:r>
            <a:r>
              <a:rPr lang="en-GB" dirty="0">
                <a:hlinkClick r:id="rId3"/>
              </a:rPr>
              <a:t> / The Professional Practitioner (exlibrisgroup.com)</a:t>
            </a:r>
            <a:r>
              <a:rPr lang="en-GB" dirty="0"/>
              <a:t> </a:t>
            </a:r>
          </a:p>
          <a:p>
            <a:endParaRPr lang="en-GB" dirty="0"/>
          </a:p>
          <a:p>
            <a:pPr marL="0" indent="0">
              <a:buNone/>
            </a:pPr>
            <a:r>
              <a:rPr lang="en-GB" dirty="0"/>
              <a:t>Cite them Right webpage: </a:t>
            </a:r>
          </a:p>
          <a:p>
            <a:r>
              <a:rPr lang="en-GB" dirty="0">
                <a:hlinkClick r:id="rId4"/>
              </a:rPr>
              <a:t>Cite Them Right - Home (uwtsd.ac.uk)</a:t>
            </a:r>
            <a:endParaRPr lang="en-GB" dirty="0"/>
          </a:p>
          <a:p>
            <a:endParaRPr lang="en-GB" dirty="0"/>
          </a:p>
          <a:p>
            <a:endParaRPr lang="en-GB" dirty="0"/>
          </a:p>
        </p:txBody>
      </p:sp>
      <p:sp>
        <p:nvSpPr>
          <p:cNvPr id="4" name="TextBox 3">
            <a:extLst>
              <a:ext uri="{FF2B5EF4-FFF2-40B4-BE49-F238E27FC236}">
                <a16:creationId xmlns:a16="http://schemas.microsoft.com/office/drawing/2014/main" id="{C41EB3F3-8EA0-A4ED-9E7B-B95F00FB5CA7}"/>
              </a:ext>
            </a:extLst>
          </p:cNvPr>
          <p:cNvSpPr txBox="1"/>
          <p:nvPr/>
        </p:nvSpPr>
        <p:spPr>
          <a:xfrm>
            <a:off x="363337" y="553902"/>
            <a:ext cx="4390331" cy="769441"/>
          </a:xfrm>
          <a:prstGeom prst="rect">
            <a:avLst/>
          </a:prstGeom>
          <a:noFill/>
        </p:spPr>
        <p:txBody>
          <a:bodyPr wrap="square" rtlCol="0">
            <a:spAutoFit/>
          </a:bodyPr>
          <a:lstStyle/>
          <a:p>
            <a:r>
              <a:rPr lang="en-GB" sz="4400" dirty="0">
                <a:latin typeface="Arial" panose="020B0604020202020204" pitchFamily="34" charset="0"/>
                <a:cs typeface="Arial" panose="020B0604020202020204" pitchFamily="34" charset="0"/>
              </a:rPr>
              <a:t>Moodle </a:t>
            </a:r>
          </a:p>
        </p:txBody>
      </p:sp>
    </p:spTree>
    <p:extLst>
      <p:ext uri="{BB962C8B-B14F-4D97-AF65-F5344CB8AC3E}">
        <p14:creationId xmlns:p14="http://schemas.microsoft.com/office/powerpoint/2010/main" val="4226180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2340</Words>
  <Application>Microsoft Office PowerPoint</Application>
  <PresentationFormat>On-screen Show (4:3)</PresentationFormat>
  <Paragraphs>316</Paragraphs>
  <Slides>31</Slides>
  <Notes>17</Notes>
  <HiddenSlides>0</HiddenSlides>
  <MMClips>0</MMClips>
  <ScaleCrop>false</ScaleCrop>
  <HeadingPairs>
    <vt:vector size="6" baseType="variant">
      <vt:variant>
        <vt:lpstr>Fonts Used</vt:lpstr>
      </vt:variant>
      <vt:variant>
        <vt:i4>5</vt:i4>
      </vt:variant>
      <vt:variant>
        <vt:lpstr>Theme</vt:lpstr>
      </vt:variant>
      <vt:variant>
        <vt:i4>19</vt:i4>
      </vt:variant>
      <vt:variant>
        <vt:lpstr>Slide Titles</vt:lpstr>
      </vt:variant>
      <vt:variant>
        <vt:i4>31</vt:i4>
      </vt:variant>
    </vt:vector>
  </HeadingPairs>
  <TitlesOfParts>
    <vt:vector size="55" baseType="lpstr">
      <vt:lpstr>Arial</vt:lpstr>
      <vt:lpstr>Calibri</vt:lpstr>
      <vt:lpstr>Calibri Light</vt:lpstr>
      <vt:lpstr>Symbol</vt:lpstr>
      <vt:lpstr>Times New Roman</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ECEY4009C: Ymarferydd Proffesiynol  ECEY4009: Professional Practitioner  </vt:lpstr>
      <vt:lpstr>PowerPoint Presentation</vt:lpstr>
      <vt:lpstr>Sgiliau Cyflogadwyedd/Trosglwyddadwy Employability/Transferable Skills</vt:lpstr>
      <vt:lpstr>Rhaglen Ymarferydd Blynyddoedd Cynnar Early Years Practitioner programme</vt:lpstr>
      <vt:lpstr>Cynnwys Modiwl / Module Content</vt:lpstr>
      <vt:lpstr>Deilliannau Dysgu</vt:lpstr>
      <vt:lpstr>Learning Outcomes</vt:lpstr>
      <vt:lpstr>ECEY4009/C Aseiniadau: Portffolio o dair rhan (sy'n cyfateb i 3000 o eiriau)  ECEY4009 Assignment: Portfolio of three parts (equivalent to 3000 words) </vt:lpstr>
      <vt:lpstr>Rhan / Part 1: </vt:lpstr>
      <vt:lpstr>PowerPoint Presentation</vt:lpstr>
      <vt:lpstr>Rhan 2:</vt:lpstr>
      <vt:lpstr>Part 2: </vt:lpstr>
      <vt:lpstr>PowerPoint Presentation</vt:lpstr>
      <vt:lpstr>PowerPoint Presentation</vt:lpstr>
      <vt:lpstr>Rhan 3:Traethawd ysgrifenedig:  </vt:lpstr>
      <vt:lpstr>Rhan 3 (parhad)</vt:lpstr>
      <vt:lpstr>Part 3: Written Essay  </vt:lpstr>
      <vt:lpstr>Part 3 (continued)</vt:lpstr>
      <vt:lpstr>Meini Prawf Asesu Generig  Generic Assessment Criteria </vt:lpstr>
      <vt:lpstr>Meini Prawf Asesu Generig  Generic Assessment Criteria </vt:lpstr>
      <vt:lpstr>Meini Prawf Asesu Generig  Generic Assessment Criteria </vt:lpstr>
      <vt:lpstr>Meini Prawf Asesu Generig  Generic Assessment Criteria </vt:lpstr>
      <vt:lpstr>Meini Prawf Asesu Generig  Generic Assessment Criteria </vt:lpstr>
      <vt:lpstr>Amgylchiadau Esgusodol (EC) Extenuating Circumstances (EC)</vt:lpstr>
      <vt:lpstr>Cyflwyniadau Hwyr  Late Submissions</vt:lpstr>
      <vt:lpstr>Materion TGCh? ICT issues?</vt:lpstr>
      <vt:lpstr>Cyfle i ofyn cwestiynau?  An opportunity to ask questions?</vt:lpstr>
      <vt:lpstr>Gweithgaredd / Activity</vt:lpstr>
      <vt:lpstr>Gweithgaredd / Activity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Rachel Iles</cp:lastModifiedBy>
  <cp:revision>8</cp:revision>
  <dcterms:created xsi:type="dcterms:W3CDTF">2021-03-10T12:10:47Z</dcterms:created>
  <dcterms:modified xsi:type="dcterms:W3CDTF">2023-08-15T13:59:43Z</dcterms:modified>
</cp:coreProperties>
</file>