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E4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143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5A6C99-8109-40E8-80E3-98E787BB429E}" type="doc">
      <dgm:prSet loTypeId="urn:microsoft.com/office/officeart/2005/8/layout/hierarchy4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181CF08F-92FF-475A-84B0-AAC2C5DF1CE5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Digital fitting and </a:t>
          </a:r>
          <a:r>
            <a:rPr lang="en-US" sz="900" b="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personalised</a:t>
          </a: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tools can improve fit accuracy.</a:t>
          </a:r>
        </a:p>
      </dgm:t>
    </dgm:pt>
    <dgm:pt modelId="{3FCBB359-E075-4C78-91D1-D9CD58C835A9}" type="parTrans" cxnId="{CA89E27D-541A-44B1-B2FB-57833870E14E}">
      <dgm:prSet/>
      <dgm:spPr/>
      <dgm:t>
        <a:bodyPr/>
        <a:lstStyle/>
        <a:p>
          <a:endParaRPr lang="en-US"/>
        </a:p>
      </dgm:t>
    </dgm:pt>
    <dgm:pt modelId="{EABEA878-CE07-431F-8FB3-668D56B247B6}" type="sibTrans" cxnId="{CA89E27D-541A-44B1-B2FB-57833870E14E}">
      <dgm:prSet/>
      <dgm:spPr/>
      <dgm:t>
        <a:bodyPr/>
        <a:lstStyle/>
        <a:p>
          <a:endParaRPr lang="en-US"/>
        </a:p>
      </dgm:t>
    </dgm:pt>
    <dgm:pt modelId="{18C0D885-4A4B-4373-B898-5549B4C90640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Formal and business plus-size wear remains a differentiation space.</a:t>
          </a:r>
        </a:p>
      </dgm:t>
    </dgm:pt>
    <dgm:pt modelId="{A70BFE40-4A3F-4252-90B1-F381EEEBBFD5}" type="parTrans" cxnId="{B15C7D3B-71CE-457A-8908-D1B0999430C9}">
      <dgm:prSet/>
      <dgm:spPr/>
      <dgm:t>
        <a:bodyPr/>
        <a:lstStyle/>
        <a:p>
          <a:endParaRPr lang="en-US"/>
        </a:p>
      </dgm:t>
    </dgm:pt>
    <dgm:pt modelId="{54F04A46-6279-4235-949E-5E5DB127C2D6}" type="sibTrans" cxnId="{B15C7D3B-71CE-457A-8908-D1B0999430C9}">
      <dgm:prSet/>
      <dgm:spPr/>
      <dgm:t>
        <a:bodyPr/>
        <a:lstStyle/>
        <a:p>
          <a:endParaRPr lang="en-US"/>
        </a:p>
      </dgm:t>
    </dgm:pt>
    <dgm:pt modelId="{03794CE9-FDF3-4819-9C67-67F6DAA7809A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US market alone to reach USD 151.6B, offering major expansion opportunity.</a:t>
          </a:r>
        </a:p>
      </dgm:t>
    </dgm:pt>
    <dgm:pt modelId="{2311E254-E918-4671-97BA-79EFB050747E}" type="parTrans" cxnId="{49BA4682-B2F0-4991-B024-9E027AA4C504}">
      <dgm:prSet/>
      <dgm:spPr/>
      <dgm:t>
        <a:bodyPr/>
        <a:lstStyle/>
        <a:p>
          <a:endParaRPr lang="en-US"/>
        </a:p>
      </dgm:t>
    </dgm:pt>
    <dgm:pt modelId="{0C5DA72C-E254-4830-9617-A919DCD29260}" type="sibTrans" cxnId="{49BA4682-B2F0-4991-B024-9E027AA4C504}">
      <dgm:prSet/>
      <dgm:spPr/>
      <dgm:t>
        <a:bodyPr/>
        <a:lstStyle/>
        <a:p>
          <a:endParaRPr lang="en-US"/>
        </a:p>
      </dgm:t>
    </dgm:pt>
    <dgm:pt modelId="{4616691F-78CC-4F19-87E6-55E2D32CAAB7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Market growing to USD 444.4B by 2033, showing strong demand and revenue potential.</a:t>
          </a:r>
        </a:p>
      </dgm:t>
    </dgm:pt>
    <dgm:pt modelId="{5C446B74-4352-4ED2-9D79-E4E0AA507D19}" type="parTrans" cxnId="{005CABBB-AA6A-47B8-94AB-6CDDF950E1C9}">
      <dgm:prSet/>
      <dgm:spPr/>
      <dgm:t>
        <a:bodyPr/>
        <a:lstStyle/>
        <a:p>
          <a:endParaRPr lang="en-US"/>
        </a:p>
      </dgm:t>
    </dgm:pt>
    <dgm:pt modelId="{9AC432D0-85ED-4E60-9ACD-899C7F4A0B35}" type="sibTrans" cxnId="{005CABBB-AA6A-47B8-94AB-6CDDF950E1C9}">
      <dgm:prSet/>
      <dgm:spPr/>
      <dgm:t>
        <a:bodyPr/>
        <a:lstStyle/>
        <a:p>
          <a:endParaRPr lang="en-US"/>
        </a:p>
      </dgm:t>
    </dgm:pt>
    <dgm:pt modelId="{C993335B-DCC4-4CC5-BFFC-B347918F67EB}">
      <dgm:prSet custT="1"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Opportunities (Dimension Market Research, 2024)</a:t>
          </a:r>
        </a:p>
      </dgm:t>
    </dgm:pt>
    <dgm:pt modelId="{B0B4A8E1-E512-4AB2-8A1F-40F2ADB967D3}" type="parTrans" cxnId="{C86804FF-8FAF-4C2F-9D1B-F35A49019C1B}">
      <dgm:prSet/>
      <dgm:spPr/>
      <dgm:t>
        <a:bodyPr/>
        <a:lstStyle/>
        <a:p>
          <a:endParaRPr lang="en-US"/>
        </a:p>
      </dgm:t>
    </dgm:pt>
    <dgm:pt modelId="{99E16AE2-7BE6-4779-AF68-77BEB5670241}" type="sibTrans" cxnId="{C86804FF-8FAF-4C2F-9D1B-F35A49019C1B}">
      <dgm:prSet/>
      <dgm:spPr/>
      <dgm:t>
        <a:bodyPr/>
        <a:lstStyle/>
        <a:p>
          <a:endParaRPr lang="en-US"/>
        </a:p>
      </dgm:t>
    </dgm:pt>
    <dgm:pt modelId="{E4D0371E-8E76-47C2-ACC3-9D204E0C65AD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Rising body positivity drives demand for inclusive sizing and representation.</a:t>
          </a:r>
        </a:p>
      </dgm:t>
    </dgm:pt>
    <dgm:pt modelId="{DA50AB6E-2F78-4813-8813-CB8077FEE8EC}" type="parTrans" cxnId="{EB7FACC5-973A-4597-A1B3-BEEEDA068865}">
      <dgm:prSet/>
      <dgm:spPr/>
      <dgm:t>
        <a:bodyPr/>
        <a:lstStyle/>
        <a:p>
          <a:endParaRPr lang="en-US"/>
        </a:p>
      </dgm:t>
    </dgm:pt>
    <dgm:pt modelId="{82046157-F29A-4A6A-871C-9FF02E244761}" type="sibTrans" cxnId="{EB7FACC5-973A-4597-A1B3-BEEEDA068865}">
      <dgm:prSet/>
      <dgm:spPr/>
      <dgm:t>
        <a:bodyPr/>
        <a:lstStyle/>
        <a:p>
          <a:endParaRPr lang="en-US"/>
        </a:p>
      </dgm:t>
    </dgm:pt>
    <dgm:pt modelId="{456DF7FF-A558-4631-8B47-775D3192DD7F}" type="pres">
      <dgm:prSet presAssocID="{225A6C99-8109-40E8-80E3-98E787BB429E}" presName="Name0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A4541A2B-EACF-48E6-9F61-878E89A0BC05}" type="pres">
      <dgm:prSet presAssocID="{181CF08F-92FF-475A-84B0-AAC2C5DF1CE5}" presName="vertOne" presStyleCnt="0"/>
      <dgm:spPr/>
    </dgm:pt>
    <dgm:pt modelId="{6B53F35A-D235-4FF5-8F4B-41FC3AFD3C45}" type="pres">
      <dgm:prSet presAssocID="{181CF08F-92FF-475A-84B0-AAC2C5DF1CE5}" presName="txOne" presStyleLbl="node0" presStyleIdx="0" presStyleCnt="6" custScaleY="75449">
        <dgm:presLayoutVars>
          <dgm:chPref val="3"/>
        </dgm:presLayoutVars>
      </dgm:prSet>
      <dgm:spPr/>
    </dgm:pt>
    <dgm:pt modelId="{9083A082-14C2-4E78-9DA2-B5060BADDD0C}" type="pres">
      <dgm:prSet presAssocID="{181CF08F-92FF-475A-84B0-AAC2C5DF1CE5}" presName="horzOne" presStyleCnt="0"/>
      <dgm:spPr/>
    </dgm:pt>
    <dgm:pt modelId="{C59BDCEB-D479-45E6-AE95-07711A1202C2}" type="pres">
      <dgm:prSet presAssocID="{EABEA878-CE07-431F-8FB3-668D56B247B6}" presName="sibSpaceOne" presStyleCnt="0"/>
      <dgm:spPr/>
    </dgm:pt>
    <dgm:pt modelId="{CC9067B4-0F48-4124-8C21-0FFCCA60E34A}" type="pres">
      <dgm:prSet presAssocID="{E4D0371E-8E76-47C2-ACC3-9D204E0C65AD}" presName="vertOne" presStyleCnt="0"/>
      <dgm:spPr/>
    </dgm:pt>
    <dgm:pt modelId="{67123F06-16F9-4F68-B8FE-796905B7053D}" type="pres">
      <dgm:prSet presAssocID="{E4D0371E-8E76-47C2-ACC3-9D204E0C65AD}" presName="txOne" presStyleLbl="node0" presStyleIdx="1" presStyleCnt="6" custScaleY="75449">
        <dgm:presLayoutVars>
          <dgm:chPref val="3"/>
        </dgm:presLayoutVars>
      </dgm:prSet>
      <dgm:spPr/>
    </dgm:pt>
    <dgm:pt modelId="{24311D6B-FFCF-4E3D-B1DE-88855487A57D}" type="pres">
      <dgm:prSet presAssocID="{E4D0371E-8E76-47C2-ACC3-9D204E0C65AD}" presName="horzOne" presStyleCnt="0"/>
      <dgm:spPr/>
    </dgm:pt>
    <dgm:pt modelId="{2AB2D181-010B-48C6-9F53-FE6BCAB6E888}" type="pres">
      <dgm:prSet presAssocID="{82046157-F29A-4A6A-871C-9FF02E244761}" presName="sibSpaceOne" presStyleCnt="0"/>
      <dgm:spPr/>
    </dgm:pt>
    <dgm:pt modelId="{4E95B228-446F-4FC9-96BD-B547E3109A8B}" type="pres">
      <dgm:prSet presAssocID="{18C0D885-4A4B-4373-B898-5549B4C90640}" presName="vertOne" presStyleCnt="0"/>
      <dgm:spPr/>
    </dgm:pt>
    <dgm:pt modelId="{00B7BB3F-C019-4193-B7A1-895186857EF7}" type="pres">
      <dgm:prSet presAssocID="{18C0D885-4A4B-4373-B898-5549B4C90640}" presName="txOne" presStyleLbl="node0" presStyleIdx="2" presStyleCnt="6" custScaleY="75449">
        <dgm:presLayoutVars>
          <dgm:chPref val="3"/>
        </dgm:presLayoutVars>
      </dgm:prSet>
      <dgm:spPr/>
    </dgm:pt>
    <dgm:pt modelId="{425F3B9F-3EA0-4EB8-B7D6-FF4015FF4F2A}" type="pres">
      <dgm:prSet presAssocID="{18C0D885-4A4B-4373-B898-5549B4C90640}" presName="horzOne" presStyleCnt="0"/>
      <dgm:spPr/>
    </dgm:pt>
    <dgm:pt modelId="{59257D8C-26CD-45D3-B40F-E184DCAC726C}" type="pres">
      <dgm:prSet presAssocID="{54F04A46-6279-4235-949E-5E5DB127C2D6}" presName="sibSpaceOne" presStyleCnt="0"/>
      <dgm:spPr/>
    </dgm:pt>
    <dgm:pt modelId="{E02FD6B1-C81E-45A5-AB4E-CA961BEA3591}" type="pres">
      <dgm:prSet presAssocID="{03794CE9-FDF3-4819-9C67-67F6DAA7809A}" presName="vertOne" presStyleCnt="0"/>
      <dgm:spPr/>
    </dgm:pt>
    <dgm:pt modelId="{7A0B709B-AACD-4CBC-8AB4-EC9AF78FCC69}" type="pres">
      <dgm:prSet presAssocID="{03794CE9-FDF3-4819-9C67-67F6DAA7809A}" presName="txOne" presStyleLbl="node0" presStyleIdx="3" presStyleCnt="6" custScaleY="75449">
        <dgm:presLayoutVars>
          <dgm:chPref val="3"/>
        </dgm:presLayoutVars>
      </dgm:prSet>
      <dgm:spPr/>
    </dgm:pt>
    <dgm:pt modelId="{322080C0-4CB9-4FEA-9EBF-D68E95654C4B}" type="pres">
      <dgm:prSet presAssocID="{03794CE9-FDF3-4819-9C67-67F6DAA7809A}" presName="horzOne" presStyleCnt="0"/>
      <dgm:spPr/>
    </dgm:pt>
    <dgm:pt modelId="{1054F67A-FE91-4308-9FCF-8B7884CDA178}" type="pres">
      <dgm:prSet presAssocID="{0C5DA72C-E254-4830-9617-A919DCD29260}" presName="sibSpaceOne" presStyleCnt="0"/>
      <dgm:spPr/>
    </dgm:pt>
    <dgm:pt modelId="{0338FFBF-5DBA-42AE-AEA7-B54987C07CEA}" type="pres">
      <dgm:prSet presAssocID="{4616691F-78CC-4F19-87E6-55E2D32CAAB7}" presName="vertOne" presStyleCnt="0"/>
      <dgm:spPr/>
    </dgm:pt>
    <dgm:pt modelId="{3A7DBC1A-887A-4F89-BACB-BDDE85E96147}" type="pres">
      <dgm:prSet presAssocID="{4616691F-78CC-4F19-87E6-55E2D32CAAB7}" presName="txOne" presStyleLbl="node0" presStyleIdx="4" presStyleCnt="6" custScaleY="75449">
        <dgm:presLayoutVars>
          <dgm:chPref val="3"/>
        </dgm:presLayoutVars>
      </dgm:prSet>
      <dgm:spPr/>
    </dgm:pt>
    <dgm:pt modelId="{C940F7EB-FFE1-4394-87E8-6552EDCF05A8}" type="pres">
      <dgm:prSet presAssocID="{4616691F-78CC-4F19-87E6-55E2D32CAAB7}" presName="horzOne" presStyleCnt="0"/>
      <dgm:spPr/>
    </dgm:pt>
    <dgm:pt modelId="{3171D52D-8C81-4B4E-B4F4-1ED74E6F56BE}" type="pres">
      <dgm:prSet presAssocID="{9AC432D0-85ED-4E60-9ACD-899C7F4A0B35}" presName="sibSpaceOne" presStyleCnt="0"/>
      <dgm:spPr/>
    </dgm:pt>
    <dgm:pt modelId="{7F3A5D1F-5429-4CE6-AA25-C80B8653D78A}" type="pres">
      <dgm:prSet presAssocID="{C993335B-DCC4-4CC5-BFFC-B347918F67EB}" presName="vertOne" presStyleCnt="0"/>
      <dgm:spPr/>
    </dgm:pt>
    <dgm:pt modelId="{B309C91D-EF36-4DE7-AD25-43B0F6C06D88}" type="pres">
      <dgm:prSet presAssocID="{C993335B-DCC4-4CC5-BFFC-B347918F67EB}" presName="txOne" presStyleLbl="node0" presStyleIdx="5" presStyleCnt="6" custScaleX="100667" custScaleY="75449">
        <dgm:presLayoutVars>
          <dgm:chPref val="3"/>
        </dgm:presLayoutVars>
      </dgm:prSet>
      <dgm:spPr/>
    </dgm:pt>
    <dgm:pt modelId="{CCE487F0-8E21-4BBE-84A2-B017225BFBB4}" type="pres">
      <dgm:prSet presAssocID="{C993335B-DCC4-4CC5-BFFC-B347918F67EB}" presName="horzOne" presStyleCnt="0"/>
      <dgm:spPr/>
    </dgm:pt>
  </dgm:ptLst>
  <dgm:cxnLst>
    <dgm:cxn modelId="{5CC0F31C-F4F1-46BA-B3A3-E9877A5CFE23}" type="presOf" srcId="{181CF08F-92FF-475A-84B0-AAC2C5DF1CE5}" destId="{6B53F35A-D235-4FF5-8F4B-41FC3AFD3C45}" srcOrd="0" destOrd="0" presId="urn:microsoft.com/office/officeart/2005/8/layout/hierarchy4"/>
    <dgm:cxn modelId="{B15C7D3B-71CE-457A-8908-D1B0999430C9}" srcId="{225A6C99-8109-40E8-80E3-98E787BB429E}" destId="{18C0D885-4A4B-4373-B898-5549B4C90640}" srcOrd="2" destOrd="0" parTransId="{A70BFE40-4A3F-4252-90B1-F381EEEBBFD5}" sibTransId="{54F04A46-6279-4235-949E-5E5DB127C2D6}"/>
    <dgm:cxn modelId="{CA89E27D-541A-44B1-B2FB-57833870E14E}" srcId="{225A6C99-8109-40E8-80E3-98E787BB429E}" destId="{181CF08F-92FF-475A-84B0-AAC2C5DF1CE5}" srcOrd="0" destOrd="0" parTransId="{3FCBB359-E075-4C78-91D1-D9CD58C835A9}" sibTransId="{EABEA878-CE07-431F-8FB3-668D56B247B6}"/>
    <dgm:cxn modelId="{49BA4682-B2F0-4991-B024-9E027AA4C504}" srcId="{225A6C99-8109-40E8-80E3-98E787BB429E}" destId="{03794CE9-FDF3-4819-9C67-67F6DAA7809A}" srcOrd="3" destOrd="0" parTransId="{2311E254-E918-4671-97BA-79EFB050747E}" sibTransId="{0C5DA72C-E254-4830-9617-A919DCD29260}"/>
    <dgm:cxn modelId="{C80C44A8-A067-4D0D-A4FB-ECFC7140C630}" type="presOf" srcId="{18C0D885-4A4B-4373-B898-5549B4C90640}" destId="{00B7BB3F-C019-4193-B7A1-895186857EF7}" srcOrd="0" destOrd="0" presId="urn:microsoft.com/office/officeart/2005/8/layout/hierarchy4"/>
    <dgm:cxn modelId="{005CABBB-AA6A-47B8-94AB-6CDDF950E1C9}" srcId="{225A6C99-8109-40E8-80E3-98E787BB429E}" destId="{4616691F-78CC-4F19-87E6-55E2D32CAAB7}" srcOrd="4" destOrd="0" parTransId="{5C446B74-4352-4ED2-9D79-E4E0AA507D19}" sibTransId="{9AC432D0-85ED-4E60-9ACD-899C7F4A0B35}"/>
    <dgm:cxn modelId="{EB7FACC5-973A-4597-A1B3-BEEEDA068865}" srcId="{225A6C99-8109-40E8-80E3-98E787BB429E}" destId="{E4D0371E-8E76-47C2-ACC3-9D204E0C65AD}" srcOrd="1" destOrd="0" parTransId="{DA50AB6E-2F78-4813-8813-CB8077FEE8EC}" sibTransId="{82046157-F29A-4A6A-871C-9FF02E244761}"/>
    <dgm:cxn modelId="{F7B9A7CC-497F-44EA-88DD-6AC5DC4A441D}" type="presOf" srcId="{225A6C99-8109-40E8-80E3-98E787BB429E}" destId="{456DF7FF-A558-4631-8B47-775D3192DD7F}" srcOrd="0" destOrd="0" presId="urn:microsoft.com/office/officeart/2005/8/layout/hierarchy4"/>
    <dgm:cxn modelId="{CE4423E0-E2E7-41BF-AE1E-A2D8394137F1}" type="presOf" srcId="{4616691F-78CC-4F19-87E6-55E2D32CAAB7}" destId="{3A7DBC1A-887A-4F89-BACB-BDDE85E96147}" srcOrd="0" destOrd="0" presId="urn:microsoft.com/office/officeart/2005/8/layout/hierarchy4"/>
    <dgm:cxn modelId="{30DF47E6-A94B-4168-8806-18CC8C25BE9E}" type="presOf" srcId="{03794CE9-FDF3-4819-9C67-67F6DAA7809A}" destId="{7A0B709B-AACD-4CBC-8AB4-EC9AF78FCC69}" srcOrd="0" destOrd="0" presId="urn:microsoft.com/office/officeart/2005/8/layout/hierarchy4"/>
    <dgm:cxn modelId="{C3D211E8-021D-4C37-8753-8B29A25B7CF4}" type="presOf" srcId="{C993335B-DCC4-4CC5-BFFC-B347918F67EB}" destId="{B309C91D-EF36-4DE7-AD25-43B0F6C06D88}" srcOrd="0" destOrd="0" presId="urn:microsoft.com/office/officeart/2005/8/layout/hierarchy4"/>
    <dgm:cxn modelId="{5208AFF7-8A01-45FD-B92D-F761C9AB03F3}" type="presOf" srcId="{E4D0371E-8E76-47C2-ACC3-9D204E0C65AD}" destId="{67123F06-16F9-4F68-B8FE-796905B7053D}" srcOrd="0" destOrd="0" presId="urn:microsoft.com/office/officeart/2005/8/layout/hierarchy4"/>
    <dgm:cxn modelId="{C86804FF-8FAF-4C2F-9D1B-F35A49019C1B}" srcId="{225A6C99-8109-40E8-80E3-98E787BB429E}" destId="{C993335B-DCC4-4CC5-BFFC-B347918F67EB}" srcOrd="5" destOrd="0" parTransId="{B0B4A8E1-E512-4AB2-8A1F-40F2ADB967D3}" sibTransId="{99E16AE2-7BE6-4779-AF68-77BEB5670241}"/>
    <dgm:cxn modelId="{A76DCFEF-249C-4DD2-9A1B-CA857A6464DD}" type="presParOf" srcId="{456DF7FF-A558-4631-8B47-775D3192DD7F}" destId="{A4541A2B-EACF-48E6-9F61-878E89A0BC05}" srcOrd="0" destOrd="0" presId="urn:microsoft.com/office/officeart/2005/8/layout/hierarchy4"/>
    <dgm:cxn modelId="{CAAC0506-8517-4D3C-984D-38D9CFF521D2}" type="presParOf" srcId="{A4541A2B-EACF-48E6-9F61-878E89A0BC05}" destId="{6B53F35A-D235-4FF5-8F4B-41FC3AFD3C45}" srcOrd="0" destOrd="0" presId="urn:microsoft.com/office/officeart/2005/8/layout/hierarchy4"/>
    <dgm:cxn modelId="{A653B98C-B65E-46B6-973A-651BBA4773BC}" type="presParOf" srcId="{A4541A2B-EACF-48E6-9F61-878E89A0BC05}" destId="{9083A082-14C2-4E78-9DA2-B5060BADDD0C}" srcOrd="1" destOrd="0" presId="urn:microsoft.com/office/officeart/2005/8/layout/hierarchy4"/>
    <dgm:cxn modelId="{F8DD9D50-633E-4DF1-B8E0-262FF5C8F970}" type="presParOf" srcId="{456DF7FF-A558-4631-8B47-775D3192DD7F}" destId="{C59BDCEB-D479-45E6-AE95-07711A1202C2}" srcOrd="1" destOrd="0" presId="urn:microsoft.com/office/officeart/2005/8/layout/hierarchy4"/>
    <dgm:cxn modelId="{02533A27-DDFC-4409-AC58-12B0F5E1C8BB}" type="presParOf" srcId="{456DF7FF-A558-4631-8B47-775D3192DD7F}" destId="{CC9067B4-0F48-4124-8C21-0FFCCA60E34A}" srcOrd="2" destOrd="0" presId="urn:microsoft.com/office/officeart/2005/8/layout/hierarchy4"/>
    <dgm:cxn modelId="{C1F795D7-EF23-419B-9508-20F00027143E}" type="presParOf" srcId="{CC9067B4-0F48-4124-8C21-0FFCCA60E34A}" destId="{67123F06-16F9-4F68-B8FE-796905B7053D}" srcOrd="0" destOrd="0" presId="urn:microsoft.com/office/officeart/2005/8/layout/hierarchy4"/>
    <dgm:cxn modelId="{F997661F-94B8-4CFA-B0D6-1F84BB531492}" type="presParOf" srcId="{CC9067B4-0F48-4124-8C21-0FFCCA60E34A}" destId="{24311D6B-FFCF-4E3D-B1DE-88855487A57D}" srcOrd="1" destOrd="0" presId="urn:microsoft.com/office/officeart/2005/8/layout/hierarchy4"/>
    <dgm:cxn modelId="{5B26D167-3CCF-46E5-9479-4B1ACD927535}" type="presParOf" srcId="{456DF7FF-A558-4631-8B47-775D3192DD7F}" destId="{2AB2D181-010B-48C6-9F53-FE6BCAB6E888}" srcOrd="3" destOrd="0" presId="urn:microsoft.com/office/officeart/2005/8/layout/hierarchy4"/>
    <dgm:cxn modelId="{E272BCA0-21F3-43B8-9BA7-86B748BEE72D}" type="presParOf" srcId="{456DF7FF-A558-4631-8B47-775D3192DD7F}" destId="{4E95B228-446F-4FC9-96BD-B547E3109A8B}" srcOrd="4" destOrd="0" presId="urn:microsoft.com/office/officeart/2005/8/layout/hierarchy4"/>
    <dgm:cxn modelId="{296CF5D1-1BFC-4845-9245-6E9160F7CF14}" type="presParOf" srcId="{4E95B228-446F-4FC9-96BD-B547E3109A8B}" destId="{00B7BB3F-C019-4193-B7A1-895186857EF7}" srcOrd="0" destOrd="0" presId="urn:microsoft.com/office/officeart/2005/8/layout/hierarchy4"/>
    <dgm:cxn modelId="{5C98C73B-983F-4CAA-AE36-585F6CFA1C61}" type="presParOf" srcId="{4E95B228-446F-4FC9-96BD-B547E3109A8B}" destId="{425F3B9F-3EA0-4EB8-B7D6-FF4015FF4F2A}" srcOrd="1" destOrd="0" presId="urn:microsoft.com/office/officeart/2005/8/layout/hierarchy4"/>
    <dgm:cxn modelId="{10AD3F8B-9AEB-4269-A290-87D70E9CBDC2}" type="presParOf" srcId="{456DF7FF-A558-4631-8B47-775D3192DD7F}" destId="{59257D8C-26CD-45D3-B40F-E184DCAC726C}" srcOrd="5" destOrd="0" presId="urn:microsoft.com/office/officeart/2005/8/layout/hierarchy4"/>
    <dgm:cxn modelId="{57288B19-CCE6-48DF-B418-B575AB5ADF34}" type="presParOf" srcId="{456DF7FF-A558-4631-8B47-775D3192DD7F}" destId="{E02FD6B1-C81E-45A5-AB4E-CA961BEA3591}" srcOrd="6" destOrd="0" presId="urn:microsoft.com/office/officeart/2005/8/layout/hierarchy4"/>
    <dgm:cxn modelId="{000BFC55-8F3A-4ECF-9754-1BDC976EDC00}" type="presParOf" srcId="{E02FD6B1-C81E-45A5-AB4E-CA961BEA3591}" destId="{7A0B709B-AACD-4CBC-8AB4-EC9AF78FCC69}" srcOrd="0" destOrd="0" presId="urn:microsoft.com/office/officeart/2005/8/layout/hierarchy4"/>
    <dgm:cxn modelId="{F13000DD-5BDF-4EED-A364-645C8BA7BC8D}" type="presParOf" srcId="{E02FD6B1-C81E-45A5-AB4E-CA961BEA3591}" destId="{322080C0-4CB9-4FEA-9EBF-D68E95654C4B}" srcOrd="1" destOrd="0" presId="urn:microsoft.com/office/officeart/2005/8/layout/hierarchy4"/>
    <dgm:cxn modelId="{1B9E05DE-8426-413B-8E50-941F0C80EB63}" type="presParOf" srcId="{456DF7FF-A558-4631-8B47-775D3192DD7F}" destId="{1054F67A-FE91-4308-9FCF-8B7884CDA178}" srcOrd="7" destOrd="0" presId="urn:microsoft.com/office/officeart/2005/8/layout/hierarchy4"/>
    <dgm:cxn modelId="{1AF8FE84-CCB3-4C00-A58A-3FD2757F7400}" type="presParOf" srcId="{456DF7FF-A558-4631-8B47-775D3192DD7F}" destId="{0338FFBF-5DBA-42AE-AEA7-B54987C07CEA}" srcOrd="8" destOrd="0" presId="urn:microsoft.com/office/officeart/2005/8/layout/hierarchy4"/>
    <dgm:cxn modelId="{09F40A3E-1BFA-4EC3-894B-DB2EFEA11D41}" type="presParOf" srcId="{0338FFBF-5DBA-42AE-AEA7-B54987C07CEA}" destId="{3A7DBC1A-887A-4F89-BACB-BDDE85E96147}" srcOrd="0" destOrd="0" presId="urn:microsoft.com/office/officeart/2005/8/layout/hierarchy4"/>
    <dgm:cxn modelId="{DF72FBA0-5134-4CBB-B76A-D0F7BD4CC3EF}" type="presParOf" srcId="{0338FFBF-5DBA-42AE-AEA7-B54987C07CEA}" destId="{C940F7EB-FFE1-4394-87E8-6552EDCF05A8}" srcOrd="1" destOrd="0" presId="urn:microsoft.com/office/officeart/2005/8/layout/hierarchy4"/>
    <dgm:cxn modelId="{2C717101-339D-4D1E-9F77-77187B1156EB}" type="presParOf" srcId="{456DF7FF-A558-4631-8B47-775D3192DD7F}" destId="{3171D52D-8C81-4B4E-B4F4-1ED74E6F56BE}" srcOrd="9" destOrd="0" presId="urn:microsoft.com/office/officeart/2005/8/layout/hierarchy4"/>
    <dgm:cxn modelId="{630E7C6F-CBCD-4181-849F-18D85292D378}" type="presParOf" srcId="{456DF7FF-A558-4631-8B47-775D3192DD7F}" destId="{7F3A5D1F-5429-4CE6-AA25-C80B8653D78A}" srcOrd="10" destOrd="0" presId="urn:microsoft.com/office/officeart/2005/8/layout/hierarchy4"/>
    <dgm:cxn modelId="{5195DCEB-EB6F-49D0-B2BD-B820301DC71F}" type="presParOf" srcId="{7F3A5D1F-5429-4CE6-AA25-C80B8653D78A}" destId="{B309C91D-EF36-4DE7-AD25-43B0F6C06D88}" srcOrd="0" destOrd="0" presId="urn:microsoft.com/office/officeart/2005/8/layout/hierarchy4"/>
    <dgm:cxn modelId="{1CF04155-1E3A-4532-9F5F-857CA29669AD}" type="presParOf" srcId="{7F3A5D1F-5429-4CE6-AA25-C80B8653D78A}" destId="{CCE487F0-8E21-4BBE-84A2-B017225BFBB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7FCA5A-D7AD-48CD-A37A-7EAB3D8C17F6}" type="doc">
      <dgm:prSet loTypeId="urn:microsoft.com/office/officeart/2005/8/layout/hierarchy4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1DEF5D35-3120-440B-BEF3-EDA874577A21}">
      <dgm:prSet custT="1"/>
      <dgm:spPr>
        <a:solidFill>
          <a:schemeClr val="accent4">
            <a:lumMod val="20000"/>
            <a:lumOff val="80000"/>
          </a:schemeClr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According to a survey by Kashti (2024), only 43% of items returned in “plus size” searches were truly plus size.</a:t>
          </a:r>
        </a:p>
      </dgm:t>
    </dgm:pt>
    <dgm:pt modelId="{EBBF7086-2417-421B-AD63-6A607FD06F1C}" type="parTrans" cxnId="{A70CECAE-87FB-4006-B89F-79DDED6387DF}">
      <dgm:prSet/>
      <dgm:spPr/>
      <dgm:t>
        <a:bodyPr/>
        <a:lstStyle/>
        <a:p>
          <a:endParaRPr lang="en-US"/>
        </a:p>
      </dgm:t>
    </dgm:pt>
    <dgm:pt modelId="{28963C80-53DF-4A5E-8A99-A23B2DA012D6}" type="sibTrans" cxnId="{A70CECAE-87FB-4006-B89F-79DDED6387DF}">
      <dgm:prSet/>
      <dgm:spPr/>
      <dgm:t>
        <a:bodyPr/>
        <a:lstStyle/>
        <a:p>
          <a:endParaRPr lang="en-US"/>
        </a:p>
      </dgm:t>
    </dgm:pt>
    <dgm:pt modelId="{5311D635-980D-4592-B6B2-2FAFA6C3DBCD}">
      <dgm:prSet custT="1"/>
      <dgm:spPr>
        <a:solidFill>
          <a:schemeClr val="accent4">
            <a:lumMod val="20000"/>
            <a:lumOff val="80000"/>
          </a:schemeClr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 quarter of retailers limited extended sizing to categories such as denim (Kashti, 2024).</a:t>
          </a:r>
        </a:p>
      </dgm:t>
    </dgm:pt>
    <dgm:pt modelId="{F68A5B02-0CCA-4369-AAF5-263B8EB3714B}" type="parTrans" cxnId="{3C74CE0B-6DAD-48D7-B0DA-41F7EEED806C}">
      <dgm:prSet/>
      <dgm:spPr/>
      <dgm:t>
        <a:bodyPr/>
        <a:lstStyle/>
        <a:p>
          <a:endParaRPr lang="en-US"/>
        </a:p>
      </dgm:t>
    </dgm:pt>
    <dgm:pt modelId="{F14FD042-42CE-410B-AC31-ED77B5E5DD2F}" type="sibTrans" cxnId="{3C74CE0B-6DAD-48D7-B0DA-41F7EEED806C}">
      <dgm:prSet/>
      <dgm:spPr/>
      <dgm:t>
        <a:bodyPr/>
        <a:lstStyle/>
        <a:p>
          <a:endParaRPr lang="en-US"/>
        </a:p>
      </dgm:t>
    </dgm:pt>
    <dgm:pt modelId="{49983A78-6239-49FF-9FBD-3C4664C4AEC3}">
      <dgm:prSet custT="1"/>
      <dgm:spPr>
        <a:solidFill>
          <a:schemeClr val="accent4">
            <a:lumMod val="20000"/>
            <a:lumOff val="80000"/>
          </a:schemeClr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average American woman has a 38.7 inch waist, but Brandy Melville jeans measure 28 inches.</a:t>
          </a:r>
        </a:p>
      </dgm:t>
    </dgm:pt>
    <dgm:pt modelId="{278E5141-7790-40C9-A456-A8EF650BB757}" type="parTrans" cxnId="{8851D247-F0BD-4F2C-91D3-8AB421D02B20}">
      <dgm:prSet/>
      <dgm:spPr/>
      <dgm:t>
        <a:bodyPr/>
        <a:lstStyle/>
        <a:p>
          <a:endParaRPr lang="en-US"/>
        </a:p>
      </dgm:t>
    </dgm:pt>
    <dgm:pt modelId="{901E58AA-5FD1-4A0A-AF19-F25840614F96}" type="sibTrans" cxnId="{8851D247-F0BD-4F2C-91D3-8AB421D02B20}">
      <dgm:prSet/>
      <dgm:spPr/>
      <dgm:t>
        <a:bodyPr/>
        <a:lstStyle/>
        <a:p>
          <a:endParaRPr lang="en-US"/>
        </a:p>
      </dgm:t>
    </dgm:pt>
    <dgm:pt modelId="{25978624-EAD1-40EB-AEC1-BE0D7B6F37A7}">
      <dgm:prSet custT="1"/>
      <dgm:spPr>
        <a:solidFill>
          <a:schemeClr val="accent4">
            <a:lumMod val="20000"/>
            <a:lumOff val="80000"/>
          </a:schemeClr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53% of American girls are unhappy with their bodies, and 78% of girls over 17 feel dissatisfied.</a:t>
          </a:r>
        </a:p>
      </dgm:t>
    </dgm:pt>
    <dgm:pt modelId="{94241536-ADFA-40E1-BEDB-0C5BFAF5113D}" type="parTrans" cxnId="{8A50178B-6386-4AA8-8D01-D46E985C85A8}">
      <dgm:prSet/>
      <dgm:spPr/>
      <dgm:t>
        <a:bodyPr/>
        <a:lstStyle/>
        <a:p>
          <a:endParaRPr lang="en-US"/>
        </a:p>
      </dgm:t>
    </dgm:pt>
    <dgm:pt modelId="{0FF69AB1-F0EB-487A-9AC6-1288631C5916}" type="sibTrans" cxnId="{8A50178B-6386-4AA8-8D01-D46E985C85A8}">
      <dgm:prSet/>
      <dgm:spPr/>
      <dgm:t>
        <a:bodyPr/>
        <a:lstStyle/>
        <a:p>
          <a:endParaRPr lang="en-US"/>
        </a:p>
      </dgm:t>
    </dgm:pt>
    <dgm:pt modelId="{0AA90B11-990A-43FE-B930-9B24AAA4073C}">
      <dgm:prSet custT="1"/>
      <dgm:spPr>
        <a:solidFill>
          <a:srgbClr val="FFC000"/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Problem Statement</a:t>
          </a:r>
        </a:p>
      </dgm:t>
    </dgm:pt>
    <dgm:pt modelId="{0A2C2466-82F1-41F4-BD7B-CFD39C89F66B}" type="parTrans" cxnId="{F6499DBD-5F48-43E2-97F5-6B2FABA9E045}">
      <dgm:prSet/>
      <dgm:spPr/>
      <dgm:t>
        <a:bodyPr/>
        <a:lstStyle/>
        <a:p>
          <a:endParaRPr lang="en-US"/>
        </a:p>
      </dgm:t>
    </dgm:pt>
    <dgm:pt modelId="{B49FCE46-21FC-4204-B891-A49FEBB600B8}" type="sibTrans" cxnId="{F6499DBD-5F48-43E2-97F5-6B2FABA9E045}">
      <dgm:prSet/>
      <dgm:spPr/>
      <dgm:t>
        <a:bodyPr/>
        <a:lstStyle/>
        <a:p>
          <a:endParaRPr lang="en-US"/>
        </a:p>
      </dgm:t>
    </dgm:pt>
    <dgm:pt modelId="{E0AA811E-73CA-4854-A19E-8030F20E24C0}">
      <dgm:prSet custT="1"/>
      <dgm:spPr>
        <a:solidFill>
          <a:schemeClr val="accent4">
            <a:lumMod val="20000"/>
            <a:lumOff val="80000"/>
          </a:schemeClr>
        </a:solidFill>
      </dgm:spPr>
      <dgm:t>
        <a:bodyPr anchor="ctr"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Only 0.3 percent of fashion shows featured plus size clothing (Maguire and Shoaib, 2024; Sustainability, 2025).</a:t>
          </a:r>
        </a:p>
      </dgm:t>
    </dgm:pt>
    <dgm:pt modelId="{266A63E4-64DB-4689-BD1B-2E31DD3C5AD9}" type="parTrans" cxnId="{034E1974-51B5-4E98-B506-8644F3EA1039}">
      <dgm:prSet/>
      <dgm:spPr/>
      <dgm:t>
        <a:bodyPr/>
        <a:lstStyle/>
        <a:p>
          <a:endParaRPr lang="en-US"/>
        </a:p>
      </dgm:t>
    </dgm:pt>
    <dgm:pt modelId="{E3C1FD6B-8B48-47FF-8AC1-107A3CDD73C6}" type="sibTrans" cxnId="{034E1974-51B5-4E98-B506-8644F3EA1039}">
      <dgm:prSet/>
      <dgm:spPr/>
      <dgm:t>
        <a:bodyPr/>
        <a:lstStyle/>
        <a:p>
          <a:endParaRPr lang="en-US"/>
        </a:p>
      </dgm:t>
    </dgm:pt>
    <dgm:pt modelId="{CF5C5767-84E7-48E1-B18F-E3829192D01C}" type="pres">
      <dgm:prSet presAssocID="{D67FCA5A-D7AD-48CD-A37A-7EAB3D8C17F6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5D1B94-A2F2-4917-90FF-C77D4FB22635}" type="pres">
      <dgm:prSet presAssocID="{0AA90B11-990A-43FE-B930-9B24AAA4073C}" presName="vertOne" presStyleCnt="0"/>
      <dgm:spPr/>
    </dgm:pt>
    <dgm:pt modelId="{04B96C95-3584-4ABB-8471-E42DEFD0B125}" type="pres">
      <dgm:prSet presAssocID="{0AA90B11-990A-43FE-B930-9B24AAA4073C}" presName="txOne" presStyleLbl="node0" presStyleIdx="0" presStyleCnt="6" custScaleY="83635">
        <dgm:presLayoutVars>
          <dgm:chPref val="3"/>
        </dgm:presLayoutVars>
      </dgm:prSet>
      <dgm:spPr/>
    </dgm:pt>
    <dgm:pt modelId="{ECEA7409-2ADD-433B-AC82-39596D199B5D}" type="pres">
      <dgm:prSet presAssocID="{0AA90B11-990A-43FE-B930-9B24AAA4073C}" presName="horzOne" presStyleCnt="0"/>
      <dgm:spPr/>
    </dgm:pt>
    <dgm:pt modelId="{EE0303AA-F160-40D6-BC64-48A4B4C70264}" type="pres">
      <dgm:prSet presAssocID="{B49FCE46-21FC-4204-B891-A49FEBB600B8}" presName="sibSpaceOne" presStyleCnt="0"/>
      <dgm:spPr/>
    </dgm:pt>
    <dgm:pt modelId="{814974C6-96B5-44A4-B07E-3DFA6F97EA5C}" type="pres">
      <dgm:prSet presAssocID="{E0AA811E-73CA-4854-A19E-8030F20E24C0}" presName="vertOne" presStyleCnt="0"/>
      <dgm:spPr/>
    </dgm:pt>
    <dgm:pt modelId="{11DE929B-ADB3-43E1-A6F8-ED4645B283D8}" type="pres">
      <dgm:prSet presAssocID="{E0AA811E-73CA-4854-A19E-8030F20E24C0}" presName="txOne" presStyleLbl="node0" presStyleIdx="1" presStyleCnt="6" custScaleY="83635">
        <dgm:presLayoutVars>
          <dgm:chPref val="3"/>
        </dgm:presLayoutVars>
      </dgm:prSet>
      <dgm:spPr/>
    </dgm:pt>
    <dgm:pt modelId="{D085A78B-6A86-42AB-95FA-D6D0A656AEC5}" type="pres">
      <dgm:prSet presAssocID="{E0AA811E-73CA-4854-A19E-8030F20E24C0}" presName="horzOne" presStyleCnt="0"/>
      <dgm:spPr/>
    </dgm:pt>
    <dgm:pt modelId="{AA76BF68-7639-4A36-815A-E087ECB42ECA}" type="pres">
      <dgm:prSet presAssocID="{E3C1FD6B-8B48-47FF-8AC1-107A3CDD73C6}" presName="sibSpaceOne" presStyleCnt="0"/>
      <dgm:spPr/>
    </dgm:pt>
    <dgm:pt modelId="{532473E7-787E-4265-970C-A7112D5415C0}" type="pres">
      <dgm:prSet presAssocID="{1DEF5D35-3120-440B-BEF3-EDA874577A21}" presName="vertOne" presStyleCnt="0"/>
      <dgm:spPr/>
    </dgm:pt>
    <dgm:pt modelId="{4868E8D3-04F0-4E2D-BA17-9DEDFE5A395D}" type="pres">
      <dgm:prSet presAssocID="{1DEF5D35-3120-440B-BEF3-EDA874577A21}" presName="txOne" presStyleLbl="node0" presStyleIdx="2" presStyleCnt="6" custScaleY="83635">
        <dgm:presLayoutVars>
          <dgm:chPref val="3"/>
        </dgm:presLayoutVars>
      </dgm:prSet>
      <dgm:spPr/>
    </dgm:pt>
    <dgm:pt modelId="{DCACA2F1-00DC-4414-BCB6-F1B14AE7AB02}" type="pres">
      <dgm:prSet presAssocID="{1DEF5D35-3120-440B-BEF3-EDA874577A21}" presName="horzOne" presStyleCnt="0"/>
      <dgm:spPr/>
    </dgm:pt>
    <dgm:pt modelId="{487E318F-6E39-4B40-8408-77CCF8CFF69C}" type="pres">
      <dgm:prSet presAssocID="{28963C80-53DF-4A5E-8A99-A23B2DA012D6}" presName="sibSpaceOne" presStyleCnt="0"/>
      <dgm:spPr/>
    </dgm:pt>
    <dgm:pt modelId="{3A2640B6-D668-415B-88D8-1023A078396D}" type="pres">
      <dgm:prSet presAssocID="{5311D635-980D-4592-B6B2-2FAFA6C3DBCD}" presName="vertOne" presStyleCnt="0"/>
      <dgm:spPr/>
    </dgm:pt>
    <dgm:pt modelId="{FC652EF7-AB6F-4885-97D7-5341681CE51C}" type="pres">
      <dgm:prSet presAssocID="{5311D635-980D-4592-B6B2-2FAFA6C3DBCD}" presName="txOne" presStyleLbl="node0" presStyleIdx="3" presStyleCnt="6" custScaleY="83635">
        <dgm:presLayoutVars>
          <dgm:chPref val="3"/>
        </dgm:presLayoutVars>
      </dgm:prSet>
      <dgm:spPr/>
    </dgm:pt>
    <dgm:pt modelId="{D2233C96-B65A-4718-942F-101DBAC4009F}" type="pres">
      <dgm:prSet presAssocID="{5311D635-980D-4592-B6B2-2FAFA6C3DBCD}" presName="horzOne" presStyleCnt="0"/>
      <dgm:spPr/>
    </dgm:pt>
    <dgm:pt modelId="{A6B17B34-4B37-46EE-A2D6-7FCA46FE54EB}" type="pres">
      <dgm:prSet presAssocID="{F14FD042-42CE-410B-AC31-ED77B5E5DD2F}" presName="sibSpaceOne" presStyleCnt="0"/>
      <dgm:spPr/>
    </dgm:pt>
    <dgm:pt modelId="{3BA5B5B6-81A6-44CB-81DD-32B9F2F56B69}" type="pres">
      <dgm:prSet presAssocID="{49983A78-6239-49FF-9FBD-3C4664C4AEC3}" presName="vertOne" presStyleCnt="0"/>
      <dgm:spPr/>
    </dgm:pt>
    <dgm:pt modelId="{2025B8D9-D5C7-4F23-A023-AE1123A8680F}" type="pres">
      <dgm:prSet presAssocID="{49983A78-6239-49FF-9FBD-3C4664C4AEC3}" presName="txOne" presStyleLbl="node0" presStyleIdx="4" presStyleCnt="6" custScaleY="83635">
        <dgm:presLayoutVars>
          <dgm:chPref val="3"/>
        </dgm:presLayoutVars>
      </dgm:prSet>
      <dgm:spPr/>
    </dgm:pt>
    <dgm:pt modelId="{1D376A51-59EE-4DCB-BB56-0EA73E9CEA83}" type="pres">
      <dgm:prSet presAssocID="{49983A78-6239-49FF-9FBD-3C4664C4AEC3}" presName="horzOne" presStyleCnt="0"/>
      <dgm:spPr/>
    </dgm:pt>
    <dgm:pt modelId="{6211EA2F-37B1-408F-96E9-A7C49FF19AF3}" type="pres">
      <dgm:prSet presAssocID="{901E58AA-5FD1-4A0A-AF19-F25840614F96}" presName="sibSpaceOne" presStyleCnt="0"/>
      <dgm:spPr/>
    </dgm:pt>
    <dgm:pt modelId="{2209B12F-5D22-4EE4-92A2-FCF91911D3EA}" type="pres">
      <dgm:prSet presAssocID="{25978624-EAD1-40EB-AEC1-BE0D7B6F37A7}" presName="vertOne" presStyleCnt="0"/>
      <dgm:spPr/>
    </dgm:pt>
    <dgm:pt modelId="{32AE9AFC-1B01-40ED-8596-73A5851886F4}" type="pres">
      <dgm:prSet presAssocID="{25978624-EAD1-40EB-AEC1-BE0D7B6F37A7}" presName="txOne" presStyleLbl="node0" presStyleIdx="5" presStyleCnt="6" custScaleY="83635">
        <dgm:presLayoutVars>
          <dgm:chPref val="3"/>
        </dgm:presLayoutVars>
      </dgm:prSet>
      <dgm:spPr/>
    </dgm:pt>
    <dgm:pt modelId="{EA320A8E-2023-4E01-ACC6-06E9D273861A}" type="pres">
      <dgm:prSet presAssocID="{25978624-EAD1-40EB-AEC1-BE0D7B6F37A7}" presName="horzOne" presStyleCnt="0"/>
      <dgm:spPr/>
    </dgm:pt>
  </dgm:ptLst>
  <dgm:cxnLst>
    <dgm:cxn modelId="{3C74CE0B-6DAD-48D7-B0DA-41F7EEED806C}" srcId="{D67FCA5A-D7AD-48CD-A37A-7EAB3D8C17F6}" destId="{5311D635-980D-4592-B6B2-2FAFA6C3DBCD}" srcOrd="3" destOrd="0" parTransId="{F68A5B02-0CCA-4369-AAF5-263B8EB3714B}" sibTransId="{F14FD042-42CE-410B-AC31-ED77B5E5DD2F}"/>
    <dgm:cxn modelId="{776F430F-BC17-496C-A6E5-A3361B5C80A6}" type="presOf" srcId="{0AA90B11-990A-43FE-B930-9B24AAA4073C}" destId="{04B96C95-3584-4ABB-8471-E42DEFD0B125}" srcOrd="0" destOrd="0" presId="urn:microsoft.com/office/officeart/2005/8/layout/hierarchy4"/>
    <dgm:cxn modelId="{3F587524-3AA0-46B6-88CC-35FB0C2E9357}" type="presOf" srcId="{1DEF5D35-3120-440B-BEF3-EDA874577A21}" destId="{4868E8D3-04F0-4E2D-BA17-9DEDFE5A395D}" srcOrd="0" destOrd="0" presId="urn:microsoft.com/office/officeart/2005/8/layout/hierarchy4"/>
    <dgm:cxn modelId="{8851D247-F0BD-4F2C-91D3-8AB421D02B20}" srcId="{D67FCA5A-D7AD-48CD-A37A-7EAB3D8C17F6}" destId="{49983A78-6239-49FF-9FBD-3C4664C4AEC3}" srcOrd="4" destOrd="0" parTransId="{278E5141-7790-40C9-A456-A8EF650BB757}" sibTransId="{901E58AA-5FD1-4A0A-AF19-F25840614F96}"/>
    <dgm:cxn modelId="{034E1974-51B5-4E98-B506-8644F3EA1039}" srcId="{D67FCA5A-D7AD-48CD-A37A-7EAB3D8C17F6}" destId="{E0AA811E-73CA-4854-A19E-8030F20E24C0}" srcOrd="1" destOrd="0" parTransId="{266A63E4-64DB-4689-BD1B-2E31DD3C5AD9}" sibTransId="{E3C1FD6B-8B48-47FF-8AC1-107A3CDD73C6}"/>
    <dgm:cxn modelId="{C9F47E7B-7EC0-4452-80F3-5933902B4615}" type="presOf" srcId="{25978624-EAD1-40EB-AEC1-BE0D7B6F37A7}" destId="{32AE9AFC-1B01-40ED-8596-73A5851886F4}" srcOrd="0" destOrd="0" presId="urn:microsoft.com/office/officeart/2005/8/layout/hierarchy4"/>
    <dgm:cxn modelId="{150EA481-9A44-4BCC-8450-90421F7678E9}" type="presOf" srcId="{5311D635-980D-4592-B6B2-2FAFA6C3DBCD}" destId="{FC652EF7-AB6F-4885-97D7-5341681CE51C}" srcOrd="0" destOrd="0" presId="urn:microsoft.com/office/officeart/2005/8/layout/hierarchy4"/>
    <dgm:cxn modelId="{E91F9E84-24D4-4CBC-B419-91A789E7DC33}" type="presOf" srcId="{49983A78-6239-49FF-9FBD-3C4664C4AEC3}" destId="{2025B8D9-D5C7-4F23-A023-AE1123A8680F}" srcOrd="0" destOrd="0" presId="urn:microsoft.com/office/officeart/2005/8/layout/hierarchy4"/>
    <dgm:cxn modelId="{8A50178B-6386-4AA8-8D01-D46E985C85A8}" srcId="{D67FCA5A-D7AD-48CD-A37A-7EAB3D8C17F6}" destId="{25978624-EAD1-40EB-AEC1-BE0D7B6F37A7}" srcOrd="5" destOrd="0" parTransId="{94241536-ADFA-40E1-BEDB-0C5BFAF5113D}" sibTransId="{0FF69AB1-F0EB-487A-9AC6-1288631C5916}"/>
    <dgm:cxn modelId="{A70CECAE-87FB-4006-B89F-79DDED6387DF}" srcId="{D67FCA5A-D7AD-48CD-A37A-7EAB3D8C17F6}" destId="{1DEF5D35-3120-440B-BEF3-EDA874577A21}" srcOrd="2" destOrd="0" parTransId="{EBBF7086-2417-421B-AD63-6A607FD06F1C}" sibTransId="{28963C80-53DF-4A5E-8A99-A23B2DA012D6}"/>
    <dgm:cxn modelId="{F6499DBD-5F48-43E2-97F5-6B2FABA9E045}" srcId="{D67FCA5A-D7AD-48CD-A37A-7EAB3D8C17F6}" destId="{0AA90B11-990A-43FE-B930-9B24AAA4073C}" srcOrd="0" destOrd="0" parTransId="{0A2C2466-82F1-41F4-BD7B-CFD39C89F66B}" sibTransId="{B49FCE46-21FC-4204-B891-A49FEBB600B8}"/>
    <dgm:cxn modelId="{FC2AA5E4-EC55-42E9-8F0E-FAF227779F18}" type="presOf" srcId="{E0AA811E-73CA-4854-A19E-8030F20E24C0}" destId="{11DE929B-ADB3-43E1-A6F8-ED4645B283D8}" srcOrd="0" destOrd="0" presId="urn:microsoft.com/office/officeart/2005/8/layout/hierarchy4"/>
    <dgm:cxn modelId="{82EC70E9-3DE0-49AB-9C6F-E76FB58470D3}" type="presOf" srcId="{D67FCA5A-D7AD-48CD-A37A-7EAB3D8C17F6}" destId="{CF5C5767-84E7-48E1-B18F-E3829192D01C}" srcOrd="0" destOrd="0" presId="urn:microsoft.com/office/officeart/2005/8/layout/hierarchy4"/>
    <dgm:cxn modelId="{108487FC-9A0A-429C-AC06-7832664A56F1}" type="presParOf" srcId="{CF5C5767-84E7-48E1-B18F-E3829192D01C}" destId="{845D1B94-A2F2-4917-90FF-C77D4FB22635}" srcOrd="0" destOrd="0" presId="urn:microsoft.com/office/officeart/2005/8/layout/hierarchy4"/>
    <dgm:cxn modelId="{AD09E974-BC17-49D5-9362-27888BC4F6A8}" type="presParOf" srcId="{845D1B94-A2F2-4917-90FF-C77D4FB22635}" destId="{04B96C95-3584-4ABB-8471-E42DEFD0B125}" srcOrd="0" destOrd="0" presId="urn:microsoft.com/office/officeart/2005/8/layout/hierarchy4"/>
    <dgm:cxn modelId="{0B7FC400-8ABD-4BDF-BB4E-A768FB30CE86}" type="presParOf" srcId="{845D1B94-A2F2-4917-90FF-C77D4FB22635}" destId="{ECEA7409-2ADD-433B-AC82-39596D199B5D}" srcOrd="1" destOrd="0" presId="urn:microsoft.com/office/officeart/2005/8/layout/hierarchy4"/>
    <dgm:cxn modelId="{AB980C8F-60D6-4A2D-AE4A-BFF6986F47EC}" type="presParOf" srcId="{CF5C5767-84E7-48E1-B18F-E3829192D01C}" destId="{EE0303AA-F160-40D6-BC64-48A4B4C70264}" srcOrd="1" destOrd="0" presId="urn:microsoft.com/office/officeart/2005/8/layout/hierarchy4"/>
    <dgm:cxn modelId="{74DA8789-3468-4A97-AB53-F3A8B60913D7}" type="presParOf" srcId="{CF5C5767-84E7-48E1-B18F-E3829192D01C}" destId="{814974C6-96B5-44A4-B07E-3DFA6F97EA5C}" srcOrd="2" destOrd="0" presId="urn:microsoft.com/office/officeart/2005/8/layout/hierarchy4"/>
    <dgm:cxn modelId="{1D498382-D112-4E05-A053-55EFF97D37F0}" type="presParOf" srcId="{814974C6-96B5-44A4-B07E-3DFA6F97EA5C}" destId="{11DE929B-ADB3-43E1-A6F8-ED4645B283D8}" srcOrd="0" destOrd="0" presId="urn:microsoft.com/office/officeart/2005/8/layout/hierarchy4"/>
    <dgm:cxn modelId="{190D3F60-2BA9-4E3D-97E4-DF127B58BD81}" type="presParOf" srcId="{814974C6-96B5-44A4-B07E-3DFA6F97EA5C}" destId="{D085A78B-6A86-42AB-95FA-D6D0A656AEC5}" srcOrd="1" destOrd="0" presId="urn:microsoft.com/office/officeart/2005/8/layout/hierarchy4"/>
    <dgm:cxn modelId="{D81CAF9A-373B-42E3-9A23-4783FA6F223B}" type="presParOf" srcId="{CF5C5767-84E7-48E1-B18F-E3829192D01C}" destId="{AA76BF68-7639-4A36-815A-E087ECB42ECA}" srcOrd="3" destOrd="0" presId="urn:microsoft.com/office/officeart/2005/8/layout/hierarchy4"/>
    <dgm:cxn modelId="{613B398F-ECDB-4849-AD3F-F962C5E738AB}" type="presParOf" srcId="{CF5C5767-84E7-48E1-B18F-E3829192D01C}" destId="{532473E7-787E-4265-970C-A7112D5415C0}" srcOrd="4" destOrd="0" presId="urn:microsoft.com/office/officeart/2005/8/layout/hierarchy4"/>
    <dgm:cxn modelId="{F60C4245-42A7-41A3-AF27-C84A09F67007}" type="presParOf" srcId="{532473E7-787E-4265-970C-A7112D5415C0}" destId="{4868E8D3-04F0-4E2D-BA17-9DEDFE5A395D}" srcOrd="0" destOrd="0" presId="urn:microsoft.com/office/officeart/2005/8/layout/hierarchy4"/>
    <dgm:cxn modelId="{26C2EFAF-47DA-4F75-8B95-57853B68F4F6}" type="presParOf" srcId="{532473E7-787E-4265-970C-A7112D5415C0}" destId="{DCACA2F1-00DC-4414-BCB6-F1B14AE7AB02}" srcOrd="1" destOrd="0" presId="urn:microsoft.com/office/officeart/2005/8/layout/hierarchy4"/>
    <dgm:cxn modelId="{D642ABBF-4B3F-42A5-9D4B-2696E7BED856}" type="presParOf" srcId="{CF5C5767-84E7-48E1-B18F-E3829192D01C}" destId="{487E318F-6E39-4B40-8408-77CCF8CFF69C}" srcOrd="5" destOrd="0" presId="urn:microsoft.com/office/officeart/2005/8/layout/hierarchy4"/>
    <dgm:cxn modelId="{35454868-1FB5-44F4-98E7-EC94D53DE3FC}" type="presParOf" srcId="{CF5C5767-84E7-48E1-B18F-E3829192D01C}" destId="{3A2640B6-D668-415B-88D8-1023A078396D}" srcOrd="6" destOrd="0" presId="urn:microsoft.com/office/officeart/2005/8/layout/hierarchy4"/>
    <dgm:cxn modelId="{9A3DA2AF-103E-4437-8985-149076E0AAA7}" type="presParOf" srcId="{3A2640B6-D668-415B-88D8-1023A078396D}" destId="{FC652EF7-AB6F-4885-97D7-5341681CE51C}" srcOrd="0" destOrd="0" presId="urn:microsoft.com/office/officeart/2005/8/layout/hierarchy4"/>
    <dgm:cxn modelId="{0ACE7905-5C39-45E4-BF5B-709D1AD12C02}" type="presParOf" srcId="{3A2640B6-D668-415B-88D8-1023A078396D}" destId="{D2233C96-B65A-4718-942F-101DBAC4009F}" srcOrd="1" destOrd="0" presId="urn:microsoft.com/office/officeart/2005/8/layout/hierarchy4"/>
    <dgm:cxn modelId="{421F73FC-ECD8-4F15-A361-65F190825BF7}" type="presParOf" srcId="{CF5C5767-84E7-48E1-B18F-E3829192D01C}" destId="{A6B17B34-4B37-46EE-A2D6-7FCA46FE54EB}" srcOrd="7" destOrd="0" presId="urn:microsoft.com/office/officeart/2005/8/layout/hierarchy4"/>
    <dgm:cxn modelId="{33596CD9-5A97-4B4D-8C46-3DEA60724A9F}" type="presParOf" srcId="{CF5C5767-84E7-48E1-B18F-E3829192D01C}" destId="{3BA5B5B6-81A6-44CB-81DD-32B9F2F56B69}" srcOrd="8" destOrd="0" presId="urn:microsoft.com/office/officeart/2005/8/layout/hierarchy4"/>
    <dgm:cxn modelId="{7A19EECD-25AF-42E4-BC59-BCE002580224}" type="presParOf" srcId="{3BA5B5B6-81A6-44CB-81DD-32B9F2F56B69}" destId="{2025B8D9-D5C7-4F23-A023-AE1123A8680F}" srcOrd="0" destOrd="0" presId="urn:microsoft.com/office/officeart/2005/8/layout/hierarchy4"/>
    <dgm:cxn modelId="{A3A1CAAC-23F9-4657-A33B-D1B0000529A0}" type="presParOf" srcId="{3BA5B5B6-81A6-44CB-81DD-32B9F2F56B69}" destId="{1D376A51-59EE-4DCB-BB56-0EA73E9CEA83}" srcOrd="1" destOrd="0" presId="urn:microsoft.com/office/officeart/2005/8/layout/hierarchy4"/>
    <dgm:cxn modelId="{9C7E3CE1-9026-43DE-9A4B-39D6A7DF9ED9}" type="presParOf" srcId="{CF5C5767-84E7-48E1-B18F-E3829192D01C}" destId="{6211EA2F-37B1-408F-96E9-A7C49FF19AF3}" srcOrd="9" destOrd="0" presId="urn:microsoft.com/office/officeart/2005/8/layout/hierarchy4"/>
    <dgm:cxn modelId="{9778EE43-08AA-4708-B0BE-E097A00651BC}" type="presParOf" srcId="{CF5C5767-84E7-48E1-B18F-E3829192D01C}" destId="{2209B12F-5D22-4EE4-92A2-FCF91911D3EA}" srcOrd="10" destOrd="0" presId="urn:microsoft.com/office/officeart/2005/8/layout/hierarchy4"/>
    <dgm:cxn modelId="{9D87B301-171E-4F29-9BA1-35F1AC12070D}" type="presParOf" srcId="{2209B12F-5D22-4EE4-92A2-FCF91911D3EA}" destId="{32AE9AFC-1B01-40ED-8596-73A5851886F4}" srcOrd="0" destOrd="0" presId="urn:microsoft.com/office/officeart/2005/8/layout/hierarchy4"/>
    <dgm:cxn modelId="{74833E44-BD62-4EB0-8590-35AF7ACE51F7}" type="presParOf" srcId="{2209B12F-5D22-4EE4-92A2-FCF91911D3EA}" destId="{EA320A8E-2023-4E01-ACC6-06E9D273861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7EA572-0AC9-41A2-9951-7F17E3C1C156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2C0E5A6-1BD4-4F58-8CAE-2955BBB0507D}">
      <dgm:prSet custT="1"/>
      <dgm:spPr/>
      <dgm:t>
        <a:bodyPr anchor="ctr"/>
        <a:lstStyle/>
        <a:p>
          <a:pPr>
            <a:lnSpc>
              <a:spcPct val="100000"/>
            </a:lnSpc>
            <a:buNone/>
          </a:pPr>
          <a:r>
            <a:rPr lang="en-US" sz="900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Proposed Solution</a:t>
          </a:r>
        </a:p>
      </dgm:t>
    </dgm:pt>
    <dgm:pt modelId="{3A448C2B-CC0D-407D-A804-962064580629}" type="parTrans" cxnId="{EA6AD883-B208-46D7-BB0F-3F279D28C9B9}">
      <dgm:prSet/>
      <dgm:spPr/>
      <dgm:t>
        <a:bodyPr/>
        <a:lstStyle/>
        <a:p>
          <a:endParaRPr lang="en-US" sz="900"/>
        </a:p>
      </dgm:t>
    </dgm:pt>
    <dgm:pt modelId="{C97BAEEE-645C-4113-AC96-1CF6E6BD86D0}" type="sibTrans" cxnId="{EA6AD883-B208-46D7-BB0F-3F279D28C9B9}">
      <dgm:prSet/>
      <dgm:spPr/>
      <dgm:t>
        <a:bodyPr/>
        <a:lstStyle/>
        <a:p>
          <a:endParaRPr lang="en-US" sz="900"/>
        </a:p>
      </dgm:t>
    </dgm:pt>
    <dgm:pt modelId="{8C20CDC3-67F8-486B-B574-C37DB6C7DC4F}">
      <dgm:prSet custT="1"/>
      <dgm:spPr/>
      <dgm:t>
        <a:bodyPr anchor="ctr"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Brandy Melville Plus </a:t>
          </a:r>
          <a:r>
            <a:rPr lang="en-US" sz="900" b="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would be a fully inclusive plus size clothing line offering genuinely comprehensive sizing and accurate fit for all plus size consumers, without relying on surface-level or limited inclusivity.</a:t>
          </a:r>
        </a:p>
      </dgm:t>
    </dgm:pt>
    <dgm:pt modelId="{25F7B537-3E4E-4273-9AC6-71C4E0FECE30}" type="parTrans" cxnId="{D2BBA988-8AC7-492F-A6E5-6F1950CF5175}">
      <dgm:prSet/>
      <dgm:spPr/>
      <dgm:t>
        <a:bodyPr/>
        <a:lstStyle/>
        <a:p>
          <a:endParaRPr lang="en-US" sz="900"/>
        </a:p>
      </dgm:t>
    </dgm:pt>
    <dgm:pt modelId="{9DA4FD16-F756-432A-B115-D05BA9941752}" type="sibTrans" cxnId="{D2BBA988-8AC7-492F-A6E5-6F1950CF5175}">
      <dgm:prSet/>
      <dgm:spPr/>
      <dgm:t>
        <a:bodyPr/>
        <a:lstStyle/>
        <a:p>
          <a:endParaRPr lang="en-US" sz="900"/>
        </a:p>
      </dgm:t>
    </dgm:pt>
    <dgm:pt modelId="{04F4FDC6-374E-4988-8E81-F695C0707012}">
      <dgm:prSet custT="1"/>
      <dgm:spPr/>
      <dgm:t>
        <a:bodyPr anchor="ctr"/>
        <a:lstStyle/>
        <a:p>
          <a:pPr>
            <a:lnSpc>
              <a:spcPct val="100000"/>
            </a:lnSpc>
            <a:buNone/>
          </a:pPr>
          <a:r>
            <a:rPr lang="en-US" sz="900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Value Proposition</a:t>
          </a:r>
          <a:endParaRPr lang="en-US" sz="900" b="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88243F49-C197-44FE-A177-72811E633738}" type="parTrans" cxnId="{7E3E7644-8403-462A-8728-954961279E33}">
      <dgm:prSet/>
      <dgm:spPr/>
      <dgm:t>
        <a:bodyPr/>
        <a:lstStyle/>
        <a:p>
          <a:endParaRPr lang="en-US" sz="900"/>
        </a:p>
      </dgm:t>
    </dgm:pt>
    <dgm:pt modelId="{D958E9C5-546E-4405-B276-669D8672A3D3}" type="sibTrans" cxnId="{7E3E7644-8403-462A-8728-954961279E33}">
      <dgm:prSet/>
      <dgm:spPr/>
      <dgm:t>
        <a:bodyPr/>
        <a:lstStyle/>
        <a:p>
          <a:endParaRPr lang="en-US" sz="900"/>
        </a:p>
      </dgm:t>
    </dgm:pt>
    <dgm:pt modelId="{85F1BCFB-E3A0-477B-B181-48982CC4D5A1}">
      <dgm:prSet custT="1"/>
      <dgm:spPr/>
      <dgm:t>
        <a:bodyPr anchor="ctr"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Our plus size line delivers stylish, well-fitting clothing designed for all body types, offering comfort, confidence and true inclusivity.</a:t>
          </a:r>
        </a:p>
      </dgm:t>
    </dgm:pt>
    <dgm:pt modelId="{3422900C-9777-4418-8EDC-064E96FC8421}" type="parTrans" cxnId="{50E14B33-5329-4A57-98A9-E43B22B9E4B7}">
      <dgm:prSet/>
      <dgm:spPr/>
      <dgm:t>
        <a:bodyPr/>
        <a:lstStyle/>
        <a:p>
          <a:endParaRPr lang="en-US" sz="900"/>
        </a:p>
      </dgm:t>
    </dgm:pt>
    <dgm:pt modelId="{166FA1FC-687C-481E-82F9-78B9C7044601}" type="sibTrans" cxnId="{50E14B33-5329-4A57-98A9-E43B22B9E4B7}">
      <dgm:prSet/>
      <dgm:spPr/>
      <dgm:t>
        <a:bodyPr/>
        <a:lstStyle/>
        <a:p>
          <a:endParaRPr lang="en-US" sz="900"/>
        </a:p>
      </dgm:t>
    </dgm:pt>
    <dgm:pt modelId="{43E2A201-B765-4E43-B8F9-9E7D0A28E1ED}">
      <dgm:prSet custT="1"/>
      <dgm:spPr/>
      <dgm:t>
        <a:bodyPr anchor="ctr"/>
        <a:lstStyle/>
        <a:p>
          <a:pPr>
            <a:lnSpc>
              <a:spcPct val="100000"/>
            </a:lnSpc>
            <a:buNone/>
          </a:pPr>
          <a:r>
            <a:rPr lang="en-US" sz="900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Call to Action</a:t>
          </a:r>
          <a:endParaRPr lang="en-US" sz="9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4851A342-0C1C-4B9A-B04F-62E4C4D7A5BB}" type="parTrans" cxnId="{2B71B38C-DA28-4BEC-B1DD-C687D8C60AC6}">
      <dgm:prSet/>
      <dgm:spPr/>
      <dgm:t>
        <a:bodyPr/>
        <a:lstStyle/>
        <a:p>
          <a:endParaRPr lang="en-US" sz="900"/>
        </a:p>
      </dgm:t>
    </dgm:pt>
    <dgm:pt modelId="{E119CDD1-7AA6-4544-BAD1-CF4D6B194B26}" type="sibTrans" cxnId="{2B71B38C-DA28-4BEC-B1DD-C687D8C60AC6}">
      <dgm:prSet/>
      <dgm:spPr/>
      <dgm:t>
        <a:bodyPr/>
        <a:lstStyle/>
        <a:p>
          <a:endParaRPr lang="en-US" sz="900"/>
        </a:p>
      </dgm:t>
    </dgm:pt>
    <dgm:pt modelId="{64AA05FA-3A17-4C73-9E80-A3FAAFD0889A}">
      <dgm:prSet custT="1"/>
      <dgm:spPr/>
      <dgm:t>
        <a:bodyPr anchor="ctr"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9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Join us in redefining fashion by supporting a brand that finally gives every consumer access to the style they love.</a:t>
          </a:r>
        </a:p>
      </dgm:t>
    </dgm:pt>
    <dgm:pt modelId="{B779422B-563F-4ED8-A466-CC8A72E33CC8}" type="parTrans" cxnId="{BB94C439-D80E-41DF-86C4-4E8E4D604D0E}">
      <dgm:prSet/>
      <dgm:spPr/>
      <dgm:t>
        <a:bodyPr/>
        <a:lstStyle/>
        <a:p>
          <a:endParaRPr lang="en-US" sz="900"/>
        </a:p>
      </dgm:t>
    </dgm:pt>
    <dgm:pt modelId="{F36671F3-DC1B-4110-A971-BFD54D33C6C2}" type="sibTrans" cxnId="{BB94C439-D80E-41DF-86C4-4E8E4D604D0E}">
      <dgm:prSet/>
      <dgm:spPr/>
      <dgm:t>
        <a:bodyPr/>
        <a:lstStyle/>
        <a:p>
          <a:endParaRPr lang="en-US" sz="900"/>
        </a:p>
      </dgm:t>
    </dgm:pt>
    <dgm:pt modelId="{17DBABB6-BA53-4B04-B557-EC4970AE7F4F}" type="pres">
      <dgm:prSet presAssocID="{187EA572-0AC9-41A2-9951-7F17E3C1C156}" presName="linear" presStyleCnt="0">
        <dgm:presLayoutVars>
          <dgm:dir/>
          <dgm:animLvl val="lvl"/>
          <dgm:resizeHandles val="exact"/>
        </dgm:presLayoutVars>
      </dgm:prSet>
      <dgm:spPr/>
    </dgm:pt>
    <dgm:pt modelId="{192999EC-E2F2-4258-A7B8-E4E2D14EAE0D}" type="pres">
      <dgm:prSet presAssocID="{F2C0E5A6-1BD4-4F58-8CAE-2955BBB0507D}" presName="parentLin" presStyleCnt="0"/>
      <dgm:spPr/>
    </dgm:pt>
    <dgm:pt modelId="{B5372287-2A3E-4940-B05B-84A1D9CA4B02}" type="pres">
      <dgm:prSet presAssocID="{F2C0E5A6-1BD4-4F58-8CAE-2955BBB0507D}" presName="parentLeftMargin" presStyleLbl="node1" presStyleIdx="0" presStyleCnt="3"/>
      <dgm:spPr/>
    </dgm:pt>
    <dgm:pt modelId="{34B1C984-4C36-41B6-95BF-9EDF935EEABE}" type="pres">
      <dgm:prSet presAssocID="{F2C0E5A6-1BD4-4F58-8CAE-2955BBB0507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F52FF6E-6EA4-4E23-92FA-76F992873E86}" type="pres">
      <dgm:prSet presAssocID="{F2C0E5A6-1BD4-4F58-8CAE-2955BBB0507D}" presName="negativeSpace" presStyleCnt="0"/>
      <dgm:spPr/>
    </dgm:pt>
    <dgm:pt modelId="{2FA212A2-3B47-4D9B-BCE8-4BA49D24A004}" type="pres">
      <dgm:prSet presAssocID="{F2C0E5A6-1BD4-4F58-8CAE-2955BBB0507D}" presName="childText" presStyleLbl="conFgAcc1" presStyleIdx="0" presStyleCnt="3">
        <dgm:presLayoutVars>
          <dgm:bulletEnabled val="1"/>
        </dgm:presLayoutVars>
      </dgm:prSet>
      <dgm:spPr/>
    </dgm:pt>
    <dgm:pt modelId="{067AA77D-7645-4D88-B3CA-86C7B0F57340}" type="pres">
      <dgm:prSet presAssocID="{C97BAEEE-645C-4113-AC96-1CF6E6BD86D0}" presName="spaceBetweenRectangles" presStyleCnt="0"/>
      <dgm:spPr/>
    </dgm:pt>
    <dgm:pt modelId="{66C4C6C3-D749-4D84-B223-7FB6FB82D4C9}" type="pres">
      <dgm:prSet presAssocID="{04F4FDC6-374E-4988-8E81-F695C0707012}" presName="parentLin" presStyleCnt="0"/>
      <dgm:spPr/>
    </dgm:pt>
    <dgm:pt modelId="{44402514-20E2-4899-9F2E-D645EE96CFC9}" type="pres">
      <dgm:prSet presAssocID="{04F4FDC6-374E-4988-8E81-F695C0707012}" presName="parentLeftMargin" presStyleLbl="node1" presStyleIdx="0" presStyleCnt="3"/>
      <dgm:spPr/>
    </dgm:pt>
    <dgm:pt modelId="{EFEF4C8C-F579-441B-A5E9-71FD237B1995}" type="pres">
      <dgm:prSet presAssocID="{04F4FDC6-374E-4988-8E81-F695C07070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AEB914-C49B-4C86-8231-8EEB04B12C03}" type="pres">
      <dgm:prSet presAssocID="{04F4FDC6-374E-4988-8E81-F695C0707012}" presName="negativeSpace" presStyleCnt="0"/>
      <dgm:spPr/>
    </dgm:pt>
    <dgm:pt modelId="{10605D08-CB8A-410E-905C-B1B6EDF5124B}" type="pres">
      <dgm:prSet presAssocID="{04F4FDC6-374E-4988-8E81-F695C0707012}" presName="childText" presStyleLbl="conFgAcc1" presStyleIdx="1" presStyleCnt="3">
        <dgm:presLayoutVars>
          <dgm:bulletEnabled val="1"/>
        </dgm:presLayoutVars>
      </dgm:prSet>
      <dgm:spPr/>
    </dgm:pt>
    <dgm:pt modelId="{C49F97A8-5717-45BE-9716-0D348FB2A76E}" type="pres">
      <dgm:prSet presAssocID="{D958E9C5-546E-4405-B276-669D8672A3D3}" presName="spaceBetweenRectangles" presStyleCnt="0"/>
      <dgm:spPr/>
    </dgm:pt>
    <dgm:pt modelId="{5CECC43F-E47A-48CE-AFD0-E233D4F89F58}" type="pres">
      <dgm:prSet presAssocID="{43E2A201-B765-4E43-B8F9-9E7D0A28E1ED}" presName="parentLin" presStyleCnt="0"/>
      <dgm:spPr/>
    </dgm:pt>
    <dgm:pt modelId="{F08C849A-A510-4992-B29D-402C6083F3BE}" type="pres">
      <dgm:prSet presAssocID="{43E2A201-B765-4E43-B8F9-9E7D0A28E1ED}" presName="parentLeftMargin" presStyleLbl="node1" presStyleIdx="1" presStyleCnt="3"/>
      <dgm:spPr/>
    </dgm:pt>
    <dgm:pt modelId="{5F27CBE2-5859-4E5A-927B-D4C0CD823EC5}" type="pres">
      <dgm:prSet presAssocID="{43E2A201-B765-4E43-B8F9-9E7D0A28E1E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E8C5F15-6F8A-42BA-845C-6AF5A27ACF3F}" type="pres">
      <dgm:prSet presAssocID="{43E2A201-B765-4E43-B8F9-9E7D0A28E1ED}" presName="negativeSpace" presStyleCnt="0"/>
      <dgm:spPr/>
    </dgm:pt>
    <dgm:pt modelId="{985B08BD-22F7-4042-B878-73DBE51F6F29}" type="pres">
      <dgm:prSet presAssocID="{43E2A201-B765-4E43-B8F9-9E7D0A28E1E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D768E14-59B4-4056-A72C-BDD3544DD43A}" type="presOf" srcId="{187EA572-0AC9-41A2-9951-7F17E3C1C156}" destId="{17DBABB6-BA53-4B04-B557-EC4970AE7F4F}" srcOrd="0" destOrd="0" presId="urn:microsoft.com/office/officeart/2005/8/layout/list1"/>
    <dgm:cxn modelId="{50E14B33-5329-4A57-98A9-E43B22B9E4B7}" srcId="{04F4FDC6-374E-4988-8E81-F695C0707012}" destId="{85F1BCFB-E3A0-477B-B181-48982CC4D5A1}" srcOrd="0" destOrd="0" parTransId="{3422900C-9777-4418-8EDC-064E96FC8421}" sibTransId="{166FA1FC-687C-481E-82F9-78B9C7044601}"/>
    <dgm:cxn modelId="{EA257337-89A0-4D53-B384-341D806DA142}" type="presOf" srcId="{F2C0E5A6-1BD4-4F58-8CAE-2955BBB0507D}" destId="{B5372287-2A3E-4940-B05B-84A1D9CA4B02}" srcOrd="0" destOrd="0" presId="urn:microsoft.com/office/officeart/2005/8/layout/list1"/>
    <dgm:cxn modelId="{BB94C439-D80E-41DF-86C4-4E8E4D604D0E}" srcId="{43E2A201-B765-4E43-B8F9-9E7D0A28E1ED}" destId="{64AA05FA-3A17-4C73-9E80-A3FAAFD0889A}" srcOrd="0" destOrd="0" parTransId="{B779422B-563F-4ED8-A466-CC8A72E33CC8}" sibTransId="{F36671F3-DC1B-4110-A971-BFD54D33C6C2}"/>
    <dgm:cxn modelId="{93F76640-EAF5-4CF0-851A-27927DF49062}" type="presOf" srcId="{64AA05FA-3A17-4C73-9E80-A3FAAFD0889A}" destId="{985B08BD-22F7-4042-B878-73DBE51F6F29}" srcOrd="0" destOrd="0" presId="urn:microsoft.com/office/officeart/2005/8/layout/list1"/>
    <dgm:cxn modelId="{7E3E7644-8403-462A-8728-954961279E33}" srcId="{187EA572-0AC9-41A2-9951-7F17E3C1C156}" destId="{04F4FDC6-374E-4988-8E81-F695C0707012}" srcOrd="1" destOrd="0" parTransId="{88243F49-C197-44FE-A177-72811E633738}" sibTransId="{D958E9C5-546E-4405-B276-669D8672A3D3}"/>
    <dgm:cxn modelId="{EDB9B745-CC5B-4D05-ACA8-AEAEF6B7EBA1}" type="presOf" srcId="{F2C0E5A6-1BD4-4F58-8CAE-2955BBB0507D}" destId="{34B1C984-4C36-41B6-95BF-9EDF935EEABE}" srcOrd="1" destOrd="0" presId="urn:microsoft.com/office/officeart/2005/8/layout/list1"/>
    <dgm:cxn modelId="{0FB75479-94D3-42E4-AA52-D03C3C308CEE}" type="presOf" srcId="{04F4FDC6-374E-4988-8E81-F695C0707012}" destId="{EFEF4C8C-F579-441B-A5E9-71FD237B1995}" srcOrd="1" destOrd="0" presId="urn:microsoft.com/office/officeart/2005/8/layout/list1"/>
    <dgm:cxn modelId="{65326B7F-3FFA-43A2-BF0F-8B358291E72D}" type="presOf" srcId="{8C20CDC3-67F8-486B-B574-C37DB6C7DC4F}" destId="{2FA212A2-3B47-4D9B-BCE8-4BA49D24A004}" srcOrd="0" destOrd="0" presId="urn:microsoft.com/office/officeart/2005/8/layout/list1"/>
    <dgm:cxn modelId="{EA6AD883-B208-46D7-BB0F-3F279D28C9B9}" srcId="{187EA572-0AC9-41A2-9951-7F17E3C1C156}" destId="{F2C0E5A6-1BD4-4F58-8CAE-2955BBB0507D}" srcOrd="0" destOrd="0" parTransId="{3A448C2B-CC0D-407D-A804-962064580629}" sibTransId="{C97BAEEE-645C-4113-AC96-1CF6E6BD86D0}"/>
    <dgm:cxn modelId="{D2BBA988-8AC7-492F-A6E5-6F1950CF5175}" srcId="{F2C0E5A6-1BD4-4F58-8CAE-2955BBB0507D}" destId="{8C20CDC3-67F8-486B-B574-C37DB6C7DC4F}" srcOrd="0" destOrd="0" parTransId="{25F7B537-3E4E-4273-9AC6-71C4E0FECE30}" sibTransId="{9DA4FD16-F756-432A-B115-D05BA9941752}"/>
    <dgm:cxn modelId="{2B71B38C-DA28-4BEC-B1DD-C687D8C60AC6}" srcId="{187EA572-0AC9-41A2-9951-7F17E3C1C156}" destId="{43E2A201-B765-4E43-B8F9-9E7D0A28E1ED}" srcOrd="2" destOrd="0" parTransId="{4851A342-0C1C-4B9A-B04F-62E4C4D7A5BB}" sibTransId="{E119CDD1-7AA6-4544-BAD1-CF4D6B194B26}"/>
    <dgm:cxn modelId="{29FB11A2-AB4D-4843-9469-F439D2035D97}" type="presOf" srcId="{43E2A201-B765-4E43-B8F9-9E7D0A28E1ED}" destId="{5F27CBE2-5859-4E5A-927B-D4C0CD823EC5}" srcOrd="1" destOrd="0" presId="urn:microsoft.com/office/officeart/2005/8/layout/list1"/>
    <dgm:cxn modelId="{40C1C4B0-5D94-4662-A214-1ECCC74D0301}" type="presOf" srcId="{43E2A201-B765-4E43-B8F9-9E7D0A28E1ED}" destId="{F08C849A-A510-4992-B29D-402C6083F3BE}" srcOrd="0" destOrd="0" presId="urn:microsoft.com/office/officeart/2005/8/layout/list1"/>
    <dgm:cxn modelId="{D5B891D1-87F6-4B81-B480-85A5AF3A6210}" type="presOf" srcId="{04F4FDC6-374E-4988-8E81-F695C0707012}" destId="{44402514-20E2-4899-9F2E-D645EE96CFC9}" srcOrd="0" destOrd="0" presId="urn:microsoft.com/office/officeart/2005/8/layout/list1"/>
    <dgm:cxn modelId="{EEE4CBED-1C92-4B64-A29B-15A9F3A241B4}" type="presOf" srcId="{85F1BCFB-E3A0-477B-B181-48982CC4D5A1}" destId="{10605D08-CB8A-410E-905C-B1B6EDF5124B}" srcOrd="0" destOrd="0" presId="urn:microsoft.com/office/officeart/2005/8/layout/list1"/>
    <dgm:cxn modelId="{BEDC6EC8-FE24-4971-A554-2682F2F95602}" type="presParOf" srcId="{17DBABB6-BA53-4B04-B557-EC4970AE7F4F}" destId="{192999EC-E2F2-4258-A7B8-E4E2D14EAE0D}" srcOrd="0" destOrd="0" presId="urn:microsoft.com/office/officeart/2005/8/layout/list1"/>
    <dgm:cxn modelId="{65AE72F8-A660-4C87-AA4C-1A83E6E33124}" type="presParOf" srcId="{192999EC-E2F2-4258-A7B8-E4E2D14EAE0D}" destId="{B5372287-2A3E-4940-B05B-84A1D9CA4B02}" srcOrd="0" destOrd="0" presId="urn:microsoft.com/office/officeart/2005/8/layout/list1"/>
    <dgm:cxn modelId="{CAEDA8CC-AC05-4CD7-A03B-648F5F48620C}" type="presParOf" srcId="{192999EC-E2F2-4258-A7B8-E4E2D14EAE0D}" destId="{34B1C984-4C36-41B6-95BF-9EDF935EEABE}" srcOrd="1" destOrd="0" presId="urn:microsoft.com/office/officeart/2005/8/layout/list1"/>
    <dgm:cxn modelId="{63086AD6-695E-452C-984D-A171C49C3F77}" type="presParOf" srcId="{17DBABB6-BA53-4B04-B557-EC4970AE7F4F}" destId="{5F52FF6E-6EA4-4E23-92FA-76F992873E86}" srcOrd="1" destOrd="0" presId="urn:microsoft.com/office/officeart/2005/8/layout/list1"/>
    <dgm:cxn modelId="{63403DEC-14C4-46CF-B6D8-164ADF4BE768}" type="presParOf" srcId="{17DBABB6-BA53-4B04-B557-EC4970AE7F4F}" destId="{2FA212A2-3B47-4D9B-BCE8-4BA49D24A004}" srcOrd="2" destOrd="0" presId="urn:microsoft.com/office/officeart/2005/8/layout/list1"/>
    <dgm:cxn modelId="{4FE14055-B0CA-49B1-8695-23771438C9AC}" type="presParOf" srcId="{17DBABB6-BA53-4B04-B557-EC4970AE7F4F}" destId="{067AA77D-7645-4D88-B3CA-86C7B0F57340}" srcOrd="3" destOrd="0" presId="urn:microsoft.com/office/officeart/2005/8/layout/list1"/>
    <dgm:cxn modelId="{D1822D27-7AC4-46F7-8759-04B0D271AC7D}" type="presParOf" srcId="{17DBABB6-BA53-4B04-B557-EC4970AE7F4F}" destId="{66C4C6C3-D749-4D84-B223-7FB6FB82D4C9}" srcOrd="4" destOrd="0" presId="urn:microsoft.com/office/officeart/2005/8/layout/list1"/>
    <dgm:cxn modelId="{0634FB57-DB12-47A0-BA47-913AC90371F9}" type="presParOf" srcId="{66C4C6C3-D749-4D84-B223-7FB6FB82D4C9}" destId="{44402514-20E2-4899-9F2E-D645EE96CFC9}" srcOrd="0" destOrd="0" presId="urn:microsoft.com/office/officeart/2005/8/layout/list1"/>
    <dgm:cxn modelId="{ED68346E-48BC-4FD2-9D09-97091C46AFEE}" type="presParOf" srcId="{66C4C6C3-D749-4D84-B223-7FB6FB82D4C9}" destId="{EFEF4C8C-F579-441B-A5E9-71FD237B1995}" srcOrd="1" destOrd="0" presId="urn:microsoft.com/office/officeart/2005/8/layout/list1"/>
    <dgm:cxn modelId="{BAA877F9-B609-411B-BFE2-877F6A973F12}" type="presParOf" srcId="{17DBABB6-BA53-4B04-B557-EC4970AE7F4F}" destId="{ACAEB914-C49B-4C86-8231-8EEB04B12C03}" srcOrd="5" destOrd="0" presId="urn:microsoft.com/office/officeart/2005/8/layout/list1"/>
    <dgm:cxn modelId="{84A5FA36-9C95-4F58-AE72-5605AC2D2D0B}" type="presParOf" srcId="{17DBABB6-BA53-4B04-B557-EC4970AE7F4F}" destId="{10605D08-CB8A-410E-905C-B1B6EDF5124B}" srcOrd="6" destOrd="0" presId="urn:microsoft.com/office/officeart/2005/8/layout/list1"/>
    <dgm:cxn modelId="{725A2384-5BD5-481A-907C-178D2F7F6293}" type="presParOf" srcId="{17DBABB6-BA53-4B04-B557-EC4970AE7F4F}" destId="{C49F97A8-5717-45BE-9716-0D348FB2A76E}" srcOrd="7" destOrd="0" presId="urn:microsoft.com/office/officeart/2005/8/layout/list1"/>
    <dgm:cxn modelId="{22E94E06-7F62-4633-BB08-4C4C3857ABCF}" type="presParOf" srcId="{17DBABB6-BA53-4B04-B557-EC4970AE7F4F}" destId="{5CECC43F-E47A-48CE-AFD0-E233D4F89F58}" srcOrd="8" destOrd="0" presId="urn:microsoft.com/office/officeart/2005/8/layout/list1"/>
    <dgm:cxn modelId="{323A27A6-F710-4449-88BB-EBD1B9AEC645}" type="presParOf" srcId="{5CECC43F-E47A-48CE-AFD0-E233D4F89F58}" destId="{F08C849A-A510-4992-B29D-402C6083F3BE}" srcOrd="0" destOrd="0" presId="urn:microsoft.com/office/officeart/2005/8/layout/list1"/>
    <dgm:cxn modelId="{216CBA01-0F01-47BF-9A35-CBC6E067A98F}" type="presParOf" srcId="{5CECC43F-E47A-48CE-AFD0-E233D4F89F58}" destId="{5F27CBE2-5859-4E5A-927B-D4C0CD823EC5}" srcOrd="1" destOrd="0" presId="urn:microsoft.com/office/officeart/2005/8/layout/list1"/>
    <dgm:cxn modelId="{FDD3332E-021C-47DA-9745-9532F2A0AA9C}" type="presParOf" srcId="{17DBABB6-BA53-4B04-B557-EC4970AE7F4F}" destId="{DE8C5F15-6F8A-42BA-845C-6AF5A27ACF3F}" srcOrd="9" destOrd="0" presId="urn:microsoft.com/office/officeart/2005/8/layout/list1"/>
    <dgm:cxn modelId="{22932975-8E5A-4FEE-B0AA-B1EA5CC5227A}" type="presParOf" srcId="{17DBABB6-BA53-4B04-B557-EC4970AE7F4F}" destId="{985B08BD-22F7-4042-B878-73DBE51F6F2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5466E7-AA06-4488-9612-4B145FD9098C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EA772B-8680-4E81-A76B-3ADA811FAA47}">
      <dgm:prSet custT="1"/>
      <dgm:spPr>
        <a:solidFill>
          <a:srgbClr val="92D050"/>
        </a:solidFill>
      </dgm:spPr>
      <dgm:t>
        <a:bodyPr anchor="ctr"/>
        <a:lstStyle/>
        <a:p>
          <a:pPr algn="ctr">
            <a:lnSpc>
              <a:spcPct val="100000"/>
            </a:lnSpc>
            <a:buNone/>
          </a:pPr>
          <a:r>
            <a:rPr lang="en-US" sz="1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Key Strategic Elements (4Ps)</a:t>
          </a:r>
          <a:endParaRPr lang="en-US" sz="10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B5B20711-0A6D-48C5-A50B-2133B64DD16E}" type="parTrans" cxnId="{6F7E11EB-ADD4-4051-9AB3-3DB35A0EA8E7}">
      <dgm:prSet/>
      <dgm:spPr/>
      <dgm:t>
        <a:bodyPr/>
        <a:lstStyle/>
        <a:p>
          <a:endParaRPr lang="en-US"/>
        </a:p>
      </dgm:t>
    </dgm:pt>
    <dgm:pt modelId="{DB44A88C-24D1-4CA8-A963-64A7412AB1E1}" type="sibTrans" cxnId="{6F7E11EB-ADD4-4051-9AB3-3DB35A0EA8E7}">
      <dgm:prSet/>
      <dgm:spPr/>
      <dgm:t>
        <a:bodyPr/>
        <a:lstStyle/>
        <a:p>
          <a:endParaRPr lang="en-US"/>
        </a:p>
      </dgm:t>
    </dgm:pt>
    <dgm:pt modelId="{4C53D217-4192-428D-A3AF-87658D12580E}">
      <dgm:prSet custT="1"/>
      <dgm:spPr>
        <a:solidFill>
          <a:srgbClr val="92D050"/>
        </a:solidFill>
      </dgm:spPr>
      <dgm:t>
        <a:bodyPr anchor="ctr"/>
        <a:lstStyle/>
        <a:p>
          <a:pPr>
            <a:lnSpc>
              <a:spcPct val="100000"/>
            </a:lnSpc>
            <a:spcBef>
              <a:spcPts val="300"/>
            </a:spcBef>
            <a:buFont typeface="Arial" panose="020B0604020202020204" pitchFamily="34" charset="0"/>
            <a:buChar char="•"/>
          </a:pPr>
          <a:r>
            <a:rPr lang="en-US" sz="9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Product:</a:t>
          </a:r>
          <a:r>
            <a:rPr lang="en-US" sz="9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Fully inclusive plus size range with consistent style and improved fit engineering</a:t>
          </a:r>
        </a:p>
      </dgm:t>
    </dgm:pt>
    <dgm:pt modelId="{502B953A-33F8-4438-8670-677A0E6A6D66}" type="parTrans" cxnId="{74335DE2-B56F-4D8F-BF52-D72C5C67AB6F}">
      <dgm:prSet/>
      <dgm:spPr/>
      <dgm:t>
        <a:bodyPr/>
        <a:lstStyle/>
        <a:p>
          <a:endParaRPr lang="en-US"/>
        </a:p>
      </dgm:t>
    </dgm:pt>
    <dgm:pt modelId="{FCB16A50-C17C-411E-985B-4A2F58E34BFC}" type="sibTrans" cxnId="{74335DE2-B56F-4D8F-BF52-D72C5C67AB6F}">
      <dgm:prSet/>
      <dgm:spPr/>
      <dgm:t>
        <a:bodyPr/>
        <a:lstStyle/>
        <a:p>
          <a:endParaRPr lang="en-US"/>
        </a:p>
      </dgm:t>
    </dgm:pt>
    <dgm:pt modelId="{4073D641-2C71-4E46-896D-1DC8BFE2C53B}">
      <dgm:prSet custT="1"/>
      <dgm:spPr>
        <a:solidFill>
          <a:srgbClr val="92D050"/>
        </a:solidFill>
      </dgm:spPr>
      <dgm:t>
        <a:bodyPr anchor="ctr"/>
        <a:lstStyle/>
        <a:p>
          <a:pPr>
            <a:lnSpc>
              <a:spcPct val="100000"/>
            </a:lnSpc>
            <a:spcBef>
              <a:spcPts val="300"/>
            </a:spcBef>
            <a:buFont typeface="Arial" panose="020B0604020202020204" pitchFamily="34" charset="0"/>
            <a:buChar char="•"/>
          </a:pPr>
          <a:r>
            <a:rPr lang="en-US" sz="9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Price:</a:t>
          </a:r>
          <a:r>
            <a:rPr lang="en-US" sz="9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Affordable, value-driven pricing aligned with original brand</a:t>
          </a:r>
        </a:p>
      </dgm:t>
    </dgm:pt>
    <dgm:pt modelId="{975CF4F0-7FB4-41C5-BFB6-B68C5EB6628E}" type="parTrans" cxnId="{3CBB2DD5-0996-4456-975A-061C97CAAB27}">
      <dgm:prSet/>
      <dgm:spPr/>
      <dgm:t>
        <a:bodyPr/>
        <a:lstStyle/>
        <a:p>
          <a:endParaRPr lang="en-US"/>
        </a:p>
      </dgm:t>
    </dgm:pt>
    <dgm:pt modelId="{24319CB2-BCB4-4740-AAF6-F0099FE97CCB}" type="sibTrans" cxnId="{3CBB2DD5-0996-4456-975A-061C97CAAB27}">
      <dgm:prSet/>
      <dgm:spPr/>
      <dgm:t>
        <a:bodyPr/>
        <a:lstStyle/>
        <a:p>
          <a:endParaRPr lang="en-US"/>
        </a:p>
      </dgm:t>
    </dgm:pt>
    <dgm:pt modelId="{381DCDDB-7C7D-4440-9ADA-9426D79D8E4E}">
      <dgm:prSet custT="1"/>
      <dgm:spPr>
        <a:solidFill>
          <a:srgbClr val="92D050"/>
        </a:solidFill>
      </dgm:spPr>
      <dgm:t>
        <a:bodyPr anchor="ctr"/>
        <a:lstStyle/>
        <a:p>
          <a:pPr>
            <a:lnSpc>
              <a:spcPct val="100000"/>
            </a:lnSpc>
            <a:spcBef>
              <a:spcPts val="300"/>
            </a:spcBef>
            <a:buFont typeface="Arial" panose="020B0604020202020204" pitchFamily="34" charset="0"/>
            <a:buChar char="•"/>
          </a:pPr>
          <a:r>
            <a:rPr lang="en-US" sz="9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Place:</a:t>
          </a:r>
          <a:r>
            <a:rPr lang="en-US" sz="9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Online launch plus selected store roll-out for broad accessibility</a:t>
          </a:r>
        </a:p>
      </dgm:t>
    </dgm:pt>
    <dgm:pt modelId="{95EDB252-AE99-45B9-826E-62363CE4033F}" type="parTrans" cxnId="{ABCC1922-E5CF-4D30-BD7A-D6586382E074}">
      <dgm:prSet/>
      <dgm:spPr/>
      <dgm:t>
        <a:bodyPr/>
        <a:lstStyle/>
        <a:p>
          <a:endParaRPr lang="en-US"/>
        </a:p>
      </dgm:t>
    </dgm:pt>
    <dgm:pt modelId="{E336B83C-6288-4C88-959B-04F053FD7507}" type="sibTrans" cxnId="{ABCC1922-E5CF-4D30-BD7A-D6586382E074}">
      <dgm:prSet/>
      <dgm:spPr/>
      <dgm:t>
        <a:bodyPr/>
        <a:lstStyle/>
        <a:p>
          <a:endParaRPr lang="en-US"/>
        </a:p>
      </dgm:t>
    </dgm:pt>
    <dgm:pt modelId="{2FEFF7F8-C8E7-4D39-930D-0ED6723688EF}">
      <dgm:prSet custT="1"/>
      <dgm:spPr>
        <a:solidFill>
          <a:srgbClr val="92D050"/>
        </a:solidFill>
      </dgm:spPr>
      <dgm:t>
        <a:bodyPr anchor="ctr"/>
        <a:lstStyle/>
        <a:p>
          <a:pPr>
            <a:lnSpc>
              <a:spcPct val="100000"/>
            </a:lnSpc>
            <a:spcBef>
              <a:spcPts val="300"/>
            </a:spcBef>
            <a:buFont typeface="Arial" panose="020B0604020202020204" pitchFamily="34" charset="0"/>
            <a:buChar char="•"/>
          </a:pPr>
          <a:r>
            <a:rPr lang="en-US" sz="9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Promotion:</a:t>
          </a:r>
          <a:r>
            <a:rPr lang="en-US" sz="9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Inclusive campaigns, plus size creators, and transparent fit information</a:t>
          </a:r>
        </a:p>
      </dgm:t>
    </dgm:pt>
    <dgm:pt modelId="{E70EB7CB-212C-4049-AB1D-86EEC7C8C5F7}" type="parTrans" cxnId="{B91E776C-AE9A-4A11-9CBE-C16FC17D191B}">
      <dgm:prSet/>
      <dgm:spPr/>
      <dgm:t>
        <a:bodyPr/>
        <a:lstStyle/>
        <a:p>
          <a:endParaRPr lang="en-US"/>
        </a:p>
      </dgm:t>
    </dgm:pt>
    <dgm:pt modelId="{5E447F77-8199-49BF-8596-D4541A15EDE8}" type="sibTrans" cxnId="{B91E776C-AE9A-4A11-9CBE-C16FC17D191B}">
      <dgm:prSet/>
      <dgm:spPr/>
      <dgm:t>
        <a:bodyPr/>
        <a:lstStyle/>
        <a:p>
          <a:endParaRPr lang="en-US"/>
        </a:p>
      </dgm:t>
    </dgm:pt>
    <dgm:pt modelId="{27F7987A-3F64-479F-9250-F4E5AA8EB6F7}" type="pres">
      <dgm:prSet presAssocID="{545466E7-AA06-4488-9612-4B145FD9098C}" presName="Name0" presStyleCnt="0">
        <dgm:presLayoutVars>
          <dgm:resizeHandles/>
        </dgm:presLayoutVars>
      </dgm:prSet>
      <dgm:spPr/>
    </dgm:pt>
    <dgm:pt modelId="{D26DD412-35C7-41B8-8557-BB993D0951E8}" type="pres">
      <dgm:prSet presAssocID="{EFEA772B-8680-4E81-A76B-3ADA811FAA47}" presName="text" presStyleLbl="node1" presStyleIdx="0" presStyleCnt="1" custScaleX="163411" custScaleY="84465">
        <dgm:presLayoutVars>
          <dgm:bulletEnabled val="1"/>
        </dgm:presLayoutVars>
      </dgm:prSet>
      <dgm:spPr/>
    </dgm:pt>
  </dgm:ptLst>
  <dgm:cxnLst>
    <dgm:cxn modelId="{FCAF8D0E-FC0B-4AD1-8F3A-3B105741E644}" type="presOf" srcId="{2FEFF7F8-C8E7-4D39-930D-0ED6723688EF}" destId="{D26DD412-35C7-41B8-8557-BB993D0951E8}" srcOrd="0" destOrd="4" presId="urn:diagrams.loki3.com/VaryingWidthList"/>
    <dgm:cxn modelId="{6595271C-E705-4CC5-A2D7-C6275A0E4BC7}" type="presOf" srcId="{EFEA772B-8680-4E81-A76B-3ADA811FAA47}" destId="{D26DD412-35C7-41B8-8557-BB993D0951E8}" srcOrd="0" destOrd="0" presId="urn:diagrams.loki3.com/VaryingWidthList"/>
    <dgm:cxn modelId="{32BA511E-F6E4-4166-AFA6-D266E68C2766}" type="presOf" srcId="{381DCDDB-7C7D-4440-9ADA-9426D79D8E4E}" destId="{D26DD412-35C7-41B8-8557-BB993D0951E8}" srcOrd="0" destOrd="3" presId="urn:diagrams.loki3.com/VaryingWidthList"/>
    <dgm:cxn modelId="{ABCC1922-E5CF-4D30-BD7A-D6586382E074}" srcId="{EFEA772B-8680-4E81-A76B-3ADA811FAA47}" destId="{381DCDDB-7C7D-4440-9ADA-9426D79D8E4E}" srcOrd="2" destOrd="0" parTransId="{95EDB252-AE99-45B9-826E-62363CE4033F}" sibTransId="{E336B83C-6288-4C88-959B-04F053FD7507}"/>
    <dgm:cxn modelId="{81AA752C-F434-4790-ACE7-B72B2FFD1918}" type="presOf" srcId="{4073D641-2C71-4E46-896D-1DC8BFE2C53B}" destId="{D26DD412-35C7-41B8-8557-BB993D0951E8}" srcOrd="0" destOrd="2" presId="urn:diagrams.loki3.com/VaryingWidthList"/>
    <dgm:cxn modelId="{2F833E63-7E8B-4AF4-9463-DFE4FEE5608E}" type="presOf" srcId="{545466E7-AA06-4488-9612-4B145FD9098C}" destId="{27F7987A-3F64-479F-9250-F4E5AA8EB6F7}" srcOrd="0" destOrd="0" presId="urn:diagrams.loki3.com/VaryingWidthList"/>
    <dgm:cxn modelId="{B91E776C-AE9A-4A11-9CBE-C16FC17D191B}" srcId="{EFEA772B-8680-4E81-A76B-3ADA811FAA47}" destId="{2FEFF7F8-C8E7-4D39-930D-0ED6723688EF}" srcOrd="3" destOrd="0" parTransId="{E70EB7CB-212C-4049-AB1D-86EEC7C8C5F7}" sibTransId="{5E447F77-8199-49BF-8596-D4541A15EDE8}"/>
    <dgm:cxn modelId="{3CBB2DD5-0996-4456-975A-061C97CAAB27}" srcId="{EFEA772B-8680-4E81-A76B-3ADA811FAA47}" destId="{4073D641-2C71-4E46-896D-1DC8BFE2C53B}" srcOrd="1" destOrd="0" parTransId="{975CF4F0-7FB4-41C5-BFB6-B68C5EB6628E}" sibTransId="{24319CB2-BCB4-4740-AAF6-F0099FE97CCB}"/>
    <dgm:cxn modelId="{74335DE2-B56F-4D8F-BF52-D72C5C67AB6F}" srcId="{EFEA772B-8680-4E81-A76B-3ADA811FAA47}" destId="{4C53D217-4192-428D-A3AF-87658D12580E}" srcOrd="0" destOrd="0" parTransId="{502B953A-33F8-4438-8670-677A0E6A6D66}" sibTransId="{FCB16A50-C17C-411E-985B-4A2F58E34BFC}"/>
    <dgm:cxn modelId="{6F7E11EB-ADD4-4051-9AB3-3DB35A0EA8E7}" srcId="{545466E7-AA06-4488-9612-4B145FD9098C}" destId="{EFEA772B-8680-4E81-A76B-3ADA811FAA47}" srcOrd="0" destOrd="0" parTransId="{B5B20711-0A6D-48C5-A50B-2133B64DD16E}" sibTransId="{DB44A88C-24D1-4CA8-A963-64A7412AB1E1}"/>
    <dgm:cxn modelId="{FE9695F7-8415-49F5-B6BD-6D3D5D9A782E}" type="presOf" srcId="{4C53D217-4192-428D-A3AF-87658D12580E}" destId="{D26DD412-35C7-41B8-8557-BB993D0951E8}" srcOrd="0" destOrd="1" presId="urn:diagrams.loki3.com/VaryingWidthList"/>
    <dgm:cxn modelId="{FF0973D5-2F5E-4153-B76B-04DD7FE67746}" type="presParOf" srcId="{27F7987A-3F64-479F-9250-F4E5AA8EB6F7}" destId="{D26DD412-35C7-41B8-8557-BB993D0951E8}" srcOrd="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3F35A-D235-4FF5-8F4B-41FC3AFD3C45}">
      <dsp:nvSpPr>
        <dsp:cNvPr id="0" name=""/>
        <dsp:cNvSpPr/>
      </dsp:nvSpPr>
      <dsp:spPr>
        <a:xfrm>
          <a:off x="7154023" y="208280"/>
          <a:ext cx="1223310" cy="1280159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Digital fitting and </a:t>
          </a:r>
          <a:r>
            <a:rPr lang="en-US" sz="900" b="0" kern="12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personalised</a:t>
          </a: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tools can improve fit accuracy.</a:t>
          </a:r>
        </a:p>
      </dsp:txBody>
      <dsp:txXfrm>
        <a:off x="7189853" y="244110"/>
        <a:ext cx="1151650" cy="1208499"/>
      </dsp:txXfrm>
    </dsp:sp>
    <dsp:sp modelId="{67123F06-16F9-4F68-B8FE-796905B7053D}">
      <dsp:nvSpPr>
        <dsp:cNvPr id="0" name=""/>
        <dsp:cNvSpPr/>
      </dsp:nvSpPr>
      <dsp:spPr>
        <a:xfrm>
          <a:off x="5725196" y="208280"/>
          <a:ext cx="1223310" cy="1280159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Rising body positivity drives demand for inclusive sizing and representation.</a:t>
          </a:r>
        </a:p>
      </dsp:txBody>
      <dsp:txXfrm>
        <a:off x="5761026" y="244110"/>
        <a:ext cx="1151650" cy="1208499"/>
      </dsp:txXfrm>
    </dsp:sp>
    <dsp:sp modelId="{00B7BB3F-C019-4193-B7A1-895186857EF7}">
      <dsp:nvSpPr>
        <dsp:cNvPr id="0" name=""/>
        <dsp:cNvSpPr/>
      </dsp:nvSpPr>
      <dsp:spPr>
        <a:xfrm>
          <a:off x="4296369" y="208280"/>
          <a:ext cx="1223310" cy="1280159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Formal and business plus-size wear remains a differentiation space.</a:t>
          </a:r>
        </a:p>
      </dsp:txBody>
      <dsp:txXfrm>
        <a:off x="4332199" y="244110"/>
        <a:ext cx="1151650" cy="1208499"/>
      </dsp:txXfrm>
    </dsp:sp>
    <dsp:sp modelId="{7A0B709B-AACD-4CBC-8AB4-EC9AF78FCC69}">
      <dsp:nvSpPr>
        <dsp:cNvPr id="0" name=""/>
        <dsp:cNvSpPr/>
      </dsp:nvSpPr>
      <dsp:spPr>
        <a:xfrm>
          <a:off x="2867543" y="208280"/>
          <a:ext cx="1223310" cy="1280159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US market alone to reach USD 151.6B, offering major expansion opportunity.</a:t>
          </a:r>
        </a:p>
      </dsp:txBody>
      <dsp:txXfrm>
        <a:off x="2903373" y="244110"/>
        <a:ext cx="1151650" cy="1208499"/>
      </dsp:txXfrm>
    </dsp:sp>
    <dsp:sp modelId="{3A7DBC1A-887A-4F89-BACB-BDDE85E96147}">
      <dsp:nvSpPr>
        <dsp:cNvPr id="0" name=""/>
        <dsp:cNvSpPr/>
      </dsp:nvSpPr>
      <dsp:spPr>
        <a:xfrm>
          <a:off x="1438716" y="208280"/>
          <a:ext cx="1223310" cy="1280159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Market growing to USD 444.4B by 2033, showing strong demand and revenue potential.</a:t>
          </a:r>
        </a:p>
      </dsp:txBody>
      <dsp:txXfrm>
        <a:off x="1474546" y="244110"/>
        <a:ext cx="1151650" cy="1208499"/>
      </dsp:txXfrm>
    </dsp:sp>
    <dsp:sp modelId="{B309C91D-EF36-4DE7-AD25-43B0F6C06D88}">
      <dsp:nvSpPr>
        <dsp:cNvPr id="0" name=""/>
        <dsp:cNvSpPr/>
      </dsp:nvSpPr>
      <dsp:spPr>
        <a:xfrm>
          <a:off x="1729" y="208280"/>
          <a:ext cx="1231470" cy="1280159"/>
        </a:xfrm>
        <a:prstGeom prst="roundRect">
          <a:avLst>
            <a:gd name="adj" fmla="val 10000"/>
          </a:avLst>
        </a:prstGeom>
        <a:solidFill>
          <a:srgbClr val="92D05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0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Opportunities (Dimension Market Research, 2024)</a:t>
          </a:r>
        </a:p>
      </dsp:txBody>
      <dsp:txXfrm>
        <a:off x="37798" y="244349"/>
        <a:ext cx="1159332" cy="12080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B96C95-3584-4ABB-8471-E42DEFD0B125}">
      <dsp:nvSpPr>
        <dsp:cNvPr id="0" name=""/>
        <dsp:cNvSpPr/>
      </dsp:nvSpPr>
      <dsp:spPr>
        <a:xfrm>
          <a:off x="5809" y="116308"/>
          <a:ext cx="1223310" cy="1188812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0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Problem Statement</a:t>
          </a:r>
        </a:p>
      </dsp:txBody>
      <dsp:txXfrm>
        <a:off x="40628" y="151127"/>
        <a:ext cx="1153672" cy="1119174"/>
      </dsp:txXfrm>
    </dsp:sp>
    <dsp:sp modelId="{11DE929B-ADB3-43E1-A6F8-ED4645B283D8}">
      <dsp:nvSpPr>
        <dsp:cNvPr id="0" name=""/>
        <dsp:cNvSpPr/>
      </dsp:nvSpPr>
      <dsp:spPr>
        <a:xfrm>
          <a:off x="1434636" y="116308"/>
          <a:ext cx="1223310" cy="1188812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Only 0.3 percent of fashion shows featured plus size clothing (Maguire and Shoaib, 2024; Sustainability, 2025).</a:t>
          </a:r>
        </a:p>
      </dsp:txBody>
      <dsp:txXfrm>
        <a:off x="1469455" y="151127"/>
        <a:ext cx="1153672" cy="1119174"/>
      </dsp:txXfrm>
    </dsp:sp>
    <dsp:sp modelId="{4868E8D3-04F0-4E2D-BA17-9DEDFE5A395D}">
      <dsp:nvSpPr>
        <dsp:cNvPr id="0" name=""/>
        <dsp:cNvSpPr/>
      </dsp:nvSpPr>
      <dsp:spPr>
        <a:xfrm>
          <a:off x="2863463" y="116308"/>
          <a:ext cx="1223310" cy="1188812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According to a survey by Kashti (2024), only 43% of items returned in “plus size” searches were truly plus size.</a:t>
          </a:r>
        </a:p>
      </dsp:txBody>
      <dsp:txXfrm>
        <a:off x="2898282" y="151127"/>
        <a:ext cx="1153672" cy="1119174"/>
      </dsp:txXfrm>
    </dsp:sp>
    <dsp:sp modelId="{FC652EF7-AB6F-4885-97D7-5341681CE51C}">
      <dsp:nvSpPr>
        <dsp:cNvPr id="0" name=""/>
        <dsp:cNvSpPr/>
      </dsp:nvSpPr>
      <dsp:spPr>
        <a:xfrm>
          <a:off x="4292290" y="116308"/>
          <a:ext cx="1223310" cy="1188812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 quarter of retailers limited extended sizing to categories such as denim (Kashti, 2024).</a:t>
          </a:r>
        </a:p>
      </dsp:txBody>
      <dsp:txXfrm>
        <a:off x="4327109" y="151127"/>
        <a:ext cx="1153672" cy="1119174"/>
      </dsp:txXfrm>
    </dsp:sp>
    <dsp:sp modelId="{2025B8D9-D5C7-4F23-A023-AE1123A8680F}">
      <dsp:nvSpPr>
        <dsp:cNvPr id="0" name=""/>
        <dsp:cNvSpPr/>
      </dsp:nvSpPr>
      <dsp:spPr>
        <a:xfrm>
          <a:off x="5721116" y="116308"/>
          <a:ext cx="1223310" cy="1188812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average American woman has a 38.7 inch waist, but Brandy Melville jeans measure 28 inches.</a:t>
          </a:r>
        </a:p>
      </dsp:txBody>
      <dsp:txXfrm>
        <a:off x="5755935" y="151127"/>
        <a:ext cx="1153672" cy="1119174"/>
      </dsp:txXfrm>
    </dsp:sp>
    <dsp:sp modelId="{32AE9AFC-1B01-40ED-8596-73A5851886F4}">
      <dsp:nvSpPr>
        <dsp:cNvPr id="0" name=""/>
        <dsp:cNvSpPr/>
      </dsp:nvSpPr>
      <dsp:spPr>
        <a:xfrm>
          <a:off x="7149943" y="116308"/>
          <a:ext cx="1223310" cy="1188812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9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53% of American girls are unhappy with their bodies, and 78% of girls over 17 feel dissatisfied.</a:t>
          </a:r>
        </a:p>
      </dsp:txBody>
      <dsp:txXfrm>
        <a:off x="7184762" y="151127"/>
        <a:ext cx="1153672" cy="11191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212A2-3B47-4D9B-BCE8-4BA49D24A004}">
      <dsp:nvSpPr>
        <dsp:cNvPr id="0" name=""/>
        <dsp:cNvSpPr/>
      </dsp:nvSpPr>
      <dsp:spPr>
        <a:xfrm>
          <a:off x="0" y="182810"/>
          <a:ext cx="3333897" cy="869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748" tIns="249936" rIns="258748" bIns="64008" numCol="1" spcCol="1270" anchor="ctr" anchorCtr="0">
          <a:noAutofit/>
        </a:bodyPr>
        <a:lstStyle/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Brandy Melville Plus </a:t>
          </a:r>
          <a:r>
            <a:rPr lang="en-US" sz="900" b="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would be a fully inclusive plus size clothing line offering genuinely comprehensive sizing and accurate fit for all plus size consumers, without relying on surface-level or limited inclusivity.</a:t>
          </a:r>
        </a:p>
      </dsp:txBody>
      <dsp:txXfrm>
        <a:off x="0" y="182810"/>
        <a:ext cx="3333897" cy="869400"/>
      </dsp:txXfrm>
    </dsp:sp>
    <dsp:sp modelId="{34B1C984-4C36-41B6-95BF-9EDF935EEABE}">
      <dsp:nvSpPr>
        <dsp:cNvPr id="0" name=""/>
        <dsp:cNvSpPr/>
      </dsp:nvSpPr>
      <dsp:spPr>
        <a:xfrm>
          <a:off x="166694" y="5690"/>
          <a:ext cx="2333728" cy="354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09" tIns="0" rIns="88209" bIns="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Proposed Solution</a:t>
          </a:r>
        </a:p>
      </dsp:txBody>
      <dsp:txXfrm>
        <a:off x="183987" y="22983"/>
        <a:ext cx="2299142" cy="319654"/>
      </dsp:txXfrm>
    </dsp:sp>
    <dsp:sp modelId="{10605D08-CB8A-410E-905C-B1B6EDF5124B}">
      <dsp:nvSpPr>
        <dsp:cNvPr id="0" name=""/>
        <dsp:cNvSpPr/>
      </dsp:nvSpPr>
      <dsp:spPr>
        <a:xfrm>
          <a:off x="0" y="1294130"/>
          <a:ext cx="3333897" cy="737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748" tIns="249936" rIns="258748" bIns="64008" numCol="1" spcCol="1270" anchor="ctr" anchorCtr="0">
          <a:noAutofit/>
        </a:bodyPr>
        <a:lstStyle/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Our plus size line delivers stylish, well-fitting clothing designed for all body types, offering comfort, confidence and true inclusivity.</a:t>
          </a:r>
        </a:p>
      </dsp:txBody>
      <dsp:txXfrm>
        <a:off x="0" y="1294130"/>
        <a:ext cx="3333897" cy="737100"/>
      </dsp:txXfrm>
    </dsp:sp>
    <dsp:sp modelId="{EFEF4C8C-F579-441B-A5E9-71FD237B1995}">
      <dsp:nvSpPr>
        <dsp:cNvPr id="0" name=""/>
        <dsp:cNvSpPr/>
      </dsp:nvSpPr>
      <dsp:spPr>
        <a:xfrm>
          <a:off x="166694" y="1117010"/>
          <a:ext cx="2333728" cy="354240"/>
        </a:xfrm>
        <a:prstGeom prst="roundRect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09" tIns="0" rIns="88209" bIns="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Value Proposition</a:t>
          </a:r>
          <a:endParaRPr lang="en-US" sz="900" b="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183987" y="1134303"/>
        <a:ext cx="2299142" cy="319654"/>
      </dsp:txXfrm>
    </dsp:sp>
    <dsp:sp modelId="{985B08BD-22F7-4042-B878-73DBE51F6F29}">
      <dsp:nvSpPr>
        <dsp:cNvPr id="0" name=""/>
        <dsp:cNvSpPr/>
      </dsp:nvSpPr>
      <dsp:spPr>
        <a:xfrm>
          <a:off x="0" y="2273150"/>
          <a:ext cx="3333897" cy="737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748" tIns="249936" rIns="258748" bIns="64008" numCol="1" spcCol="1270" anchor="ctr" anchorCtr="0">
          <a:noAutofit/>
        </a:bodyPr>
        <a:lstStyle/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Join us in redefining fashion by supporting a brand that finally gives every consumer access to the style they love.</a:t>
          </a:r>
        </a:p>
      </dsp:txBody>
      <dsp:txXfrm>
        <a:off x="0" y="2273150"/>
        <a:ext cx="3333897" cy="737100"/>
      </dsp:txXfrm>
    </dsp:sp>
    <dsp:sp modelId="{5F27CBE2-5859-4E5A-927B-D4C0CD823EC5}">
      <dsp:nvSpPr>
        <dsp:cNvPr id="0" name=""/>
        <dsp:cNvSpPr/>
      </dsp:nvSpPr>
      <dsp:spPr>
        <a:xfrm>
          <a:off x="166694" y="2096030"/>
          <a:ext cx="2333728" cy="354240"/>
        </a:xfrm>
        <a:prstGeom prst="round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09" tIns="0" rIns="88209" bIns="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Call to Action</a:t>
          </a:r>
          <a:endParaRPr lang="en-US" sz="9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183987" y="2113323"/>
        <a:ext cx="2299142" cy="319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6DD412-35C7-41B8-8557-BB993D0951E8}">
      <dsp:nvSpPr>
        <dsp:cNvPr id="0" name=""/>
        <dsp:cNvSpPr/>
      </dsp:nvSpPr>
      <dsp:spPr>
        <a:xfrm>
          <a:off x="0" y="186507"/>
          <a:ext cx="2989781" cy="201543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Key Strategic Elements (4Ps)</a:t>
          </a:r>
          <a:endParaRPr lang="en-US" sz="1000" kern="12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  <a:p>
          <a:pPr marL="57150" lvl="1" indent="-57150" algn="l" defTabSz="400050">
            <a:lnSpc>
              <a:spcPct val="100000"/>
            </a:lnSpc>
            <a:spcBef>
              <a:spcPts val="3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Product:</a:t>
          </a:r>
          <a:r>
            <a:rPr lang="en-US" sz="9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Fully inclusive plus size range with consistent style and improved fit engineering</a:t>
          </a:r>
        </a:p>
        <a:p>
          <a:pPr marL="57150" lvl="1" indent="-57150" algn="l" defTabSz="400050">
            <a:lnSpc>
              <a:spcPct val="100000"/>
            </a:lnSpc>
            <a:spcBef>
              <a:spcPts val="3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Price:</a:t>
          </a:r>
          <a:r>
            <a:rPr lang="en-US" sz="9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Affordable, value-driven pricing aligned with original brand</a:t>
          </a:r>
        </a:p>
        <a:p>
          <a:pPr marL="57150" lvl="1" indent="-57150" algn="l" defTabSz="400050">
            <a:lnSpc>
              <a:spcPct val="100000"/>
            </a:lnSpc>
            <a:spcBef>
              <a:spcPts val="3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Place:</a:t>
          </a:r>
          <a:r>
            <a:rPr lang="en-US" sz="9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Online launch plus selected store roll-out for broad accessibility</a:t>
          </a:r>
        </a:p>
        <a:p>
          <a:pPr marL="57150" lvl="1" indent="-57150" algn="l" defTabSz="400050">
            <a:lnSpc>
              <a:spcPct val="100000"/>
            </a:lnSpc>
            <a:spcBef>
              <a:spcPts val="3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9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Promotion:</a:t>
          </a:r>
          <a:r>
            <a:rPr lang="en-US" sz="9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Inclusive campaigns, plus size creators, and transparent fit information</a:t>
          </a:r>
        </a:p>
      </dsp:txBody>
      <dsp:txXfrm>
        <a:off x="0" y="186507"/>
        <a:ext cx="2989781" cy="201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976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32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481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098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2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448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667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906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167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230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6979C-243B-455F-9ED4-7A4DE6220EAB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D710E-7FC4-424C-B9ED-A996358C8C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966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image" Target="../media/image3.jpeg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image" Target="../media/image4.png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stsimon.com/ecommerce-wiki/optimized-ecommerce-experience/supply-and-demand-challenges-in-the-womens-plus-size-market/" TargetMode="External"/><Relationship Id="rId2" Type="http://schemas.openxmlformats.org/officeDocument/2006/relationships/hyperlink" Target="https://www.globenewswire.com/news-release/2024/11/25/2986775/0/en/Plus-Size-Women-s-Clothing-Market-Is-Expected-To-Reach-Revenue-Of-USD-444-4-Bn-By-2033-At-4-2-CAGR-Dimension-Market-Research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asustainablecloset.com/home/plus-size-is-not-a-trend-shocking-figures-of-representation-declining" TargetMode="External"/><Relationship Id="rId4" Type="http://schemas.openxmlformats.org/officeDocument/2006/relationships/hyperlink" Target="https://www.vogue.com/article/the-vogue-business-spring-summer-2025-size-inclusivity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AA028C72-A57F-6C39-222F-48E06C1E098B}"/>
              </a:ext>
            </a:extLst>
          </p:cNvPr>
          <p:cNvSpPr txBox="1"/>
          <p:nvPr/>
        </p:nvSpPr>
        <p:spPr>
          <a:xfrm>
            <a:off x="259466" y="1319514"/>
            <a:ext cx="9387068" cy="4675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br>
              <a:rPr lang="en-US" sz="1800" b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Programme</a:t>
            </a:r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: 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Master of Business Administration</a:t>
            </a:r>
            <a:br>
              <a:rPr lang="en-US" sz="18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1800" b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Module : </a:t>
            </a:r>
            <a:r>
              <a:rPr lang="en-US" sz="18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Management (LCMB7024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endParaRPr lang="en-US" sz="18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Lecturer’s Name : 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Dr. Jaya Gopalkrishnan</a:t>
            </a:r>
          </a:p>
          <a:p>
            <a:pPr algn="ctr">
              <a:lnSpc>
                <a:spcPct val="150000"/>
              </a:lnSpc>
            </a:pPr>
            <a:endParaRPr lang="en-US" sz="11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Component 2 : 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Portfolio Poster</a:t>
            </a:r>
            <a:b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1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20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Inclusive Fashion for Plus-Size Women : Expanding Accessibility and Representation in Brandy Melville</a:t>
            </a:r>
          </a:p>
          <a:p>
            <a:pPr algn="ctr">
              <a:lnSpc>
                <a:spcPct val="150000"/>
              </a:lnSpc>
            </a:pPr>
            <a:endParaRPr lang="en-US" sz="1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nl-NL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Name: </a:t>
            </a:r>
            <a:r>
              <a:rPr lang="nl-NL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Bodrul Alom Ruman</a:t>
            </a:r>
          </a:p>
          <a:p>
            <a:pPr algn="ctr">
              <a:lnSpc>
                <a:spcPct val="150000"/>
              </a:lnSpc>
            </a:pPr>
            <a:r>
              <a:rPr lang="nl-NL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ID: </a:t>
            </a:r>
            <a:r>
              <a:rPr lang="nl-NL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2422543</a:t>
            </a:r>
          </a:p>
        </p:txBody>
      </p:sp>
      <p:pic>
        <p:nvPicPr>
          <p:cNvPr id="1027" name="Picture 3" descr="Brendy Melville Logo, symbol, meaning, history, PNG, brand">
            <a:extLst>
              <a:ext uri="{FF2B5EF4-FFF2-40B4-BE49-F238E27FC236}">
                <a16:creationId xmlns:a16="http://schemas.microsoft.com/office/drawing/2014/main" id="{9CC68908-DC57-6EC5-9824-236874441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376" y="214675"/>
            <a:ext cx="1964158" cy="110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D5FA3DAE-42AA-D322-4043-6346ED155B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531"/>
            <a:ext cx="33147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7453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A254C-6836-3716-7FB7-499379029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ody positive woman. Plus size female character. Attractive curvy,  overweight girl. Oversize obesity, pretty large lady in beautiful  fashionable clothes. Vector illustration. 17204555 Vector Art at Vecteezy">
            <a:extLst>
              <a:ext uri="{FF2B5EF4-FFF2-40B4-BE49-F238E27FC236}">
                <a16:creationId xmlns:a16="http://schemas.microsoft.com/office/drawing/2014/main" id="{A0A5577F-4A19-74B8-D423-022333513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8" t="6177" r="19303" b="2941"/>
          <a:stretch>
            <a:fillRect/>
          </a:stretch>
        </p:blipFill>
        <p:spPr bwMode="auto">
          <a:xfrm>
            <a:off x="61267" y="829502"/>
            <a:ext cx="1281870" cy="271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434F4C-48A3-6805-7188-F005A81C7348}"/>
              </a:ext>
            </a:extLst>
          </p:cNvPr>
          <p:cNvSpPr/>
          <p:nvPr/>
        </p:nvSpPr>
        <p:spPr>
          <a:xfrm>
            <a:off x="0" y="127819"/>
            <a:ext cx="9906000" cy="678426"/>
          </a:xfrm>
          <a:prstGeom prst="rect">
            <a:avLst/>
          </a:prstGeom>
          <a:solidFill>
            <a:srgbClr val="FAE4E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STRATEGY PITCH FOR BRANDY MELVILLE PLUS SIZE LINE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9C13227-8F2F-FDC3-07A2-1E9C74ACB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4023556"/>
              </p:ext>
            </p:extLst>
          </p:nvPr>
        </p:nvGraphicFramePr>
        <p:xfrm>
          <a:off x="1404403" y="1958749"/>
          <a:ext cx="8379064" cy="1696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9DB8778-8E88-C2A4-7A3B-F38575719D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9203728"/>
              </p:ext>
            </p:extLst>
          </p:nvPr>
        </p:nvGraphicFramePr>
        <p:xfrm>
          <a:off x="1404403" y="776822"/>
          <a:ext cx="8379064" cy="1421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A877EE30-B271-C3EE-DF4C-351EB6D61F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9028618"/>
              </p:ext>
            </p:extLst>
          </p:nvPr>
        </p:nvGraphicFramePr>
        <p:xfrm>
          <a:off x="122534" y="3655470"/>
          <a:ext cx="3333898" cy="3015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C56594E-7AA2-5C87-352D-E9321DB00E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6639480"/>
              </p:ext>
            </p:extLst>
          </p:nvPr>
        </p:nvGraphicFramePr>
        <p:xfrm>
          <a:off x="3545245" y="4469554"/>
          <a:ext cx="2989782" cy="2388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E836F0F-0752-E138-3ED9-BC36317ED4E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3840" y="3593152"/>
            <a:ext cx="3132077" cy="3078260"/>
          </a:xfrm>
          <a:prstGeom prst="rect">
            <a:avLst/>
          </a:prstGeom>
          <a:ln>
            <a:solidFill>
              <a:srgbClr val="0070C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1BEDC6-3A44-F0B4-C119-10BDCCDE1DA1}"/>
              </a:ext>
            </a:extLst>
          </p:cNvPr>
          <p:cNvSpPr txBox="1"/>
          <p:nvPr/>
        </p:nvSpPr>
        <p:spPr>
          <a:xfrm>
            <a:off x="3545245" y="3593151"/>
            <a:ext cx="2989782" cy="100584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Target Customers</a:t>
            </a:r>
          </a:p>
          <a:p>
            <a:r>
              <a:rPr lang="en-US" sz="10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plus-size women aged 16–35, typically wearing sizes 14 and above, who lead fashion-conscious, body-positive lifestyles and seek stylish, well-fitting, and inclusive clothing.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63F96-DC47-8FBC-1751-20C6A8CA75A1}"/>
              </a:ext>
            </a:extLst>
          </p:cNvPr>
          <p:cNvSpPr txBox="1"/>
          <p:nvPr/>
        </p:nvSpPr>
        <p:spPr>
          <a:xfrm>
            <a:off x="6670040" y="3616011"/>
            <a:ext cx="1203960" cy="2539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Positioning Map</a:t>
            </a:r>
          </a:p>
        </p:txBody>
      </p:sp>
    </p:spTree>
    <p:extLst>
      <p:ext uri="{BB962C8B-B14F-4D97-AF65-F5344CB8AC3E}">
        <p14:creationId xmlns:p14="http://schemas.microsoft.com/office/powerpoint/2010/main" val="1810159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ED3E8-6D20-10AC-ABD7-AD21E8536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03A034EB-60A5-40D6-2D6D-BDE504D674C1}"/>
              </a:ext>
            </a:extLst>
          </p:cNvPr>
          <p:cNvSpPr txBox="1"/>
          <p:nvPr/>
        </p:nvSpPr>
        <p:spPr>
          <a:xfrm>
            <a:off x="2479041" y="447831"/>
            <a:ext cx="6908799" cy="59623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1" indent="-285750" algn="l" defTabSz="222250">
              <a:lnSpc>
                <a:spcPct val="15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Dimension Market Research (2024)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 Size Women’s Clothing Market Is Expected To Reach Revenue Of USD 444.4 Bn By 2033, At 4.2% CAGR: Dimension Market Research.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GlobeNewswire News Room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Dimension Market Research. Available at: 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https://www.globenewswire.com/news-release/2024/11/25/2986775/0/en/Plus-Size-Women-s-Clothing-Market-Is-Expected-To-Reach-Revenue-Of-USD-444-4-Bn-By-2033-At-4-2-CAGR-Dimension-Market-Research.html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285750" lvl="1" indent="-285750" algn="l" defTabSz="222250">
              <a:lnSpc>
                <a:spcPct val="15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Kashti, O. (2024)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Supply and Demand Challenges in The Women’s Plus-Size Market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Fast Simon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Available at: 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https://www.fastsimon.com/ecommerce-wiki/optimized-ecommerce-experience/supply-and-demand-challenges-in-the-womens-plus-size-market/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285750" lvl="1" indent="-285750" algn="l" defTabSz="222250">
              <a:lnSpc>
                <a:spcPct val="15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Maguire, L. and Shoaib, M. (2024)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Vogue Business Spring/Summer 2025 size inclusivity report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Vogue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Available at: 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https://www.vogue.com/article/the-vogue-business-spring-summer-2025-size-inclusivity-report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285750" lvl="1" indent="-285750" algn="l" defTabSz="222250">
              <a:lnSpc>
                <a:spcPct val="15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Sustainability (2025)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Plus-Size Is Not a Trend: Shocking Figures of Representation Declining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400" i="1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Asustainablecloset.com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Available at: 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https://www.asustainablecloset.com/home/plus-size-is-not-a-trend-shocking-figures-of-representation-declining</a:t>
            </a:r>
            <a:r>
              <a:rPr lang="en-US" sz="1400" kern="12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1F9A94A-DE0B-76C8-F7A1-296B550B1DF1}"/>
              </a:ext>
            </a:extLst>
          </p:cNvPr>
          <p:cNvSpPr/>
          <p:nvPr/>
        </p:nvSpPr>
        <p:spPr>
          <a:xfrm>
            <a:off x="0" y="0"/>
            <a:ext cx="2397760" cy="6858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82063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159</TotalTime>
  <Words>578</Words>
  <PresentationFormat>A4 Paper (210x297 mm)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Tahoma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2025-12-08T07:19:22Z</dcterms:created>
  <dcterms:modified xsi:type="dcterms:W3CDTF">2025-12-11T12:19:57Z</dcterms:modified>
</cp:coreProperties>
</file>