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8" r:id="rId11"/>
  </p:sldIdLst>
  <p:sldSz cx="12192000" cy="6858000"/>
  <p:notesSz cx="6724650" cy="97742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AF195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2919BF-9FA2-48A2-AAF8-6AB7075D45B9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9E20722-82BD-4F44-B283-4C333A08486C}">
      <dgm:prSet phldrT="[Text]" custT="1"/>
      <dgm:spPr>
        <a:solidFill>
          <a:srgbClr val="00B050"/>
        </a:solidFill>
      </dgm:spPr>
      <dgm:t>
        <a:bodyPr/>
        <a:lstStyle/>
        <a:p>
          <a:r>
            <a:rPr lang="en-US" sz="1200" dirty="0"/>
            <a:t>Research proposal</a:t>
          </a:r>
        </a:p>
      </dgm:t>
    </dgm:pt>
    <dgm:pt modelId="{FEB02855-998B-456B-8E84-9D8014ED1EA7}" type="parTrans" cxnId="{140CD523-1A80-462F-9C82-BF1D978E0B0F}">
      <dgm:prSet/>
      <dgm:spPr/>
      <dgm:t>
        <a:bodyPr/>
        <a:lstStyle/>
        <a:p>
          <a:endParaRPr lang="en-US"/>
        </a:p>
      </dgm:t>
    </dgm:pt>
    <dgm:pt modelId="{693C4E3C-DE66-4A07-9630-8E1AD47D22B6}" type="sibTrans" cxnId="{140CD523-1A80-462F-9C82-BF1D978E0B0F}">
      <dgm:prSet/>
      <dgm:spPr/>
      <dgm:t>
        <a:bodyPr/>
        <a:lstStyle/>
        <a:p>
          <a:endParaRPr lang="en-US"/>
        </a:p>
      </dgm:t>
    </dgm:pt>
    <dgm:pt modelId="{3DAA6F2F-FF33-430F-A315-1D5208E81DA8}">
      <dgm:prSet phldrT="[Text]" custT="1"/>
      <dgm:spPr>
        <a:solidFill>
          <a:srgbClr val="92D050"/>
        </a:solidFill>
      </dgm:spPr>
      <dgm:t>
        <a:bodyPr/>
        <a:lstStyle/>
        <a:p>
          <a:r>
            <a:rPr lang="en-US" sz="1200" dirty="0">
              <a:solidFill>
                <a:schemeClr val="bg2">
                  <a:lumMod val="10000"/>
                </a:schemeClr>
              </a:solidFill>
            </a:rPr>
            <a:t>Ethics form</a:t>
          </a:r>
        </a:p>
      </dgm:t>
    </dgm:pt>
    <dgm:pt modelId="{3052D3B8-C982-4448-A126-C49C504CE3F6}" type="parTrans" cxnId="{1BF0398B-F5CA-4EA6-B4FC-EBA6487D301A}">
      <dgm:prSet/>
      <dgm:spPr/>
      <dgm:t>
        <a:bodyPr/>
        <a:lstStyle/>
        <a:p>
          <a:endParaRPr lang="en-US"/>
        </a:p>
      </dgm:t>
    </dgm:pt>
    <dgm:pt modelId="{ACB52DFC-A3DA-4511-A845-283E742BF92B}" type="sibTrans" cxnId="{1BF0398B-F5CA-4EA6-B4FC-EBA6487D301A}">
      <dgm:prSet/>
      <dgm:spPr/>
      <dgm:t>
        <a:bodyPr/>
        <a:lstStyle/>
        <a:p>
          <a:endParaRPr lang="en-US"/>
        </a:p>
      </dgm:t>
    </dgm:pt>
    <dgm:pt modelId="{0AA7EE9E-D885-4EB2-A582-9C912AC96CF9}">
      <dgm:prSet phldrT="[Text]" custT="1"/>
      <dgm:spPr>
        <a:solidFill>
          <a:srgbClr val="00B050"/>
        </a:solidFill>
      </dgm:spPr>
      <dgm:t>
        <a:bodyPr/>
        <a:lstStyle/>
        <a:p>
          <a:r>
            <a:rPr lang="en-US" sz="1200" dirty="0"/>
            <a:t>Consent</a:t>
          </a:r>
          <a:r>
            <a:rPr lang="en-US" sz="1200" baseline="0" dirty="0"/>
            <a:t> form</a:t>
          </a:r>
          <a:endParaRPr lang="en-US" sz="1200" dirty="0"/>
        </a:p>
      </dgm:t>
    </dgm:pt>
    <dgm:pt modelId="{A5F68D30-B7D4-4BC9-85F3-814C6DA6ACA4}" type="parTrans" cxnId="{4AD7FF33-1809-4A1F-BAD9-B14C34CE10C8}">
      <dgm:prSet/>
      <dgm:spPr/>
      <dgm:t>
        <a:bodyPr/>
        <a:lstStyle/>
        <a:p>
          <a:endParaRPr lang="en-US"/>
        </a:p>
      </dgm:t>
    </dgm:pt>
    <dgm:pt modelId="{8AFC512C-1BE3-4DF3-A84A-C64301AEC430}" type="sibTrans" cxnId="{4AD7FF33-1809-4A1F-BAD9-B14C34CE10C8}">
      <dgm:prSet/>
      <dgm:spPr/>
      <dgm:t>
        <a:bodyPr/>
        <a:lstStyle/>
        <a:p>
          <a:endParaRPr lang="en-US"/>
        </a:p>
      </dgm:t>
    </dgm:pt>
    <dgm:pt modelId="{659ADC59-8AC1-48DF-81B1-B1E4FD96080B}">
      <dgm:prSet phldrT="[Text]"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100" dirty="0"/>
            <a:t>Information sheet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900" dirty="0"/>
        </a:p>
      </dgm:t>
    </dgm:pt>
    <dgm:pt modelId="{807BB6C3-1492-4AD3-8876-28335D786BE0}" type="parTrans" cxnId="{4F98C14B-684A-4AA1-9D8F-E136E2D274D2}">
      <dgm:prSet/>
      <dgm:spPr/>
      <dgm:t>
        <a:bodyPr/>
        <a:lstStyle/>
        <a:p>
          <a:endParaRPr lang="en-US"/>
        </a:p>
      </dgm:t>
    </dgm:pt>
    <dgm:pt modelId="{B39E6A8A-6056-4A2C-81E1-661BA7034641}" type="sibTrans" cxnId="{4F98C14B-684A-4AA1-9D8F-E136E2D274D2}">
      <dgm:prSet/>
      <dgm:spPr/>
      <dgm:t>
        <a:bodyPr/>
        <a:lstStyle/>
        <a:p>
          <a:endParaRPr lang="en-US"/>
        </a:p>
      </dgm:t>
    </dgm:pt>
    <dgm:pt modelId="{96108001-930E-4007-800C-ED48DA5DC791}">
      <dgm:prSet phldrT="[Text]" custT="1"/>
      <dgm:spPr>
        <a:solidFill>
          <a:srgbClr val="00B050"/>
        </a:solidFill>
      </dgm:spPr>
      <dgm:t>
        <a:bodyPr/>
        <a:lstStyle/>
        <a:p>
          <a:r>
            <a:rPr lang="en-US" sz="1200" dirty="0"/>
            <a:t>IMB </a:t>
          </a:r>
          <a:r>
            <a:rPr lang="en-US" sz="1200" dirty="0" err="1"/>
            <a:t>Spss</a:t>
          </a:r>
          <a:endParaRPr lang="en-US" sz="1200" dirty="0"/>
        </a:p>
        <a:p>
          <a:r>
            <a:rPr lang="en-US" sz="1200" dirty="0"/>
            <a:t>Version 24</a:t>
          </a:r>
        </a:p>
      </dgm:t>
    </dgm:pt>
    <dgm:pt modelId="{6930140A-94F0-400C-8745-74822B3015CF}" type="parTrans" cxnId="{71865330-B4D3-4788-9B58-E6E26E776C7C}">
      <dgm:prSet/>
      <dgm:spPr/>
      <dgm:t>
        <a:bodyPr/>
        <a:lstStyle/>
        <a:p>
          <a:endParaRPr lang="en-US"/>
        </a:p>
      </dgm:t>
    </dgm:pt>
    <dgm:pt modelId="{693F9E04-8D98-4DA6-BA8D-2F359B260F8B}" type="sibTrans" cxnId="{71865330-B4D3-4788-9B58-E6E26E776C7C}">
      <dgm:prSet/>
      <dgm:spPr/>
      <dgm:t>
        <a:bodyPr/>
        <a:lstStyle/>
        <a:p>
          <a:endParaRPr lang="en-US"/>
        </a:p>
      </dgm:t>
    </dgm:pt>
    <dgm:pt modelId="{1E629DE7-6538-4428-8BDF-102651FDC59E}">
      <dgm:prSet custT="1"/>
      <dgm:spPr>
        <a:solidFill>
          <a:srgbClr val="92D050"/>
        </a:solidFill>
      </dgm:spPr>
      <dgm:t>
        <a:bodyPr/>
        <a:lstStyle/>
        <a:p>
          <a:r>
            <a:rPr lang="en-US" sz="1200" dirty="0">
              <a:solidFill>
                <a:schemeClr val="tx1"/>
              </a:solidFill>
            </a:rPr>
            <a:t>Online survey</a:t>
          </a:r>
        </a:p>
      </dgm:t>
    </dgm:pt>
    <dgm:pt modelId="{459BE227-9693-4734-98DC-86C6BE5DFBDB}" type="parTrans" cxnId="{FF3C749A-E05A-404B-B4AD-595763BAEEF5}">
      <dgm:prSet/>
      <dgm:spPr/>
      <dgm:t>
        <a:bodyPr/>
        <a:lstStyle/>
        <a:p>
          <a:endParaRPr lang="en-US"/>
        </a:p>
      </dgm:t>
    </dgm:pt>
    <dgm:pt modelId="{3BA14148-2594-461C-85FF-FACD23BFF800}" type="sibTrans" cxnId="{FF3C749A-E05A-404B-B4AD-595763BAEEF5}">
      <dgm:prSet/>
      <dgm:spPr/>
      <dgm:t>
        <a:bodyPr/>
        <a:lstStyle/>
        <a:p>
          <a:endParaRPr lang="en-US"/>
        </a:p>
      </dgm:t>
    </dgm:pt>
    <dgm:pt modelId="{5C7AE2E2-1E81-46CC-8D9B-2F0229874B65}">
      <dgm:prSet custT="1"/>
      <dgm:spPr>
        <a:solidFill>
          <a:srgbClr val="00B050"/>
        </a:solidFill>
      </dgm:spPr>
      <dgm:t>
        <a:bodyPr/>
        <a:lstStyle/>
        <a:p>
          <a:r>
            <a:rPr lang="en-US" sz="1200" dirty="0" err="1"/>
            <a:t>Qualtrics</a:t>
          </a:r>
          <a:endParaRPr lang="en-US" sz="1200" dirty="0"/>
        </a:p>
      </dgm:t>
    </dgm:pt>
    <dgm:pt modelId="{D6ADCB60-7CB1-42AD-8604-CC63F3A4BA4B}" type="parTrans" cxnId="{9F604CAA-B715-47E2-9155-D451DC12DBE6}">
      <dgm:prSet/>
      <dgm:spPr/>
      <dgm:t>
        <a:bodyPr/>
        <a:lstStyle/>
        <a:p>
          <a:endParaRPr lang="en-US"/>
        </a:p>
      </dgm:t>
    </dgm:pt>
    <dgm:pt modelId="{3017C397-C9E5-442D-B973-5D053EE8EE23}" type="sibTrans" cxnId="{9F604CAA-B715-47E2-9155-D451DC12DBE6}">
      <dgm:prSet/>
      <dgm:spPr/>
      <dgm:t>
        <a:bodyPr/>
        <a:lstStyle/>
        <a:p>
          <a:endParaRPr lang="en-US"/>
        </a:p>
      </dgm:t>
    </dgm:pt>
    <dgm:pt modelId="{19F4872E-1F89-43B2-BE1A-5E9D854704BB}">
      <dgm:prSet phldrT="[Text]" custT="1"/>
      <dgm:spPr/>
      <dgm:t>
        <a:bodyPr/>
        <a:lstStyle/>
        <a:p>
          <a:r>
            <a:rPr lang="en-US" sz="1200" dirty="0"/>
            <a:t>Debrief form</a:t>
          </a:r>
        </a:p>
      </dgm:t>
    </dgm:pt>
    <dgm:pt modelId="{51B9CE09-B8B7-4512-A560-7195A26270CC}" type="parTrans" cxnId="{4D9E0064-B652-475A-96B6-79EB218B8ABF}">
      <dgm:prSet/>
      <dgm:spPr/>
      <dgm:t>
        <a:bodyPr/>
        <a:lstStyle/>
        <a:p>
          <a:endParaRPr lang="en-US"/>
        </a:p>
      </dgm:t>
    </dgm:pt>
    <dgm:pt modelId="{71CB2A46-0AC9-4AC0-9853-831E8A64281A}" type="sibTrans" cxnId="{4D9E0064-B652-475A-96B6-79EB218B8ABF}">
      <dgm:prSet/>
      <dgm:spPr/>
      <dgm:t>
        <a:bodyPr/>
        <a:lstStyle/>
        <a:p>
          <a:endParaRPr lang="en-US"/>
        </a:p>
      </dgm:t>
    </dgm:pt>
    <dgm:pt modelId="{B847C49E-392B-4BD1-AC45-D5A8F57A615A}" type="pres">
      <dgm:prSet presAssocID="{572919BF-9FA2-48A2-AAF8-6AB7075D45B9}" presName="cycle" presStyleCnt="0">
        <dgm:presLayoutVars>
          <dgm:dir/>
          <dgm:resizeHandles val="exact"/>
        </dgm:presLayoutVars>
      </dgm:prSet>
      <dgm:spPr/>
    </dgm:pt>
    <dgm:pt modelId="{1CC06B04-B3DD-43A3-95F4-862C195F778C}" type="pres">
      <dgm:prSet presAssocID="{E9E20722-82BD-4F44-B283-4C333A08486C}" presName="node" presStyleLbl="node1" presStyleIdx="0" presStyleCnt="8" custScaleX="129091" custScaleY="105329">
        <dgm:presLayoutVars>
          <dgm:bulletEnabled val="1"/>
        </dgm:presLayoutVars>
      </dgm:prSet>
      <dgm:spPr/>
    </dgm:pt>
    <dgm:pt modelId="{C222A02A-5AE2-494A-B790-BE0707837E15}" type="pres">
      <dgm:prSet presAssocID="{693C4E3C-DE66-4A07-9630-8E1AD47D22B6}" presName="sibTrans" presStyleLbl="sibTrans2D1" presStyleIdx="0" presStyleCnt="8"/>
      <dgm:spPr/>
    </dgm:pt>
    <dgm:pt modelId="{27CD3F8D-FF18-40AD-AC0B-7BBA7092FFF7}" type="pres">
      <dgm:prSet presAssocID="{693C4E3C-DE66-4A07-9630-8E1AD47D22B6}" presName="connectorText" presStyleLbl="sibTrans2D1" presStyleIdx="0" presStyleCnt="8"/>
      <dgm:spPr/>
    </dgm:pt>
    <dgm:pt modelId="{5075CDB0-8A91-4057-8D2C-2B8BA202D65E}" type="pres">
      <dgm:prSet presAssocID="{3DAA6F2F-FF33-430F-A315-1D5208E81DA8}" presName="node" presStyleLbl="node1" presStyleIdx="1" presStyleCnt="8" custScaleX="123633" custScaleY="100513">
        <dgm:presLayoutVars>
          <dgm:bulletEnabled val="1"/>
        </dgm:presLayoutVars>
      </dgm:prSet>
      <dgm:spPr/>
    </dgm:pt>
    <dgm:pt modelId="{08227029-2183-4EC3-87A8-2DC25CC77517}" type="pres">
      <dgm:prSet presAssocID="{ACB52DFC-A3DA-4511-A845-283E742BF92B}" presName="sibTrans" presStyleLbl="sibTrans2D1" presStyleIdx="1" presStyleCnt="8"/>
      <dgm:spPr/>
    </dgm:pt>
    <dgm:pt modelId="{059DEC79-A479-49F5-9956-17EF9C05E24B}" type="pres">
      <dgm:prSet presAssocID="{ACB52DFC-A3DA-4511-A845-283E742BF92B}" presName="connectorText" presStyleLbl="sibTrans2D1" presStyleIdx="1" presStyleCnt="8"/>
      <dgm:spPr/>
    </dgm:pt>
    <dgm:pt modelId="{55D6AE7B-E186-48E4-9567-414D0967B907}" type="pres">
      <dgm:prSet presAssocID="{0AA7EE9E-D885-4EB2-A582-9C912AC96CF9}" presName="node" presStyleLbl="node1" presStyleIdx="2" presStyleCnt="8" custScaleX="123552" custScaleY="110954">
        <dgm:presLayoutVars>
          <dgm:bulletEnabled val="1"/>
        </dgm:presLayoutVars>
      </dgm:prSet>
      <dgm:spPr/>
    </dgm:pt>
    <dgm:pt modelId="{249787C2-529C-40C8-8EF0-1F327F699FB9}" type="pres">
      <dgm:prSet presAssocID="{8AFC512C-1BE3-4DF3-A84A-C64301AEC430}" presName="sibTrans" presStyleLbl="sibTrans2D1" presStyleIdx="2" presStyleCnt="8"/>
      <dgm:spPr/>
    </dgm:pt>
    <dgm:pt modelId="{BC10944F-9ABF-44E3-9CAC-E576AABFE51D}" type="pres">
      <dgm:prSet presAssocID="{8AFC512C-1BE3-4DF3-A84A-C64301AEC430}" presName="connectorText" presStyleLbl="sibTrans2D1" presStyleIdx="2" presStyleCnt="8"/>
      <dgm:spPr/>
    </dgm:pt>
    <dgm:pt modelId="{0B7E9432-E67D-408A-856C-04D42ADBCA62}" type="pres">
      <dgm:prSet presAssocID="{659ADC59-8AC1-48DF-81B1-B1E4FD96080B}" presName="node" presStyleLbl="node1" presStyleIdx="3" presStyleCnt="8" custScaleX="121958" custScaleY="107855" custRadScaleRad="90033" custRadScaleInc="2083">
        <dgm:presLayoutVars>
          <dgm:bulletEnabled val="1"/>
        </dgm:presLayoutVars>
      </dgm:prSet>
      <dgm:spPr/>
    </dgm:pt>
    <dgm:pt modelId="{47CA31E3-7C7C-4BC9-81BC-2656E4BD7138}" type="pres">
      <dgm:prSet presAssocID="{B39E6A8A-6056-4A2C-81E1-661BA7034641}" presName="sibTrans" presStyleLbl="sibTrans2D1" presStyleIdx="3" presStyleCnt="8"/>
      <dgm:spPr/>
    </dgm:pt>
    <dgm:pt modelId="{EB8D7E89-C485-4ECF-91DE-79D7776F80EB}" type="pres">
      <dgm:prSet presAssocID="{B39E6A8A-6056-4A2C-81E1-661BA7034641}" presName="connectorText" presStyleLbl="sibTrans2D1" presStyleIdx="3" presStyleCnt="8"/>
      <dgm:spPr/>
    </dgm:pt>
    <dgm:pt modelId="{F90EAD2E-C2DE-4B85-AF13-F3F7CDF22897}" type="pres">
      <dgm:prSet presAssocID="{5C7AE2E2-1E81-46CC-8D9B-2F0229874B65}" presName="node" presStyleLbl="node1" presStyleIdx="4" presStyleCnt="8" custScaleX="118342" custScaleY="103158">
        <dgm:presLayoutVars>
          <dgm:bulletEnabled val="1"/>
        </dgm:presLayoutVars>
      </dgm:prSet>
      <dgm:spPr/>
    </dgm:pt>
    <dgm:pt modelId="{D1AF3450-01FC-4242-9673-3B4B258B63FF}" type="pres">
      <dgm:prSet presAssocID="{3017C397-C9E5-442D-B973-5D053EE8EE23}" presName="sibTrans" presStyleLbl="sibTrans2D1" presStyleIdx="4" presStyleCnt="8"/>
      <dgm:spPr/>
    </dgm:pt>
    <dgm:pt modelId="{A33B0B4B-4A7A-4D2F-B711-B81AB05B4BF0}" type="pres">
      <dgm:prSet presAssocID="{3017C397-C9E5-442D-B973-5D053EE8EE23}" presName="connectorText" presStyleLbl="sibTrans2D1" presStyleIdx="4" presStyleCnt="8"/>
      <dgm:spPr/>
    </dgm:pt>
    <dgm:pt modelId="{D1D3BE84-A78E-42F9-A585-1DDC9EBE32F9}" type="pres">
      <dgm:prSet presAssocID="{1E629DE7-6538-4428-8BDF-102651FDC59E}" presName="node" presStyleLbl="node1" presStyleIdx="5" presStyleCnt="8" custScaleX="122288" custScaleY="103801">
        <dgm:presLayoutVars>
          <dgm:bulletEnabled val="1"/>
        </dgm:presLayoutVars>
      </dgm:prSet>
      <dgm:spPr/>
    </dgm:pt>
    <dgm:pt modelId="{B0085D68-0422-4679-9AFE-2E0F533A2EB1}" type="pres">
      <dgm:prSet presAssocID="{3BA14148-2594-461C-85FF-FACD23BFF800}" presName="sibTrans" presStyleLbl="sibTrans2D1" presStyleIdx="5" presStyleCnt="8"/>
      <dgm:spPr/>
    </dgm:pt>
    <dgm:pt modelId="{C4CEE891-7E84-4957-AE8F-4E0CBD5A9E57}" type="pres">
      <dgm:prSet presAssocID="{3BA14148-2594-461C-85FF-FACD23BFF800}" presName="connectorText" presStyleLbl="sibTrans2D1" presStyleIdx="5" presStyleCnt="8"/>
      <dgm:spPr/>
    </dgm:pt>
    <dgm:pt modelId="{2BC4DCED-8175-49AC-AEDD-27D25C35C782}" type="pres">
      <dgm:prSet presAssocID="{96108001-930E-4007-800C-ED48DA5DC791}" presName="node" presStyleLbl="node1" presStyleIdx="6" presStyleCnt="8" custScaleX="132956" custScaleY="109375">
        <dgm:presLayoutVars>
          <dgm:bulletEnabled val="1"/>
        </dgm:presLayoutVars>
      </dgm:prSet>
      <dgm:spPr/>
    </dgm:pt>
    <dgm:pt modelId="{9F55CC15-4454-42A7-AF29-B13411DE678B}" type="pres">
      <dgm:prSet presAssocID="{693F9E04-8D98-4DA6-BA8D-2F359B260F8B}" presName="sibTrans" presStyleLbl="sibTrans2D1" presStyleIdx="6" presStyleCnt="8"/>
      <dgm:spPr/>
    </dgm:pt>
    <dgm:pt modelId="{B8CE5A28-C953-4400-B095-E3EA5482B140}" type="pres">
      <dgm:prSet presAssocID="{693F9E04-8D98-4DA6-BA8D-2F359B260F8B}" presName="connectorText" presStyleLbl="sibTrans2D1" presStyleIdx="6" presStyleCnt="8"/>
      <dgm:spPr/>
    </dgm:pt>
    <dgm:pt modelId="{B0CD6B89-36AE-46CD-B25A-D32526FB1567}" type="pres">
      <dgm:prSet presAssocID="{19F4872E-1F89-43B2-BE1A-5E9D854704BB}" presName="node" presStyleLbl="node1" presStyleIdx="7" presStyleCnt="8" custScaleX="121164" custScaleY="104121" custRadScaleRad="102395" custRadScaleInc="-5133">
        <dgm:presLayoutVars>
          <dgm:bulletEnabled val="1"/>
        </dgm:presLayoutVars>
      </dgm:prSet>
      <dgm:spPr/>
    </dgm:pt>
    <dgm:pt modelId="{E645EF00-8D09-44ED-89D9-6B062D60304B}" type="pres">
      <dgm:prSet presAssocID="{71CB2A46-0AC9-4AC0-9853-831E8A64281A}" presName="sibTrans" presStyleLbl="sibTrans2D1" presStyleIdx="7" presStyleCnt="8"/>
      <dgm:spPr/>
    </dgm:pt>
    <dgm:pt modelId="{8590EA9E-1DA9-47A5-87F4-6AFACF1EFB71}" type="pres">
      <dgm:prSet presAssocID="{71CB2A46-0AC9-4AC0-9853-831E8A64281A}" presName="connectorText" presStyleLbl="sibTrans2D1" presStyleIdx="7" presStyleCnt="8"/>
      <dgm:spPr/>
    </dgm:pt>
  </dgm:ptLst>
  <dgm:cxnLst>
    <dgm:cxn modelId="{2DB1ED00-1E65-46AD-8EA8-AD510E956D2A}" type="presOf" srcId="{E9E20722-82BD-4F44-B283-4C333A08486C}" destId="{1CC06B04-B3DD-43A3-95F4-862C195F778C}" srcOrd="0" destOrd="0" presId="urn:microsoft.com/office/officeart/2005/8/layout/cycle2"/>
    <dgm:cxn modelId="{76D6B205-0616-40A5-B503-86A99917CA50}" type="presOf" srcId="{ACB52DFC-A3DA-4511-A845-283E742BF92B}" destId="{059DEC79-A479-49F5-9956-17EF9C05E24B}" srcOrd="1" destOrd="0" presId="urn:microsoft.com/office/officeart/2005/8/layout/cycle2"/>
    <dgm:cxn modelId="{EB0EDC1A-F35C-49B6-887A-904B81DB4E33}" type="presOf" srcId="{96108001-930E-4007-800C-ED48DA5DC791}" destId="{2BC4DCED-8175-49AC-AEDD-27D25C35C782}" srcOrd="0" destOrd="0" presId="urn:microsoft.com/office/officeart/2005/8/layout/cycle2"/>
    <dgm:cxn modelId="{0914AF1C-A98B-41AC-A5EA-E176FBFA13BD}" type="presOf" srcId="{659ADC59-8AC1-48DF-81B1-B1E4FD96080B}" destId="{0B7E9432-E67D-408A-856C-04D42ADBCA62}" srcOrd="0" destOrd="0" presId="urn:microsoft.com/office/officeart/2005/8/layout/cycle2"/>
    <dgm:cxn modelId="{740E581F-1778-4ED3-88DD-9DA1BA7135E0}" type="presOf" srcId="{3BA14148-2594-461C-85FF-FACD23BFF800}" destId="{C4CEE891-7E84-4957-AE8F-4E0CBD5A9E57}" srcOrd="1" destOrd="0" presId="urn:microsoft.com/office/officeart/2005/8/layout/cycle2"/>
    <dgm:cxn modelId="{140CD523-1A80-462F-9C82-BF1D978E0B0F}" srcId="{572919BF-9FA2-48A2-AAF8-6AB7075D45B9}" destId="{E9E20722-82BD-4F44-B283-4C333A08486C}" srcOrd="0" destOrd="0" parTransId="{FEB02855-998B-456B-8E84-9D8014ED1EA7}" sibTransId="{693C4E3C-DE66-4A07-9630-8E1AD47D22B6}"/>
    <dgm:cxn modelId="{71865330-B4D3-4788-9B58-E6E26E776C7C}" srcId="{572919BF-9FA2-48A2-AAF8-6AB7075D45B9}" destId="{96108001-930E-4007-800C-ED48DA5DC791}" srcOrd="6" destOrd="0" parTransId="{6930140A-94F0-400C-8745-74822B3015CF}" sibTransId="{693F9E04-8D98-4DA6-BA8D-2F359B260F8B}"/>
    <dgm:cxn modelId="{4AD7FF33-1809-4A1F-BAD9-B14C34CE10C8}" srcId="{572919BF-9FA2-48A2-AAF8-6AB7075D45B9}" destId="{0AA7EE9E-D885-4EB2-A582-9C912AC96CF9}" srcOrd="2" destOrd="0" parTransId="{A5F68D30-B7D4-4BC9-85F3-814C6DA6ACA4}" sibTransId="{8AFC512C-1BE3-4DF3-A84A-C64301AEC430}"/>
    <dgm:cxn modelId="{1FF22439-DD68-4083-A241-F73B66A698F0}" type="presOf" srcId="{8AFC512C-1BE3-4DF3-A84A-C64301AEC430}" destId="{BC10944F-9ABF-44E3-9CAC-E576AABFE51D}" srcOrd="1" destOrd="0" presId="urn:microsoft.com/office/officeart/2005/8/layout/cycle2"/>
    <dgm:cxn modelId="{13764F3C-1B36-451D-96D8-7040D5B6B0CC}" type="presOf" srcId="{71CB2A46-0AC9-4AC0-9853-831E8A64281A}" destId="{E645EF00-8D09-44ED-89D9-6B062D60304B}" srcOrd="0" destOrd="0" presId="urn:microsoft.com/office/officeart/2005/8/layout/cycle2"/>
    <dgm:cxn modelId="{6A0C3C5C-6CD0-4FBB-9496-06EACD363C23}" type="presOf" srcId="{B39E6A8A-6056-4A2C-81E1-661BA7034641}" destId="{EB8D7E89-C485-4ECF-91DE-79D7776F80EB}" srcOrd="1" destOrd="0" presId="urn:microsoft.com/office/officeart/2005/8/layout/cycle2"/>
    <dgm:cxn modelId="{47009B5F-6F2F-40EF-80F5-22FE5598A3D7}" type="presOf" srcId="{693C4E3C-DE66-4A07-9630-8E1AD47D22B6}" destId="{C222A02A-5AE2-494A-B790-BE0707837E15}" srcOrd="0" destOrd="0" presId="urn:microsoft.com/office/officeart/2005/8/layout/cycle2"/>
    <dgm:cxn modelId="{4D9E0064-B652-475A-96B6-79EB218B8ABF}" srcId="{572919BF-9FA2-48A2-AAF8-6AB7075D45B9}" destId="{19F4872E-1F89-43B2-BE1A-5E9D854704BB}" srcOrd="7" destOrd="0" parTransId="{51B9CE09-B8B7-4512-A560-7195A26270CC}" sibTransId="{71CB2A46-0AC9-4AC0-9853-831E8A64281A}"/>
    <dgm:cxn modelId="{4F98C14B-684A-4AA1-9D8F-E136E2D274D2}" srcId="{572919BF-9FA2-48A2-AAF8-6AB7075D45B9}" destId="{659ADC59-8AC1-48DF-81B1-B1E4FD96080B}" srcOrd="3" destOrd="0" parTransId="{807BB6C3-1492-4AD3-8876-28335D786BE0}" sibTransId="{B39E6A8A-6056-4A2C-81E1-661BA7034641}"/>
    <dgm:cxn modelId="{1E88F04E-C68A-4203-B822-2C0BEAD53E25}" type="presOf" srcId="{572919BF-9FA2-48A2-AAF8-6AB7075D45B9}" destId="{B847C49E-392B-4BD1-AC45-D5A8F57A615A}" srcOrd="0" destOrd="0" presId="urn:microsoft.com/office/officeart/2005/8/layout/cycle2"/>
    <dgm:cxn modelId="{7CF06576-EA38-4F40-8DEE-54876D390C4D}" type="presOf" srcId="{3BA14148-2594-461C-85FF-FACD23BFF800}" destId="{B0085D68-0422-4679-9AFE-2E0F533A2EB1}" srcOrd="0" destOrd="0" presId="urn:microsoft.com/office/officeart/2005/8/layout/cycle2"/>
    <dgm:cxn modelId="{F596B57A-BEE5-4C59-9D5F-3EA29A77C6F9}" type="presOf" srcId="{71CB2A46-0AC9-4AC0-9853-831E8A64281A}" destId="{8590EA9E-1DA9-47A5-87F4-6AFACF1EFB71}" srcOrd="1" destOrd="0" presId="urn:microsoft.com/office/officeart/2005/8/layout/cycle2"/>
    <dgm:cxn modelId="{0B696D80-A25B-4A74-90C3-792DFD95FB50}" type="presOf" srcId="{B39E6A8A-6056-4A2C-81E1-661BA7034641}" destId="{47CA31E3-7C7C-4BC9-81BC-2656E4BD7138}" srcOrd="0" destOrd="0" presId="urn:microsoft.com/office/officeart/2005/8/layout/cycle2"/>
    <dgm:cxn modelId="{1BF0398B-F5CA-4EA6-B4FC-EBA6487D301A}" srcId="{572919BF-9FA2-48A2-AAF8-6AB7075D45B9}" destId="{3DAA6F2F-FF33-430F-A315-1D5208E81DA8}" srcOrd="1" destOrd="0" parTransId="{3052D3B8-C982-4448-A126-C49C504CE3F6}" sibTransId="{ACB52DFC-A3DA-4511-A845-283E742BF92B}"/>
    <dgm:cxn modelId="{2BD53C9A-E0F9-457C-9E4E-B0D32E074040}" type="presOf" srcId="{ACB52DFC-A3DA-4511-A845-283E742BF92B}" destId="{08227029-2183-4EC3-87A8-2DC25CC77517}" srcOrd="0" destOrd="0" presId="urn:microsoft.com/office/officeart/2005/8/layout/cycle2"/>
    <dgm:cxn modelId="{FF3C749A-E05A-404B-B4AD-595763BAEEF5}" srcId="{572919BF-9FA2-48A2-AAF8-6AB7075D45B9}" destId="{1E629DE7-6538-4428-8BDF-102651FDC59E}" srcOrd="5" destOrd="0" parTransId="{459BE227-9693-4734-98DC-86C6BE5DFBDB}" sibTransId="{3BA14148-2594-461C-85FF-FACD23BFF800}"/>
    <dgm:cxn modelId="{58D555A0-C795-4679-9FCE-A829D1618FAB}" type="presOf" srcId="{1E629DE7-6538-4428-8BDF-102651FDC59E}" destId="{D1D3BE84-A78E-42F9-A585-1DDC9EBE32F9}" srcOrd="0" destOrd="0" presId="urn:microsoft.com/office/officeart/2005/8/layout/cycle2"/>
    <dgm:cxn modelId="{4C36F7A3-D960-4393-BA46-D24D8E822EE2}" type="presOf" srcId="{3017C397-C9E5-442D-B973-5D053EE8EE23}" destId="{D1AF3450-01FC-4242-9673-3B4B258B63FF}" srcOrd="0" destOrd="0" presId="urn:microsoft.com/office/officeart/2005/8/layout/cycle2"/>
    <dgm:cxn modelId="{828335A5-891C-423F-95CB-6E94714E28A8}" type="presOf" srcId="{693F9E04-8D98-4DA6-BA8D-2F359B260F8B}" destId="{9F55CC15-4454-42A7-AF29-B13411DE678B}" srcOrd="0" destOrd="0" presId="urn:microsoft.com/office/officeart/2005/8/layout/cycle2"/>
    <dgm:cxn modelId="{DB4F19A6-52D0-49DB-9E04-F0112C6C647A}" type="presOf" srcId="{693F9E04-8D98-4DA6-BA8D-2F359B260F8B}" destId="{B8CE5A28-C953-4400-B095-E3EA5482B140}" srcOrd="1" destOrd="0" presId="urn:microsoft.com/office/officeart/2005/8/layout/cycle2"/>
    <dgm:cxn modelId="{9F604CAA-B715-47E2-9155-D451DC12DBE6}" srcId="{572919BF-9FA2-48A2-AAF8-6AB7075D45B9}" destId="{5C7AE2E2-1E81-46CC-8D9B-2F0229874B65}" srcOrd="4" destOrd="0" parTransId="{D6ADCB60-7CB1-42AD-8604-CC63F3A4BA4B}" sibTransId="{3017C397-C9E5-442D-B973-5D053EE8EE23}"/>
    <dgm:cxn modelId="{4EB309AC-C04A-490C-BED8-8849FE8710A3}" type="presOf" srcId="{3017C397-C9E5-442D-B973-5D053EE8EE23}" destId="{A33B0B4B-4A7A-4D2F-B711-B81AB05B4BF0}" srcOrd="1" destOrd="0" presId="urn:microsoft.com/office/officeart/2005/8/layout/cycle2"/>
    <dgm:cxn modelId="{F5C5D0C4-FCD2-4270-B8DD-6D099B95EB6F}" type="presOf" srcId="{0AA7EE9E-D885-4EB2-A582-9C912AC96CF9}" destId="{55D6AE7B-E186-48E4-9567-414D0967B907}" srcOrd="0" destOrd="0" presId="urn:microsoft.com/office/officeart/2005/8/layout/cycle2"/>
    <dgm:cxn modelId="{EF40C9C9-ECD7-4782-832A-5D2E2354CE8B}" type="presOf" srcId="{8AFC512C-1BE3-4DF3-A84A-C64301AEC430}" destId="{249787C2-529C-40C8-8EF0-1F327F699FB9}" srcOrd="0" destOrd="0" presId="urn:microsoft.com/office/officeart/2005/8/layout/cycle2"/>
    <dgm:cxn modelId="{88B75FCD-DE3E-4DC4-8D47-6F849E78129E}" type="presOf" srcId="{693C4E3C-DE66-4A07-9630-8E1AD47D22B6}" destId="{27CD3F8D-FF18-40AD-AC0B-7BBA7092FFF7}" srcOrd="1" destOrd="0" presId="urn:microsoft.com/office/officeart/2005/8/layout/cycle2"/>
    <dgm:cxn modelId="{1256EBDE-1360-4FAE-998A-E4B44A9F86EB}" type="presOf" srcId="{3DAA6F2F-FF33-430F-A315-1D5208E81DA8}" destId="{5075CDB0-8A91-4057-8D2C-2B8BA202D65E}" srcOrd="0" destOrd="0" presId="urn:microsoft.com/office/officeart/2005/8/layout/cycle2"/>
    <dgm:cxn modelId="{7355DFE5-3B60-47B1-B8DF-17AC3CB0EC0B}" type="presOf" srcId="{19F4872E-1F89-43B2-BE1A-5E9D854704BB}" destId="{B0CD6B89-36AE-46CD-B25A-D32526FB1567}" srcOrd="0" destOrd="0" presId="urn:microsoft.com/office/officeart/2005/8/layout/cycle2"/>
    <dgm:cxn modelId="{027A59FD-64A7-42B5-84F7-A01F0F0CA409}" type="presOf" srcId="{5C7AE2E2-1E81-46CC-8D9B-2F0229874B65}" destId="{F90EAD2E-C2DE-4B85-AF13-F3F7CDF22897}" srcOrd="0" destOrd="0" presId="urn:microsoft.com/office/officeart/2005/8/layout/cycle2"/>
    <dgm:cxn modelId="{2F294821-F0EE-4EF6-932D-5E3C485066FA}" type="presParOf" srcId="{B847C49E-392B-4BD1-AC45-D5A8F57A615A}" destId="{1CC06B04-B3DD-43A3-95F4-862C195F778C}" srcOrd="0" destOrd="0" presId="urn:microsoft.com/office/officeart/2005/8/layout/cycle2"/>
    <dgm:cxn modelId="{20EFCD5A-D5D4-4158-8E74-35E0CAC8C3C7}" type="presParOf" srcId="{B847C49E-392B-4BD1-AC45-D5A8F57A615A}" destId="{C222A02A-5AE2-494A-B790-BE0707837E15}" srcOrd="1" destOrd="0" presId="urn:microsoft.com/office/officeart/2005/8/layout/cycle2"/>
    <dgm:cxn modelId="{FA3DE7D2-D199-43A2-BC88-27F32B032A73}" type="presParOf" srcId="{C222A02A-5AE2-494A-B790-BE0707837E15}" destId="{27CD3F8D-FF18-40AD-AC0B-7BBA7092FFF7}" srcOrd="0" destOrd="0" presId="urn:microsoft.com/office/officeart/2005/8/layout/cycle2"/>
    <dgm:cxn modelId="{F1D53FE7-27B4-40AA-9E70-065E21377A92}" type="presParOf" srcId="{B847C49E-392B-4BD1-AC45-D5A8F57A615A}" destId="{5075CDB0-8A91-4057-8D2C-2B8BA202D65E}" srcOrd="2" destOrd="0" presId="urn:microsoft.com/office/officeart/2005/8/layout/cycle2"/>
    <dgm:cxn modelId="{4BE8EB3E-0CD7-4A4F-B4DF-234CA456D718}" type="presParOf" srcId="{B847C49E-392B-4BD1-AC45-D5A8F57A615A}" destId="{08227029-2183-4EC3-87A8-2DC25CC77517}" srcOrd="3" destOrd="0" presId="urn:microsoft.com/office/officeart/2005/8/layout/cycle2"/>
    <dgm:cxn modelId="{30239898-1758-4F1C-8E4A-9B85E94D156B}" type="presParOf" srcId="{08227029-2183-4EC3-87A8-2DC25CC77517}" destId="{059DEC79-A479-49F5-9956-17EF9C05E24B}" srcOrd="0" destOrd="0" presId="urn:microsoft.com/office/officeart/2005/8/layout/cycle2"/>
    <dgm:cxn modelId="{BB52DF7B-BAAD-4408-BBE2-C993D954E9B1}" type="presParOf" srcId="{B847C49E-392B-4BD1-AC45-D5A8F57A615A}" destId="{55D6AE7B-E186-48E4-9567-414D0967B907}" srcOrd="4" destOrd="0" presId="urn:microsoft.com/office/officeart/2005/8/layout/cycle2"/>
    <dgm:cxn modelId="{AC6C2E52-C763-4553-903F-7090A07FFDBA}" type="presParOf" srcId="{B847C49E-392B-4BD1-AC45-D5A8F57A615A}" destId="{249787C2-529C-40C8-8EF0-1F327F699FB9}" srcOrd="5" destOrd="0" presId="urn:microsoft.com/office/officeart/2005/8/layout/cycle2"/>
    <dgm:cxn modelId="{37CBCA7A-403D-40F3-AC9A-7C4FB7B476DA}" type="presParOf" srcId="{249787C2-529C-40C8-8EF0-1F327F699FB9}" destId="{BC10944F-9ABF-44E3-9CAC-E576AABFE51D}" srcOrd="0" destOrd="0" presId="urn:microsoft.com/office/officeart/2005/8/layout/cycle2"/>
    <dgm:cxn modelId="{14298A41-FD9B-4ACA-B255-4EE955CA28DF}" type="presParOf" srcId="{B847C49E-392B-4BD1-AC45-D5A8F57A615A}" destId="{0B7E9432-E67D-408A-856C-04D42ADBCA62}" srcOrd="6" destOrd="0" presId="urn:microsoft.com/office/officeart/2005/8/layout/cycle2"/>
    <dgm:cxn modelId="{3825FFAB-BC62-47E2-ACAB-3C030CB8B526}" type="presParOf" srcId="{B847C49E-392B-4BD1-AC45-D5A8F57A615A}" destId="{47CA31E3-7C7C-4BC9-81BC-2656E4BD7138}" srcOrd="7" destOrd="0" presId="urn:microsoft.com/office/officeart/2005/8/layout/cycle2"/>
    <dgm:cxn modelId="{C32337D6-C3D4-4A5D-97E9-97A53FDCAFCC}" type="presParOf" srcId="{47CA31E3-7C7C-4BC9-81BC-2656E4BD7138}" destId="{EB8D7E89-C485-4ECF-91DE-79D7776F80EB}" srcOrd="0" destOrd="0" presId="urn:microsoft.com/office/officeart/2005/8/layout/cycle2"/>
    <dgm:cxn modelId="{FE34F5F3-CFC5-46CE-8304-79A2CDC41370}" type="presParOf" srcId="{B847C49E-392B-4BD1-AC45-D5A8F57A615A}" destId="{F90EAD2E-C2DE-4B85-AF13-F3F7CDF22897}" srcOrd="8" destOrd="0" presId="urn:microsoft.com/office/officeart/2005/8/layout/cycle2"/>
    <dgm:cxn modelId="{500D64B6-DB44-4E92-B8F9-CF6603427C5D}" type="presParOf" srcId="{B847C49E-392B-4BD1-AC45-D5A8F57A615A}" destId="{D1AF3450-01FC-4242-9673-3B4B258B63FF}" srcOrd="9" destOrd="0" presId="urn:microsoft.com/office/officeart/2005/8/layout/cycle2"/>
    <dgm:cxn modelId="{6C157B34-79E8-466F-ACAF-121E8BA413DE}" type="presParOf" srcId="{D1AF3450-01FC-4242-9673-3B4B258B63FF}" destId="{A33B0B4B-4A7A-4D2F-B711-B81AB05B4BF0}" srcOrd="0" destOrd="0" presId="urn:microsoft.com/office/officeart/2005/8/layout/cycle2"/>
    <dgm:cxn modelId="{1CE5AE50-2E48-462D-82D3-CB23A19042CA}" type="presParOf" srcId="{B847C49E-392B-4BD1-AC45-D5A8F57A615A}" destId="{D1D3BE84-A78E-42F9-A585-1DDC9EBE32F9}" srcOrd="10" destOrd="0" presId="urn:microsoft.com/office/officeart/2005/8/layout/cycle2"/>
    <dgm:cxn modelId="{76105477-3930-462D-9251-40095975795F}" type="presParOf" srcId="{B847C49E-392B-4BD1-AC45-D5A8F57A615A}" destId="{B0085D68-0422-4679-9AFE-2E0F533A2EB1}" srcOrd="11" destOrd="0" presId="urn:microsoft.com/office/officeart/2005/8/layout/cycle2"/>
    <dgm:cxn modelId="{3106B810-A30B-4F8E-A4F3-45321C899D10}" type="presParOf" srcId="{B0085D68-0422-4679-9AFE-2E0F533A2EB1}" destId="{C4CEE891-7E84-4957-AE8F-4E0CBD5A9E57}" srcOrd="0" destOrd="0" presId="urn:microsoft.com/office/officeart/2005/8/layout/cycle2"/>
    <dgm:cxn modelId="{38D156AF-AB4F-472C-A620-B98B5E3F1CD3}" type="presParOf" srcId="{B847C49E-392B-4BD1-AC45-D5A8F57A615A}" destId="{2BC4DCED-8175-49AC-AEDD-27D25C35C782}" srcOrd="12" destOrd="0" presId="urn:microsoft.com/office/officeart/2005/8/layout/cycle2"/>
    <dgm:cxn modelId="{6DA49982-9A79-4A00-8311-350D3F55E3F8}" type="presParOf" srcId="{B847C49E-392B-4BD1-AC45-D5A8F57A615A}" destId="{9F55CC15-4454-42A7-AF29-B13411DE678B}" srcOrd="13" destOrd="0" presId="urn:microsoft.com/office/officeart/2005/8/layout/cycle2"/>
    <dgm:cxn modelId="{B3A90E74-8F6C-43BA-B99A-F601AEDDBADC}" type="presParOf" srcId="{9F55CC15-4454-42A7-AF29-B13411DE678B}" destId="{B8CE5A28-C953-4400-B095-E3EA5482B140}" srcOrd="0" destOrd="0" presId="urn:microsoft.com/office/officeart/2005/8/layout/cycle2"/>
    <dgm:cxn modelId="{F3B847A0-9E1A-44BB-B2EE-A52CE6D95922}" type="presParOf" srcId="{B847C49E-392B-4BD1-AC45-D5A8F57A615A}" destId="{B0CD6B89-36AE-46CD-B25A-D32526FB1567}" srcOrd="14" destOrd="0" presId="urn:microsoft.com/office/officeart/2005/8/layout/cycle2"/>
    <dgm:cxn modelId="{CEF7EE81-C918-4D5C-BD3E-217F3B12811D}" type="presParOf" srcId="{B847C49E-392B-4BD1-AC45-D5A8F57A615A}" destId="{E645EF00-8D09-44ED-89D9-6B062D60304B}" srcOrd="15" destOrd="0" presId="urn:microsoft.com/office/officeart/2005/8/layout/cycle2"/>
    <dgm:cxn modelId="{40CC75F3-1C28-469C-BC7A-EF2E2C688BEA}" type="presParOf" srcId="{E645EF00-8D09-44ED-89D9-6B062D60304B}" destId="{8590EA9E-1DA9-47A5-87F4-6AFACF1EFB7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E1D810-68CA-4988-89E9-5653DC7E2B5C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240509-3826-4419-8BD1-60F1C526AA1C}">
      <dgm:prSet phldrT="[Text]"/>
      <dgm:spPr>
        <a:solidFill>
          <a:srgbClr val="92D050"/>
        </a:solidFill>
      </dgm:spPr>
      <dgm:t>
        <a:bodyPr/>
        <a:lstStyle/>
        <a:p>
          <a:r>
            <a:rPr lang="en-US" b="1" dirty="0">
              <a:solidFill>
                <a:schemeClr val="bg2">
                  <a:lumMod val="10000"/>
                </a:schemeClr>
              </a:solidFill>
            </a:rPr>
            <a:t>Distributed </a:t>
          </a:r>
          <a:r>
            <a:rPr lang="en-US" b="1" dirty="0" err="1">
              <a:solidFill>
                <a:schemeClr val="bg2">
                  <a:lumMod val="10000"/>
                </a:schemeClr>
              </a:solidFill>
            </a:rPr>
            <a:t>Qualtrics</a:t>
          </a:r>
          <a:r>
            <a:rPr lang="en-US" b="1" dirty="0">
              <a:solidFill>
                <a:schemeClr val="bg2">
                  <a:lumMod val="10000"/>
                </a:schemeClr>
              </a:solidFill>
            </a:rPr>
            <a:t> link to survey</a:t>
          </a:r>
        </a:p>
      </dgm:t>
    </dgm:pt>
    <dgm:pt modelId="{C4295D32-2B11-42DC-9CDD-86710212CE3E}" type="parTrans" cxnId="{2B8E1F3E-9CC0-457E-998E-8EB539D603D8}">
      <dgm:prSet/>
      <dgm:spPr/>
      <dgm:t>
        <a:bodyPr/>
        <a:lstStyle/>
        <a:p>
          <a:endParaRPr lang="en-US"/>
        </a:p>
      </dgm:t>
    </dgm:pt>
    <dgm:pt modelId="{8DBB3435-4BA7-4D7F-945D-70006F2ACB56}" type="sibTrans" cxnId="{2B8E1F3E-9CC0-457E-998E-8EB539D603D8}">
      <dgm:prSet/>
      <dgm:spPr>
        <a:solidFill>
          <a:srgbClr val="FF9900"/>
        </a:solidFill>
      </dgm:spPr>
      <dgm:t>
        <a:bodyPr/>
        <a:lstStyle/>
        <a:p>
          <a:endParaRPr lang="en-US" b="1"/>
        </a:p>
      </dgm:t>
    </dgm:pt>
    <dgm:pt modelId="{2DDC4143-A4BF-4B4F-9023-512D891F6D6D}">
      <dgm:prSet phldrT="[Text]"/>
      <dgm:spPr>
        <a:solidFill>
          <a:srgbClr val="92D050"/>
        </a:solidFill>
      </dgm:spPr>
      <dgm:t>
        <a:bodyPr/>
        <a:lstStyle/>
        <a:p>
          <a:r>
            <a:rPr lang="en-US" b="1" dirty="0">
              <a:solidFill>
                <a:schemeClr val="bg2">
                  <a:lumMod val="10000"/>
                </a:schemeClr>
              </a:solidFill>
            </a:rPr>
            <a:t>Voluntary consent from participants</a:t>
          </a:r>
        </a:p>
      </dgm:t>
    </dgm:pt>
    <dgm:pt modelId="{925CEC86-0E85-44C9-88EF-0C4C4E7CB935}" type="parTrans" cxnId="{7DF961CC-E833-43B7-8E28-326194CBCA57}">
      <dgm:prSet/>
      <dgm:spPr/>
      <dgm:t>
        <a:bodyPr/>
        <a:lstStyle/>
        <a:p>
          <a:endParaRPr lang="en-US"/>
        </a:p>
      </dgm:t>
    </dgm:pt>
    <dgm:pt modelId="{C25B2F7A-C265-4606-B6C7-FBC0AB9FED73}" type="sibTrans" cxnId="{7DF961CC-E833-43B7-8E28-326194CBCA57}">
      <dgm:prSet/>
      <dgm:spPr>
        <a:solidFill>
          <a:srgbClr val="FF9900"/>
        </a:solidFill>
      </dgm:spPr>
      <dgm:t>
        <a:bodyPr/>
        <a:lstStyle/>
        <a:p>
          <a:endParaRPr lang="en-US" b="1"/>
        </a:p>
      </dgm:t>
    </dgm:pt>
    <dgm:pt modelId="{874C0DDB-A196-4E56-94F1-C4EB08E4F422}">
      <dgm:prSet phldrT="[Text]"/>
      <dgm:spPr>
        <a:solidFill>
          <a:srgbClr val="92D050"/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Information sheet detailing study</a:t>
          </a:r>
        </a:p>
      </dgm:t>
    </dgm:pt>
    <dgm:pt modelId="{2593DCA4-6CC3-43BB-9981-09A62AFEDAC0}" type="parTrans" cxnId="{0D87372C-EAFB-4808-9427-86F68ED0C9A2}">
      <dgm:prSet/>
      <dgm:spPr/>
      <dgm:t>
        <a:bodyPr/>
        <a:lstStyle/>
        <a:p>
          <a:endParaRPr lang="en-US"/>
        </a:p>
      </dgm:t>
    </dgm:pt>
    <dgm:pt modelId="{9B15455C-3D8D-476D-9053-709AF6AD04FE}" type="sibTrans" cxnId="{0D87372C-EAFB-4808-9427-86F68ED0C9A2}">
      <dgm:prSet/>
      <dgm:spPr>
        <a:solidFill>
          <a:srgbClr val="FF9900"/>
        </a:solidFill>
      </dgm:spPr>
      <dgm:t>
        <a:bodyPr/>
        <a:lstStyle/>
        <a:p>
          <a:endParaRPr lang="en-US" b="1"/>
        </a:p>
      </dgm:t>
    </dgm:pt>
    <dgm:pt modelId="{68C0B225-E366-43ED-81A2-A31D0D7720B9}">
      <dgm:prSet phldrT="[Text]"/>
      <dgm:spPr>
        <a:solidFill>
          <a:srgbClr val="92D050"/>
        </a:solidFill>
      </dgm:spPr>
      <dgm:t>
        <a:bodyPr/>
        <a:lstStyle/>
        <a:p>
          <a:r>
            <a:rPr lang="en-US" b="1" dirty="0">
              <a:solidFill>
                <a:schemeClr val="bg2">
                  <a:lumMod val="10000"/>
                </a:schemeClr>
              </a:solidFill>
            </a:rPr>
            <a:t>Demographics(age &amp; gender)</a:t>
          </a:r>
        </a:p>
      </dgm:t>
    </dgm:pt>
    <dgm:pt modelId="{087E1D19-3088-4903-A1AC-4377995433E3}" type="parTrans" cxnId="{59F27BBB-E24A-4F13-9BE4-F7909E27F640}">
      <dgm:prSet/>
      <dgm:spPr/>
      <dgm:t>
        <a:bodyPr/>
        <a:lstStyle/>
        <a:p>
          <a:endParaRPr lang="en-US"/>
        </a:p>
      </dgm:t>
    </dgm:pt>
    <dgm:pt modelId="{D67BC75C-325E-47DB-B1CA-A74F299A6473}" type="sibTrans" cxnId="{59F27BBB-E24A-4F13-9BE4-F7909E27F640}">
      <dgm:prSet/>
      <dgm:spPr>
        <a:solidFill>
          <a:srgbClr val="FF9900"/>
        </a:solidFill>
      </dgm:spPr>
      <dgm:t>
        <a:bodyPr/>
        <a:lstStyle/>
        <a:p>
          <a:endParaRPr lang="en-US" b="1"/>
        </a:p>
      </dgm:t>
    </dgm:pt>
    <dgm:pt modelId="{DFC76888-803F-419B-B77F-4FD4357E9B8F}">
      <dgm:prSet phldrT="[Text]"/>
      <dgm:spPr>
        <a:solidFill>
          <a:srgbClr val="FF9900"/>
        </a:solidFill>
      </dgm:spPr>
      <dgm:t>
        <a:bodyPr/>
        <a:lstStyle/>
        <a:p>
          <a:r>
            <a:rPr lang="en-US" b="1" dirty="0"/>
            <a:t>Scales (Rosenberg Self-Esteem, Self-Objectification Questionnaire, </a:t>
          </a:r>
          <a:r>
            <a:rPr lang="en-US" b="1" dirty="0">
              <a:solidFill>
                <a:srgbClr val="002060"/>
              </a:solidFill>
            </a:rPr>
            <a:t>HARS &amp; SONTUS</a:t>
          </a:r>
        </a:p>
      </dgm:t>
    </dgm:pt>
    <dgm:pt modelId="{EF3C30CA-B0CB-4FF5-9D84-A59C271D270A}" type="parTrans" cxnId="{EAB04622-1322-431C-BA73-4D431142832D}">
      <dgm:prSet/>
      <dgm:spPr/>
      <dgm:t>
        <a:bodyPr/>
        <a:lstStyle/>
        <a:p>
          <a:endParaRPr lang="en-US"/>
        </a:p>
      </dgm:t>
    </dgm:pt>
    <dgm:pt modelId="{01E159BF-D622-438C-AB84-4AE44E0ED1AB}" type="sibTrans" cxnId="{EAB04622-1322-431C-BA73-4D431142832D}">
      <dgm:prSet/>
      <dgm:spPr>
        <a:solidFill>
          <a:srgbClr val="FF9900"/>
        </a:solidFill>
      </dgm:spPr>
      <dgm:t>
        <a:bodyPr/>
        <a:lstStyle/>
        <a:p>
          <a:endParaRPr lang="en-US" b="1"/>
        </a:p>
      </dgm:t>
    </dgm:pt>
    <dgm:pt modelId="{487C0E2A-A263-4292-8580-6EF57E8A7D6B}">
      <dgm:prSet phldrT="[Text]"/>
      <dgm:spPr>
        <a:solidFill>
          <a:srgbClr val="92D050"/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Debrief and given supportive links </a:t>
          </a:r>
        </a:p>
      </dgm:t>
    </dgm:pt>
    <dgm:pt modelId="{E08530CB-3F24-4CF2-A46C-56B7C8432D93}" type="parTrans" cxnId="{29517BCA-CDE4-4C32-BB71-321F675C94E8}">
      <dgm:prSet/>
      <dgm:spPr/>
      <dgm:t>
        <a:bodyPr/>
        <a:lstStyle/>
        <a:p>
          <a:endParaRPr lang="en-US"/>
        </a:p>
      </dgm:t>
    </dgm:pt>
    <dgm:pt modelId="{EAEC0494-288A-4756-B7C3-7F3BDB31EA74}" type="sibTrans" cxnId="{29517BCA-CDE4-4C32-BB71-321F675C94E8}">
      <dgm:prSet/>
      <dgm:spPr>
        <a:solidFill>
          <a:srgbClr val="FF9900"/>
        </a:solidFill>
      </dgm:spPr>
      <dgm:t>
        <a:bodyPr/>
        <a:lstStyle/>
        <a:p>
          <a:endParaRPr lang="en-US" b="1"/>
        </a:p>
      </dgm:t>
    </dgm:pt>
    <dgm:pt modelId="{F9D137B5-AF72-4CF7-8CC7-1A0F6F20B6D5}">
      <dgm:prSet phldrT="[Text]"/>
      <dgm:spPr>
        <a:solidFill>
          <a:srgbClr val="92D050"/>
        </a:solidFill>
      </dgm:spPr>
      <dgm:t>
        <a:bodyPr/>
        <a:lstStyle/>
        <a:p>
          <a:r>
            <a:rPr lang="en-US" b="1" dirty="0">
              <a:solidFill>
                <a:schemeClr val="bg2">
                  <a:lumMod val="10000"/>
                </a:schemeClr>
              </a:solidFill>
            </a:rPr>
            <a:t>Data taken from survey to analyze</a:t>
          </a:r>
        </a:p>
      </dgm:t>
    </dgm:pt>
    <dgm:pt modelId="{330D3E65-54E3-483D-B8DC-7E16A4F9FB94}" type="parTrans" cxnId="{B957DD32-D4A9-4A4B-B002-A0EA0F4A6425}">
      <dgm:prSet/>
      <dgm:spPr/>
      <dgm:t>
        <a:bodyPr/>
        <a:lstStyle/>
        <a:p>
          <a:endParaRPr lang="en-US"/>
        </a:p>
      </dgm:t>
    </dgm:pt>
    <dgm:pt modelId="{670FA5D8-C3D1-438B-8D81-3A271836A8F3}" type="sibTrans" cxnId="{B957DD32-D4A9-4A4B-B002-A0EA0F4A6425}">
      <dgm:prSet/>
      <dgm:spPr>
        <a:solidFill>
          <a:srgbClr val="FF9900"/>
        </a:solidFill>
      </dgm:spPr>
      <dgm:t>
        <a:bodyPr/>
        <a:lstStyle/>
        <a:p>
          <a:endParaRPr lang="en-US" b="1"/>
        </a:p>
      </dgm:t>
    </dgm:pt>
    <dgm:pt modelId="{71B74B8E-A7E1-47D2-BDED-A1280C69AEB5}" type="pres">
      <dgm:prSet presAssocID="{8EE1D810-68CA-4988-89E9-5653DC7E2B5C}" presName="Name0" presStyleCnt="0">
        <dgm:presLayoutVars>
          <dgm:dir/>
          <dgm:resizeHandles/>
        </dgm:presLayoutVars>
      </dgm:prSet>
      <dgm:spPr/>
    </dgm:pt>
    <dgm:pt modelId="{2E69D3CD-0897-4336-8729-F2DE875F6A1E}" type="pres">
      <dgm:prSet presAssocID="{EE240509-3826-4419-8BD1-60F1C526AA1C}" presName="compNode" presStyleCnt="0"/>
      <dgm:spPr/>
    </dgm:pt>
    <dgm:pt modelId="{FF2671E4-9C36-4F38-9AB3-6D3ADF67C2A5}" type="pres">
      <dgm:prSet presAssocID="{EE240509-3826-4419-8BD1-60F1C526AA1C}" presName="dummyConnPt" presStyleCnt="0"/>
      <dgm:spPr/>
    </dgm:pt>
    <dgm:pt modelId="{87B91E86-FD6F-4316-A468-88BC26154ACB}" type="pres">
      <dgm:prSet presAssocID="{EE240509-3826-4419-8BD1-60F1C526AA1C}" presName="node" presStyleLbl="node1" presStyleIdx="0" presStyleCnt="7">
        <dgm:presLayoutVars>
          <dgm:bulletEnabled val="1"/>
        </dgm:presLayoutVars>
      </dgm:prSet>
      <dgm:spPr/>
    </dgm:pt>
    <dgm:pt modelId="{A8422D37-6E22-4356-9CEF-D2EC28534A80}" type="pres">
      <dgm:prSet presAssocID="{8DBB3435-4BA7-4D7F-945D-70006F2ACB56}" presName="sibTrans" presStyleLbl="bgSibTrans2D1" presStyleIdx="0" presStyleCnt="6"/>
      <dgm:spPr/>
    </dgm:pt>
    <dgm:pt modelId="{93660380-D865-4682-8C88-3B2706FDF61A}" type="pres">
      <dgm:prSet presAssocID="{2DDC4143-A4BF-4B4F-9023-512D891F6D6D}" presName="compNode" presStyleCnt="0"/>
      <dgm:spPr/>
    </dgm:pt>
    <dgm:pt modelId="{8FA2CDEA-A40A-4EA1-B2CE-010C53751788}" type="pres">
      <dgm:prSet presAssocID="{2DDC4143-A4BF-4B4F-9023-512D891F6D6D}" presName="dummyConnPt" presStyleCnt="0"/>
      <dgm:spPr/>
    </dgm:pt>
    <dgm:pt modelId="{C1A6B465-F60B-4ABE-A274-AB18031DA9D0}" type="pres">
      <dgm:prSet presAssocID="{2DDC4143-A4BF-4B4F-9023-512D891F6D6D}" presName="node" presStyleLbl="node1" presStyleIdx="1" presStyleCnt="7">
        <dgm:presLayoutVars>
          <dgm:bulletEnabled val="1"/>
        </dgm:presLayoutVars>
      </dgm:prSet>
      <dgm:spPr/>
    </dgm:pt>
    <dgm:pt modelId="{28DF3816-8BA8-4EBF-90BE-F699D4A266EE}" type="pres">
      <dgm:prSet presAssocID="{C25B2F7A-C265-4606-B6C7-FBC0AB9FED73}" presName="sibTrans" presStyleLbl="bgSibTrans2D1" presStyleIdx="1" presStyleCnt="6"/>
      <dgm:spPr/>
    </dgm:pt>
    <dgm:pt modelId="{B421CC92-EF40-4821-BDFD-293301E6A9EC}" type="pres">
      <dgm:prSet presAssocID="{874C0DDB-A196-4E56-94F1-C4EB08E4F422}" presName="compNode" presStyleCnt="0"/>
      <dgm:spPr/>
    </dgm:pt>
    <dgm:pt modelId="{AAA5769F-98D6-432A-8926-1C5739E0E75E}" type="pres">
      <dgm:prSet presAssocID="{874C0DDB-A196-4E56-94F1-C4EB08E4F422}" presName="dummyConnPt" presStyleCnt="0"/>
      <dgm:spPr/>
    </dgm:pt>
    <dgm:pt modelId="{A87EFD67-6A02-4AB3-9713-9F08A7985AB9}" type="pres">
      <dgm:prSet presAssocID="{874C0DDB-A196-4E56-94F1-C4EB08E4F422}" presName="node" presStyleLbl="node1" presStyleIdx="2" presStyleCnt="7">
        <dgm:presLayoutVars>
          <dgm:bulletEnabled val="1"/>
        </dgm:presLayoutVars>
      </dgm:prSet>
      <dgm:spPr/>
    </dgm:pt>
    <dgm:pt modelId="{ACB3E5E1-515B-4946-93C1-C75C48383227}" type="pres">
      <dgm:prSet presAssocID="{9B15455C-3D8D-476D-9053-709AF6AD04FE}" presName="sibTrans" presStyleLbl="bgSibTrans2D1" presStyleIdx="2" presStyleCnt="6"/>
      <dgm:spPr/>
    </dgm:pt>
    <dgm:pt modelId="{A53EAB2E-8270-4D8A-AB31-A0794DD8794F}" type="pres">
      <dgm:prSet presAssocID="{68C0B225-E366-43ED-81A2-A31D0D7720B9}" presName="compNode" presStyleCnt="0"/>
      <dgm:spPr/>
    </dgm:pt>
    <dgm:pt modelId="{20520934-9583-4CC2-9D16-E0CB89686C40}" type="pres">
      <dgm:prSet presAssocID="{68C0B225-E366-43ED-81A2-A31D0D7720B9}" presName="dummyConnPt" presStyleCnt="0"/>
      <dgm:spPr/>
    </dgm:pt>
    <dgm:pt modelId="{E3C199C6-F6EE-46B2-B977-38F13BE81AE2}" type="pres">
      <dgm:prSet presAssocID="{68C0B225-E366-43ED-81A2-A31D0D7720B9}" presName="node" presStyleLbl="node1" presStyleIdx="3" presStyleCnt="7">
        <dgm:presLayoutVars>
          <dgm:bulletEnabled val="1"/>
        </dgm:presLayoutVars>
      </dgm:prSet>
      <dgm:spPr/>
    </dgm:pt>
    <dgm:pt modelId="{B9B6BD12-4AE5-436E-8CC4-E19B1BA8E2C4}" type="pres">
      <dgm:prSet presAssocID="{D67BC75C-325E-47DB-B1CA-A74F299A6473}" presName="sibTrans" presStyleLbl="bgSibTrans2D1" presStyleIdx="3" presStyleCnt="6"/>
      <dgm:spPr/>
    </dgm:pt>
    <dgm:pt modelId="{A6B1804D-4ED6-4559-885C-313F7C99001D}" type="pres">
      <dgm:prSet presAssocID="{DFC76888-803F-419B-B77F-4FD4357E9B8F}" presName="compNode" presStyleCnt="0"/>
      <dgm:spPr/>
    </dgm:pt>
    <dgm:pt modelId="{4C8E31A6-F5E6-4237-86F8-B28A8D7B3D76}" type="pres">
      <dgm:prSet presAssocID="{DFC76888-803F-419B-B77F-4FD4357E9B8F}" presName="dummyConnPt" presStyleCnt="0"/>
      <dgm:spPr/>
    </dgm:pt>
    <dgm:pt modelId="{8F708C0C-F7A0-4ED0-9081-CEB87400D9F9}" type="pres">
      <dgm:prSet presAssocID="{DFC76888-803F-419B-B77F-4FD4357E9B8F}" presName="node" presStyleLbl="node1" presStyleIdx="4" presStyleCnt="7" custScaleX="134339">
        <dgm:presLayoutVars>
          <dgm:bulletEnabled val="1"/>
        </dgm:presLayoutVars>
      </dgm:prSet>
      <dgm:spPr/>
    </dgm:pt>
    <dgm:pt modelId="{1CC338F5-1964-4805-8EDF-BB2C38E91908}" type="pres">
      <dgm:prSet presAssocID="{01E159BF-D622-438C-AB84-4AE44E0ED1AB}" presName="sibTrans" presStyleLbl="bgSibTrans2D1" presStyleIdx="4" presStyleCnt="6"/>
      <dgm:spPr/>
    </dgm:pt>
    <dgm:pt modelId="{F881A6FE-82B6-4106-8AFD-3FF93433127A}" type="pres">
      <dgm:prSet presAssocID="{487C0E2A-A263-4292-8580-6EF57E8A7D6B}" presName="compNode" presStyleCnt="0"/>
      <dgm:spPr/>
    </dgm:pt>
    <dgm:pt modelId="{911CC368-DBCF-451C-B05F-76A238A993FC}" type="pres">
      <dgm:prSet presAssocID="{487C0E2A-A263-4292-8580-6EF57E8A7D6B}" presName="dummyConnPt" presStyleCnt="0"/>
      <dgm:spPr/>
    </dgm:pt>
    <dgm:pt modelId="{505B3931-B2A0-4C62-92BD-5A426A0FC3AE}" type="pres">
      <dgm:prSet presAssocID="{487C0E2A-A263-4292-8580-6EF57E8A7D6B}" presName="node" presStyleLbl="node1" presStyleIdx="5" presStyleCnt="7">
        <dgm:presLayoutVars>
          <dgm:bulletEnabled val="1"/>
        </dgm:presLayoutVars>
      </dgm:prSet>
      <dgm:spPr/>
    </dgm:pt>
    <dgm:pt modelId="{19269811-85AF-4217-96ED-55D1F49847CE}" type="pres">
      <dgm:prSet presAssocID="{EAEC0494-288A-4756-B7C3-7F3BDB31EA74}" presName="sibTrans" presStyleLbl="bgSibTrans2D1" presStyleIdx="5" presStyleCnt="6"/>
      <dgm:spPr/>
    </dgm:pt>
    <dgm:pt modelId="{80EA80C7-3EB8-42EF-92FC-93A75C7054AE}" type="pres">
      <dgm:prSet presAssocID="{F9D137B5-AF72-4CF7-8CC7-1A0F6F20B6D5}" presName="compNode" presStyleCnt="0"/>
      <dgm:spPr/>
    </dgm:pt>
    <dgm:pt modelId="{560FBFAB-CF7E-4ECB-A359-7BFC8880B4DC}" type="pres">
      <dgm:prSet presAssocID="{F9D137B5-AF72-4CF7-8CC7-1A0F6F20B6D5}" presName="dummyConnPt" presStyleCnt="0"/>
      <dgm:spPr/>
    </dgm:pt>
    <dgm:pt modelId="{CD740801-27D4-4C9E-B1B0-143F18406F33}" type="pres">
      <dgm:prSet presAssocID="{F9D137B5-AF72-4CF7-8CC7-1A0F6F20B6D5}" presName="node" presStyleLbl="node1" presStyleIdx="6" presStyleCnt="7" custLinFactNeighborX="-4624" custLinFactNeighborY="-125">
        <dgm:presLayoutVars>
          <dgm:bulletEnabled val="1"/>
        </dgm:presLayoutVars>
      </dgm:prSet>
      <dgm:spPr/>
    </dgm:pt>
  </dgm:ptLst>
  <dgm:cxnLst>
    <dgm:cxn modelId="{3673E404-A2B3-4EC5-9692-2533E801F026}" type="presOf" srcId="{EAEC0494-288A-4756-B7C3-7F3BDB31EA74}" destId="{19269811-85AF-4217-96ED-55D1F49847CE}" srcOrd="0" destOrd="0" presId="urn:microsoft.com/office/officeart/2005/8/layout/bProcess4"/>
    <dgm:cxn modelId="{5B6AFE04-3EE7-4F6F-922D-07534CC18DE7}" type="presOf" srcId="{DFC76888-803F-419B-B77F-4FD4357E9B8F}" destId="{8F708C0C-F7A0-4ED0-9081-CEB87400D9F9}" srcOrd="0" destOrd="0" presId="urn:microsoft.com/office/officeart/2005/8/layout/bProcess4"/>
    <dgm:cxn modelId="{EAB04622-1322-431C-BA73-4D431142832D}" srcId="{8EE1D810-68CA-4988-89E9-5653DC7E2B5C}" destId="{DFC76888-803F-419B-B77F-4FD4357E9B8F}" srcOrd="4" destOrd="0" parTransId="{EF3C30CA-B0CB-4FF5-9D84-A59C271D270A}" sibTransId="{01E159BF-D622-438C-AB84-4AE44E0ED1AB}"/>
    <dgm:cxn modelId="{5D95DE28-DDB3-484F-BC50-40DA65101FBD}" type="presOf" srcId="{01E159BF-D622-438C-AB84-4AE44E0ED1AB}" destId="{1CC338F5-1964-4805-8EDF-BB2C38E91908}" srcOrd="0" destOrd="0" presId="urn:microsoft.com/office/officeart/2005/8/layout/bProcess4"/>
    <dgm:cxn modelId="{0D87372C-EAFB-4808-9427-86F68ED0C9A2}" srcId="{8EE1D810-68CA-4988-89E9-5653DC7E2B5C}" destId="{874C0DDB-A196-4E56-94F1-C4EB08E4F422}" srcOrd="2" destOrd="0" parTransId="{2593DCA4-6CC3-43BB-9981-09A62AFEDAC0}" sibTransId="{9B15455C-3D8D-476D-9053-709AF6AD04FE}"/>
    <dgm:cxn modelId="{B957DD32-D4A9-4A4B-B002-A0EA0F4A6425}" srcId="{8EE1D810-68CA-4988-89E9-5653DC7E2B5C}" destId="{F9D137B5-AF72-4CF7-8CC7-1A0F6F20B6D5}" srcOrd="6" destOrd="0" parTransId="{330D3E65-54E3-483D-B8DC-7E16A4F9FB94}" sibTransId="{670FA5D8-C3D1-438B-8D81-3A271836A8F3}"/>
    <dgm:cxn modelId="{AD45E939-BF11-4585-B618-D57678D4FB47}" type="presOf" srcId="{EE240509-3826-4419-8BD1-60F1C526AA1C}" destId="{87B91E86-FD6F-4316-A468-88BC26154ACB}" srcOrd="0" destOrd="0" presId="urn:microsoft.com/office/officeart/2005/8/layout/bProcess4"/>
    <dgm:cxn modelId="{2B8E1F3E-9CC0-457E-998E-8EB539D603D8}" srcId="{8EE1D810-68CA-4988-89E9-5653DC7E2B5C}" destId="{EE240509-3826-4419-8BD1-60F1C526AA1C}" srcOrd="0" destOrd="0" parTransId="{C4295D32-2B11-42DC-9CDD-86710212CE3E}" sibTransId="{8DBB3435-4BA7-4D7F-945D-70006F2ACB56}"/>
    <dgm:cxn modelId="{ACDEB960-9537-4FD2-94C6-2C2C8DF46EBE}" type="presOf" srcId="{8EE1D810-68CA-4988-89E9-5653DC7E2B5C}" destId="{71B74B8E-A7E1-47D2-BDED-A1280C69AEB5}" srcOrd="0" destOrd="0" presId="urn:microsoft.com/office/officeart/2005/8/layout/bProcess4"/>
    <dgm:cxn modelId="{249B2063-A29B-47A5-9C46-1C81FBE28DB3}" type="presOf" srcId="{D67BC75C-325E-47DB-B1CA-A74F299A6473}" destId="{B9B6BD12-4AE5-436E-8CC4-E19B1BA8E2C4}" srcOrd="0" destOrd="0" presId="urn:microsoft.com/office/officeart/2005/8/layout/bProcess4"/>
    <dgm:cxn modelId="{835F2E6A-21F0-452F-9599-A60B83966555}" type="presOf" srcId="{F9D137B5-AF72-4CF7-8CC7-1A0F6F20B6D5}" destId="{CD740801-27D4-4C9E-B1B0-143F18406F33}" srcOrd="0" destOrd="0" presId="urn:microsoft.com/office/officeart/2005/8/layout/bProcess4"/>
    <dgm:cxn modelId="{59A9786B-35EA-4CEA-96E6-7C7178EE7F73}" type="presOf" srcId="{2DDC4143-A4BF-4B4F-9023-512D891F6D6D}" destId="{C1A6B465-F60B-4ABE-A274-AB18031DA9D0}" srcOrd="0" destOrd="0" presId="urn:microsoft.com/office/officeart/2005/8/layout/bProcess4"/>
    <dgm:cxn modelId="{0E950982-4C20-4025-B956-6157F00B40F5}" type="presOf" srcId="{8DBB3435-4BA7-4D7F-945D-70006F2ACB56}" destId="{A8422D37-6E22-4356-9CEF-D2EC28534A80}" srcOrd="0" destOrd="0" presId="urn:microsoft.com/office/officeart/2005/8/layout/bProcess4"/>
    <dgm:cxn modelId="{5253049F-09F3-4866-898D-3DD6F9D0279C}" type="presOf" srcId="{C25B2F7A-C265-4606-B6C7-FBC0AB9FED73}" destId="{28DF3816-8BA8-4EBF-90BE-F699D4A266EE}" srcOrd="0" destOrd="0" presId="urn:microsoft.com/office/officeart/2005/8/layout/bProcess4"/>
    <dgm:cxn modelId="{787217B6-D080-4BA2-A344-8A185340B972}" type="presOf" srcId="{9B15455C-3D8D-476D-9053-709AF6AD04FE}" destId="{ACB3E5E1-515B-4946-93C1-C75C48383227}" srcOrd="0" destOrd="0" presId="urn:microsoft.com/office/officeart/2005/8/layout/bProcess4"/>
    <dgm:cxn modelId="{59F27BBB-E24A-4F13-9BE4-F7909E27F640}" srcId="{8EE1D810-68CA-4988-89E9-5653DC7E2B5C}" destId="{68C0B225-E366-43ED-81A2-A31D0D7720B9}" srcOrd="3" destOrd="0" parTransId="{087E1D19-3088-4903-A1AC-4377995433E3}" sibTransId="{D67BC75C-325E-47DB-B1CA-A74F299A6473}"/>
    <dgm:cxn modelId="{3ADF53BE-64C1-4FAD-AD40-1804BD5202E3}" type="presOf" srcId="{68C0B225-E366-43ED-81A2-A31D0D7720B9}" destId="{E3C199C6-F6EE-46B2-B977-38F13BE81AE2}" srcOrd="0" destOrd="0" presId="urn:microsoft.com/office/officeart/2005/8/layout/bProcess4"/>
    <dgm:cxn modelId="{BBE05EC3-2B48-448A-AC48-2E6AEA407FC9}" type="presOf" srcId="{487C0E2A-A263-4292-8580-6EF57E8A7D6B}" destId="{505B3931-B2A0-4C62-92BD-5A426A0FC3AE}" srcOrd="0" destOrd="0" presId="urn:microsoft.com/office/officeart/2005/8/layout/bProcess4"/>
    <dgm:cxn modelId="{29517BCA-CDE4-4C32-BB71-321F675C94E8}" srcId="{8EE1D810-68CA-4988-89E9-5653DC7E2B5C}" destId="{487C0E2A-A263-4292-8580-6EF57E8A7D6B}" srcOrd="5" destOrd="0" parTransId="{E08530CB-3F24-4CF2-A46C-56B7C8432D93}" sibTransId="{EAEC0494-288A-4756-B7C3-7F3BDB31EA74}"/>
    <dgm:cxn modelId="{7DF961CC-E833-43B7-8E28-326194CBCA57}" srcId="{8EE1D810-68CA-4988-89E9-5653DC7E2B5C}" destId="{2DDC4143-A4BF-4B4F-9023-512D891F6D6D}" srcOrd="1" destOrd="0" parTransId="{925CEC86-0E85-44C9-88EF-0C4C4E7CB935}" sibTransId="{C25B2F7A-C265-4606-B6C7-FBC0AB9FED73}"/>
    <dgm:cxn modelId="{45A78BFD-D6A6-4FB2-BC38-3400817D4D83}" type="presOf" srcId="{874C0DDB-A196-4E56-94F1-C4EB08E4F422}" destId="{A87EFD67-6A02-4AB3-9713-9F08A7985AB9}" srcOrd="0" destOrd="0" presId="urn:microsoft.com/office/officeart/2005/8/layout/bProcess4"/>
    <dgm:cxn modelId="{FC9D3258-9B0C-4802-85F6-BBEB38FEAE14}" type="presParOf" srcId="{71B74B8E-A7E1-47D2-BDED-A1280C69AEB5}" destId="{2E69D3CD-0897-4336-8729-F2DE875F6A1E}" srcOrd="0" destOrd="0" presId="urn:microsoft.com/office/officeart/2005/8/layout/bProcess4"/>
    <dgm:cxn modelId="{7FCF3163-DE54-4E37-A265-43A4313FFDC0}" type="presParOf" srcId="{2E69D3CD-0897-4336-8729-F2DE875F6A1E}" destId="{FF2671E4-9C36-4F38-9AB3-6D3ADF67C2A5}" srcOrd="0" destOrd="0" presId="urn:microsoft.com/office/officeart/2005/8/layout/bProcess4"/>
    <dgm:cxn modelId="{D9C20950-F053-4A8B-9E13-5D2F88D41F96}" type="presParOf" srcId="{2E69D3CD-0897-4336-8729-F2DE875F6A1E}" destId="{87B91E86-FD6F-4316-A468-88BC26154ACB}" srcOrd="1" destOrd="0" presId="urn:microsoft.com/office/officeart/2005/8/layout/bProcess4"/>
    <dgm:cxn modelId="{56E60EF0-8EFB-44B5-8BF8-CEFD361C8DF3}" type="presParOf" srcId="{71B74B8E-A7E1-47D2-BDED-A1280C69AEB5}" destId="{A8422D37-6E22-4356-9CEF-D2EC28534A80}" srcOrd="1" destOrd="0" presId="urn:microsoft.com/office/officeart/2005/8/layout/bProcess4"/>
    <dgm:cxn modelId="{9F26F493-F53B-4BAD-B6C4-20FFDC8C7EF1}" type="presParOf" srcId="{71B74B8E-A7E1-47D2-BDED-A1280C69AEB5}" destId="{93660380-D865-4682-8C88-3B2706FDF61A}" srcOrd="2" destOrd="0" presId="urn:microsoft.com/office/officeart/2005/8/layout/bProcess4"/>
    <dgm:cxn modelId="{AE094F85-1E87-42E9-A21A-910C4C35CC1D}" type="presParOf" srcId="{93660380-D865-4682-8C88-3B2706FDF61A}" destId="{8FA2CDEA-A40A-4EA1-B2CE-010C53751788}" srcOrd="0" destOrd="0" presId="urn:microsoft.com/office/officeart/2005/8/layout/bProcess4"/>
    <dgm:cxn modelId="{85760BAD-8748-4FBD-9618-7E5B2DE1251F}" type="presParOf" srcId="{93660380-D865-4682-8C88-3B2706FDF61A}" destId="{C1A6B465-F60B-4ABE-A274-AB18031DA9D0}" srcOrd="1" destOrd="0" presId="urn:microsoft.com/office/officeart/2005/8/layout/bProcess4"/>
    <dgm:cxn modelId="{398FFFD5-DC04-4744-A76D-8215DF2A8B46}" type="presParOf" srcId="{71B74B8E-A7E1-47D2-BDED-A1280C69AEB5}" destId="{28DF3816-8BA8-4EBF-90BE-F699D4A266EE}" srcOrd="3" destOrd="0" presId="urn:microsoft.com/office/officeart/2005/8/layout/bProcess4"/>
    <dgm:cxn modelId="{25C7D155-E349-4030-9A00-F29E8F99B14B}" type="presParOf" srcId="{71B74B8E-A7E1-47D2-BDED-A1280C69AEB5}" destId="{B421CC92-EF40-4821-BDFD-293301E6A9EC}" srcOrd="4" destOrd="0" presId="urn:microsoft.com/office/officeart/2005/8/layout/bProcess4"/>
    <dgm:cxn modelId="{13BE85B7-7AF5-4F95-82C7-553675A9BA68}" type="presParOf" srcId="{B421CC92-EF40-4821-BDFD-293301E6A9EC}" destId="{AAA5769F-98D6-432A-8926-1C5739E0E75E}" srcOrd="0" destOrd="0" presId="urn:microsoft.com/office/officeart/2005/8/layout/bProcess4"/>
    <dgm:cxn modelId="{4E43E4A0-5E33-436C-8923-CE7088F2A84A}" type="presParOf" srcId="{B421CC92-EF40-4821-BDFD-293301E6A9EC}" destId="{A87EFD67-6A02-4AB3-9713-9F08A7985AB9}" srcOrd="1" destOrd="0" presId="urn:microsoft.com/office/officeart/2005/8/layout/bProcess4"/>
    <dgm:cxn modelId="{ED4FC64F-0122-4FBE-A84E-23073639D6C7}" type="presParOf" srcId="{71B74B8E-A7E1-47D2-BDED-A1280C69AEB5}" destId="{ACB3E5E1-515B-4946-93C1-C75C48383227}" srcOrd="5" destOrd="0" presId="urn:microsoft.com/office/officeart/2005/8/layout/bProcess4"/>
    <dgm:cxn modelId="{B3AFD070-F477-4879-BDA4-B6B1EB271CF8}" type="presParOf" srcId="{71B74B8E-A7E1-47D2-BDED-A1280C69AEB5}" destId="{A53EAB2E-8270-4D8A-AB31-A0794DD8794F}" srcOrd="6" destOrd="0" presId="urn:microsoft.com/office/officeart/2005/8/layout/bProcess4"/>
    <dgm:cxn modelId="{E918EF83-3015-4138-824E-D17B04EB7C35}" type="presParOf" srcId="{A53EAB2E-8270-4D8A-AB31-A0794DD8794F}" destId="{20520934-9583-4CC2-9D16-E0CB89686C40}" srcOrd="0" destOrd="0" presId="urn:microsoft.com/office/officeart/2005/8/layout/bProcess4"/>
    <dgm:cxn modelId="{DE16DEB5-05B7-4F1D-8661-5FF217BD50A5}" type="presParOf" srcId="{A53EAB2E-8270-4D8A-AB31-A0794DD8794F}" destId="{E3C199C6-F6EE-46B2-B977-38F13BE81AE2}" srcOrd="1" destOrd="0" presId="urn:microsoft.com/office/officeart/2005/8/layout/bProcess4"/>
    <dgm:cxn modelId="{13626ED3-B6D4-4F2C-B0DC-7FBDB462AD2D}" type="presParOf" srcId="{71B74B8E-A7E1-47D2-BDED-A1280C69AEB5}" destId="{B9B6BD12-4AE5-436E-8CC4-E19B1BA8E2C4}" srcOrd="7" destOrd="0" presId="urn:microsoft.com/office/officeart/2005/8/layout/bProcess4"/>
    <dgm:cxn modelId="{D418C929-237A-425A-8F08-E7763E818F01}" type="presParOf" srcId="{71B74B8E-A7E1-47D2-BDED-A1280C69AEB5}" destId="{A6B1804D-4ED6-4559-885C-313F7C99001D}" srcOrd="8" destOrd="0" presId="urn:microsoft.com/office/officeart/2005/8/layout/bProcess4"/>
    <dgm:cxn modelId="{0ACB062D-94F1-4875-A143-4B2DF4B902F7}" type="presParOf" srcId="{A6B1804D-4ED6-4559-885C-313F7C99001D}" destId="{4C8E31A6-F5E6-4237-86F8-B28A8D7B3D76}" srcOrd="0" destOrd="0" presId="urn:microsoft.com/office/officeart/2005/8/layout/bProcess4"/>
    <dgm:cxn modelId="{27F863DF-1277-4D21-8D43-CE1B19797517}" type="presParOf" srcId="{A6B1804D-4ED6-4559-885C-313F7C99001D}" destId="{8F708C0C-F7A0-4ED0-9081-CEB87400D9F9}" srcOrd="1" destOrd="0" presId="urn:microsoft.com/office/officeart/2005/8/layout/bProcess4"/>
    <dgm:cxn modelId="{BD4F283A-48FD-4F29-BAB7-F99791361EC3}" type="presParOf" srcId="{71B74B8E-A7E1-47D2-BDED-A1280C69AEB5}" destId="{1CC338F5-1964-4805-8EDF-BB2C38E91908}" srcOrd="9" destOrd="0" presId="urn:microsoft.com/office/officeart/2005/8/layout/bProcess4"/>
    <dgm:cxn modelId="{C8CB1535-96B4-437F-9FB7-9107C698605C}" type="presParOf" srcId="{71B74B8E-A7E1-47D2-BDED-A1280C69AEB5}" destId="{F881A6FE-82B6-4106-8AFD-3FF93433127A}" srcOrd="10" destOrd="0" presId="urn:microsoft.com/office/officeart/2005/8/layout/bProcess4"/>
    <dgm:cxn modelId="{8FF94F8E-00A4-4917-9B53-B4B1BCFBE7B5}" type="presParOf" srcId="{F881A6FE-82B6-4106-8AFD-3FF93433127A}" destId="{911CC368-DBCF-451C-B05F-76A238A993FC}" srcOrd="0" destOrd="0" presId="urn:microsoft.com/office/officeart/2005/8/layout/bProcess4"/>
    <dgm:cxn modelId="{F613649D-8226-413E-BAD9-DBFD2DAC36DE}" type="presParOf" srcId="{F881A6FE-82B6-4106-8AFD-3FF93433127A}" destId="{505B3931-B2A0-4C62-92BD-5A426A0FC3AE}" srcOrd="1" destOrd="0" presId="urn:microsoft.com/office/officeart/2005/8/layout/bProcess4"/>
    <dgm:cxn modelId="{E9EA7068-2B25-4965-8340-7283D933A1C5}" type="presParOf" srcId="{71B74B8E-A7E1-47D2-BDED-A1280C69AEB5}" destId="{19269811-85AF-4217-96ED-55D1F49847CE}" srcOrd="11" destOrd="0" presId="urn:microsoft.com/office/officeart/2005/8/layout/bProcess4"/>
    <dgm:cxn modelId="{B62FD950-B523-472C-A0DF-AB754986BBD1}" type="presParOf" srcId="{71B74B8E-A7E1-47D2-BDED-A1280C69AEB5}" destId="{80EA80C7-3EB8-42EF-92FC-93A75C7054AE}" srcOrd="12" destOrd="0" presId="urn:microsoft.com/office/officeart/2005/8/layout/bProcess4"/>
    <dgm:cxn modelId="{4C116991-8D66-458F-B42E-A7EE611DD5B3}" type="presParOf" srcId="{80EA80C7-3EB8-42EF-92FC-93A75C7054AE}" destId="{560FBFAB-CF7E-4ECB-A359-7BFC8880B4DC}" srcOrd="0" destOrd="0" presId="urn:microsoft.com/office/officeart/2005/8/layout/bProcess4"/>
    <dgm:cxn modelId="{1BA4B166-3FC9-427A-9667-720071569337}" type="presParOf" srcId="{80EA80C7-3EB8-42EF-92FC-93A75C7054AE}" destId="{CD740801-27D4-4C9E-B1B0-143F18406F33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4CFBAC-31EA-4A2F-9295-D37292BCF2C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E82821C-CBEA-4A5C-A3CB-0EAB71A5CD86}">
      <dgm:prSet/>
      <dgm:spPr/>
      <dgm:t>
        <a:bodyPr/>
        <a:lstStyle/>
        <a:p>
          <a:pPr rtl="0"/>
          <a:r>
            <a:rPr lang="en-GB"/>
            <a:t>Ethical considerations included clearly stating aims &amp; objectives of study on information sheet</a:t>
          </a:r>
        </a:p>
      </dgm:t>
    </dgm:pt>
    <dgm:pt modelId="{8B2953F4-A7B2-4D22-9CA7-3D359A9879DA}" type="parTrans" cxnId="{A95E98AF-A738-487E-8B20-96B323EE3314}">
      <dgm:prSet/>
      <dgm:spPr/>
      <dgm:t>
        <a:bodyPr/>
        <a:lstStyle/>
        <a:p>
          <a:endParaRPr lang="en-GB"/>
        </a:p>
      </dgm:t>
    </dgm:pt>
    <dgm:pt modelId="{63AC05BA-3E1D-4BEE-8B05-97AD210F41A2}" type="sibTrans" cxnId="{A95E98AF-A738-487E-8B20-96B323EE3314}">
      <dgm:prSet/>
      <dgm:spPr/>
      <dgm:t>
        <a:bodyPr/>
        <a:lstStyle/>
        <a:p>
          <a:endParaRPr lang="en-GB"/>
        </a:p>
      </dgm:t>
    </dgm:pt>
    <dgm:pt modelId="{6208B256-BF31-441C-8F14-85E14CDB852A}">
      <dgm:prSet/>
      <dgm:spPr/>
      <dgm:t>
        <a:bodyPr/>
        <a:lstStyle/>
        <a:p>
          <a:pPr rtl="0"/>
          <a:r>
            <a:rPr lang="en-GB"/>
            <a:t>Detailed debrief form which included helpful support links for participants and contact details of investigator and supervisor</a:t>
          </a:r>
        </a:p>
      </dgm:t>
    </dgm:pt>
    <dgm:pt modelId="{C5BABA0B-0740-430E-8FE4-8C4E5F607CEB}" type="parTrans" cxnId="{C438B808-236D-44B1-A49B-6D1AADEAC101}">
      <dgm:prSet/>
      <dgm:spPr/>
      <dgm:t>
        <a:bodyPr/>
        <a:lstStyle/>
        <a:p>
          <a:endParaRPr lang="en-GB"/>
        </a:p>
      </dgm:t>
    </dgm:pt>
    <dgm:pt modelId="{CFA56432-30D4-4043-8E33-1C3D6B754015}" type="sibTrans" cxnId="{C438B808-236D-44B1-A49B-6D1AADEAC101}">
      <dgm:prSet/>
      <dgm:spPr/>
      <dgm:t>
        <a:bodyPr/>
        <a:lstStyle/>
        <a:p>
          <a:endParaRPr lang="en-GB"/>
        </a:p>
      </dgm:t>
    </dgm:pt>
    <dgm:pt modelId="{9072FFB7-4740-4CFF-BB9D-134D70DC9012}" type="pres">
      <dgm:prSet presAssocID="{BF4CFBAC-31EA-4A2F-9295-D37292BCF2C7}" presName="linear" presStyleCnt="0">
        <dgm:presLayoutVars>
          <dgm:animLvl val="lvl"/>
          <dgm:resizeHandles val="exact"/>
        </dgm:presLayoutVars>
      </dgm:prSet>
      <dgm:spPr/>
    </dgm:pt>
    <dgm:pt modelId="{F26D1C2C-C8E0-43A4-8721-34404724C3F9}" type="pres">
      <dgm:prSet presAssocID="{4E82821C-CBEA-4A5C-A3CB-0EAB71A5CD86}" presName="parentText" presStyleLbl="node1" presStyleIdx="0" presStyleCnt="2" custLinFactY="-8450" custLinFactNeighborX="2569" custLinFactNeighborY="-100000">
        <dgm:presLayoutVars>
          <dgm:chMax val="0"/>
          <dgm:bulletEnabled val="1"/>
        </dgm:presLayoutVars>
      </dgm:prSet>
      <dgm:spPr/>
    </dgm:pt>
    <dgm:pt modelId="{5D5C9522-2287-4A76-9735-680BB219A99C}" type="pres">
      <dgm:prSet presAssocID="{63AC05BA-3E1D-4BEE-8B05-97AD210F41A2}" presName="spacer" presStyleCnt="0"/>
      <dgm:spPr/>
    </dgm:pt>
    <dgm:pt modelId="{A06B34FC-5C35-44AA-A72C-7866975FC249}" type="pres">
      <dgm:prSet presAssocID="{6208B256-BF31-441C-8F14-85E14CDB852A}" presName="parentText" presStyleLbl="node1" presStyleIdx="1" presStyleCnt="2" custLinFactY="-860" custLinFactNeighborY="-100000">
        <dgm:presLayoutVars>
          <dgm:chMax val="0"/>
          <dgm:bulletEnabled val="1"/>
        </dgm:presLayoutVars>
      </dgm:prSet>
      <dgm:spPr/>
    </dgm:pt>
  </dgm:ptLst>
  <dgm:cxnLst>
    <dgm:cxn modelId="{C438B808-236D-44B1-A49B-6D1AADEAC101}" srcId="{BF4CFBAC-31EA-4A2F-9295-D37292BCF2C7}" destId="{6208B256-BF31-441C-8F14-85E14CDB852A}" srcOrd="1" destOrd="0" parTransId="{C5BABA0B-0740-430E-8FE4-8C4E5F607CEB}" sibTransId="{CFA56432-30D4-4043-8E33-1C3D6B754015}"/>
    <dgm:cxn modelId="{40610F0A-1ADE-4D17-B64F-D1112E886815}" type="presOf" srcId="{4E82821C-CBEA-4A5C-A3CB-0EAB71A5CD86}" destId="{F26D1C2C-C8E0-43A4-8721-34404724C3F9}" srcOrd="0" destOrd="0" presId="urn:microsoft.com/office/officeart/2005/8/layout/vList2"/>
    <dgm:cxn modelId="{DFE05951-1637-4240-BAC9-7AE4C8059969}" type="presOf" srcId="{BF4CFBAC-31EA-4A2F-9295-D37292BCF2C7}" destId="{9072FFB7-4740-4CFF-BB9D-134D70DC9012}" srcOrd="0" destOrd="0" presId="urn:microsoft.com/office/officeart/2005/8/layout/vList2"/>
    <dgm:cxn modelId="{A95E98AF-A738-487E-8B20-96B323EE3314}" srcId="{BF4CFBAC-31EA-4A2F-9295-D37292BCF2C7}" destId="{4E82821C-CBEA-4A5C-A3CB-0EAB71A5CD86}" srcOrd="0" destOrd="0" parTransId="{8B2953F4-A7B2-4D22-9CA7-3D359A9879DA}" sibTransId="{63AC05BA-3E1D-4BEE-8B05-97AD210F41A2}"/>
    <dgm:cxn modelId="{FBC3CDB4-D96E-402D-AA55-3052147AC4FD}" type="presOf" srcId="{6208B256-BF31-441C-8F14-85E14CDB852A}" destId="{A06B34FC-5C35-44AA-A72C-7866975FC249}" srcOrd="0" destOrd="0" presId="urn:microsoft.com/office/officeart/2005/8/layout/vList2"/>
    <dgm:cxn modelId="{E6DA94ED-AEE8-4526-9A10-1EAFF1CE8B29}" type="presParOf" srcId="{9072FFB7-4740-4CFF-BB9D-134D70DC9012}" destId="{F26D1C2C-C8E0-43A4-8721-34404724C3F9}" srcOrd="0" destOrd="0" presId="urn:microsoft.com/office/officeart/2005/8/layout/vList2"/>
    <dgm:cxn modelId="{00F3D65B-07AE-4881-9EFA-D0CA0B2B50A0}" type="presParOf" srcId="{9072FFB7-4740-4CFF-BB9D-134D70DC9012}" destId="{5D5C9522-2287-4A76-9735-680BB219A99C}" srcOrd="1" destOrd="0" presId="urn:microsoft.com/office/officeart/2005/8/layout/vList2"/>
    <dgm:cxn modelId="{2F9DF3D7-0D4F-433D-9201-24EF4C8154B8}" type="presParOf" srcId="{9072FFB7-4740-4CFF-BB9D-134D70DC9012}" destId="{A06B34FC-5C35-44AA-A72C-7866975FC249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7E68F68-F208-4A49-992A-0AF8E3EEFDB4}" type="doc">
      <dgm:prSet loTypeId="urn:microsoft.com/office/officeart/2005/8/layout/vList5" loCatId="list" qsTypeId="urn:microsoft.com/office/officeart/2005/8/quickstyle/simple1" qsCatId="simple" csTypeId="urn:microsoft.com/office/officeart/2005/8/colors/accent1_5" csCatId="accent1" phldr="1"/>
      <dgm:spPr/>
      <dgm:t>
        <a:bodyPr/>
        <a:lstStyle/>
        <a:p>
          <a:endParaRPr lang="en-GB"/>
        </a:p>
      </dgm:t>
    </dgm:pt>
    <dgm:pt modelId="{405AB752-A54A-4139-A398-96981F999548}">
      <dgm:prSet/>
      <dgm:spPr>
        <a:ln>
          <a:solidFill>
            <a:srgbClr val="002060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Female participants will score higher on the Hamilton Anxiety Rating Scale than male participants</a:t>
          </a:r>
        </a:p>
      </dgm:t>
    </dgm:pt>
    <dgm:pt modelId="{AA7F0452-9C90-4729-ADB0-02BCDC5E916E}" type="parTrans" cxnId="{75486ECA-7B14-4F29-B605-93E4893F3AD9}">
      <dgm:prSet/>
      <dgm:spPr/>
      <dgm:t>
        <a:bodyPr/>
        <a:lstStyle/>
        <a:p>
          <a:endParaRPr lang="en-GB"/>
        </a:p>
      </dgm:t>
    </dgm:pt>
    <dgm:pt modelId="{91956E11-F758-4638-AEEF-D262746128B4}" type="sibTrans" cxnId="{75486ECA-7B14-4F29-B605-93E4893F3AD9}">
      <dgm:prSet/>
      <dgm:spPr/>
      <dgm:t>
        <a:bodyPr/>
        <a:lstStyle/>
        <a:p>
          <a:endParaRPr lang="en-GB"/>
        </a:p>
      </dgm:t>
    </dgm:pt>
    <dgm:pt modelId="{B3006B0A-B84D-49E2-B01C-C91156F552FB}">
      <dgm:prSet/>
      <dgm:spPr>
        <a:ln>
          <a:solidFill>
            <a:srgbClr val="002060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Participant’s in the younger age group will score lower on the Rosenberg Self-Esteem Scale than participants in the middle or older group</a:t>
          </a:r>
        </a:p>
      </dgm:t>
    </dgm:pt>
    <dgm:pt modelId="{721CB573-DAB6-4D69-9E6F-89B56C9343B1}" type="parTrans" cxnId="{54C6D257-5E3C-4D22-AE9D-D78790A1F90E}">
      <dgm:prSet/>
      <dgm:spPr/>
      <dgm:t>
        <a:bodyPr/>
        <a:lstStyle/>
        <a:p>
          <a:endParaRPr lang="en-GB"/>
        </a:p>
      </dgm:t>
    </dgm:pt>
    <dgm:pt modelId="{380D8986-2F20-4DE8-ADE3-A2A34DDE3D2B}" type="sibTrans" cxnId="{54C6D257-5E3C-4D22-AE9D-D78790A1F90E}">
      <dgm:prSet/>
      <dgm:spPr/>
      <dgm:t>
        <a:bodyPr/>
        <a:lstStyle/>
        <a:p>
          <a:endParaRPr lang="en-GB"/>
        </a:p>
      </dgm:t>
    </dgm:pt>
    <dgm:pt modelId="{B3C61A55-C2E4-415C-B4D9-AE5509431DBD}" type="pres">
      <dgm:prSet presAssocID="{B7E68F68-F208-4A49-992A-0AF8E3EEFDB4}" presName="Name0" presStyleCnt="0">
        <dgm:presLayoutVars>
          <dgm:dir/>
          <dgm:animLvl val="lvl"/>
          <dgm:resizeHandles val="exact"/>
        </dgm:presLayoutVars>
      </dgm:prSet>
      <dgm:spPr/>
    </dgm:pt>
    <dgm:pt modelId="{9A6E4BE5-825F-45AA-B263-C9411379DD76}" type="pres">
      <dgm:prSet presAssocID="{405AB752-A54A-4139-A398-96981F999548}" presName="linNode" presStyleCnt="0"/>
      <dgm:spPr/>
    </dgm:pt>
    <dgm:pt modelId="{E55D0C75-5AD7-4FB9-B397-C2F62DDB5D2D}" type="pres">
      <dgm:prSet presAssocID="{405AB752-A54A-4139-A398-96981F999548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337F6CBB-CAC3-413F-85E6-AC1FFD36A00D}" type="pres">
      <dgm:prSet presAssocID="{91956E11-F758-4638-AEEF-D262746128B4}" presName="sp" presStyleCnt="0"/>
      <dgm:spPr/>
    </dgm:pt>
    <dgm:pt modelId="{13FC09CE-8769-4393-9195-2E9DC780CBE6}" type="pres">
      <dgm:prSet presAssocID="{B3006B0A-B84D-49E2-B01C-C91156F552FB}" presName="linNode" presStyleCnt="0"/>
      <dgm:spPr/>
    </dgm:pt>
    <dgm:pt modelId="{15FABFEC-A426-47D3-98C0-D91EEB34FA52}" type="pres">
      <dgm:prSet presAssocID="{B3006B0A-B84D-49E2-B01C-C91156F552FB}" presName="parentText" presStyleLbl="node1" presStyleIdx="1" presStyleCnt="2">
        <dgm:presLayoutVars>
          <dgm:chMax val="1"/>
          <dgm:bulletEnabled val="1"/>
        </dgm:presLayoutVars>
      </dgm:prSet>
      <dgm:spPr/>
    </dgm:pt>
  </dgm:ptLst>
  <dgm:cxnLst>
    <dgm:cxn modelId="{3D5A460C-FBB7-4423-8DB3-50A268AE8B33}" type="presOf" srcId="{B7E68F68-F208-4A49-992A-0AF8E3EEFDB4}" destId="{B3C61A55-C2E4-415C-B4D9-AE5509431DBD}" srcOrd="0" destOrd="0" presId="urn:microsoft.com/office/officeart/2005/8/layout/vList5"/>
    <dgm:cxn modelId="{54C6D257-5E3C-4D22-AE9D-D78790A1F90E}" srcId="{B7E68F68-F208-4A49-992A-0AF8E3EEFDB4}" destId="{B3006B0A-B84D-49E2-B01C-C91156F552FB}" srcOrd="1" destOrd="0" parTransId="{721CB573-DAB6-4D69-9E6F-89B56C9343B1}" sibTransId="{380D8986-2F20-4DE8-ADE3-A2A34DDE3D2B}"/>
    <dgm:cxn modelId="{9E4591BC-A731-4460-8E54-8231D274B441}" type="presOf" srcId="{B3006B0A-B84D-49E2-B01C-C91156F552FB}" destId="{15FABFEC-A426-47D3-98C0-D91EEB34FA52}" srcOrd="0" destOrd="0" presId="urn:microsoft.com/office/officeart/2005/8/layout/vList5"/>
    <dgm:cxn modelId="{75486ECA-7B14-4F29-B605-93E4893F3AD9}" srcId="{B7E68F68-F208-4A49-992A-0AF8E3EEFDB4}" destId="{405AB752-A54A-4139-A398-96981F999548}" srcOrd="0" destOrd="0" parTransId="{AA7F0452-9C90-4729-ADB0-02BCDC5E916E}" sibTransId="{91956E11-F758-4638-AEEF-D262746128B4}"/>
    <dgm:cxn modelId="{56A81BCD-3BC4-45A1-A246-C4DDB3464F94}" type="presOf" srcId="{405AB752-A54A-4139-A398-96981F999548}" destId="{E55D0C75-5AD7-4FB9-B397-C2F62DDB5D2D}" srcOrd="0" destOrd="0" presId="urn:microsoft.com/office/officeart/2005/8/layout/vList5"/>
    <dgm:cxn modelId="{23FD1047-552A-47BB-9EF2-52B773EB3CEC}" type="presParOf" srcId="{B3C61A55-C2E4-415C-B4D9-AE5509431DBD}" destId="{9A6E4BE5-825F-45AA-B263-C9411379DD76}" srcOrd="0" destOrd="0" presId="urn:microsoft.com/office/officeart/2005/8/layout/vList5"/>
    <dgm:cxn modelId="{385BCF5E-3650-4314-AD7C-102562EF4276}" type="presParOf" srcId="{9A6E4BE5-825F-45AA-B263-C9411379DD76}" destId="{E55D0C75-5AD7-4FB9-B397-C2F62DDB5D2D}" srcOrd="0" destOrd="0" presId="urn:microsoft.com/office/officeart/2005/8/layout/vList5"/>
    <dgm:cxn modelId="{5CBAD59F-9BFB-4A9C-9470-18AADE1EE5E9}" type="presParOf" srcId="{B3C61A55-C2E4-415C-B4D9-AE5509431DBD}" destId="{337F6CBB-CAC3-413F-85E6-AC1FFD36A00D}" srcOrd="1" destOrd="0" presId="urn:microsoft.com/office/officeart/2005/8/layout/vList5"/>
    <dgm:cxn modelId="{6B6C1D80-0441-4FE0-A5B2-9DD0AB27611C}" type="presParOf" srcId="{B3C61A55-C2E4-415C-B4D9-AE5509431DBD}" destId="{13FC09CE-8769-4393-9195-2E9DC780CBE6}" srcOrd="2" destOrd="0" presId="urn:microsoft.com/office/officeart/2005/8/layout/vList5"/>
    <dgm:cxn modelId="{1387CAF5-D390-486E-BD0C-B0F5FB76F003}" type="presParOf" srcId="{13FC09CE-8769-4393-9195-2E9DC780CBE6}" destId="{15FABFEC-A426-47D3-98C0-D91EEB34FA5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DEE7D5D-3F66-4EAB-89C5-1D8E539CFFE3}" type="doc">
      <dgm:prSet loTypeId="urn:microsoft.com/office/officeart/2005/8/layout/process1" loCatId="process" qsTypeId="urn:microsoft.com/office/officeart/2005/8/quickstyle/simple1" qsCatId="simple" csTypeId="urn:microsoft.com/office/officeart/2005/8/colors/accent1_3" csCatId="accent1" phldr="1"/>
      <dgm:spPr/>
    </dgm:pt>
    <dgm:pt modelId="{D65986BC-DEAF-4A52-8385-BC94A053221D}">
      <dgm:prSet phldrT="[Text]"/>
      <dgm:spPr>
        <a:solidFill>
          <a:srgbClr val="92D050"/>
        </a:solidFill>
        <a:ln>
          <a:solidFill>
            <a:srgbClr val="BAF195"/>
          </a:solidFill>
        </a:ln>
      </dgm:spPr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Series of </a:t>
          </a:r>
          <a:r>
            <a:rPr lang="en-GB" b="1" dirty="0" err="1">
              <a:solidFill>
                <a:schemeClr val="accent1">
                  <a:lumMod val="50000"/>
                </a:schemeClr>
              </a:solidFill>
            </a:rPr>
            <a:t>anovas</a:t>
          </a:r>
          <a:endParaRPr lang="en-GB" b="1" dirty="0">
            <a:solidFill>
              <a:schemeClr val="accent1">
                <a:lumMod val="50000"/>
              </a:schemeClr>
            </a:solidFill>
          </a:endParaRPr>
        </a:p>
      </dgm:t>
    </dgm:pt>
    <dgm:pt modelId="{8DF78F9C-02FC-4F8F-B319-2BB09BD7F8D9}" type="parTrans" cxnId="{3678DEA7-7EDD-4140-828A-723C8E536139}">
      <dgm:prSet/>
      <dgm:spPr/>
      <dgm:t>
        <a:bodyPr/>
        <a:lstStyle/>
        <a:p>
          <a:endParaRPr lang="en-GB"/>
        </a:p>
      </dgm:t>
    </dgm:pt>
    <dgm:pt modelId="{EBD041F7-F9F1-4198-BCF3-B5A5F301E16D}" type="sibTrans" cxnId="{3678DEA7-7EDD-4140-828A-723C8E536139}">
      <dgm:prSet/>
      <dgm:spPr>
        <a:ln>
          <a:solidFill>
            <a:srgbClr val="BAF195"/>
          </a:solidFill>
        </a:ln>
      </dgm:spPr>
      <dgm:t>
        <a:bodyPr/>
        <a:lstStyle/>
        <a:p>
          <a:endParaRPr lang="en-GB"/>
        </a:p>
      </dgm:t>
    </dgm:pt>
    <dgm:pt modelId="{CDBC8A13-3B50-443B-B7BA-9A967C03DFA8}">
      <dgm:prSet phldrT="[Text]"/>
      <dgm:spPr>
        <a:solidFill>
          <a:srgbClr val="92D050"/>
        </a:solidFill>
        <a:ln>
          <a:solidFill>
            <a:srgbClr val="BAF195"/>
          </a:solidFill>
        </a:ln>
      </dgm:spPr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T-test on gender &amp; anxiety</a:t>
          </a:r>
        </a:p>
      </dgm:t>
    </dgm:pt>
    <dgm:pt modelId="{EFE6EC8E-171C-4FA7-8FD4-33CD0226C200}" type="parTrans" cxnId="{F5BAE8F4-871F-4237-8D4A-898EF2393A02}">
      <dgm:prSet/>
      <dgm:spPr/>
      <dgm:t>
        <a:bodyPr/>
        <a:lstStyle/>
        <a:p>
          <a:endParaRPr lang="en-GB"/>
        </a:p>
      </dgm:t>
    </dgm:pt>
    <dgm:pt modelId="{5B05CE1F-7820-4AF0-8C4C-0F88FFBDE0A8}" type="sibTrans" cxnId="{F5BAE8F4-871F-4237-8D4A-898EF2393A02}">
      <dgm:prSet/>
      <dgm:spPr>
        <a:ln>
          <a:solidFill>
            <a:srgbClr val="BAF195"/>
          </a:solidFill>
        </a:ln>
      </dgm:spPr>
      <dgm:t>
        <a:bodyPr/>
        <a:lstStyle/>
        <a:p>
          <a:endParaRPr lang="en-GB"/>
        </a:p>
      </dgm:t>
    </dgm:pt>
    <dgm:pt modelId="{8AA65E4F-C5A8-448A-9E6E-5AE542A7C151}">
      <dgm:prSet phldrT="[Text]"/>
      <dgm:spPr>
        <a:solidFill>
          <a:srgbClr val="BAF195"/>
        </a:solidFill>
        <a:ln>
          <a:solidFill>
            <a:srgbClr val="BAF195"/>
          </a:solidFill>
        </a:ln>
      </dgm:spPr>
      <dgm:t>
        <a:bodyPr/>
        <a:lstStyle/>
        <a:p>
          <a:r>
            <a:rPr lang="en-GB" b="1" dirty="0">
              <a:solidFill>
                <a:schemeClr val="accent1">
                  <a:lumMod val="50000"/>
                </a:schemeClr>
              </a:solidFill>
            </a:rPr>
            <a:t>T-test on self-esteem and age</a:t>
          </a:r>
        </a:p>
      </dgm:t>
    </dgm:pt>
    <dgm:pt modelId="{0EC1C842-E8A2-4A19-942E-F88F8279D63C}" type="parTrans" cxnId="{8AFEA01A-8C51-4178-8C5F-824ABE2359A6}">
      <dgm:prSet/>
      <dgm:spPr/>
      <dgm:t>
        <a:bodyPr/>
        <a:lstStyle/>
        <a:p>
          <a:endParaRPr lang="en-GB"/>
        </a:p>
      </dgm:t>
    </dgm:pt>
    <dgm:pt modelId="{5DECC010-937E-4E33-BE00-25D8CD135945}" type="sibTrans" cxnId="{8AFEA01A-8C51-4178-8C5F-824ABE2359A6}">
      <dgm:prSet/>
      <dgm:spPr/>
      <dgm:t>
        <a:bodyPr/>
        <a:lstStyle/>
        <a:p>
          <a:endParaRPr lang="en-GB"/>
        </a:p>
      </dgm:t>
    </dgm:pt>
    <dgm:pt modelId="{30990EC4-5466-45CC-9B32-1D00FA171A5C}" type="pres">
      <dgm:prSet presAssocID="{CDEE7D5D-3F66-4EAB-89C5-1D8E539CFFE3}" presName="Name0" presStyleCnt="0">
        <dgm:presLayoutVars>
          <dgm:dir/>
          <dgm:resizeHandles val="exact"/>
        </dgm:presLayoutVars>
      </dgm:prSet>
      <dgm:spPr/>
    </dgm:pt>
    <dgm:pt modelId="{026D034B-5F69-4213-ADC9-00DC94A098EB}" type="pres">
      <dgm:prSet presAssocID="{D65986BC-DEAF-4A52-8385-BC94A053221D}" presName="node" presStyleLbl="node1" presStyleIdx="0" presStyleCnt="3">
        <dgm:presLayoutVars>
          <dgm:bulletEnabled val="1"/>
        </dgm:presLayoutVars>
      </dgm:prSet>
      <dgm:spPr/>
    </dgm:pt>
    <dgm:pt modelId="{C4D4A968-5B70-45A6-8237-7CBAE394F5C4}" type="pres">
      <dgm:prSet presAssocID="{EBD041F7-F9F1-4198-BCF3-B5A5F301E16D}" presName="sibTrans" presStyleLbl="sibTrans2D1" presStyleIdx="0" presStyleCnt="2"/>
      <dgm:spPr/>
    </dgm:pt>
    <dgm:pt modelId="{16508C55-09D4-442D-87A3-893703EE65B7}" type="pres">
      <dgm:prSet presAssocID="{EBD041F7-F9F1-4198-BCF3-B5A5F301E16D}" presName="connectorText" presStyleLbl="sibTrans2D1" presStyleIdx="0" presStyleCnt="2"/>
      <dgm:spPr/>
    </dgm:pt>
    <dgm:pt modelId="{4CF078F1-2372-4A83-BCDF-6DC4DA41990D}" type="pres">
      <dgm:prSet presAssocID="{CDBC8A13-3B50-443B-B7BA-9A967C03DFA8}" presName="node" presStyleLbl="node1" presStyleIdx="1" presStyleCnt="3">
        <dgm:presLayoutVars>
          <dgm:bulletEnabled val="1"/>
        </dgm:presLayoutVars>
      </dgm:prSet>
      <dgm:spPr/>
    </dgm:pt>
    <dgm:pt modelId="{C91F3394-9A44-4D4E-BA7C-26534E18C404}" type="pres">
      <dgm:prSet presAssocID="{5B05CE1F-7820-4AF0-8C4C-0F88FFBDE0A8}" presName="sibTrans" presStyleLbl="sibTrans2D1" presStyleIdx="1" presStyleCnt="2"/>
      <dgm:spPr/>
    </dgm:pt>
    <dgm:pt modelId="{781971C1-5133-4BC3-B7DA-A47DEEE20C03}" type="pres">
      <dgm:prSet presAssocID="{5B05CE1F-7820-4AF0-8C4C-0F88FFBDE0A8}" presName="connectorText" presStyleLbl="sibTrans2D1" presStyleIdx="1" presStyleCnt="2"/>
      <dgm:spPr/>
    </dgm:pt>
    <dgm:pt modelId="{91916C5F-5FDE-4785-9F6D-4EF0680A1D58}" type="pres">
      <dgm:prSet presAssocID="{8AA65E4F-C5A8-448A-9E6E-5AE542A7C151}" presName="node" presStyleLbl="node1" presStyleIdx="2" presStyleCnt="3">
        <dgm:presLayoutVars>
          <dgm:bulletEnabled val="1"/>
        </dgm:presLayoutVars>
      </dgm:prSet>
      <dgm:spPr/>
    </dgm:pt>
  </dgm:ptLst>
  <dgm:cxnLst>
    <dgm:cxn modelId="{D90CAC05-2EF1-49F4-B032-2C152B8A1117}" type="presOf" srcId="{EBD041F7-F9F1-4198-BCF3-B5A5F301E16D}" destId="{C4D4A968-5B70-45A6-8237-7CBAE394F5C4}" srcOrd="0" destOrd="0" presId="urn:microsoft.com/office/officeart/2005/8/layout/process1"/>
    <dgm:cxn modelId="{8AFEA01A-8C51-4178-8C5F-824ABE2359A6}" srcId="{CDEE7D5D-3F66-4EAB-89C5-1D8E539CFFE3}" destId="{8AA65E4F-C5A8-448A-9E6E-5AE542A7C151}" srcOrd="2" destOrd="0" parTransId="{0EC1C842-E8A2-4A19-942E-F88F8279D63C}" sibTransId="{5DECC010-937E-4E33-BE00-25D8CD135945}"/>
    <dgm:cxn modelId="{FE6AC135-3C92-4CCF-8BE9-B03805490C28}" type="presOf" srcId="{EBD041F7-F9F1-4198-BCF3-B5A5F301E16D}" destId="{16508C55-09D4-442D-87A3-893703EE65B7}" srcOrd="1" destOrd="0" presId="urn:microsoft.com/office/officeart/2005/8/layout/process1"/>
    <dgm:cxn modelId="{2DCC069E-95AD-42A7-9778-81A9BFD4F864}" type="presOf" srcId="{5B05CE1F-7820-4AF0-8C4C-0F88FFBDE0A8}" destId="{781971C1-5133-4BC3-B7DA-A47DEEE20C03}" srcOrd="1" destOrd="0" presId="urn:microsoft.com/office/officeart/2005/8/layout/process1"/>
    <dgm:cxn modelId="{3678DEA7-7EDD-4140-828A-723C8E536139}" srcId="{CDEE7D5D-3F66-4EAB-89C5-1D8E539CFFE3}" destId="{D65986BC-DEAF-4A52-8385-BC94A053221D}" srcOrd="0" destOrd="0" parTransId="{8DF78F9C-02FC-4F8F-B319-2BB09BD7F8D9}" sibTransId="{EBD041F7-F9F1-4198-BCF3-B5A5F301E16D}"/>
    <dgm:cxn modelId="{14E002AD-BC33-4E2A-AA00-D9891F816A3F}" type="presOf" srcId="{D65986BC-DEAF-4A52-8385-BC94A053221D}" destId="{026D034B-5F69-4213-ADC9-00DC94A098EB}" srcOrd="0" destOrd="0" presId="urn:microsoft.com/office/officeart/2005/8/layout/process1"/>
    <dgm:cxn modelId="{6C16BDB5-F688-424B-966F-9C32BAAC4493}" type="presOf" srcId="{CDEE7D5D-3F66-4EAB-89C5-1D8E539CFFE3}" destId="{30990EC4-5466-45CC-9B32-1D00FA171A5C}" srcOrd="0" destOrd="0" presId="urn:microsoft.com/office/officeart/2005/8/layout/process1"/>
    <dgm:cxn modelId="{7E4A12B6-4401-475B-9CE4-CD3BB7C84A5F}" type="presOf" srcId="{8AA65E4F-C5A8-448A-9E6E-5AE542A7C151}" destId="{91916C5F-5FDE-4785-9F6D-4EF0680A1D58}" srcOrd="0" destOrd="0" presId="urn:microsoft.com/office/officeart/2005/8/layout/process1"/>
    <dgm:cxn modelId="{CE775EC5-271E-4C7B-989C-136281FB2B03}" type="presOf" srcId="{5B05CE1F-7820-4AF0-8C4C-0F88FFBDE0A8}" destId="{C91F3394-9A44-4D4E-BA7C-26534E18C404}" srcOrd="0" destOrd="0" presId="urn:microsoft.com/office/officeart/2005/8/layout/process1"/>
    <dgm:cxn modelId="{65D56DE8-A7B2-4168-BBA5-FEE69DF80C0A}" type="presOf" srcId="{CDBC8A13-3B50-443B-B7BA-9A967C03DFA8}" destId="{4CF078F1-2372-4A83-BCDF-6DC4DA41990D}" srcOrd="0" destOrd="0" presId="urn:microsoft.com/office/officeart/2005/8/layout/process1"/>
    <dgm:cxn modelId="{F5BAE8F4-871F-4237-8D4A-898EF2393A02}" srcId="{CDEE7D5D-3F66-4EAB-89C5-1D8E539CFFE3}" destId="{CDBC8A13-3B50-443B-B7BA-9A967C03DFA8}" srcOrd="1" destOrd="0" parTransId="{EFE6EC8E-171C-4FA7-8FD4-33CD0226C200}" sibTransId="{5B05CE1F-7820-4AF0-8C4C-0F88FFBDE0A8}"/>
    <dgm:cxn modelId="{D9834547-7DA6-4ED3-A45A-F73523B31424}" type="presParOf" srcId="{30990EC4-5466-45CC-9B32-1D00FA171A5C}" destId="{026D034B-5F69-4213-ADC9-00DC94A098EB}" srcOrd="0" destOrd="0" presId="urn:microsoft.com/office/officeart/2005/8/layout/process1"/>
    <dgm:cxn modelId="{A11DF5F9-C66D-4FF6-BD04-8638DE9EA5FD}" type="presParOf" srcId="{30990EC4-5466-45CC-9B32-1D00FA171A5C}" destId="{C4D4A968-5B70-45A6-8237-7CBAE394F5C4}" srcOrd="1" destOrd="0" presId="urn:microsoft.com/office/officeart/2005/8/layout/process1"/>
    <dgm:cxn modelId="{E9EF9F29-8E54-4B1D-9E30-48A3018B6ED4}" type="presParOf" srcId="{C4D4A968-5B70-45A6-8237-7CBAE394F5C4}" destId="{16508C55-09D4-442D-87A3-893703EE65B7}" srcOrd="0" destOrd="0" presId="urn:microsoft.com/office/officeart/2005/8/layout/process1"/>
    <dgm:cxn modelId="{BBEFE9E0-DD6E-4BBF-A163-8BDC5241CBEC}" type="presParOf" srcId="{30990EC4-5466-45CC-9B32-1D00FA171A5C}" destId="{4CF078F1-2372-4A83-BCDF-6DC4DA41990D}" srcOrd="2" destOrd="0" presId="urn:microsoft.com/office/officeart/2005/8/layout/process1"/>
    <dgm:cxn modelId="{AA57A548-7908-4751-B773-F90B2CD9CBE4}" type="presParOf" srcId="{30990EC4-5466-45CC-9B32-1D00FA171A5C}" destId="{C91F3394-9A44-4D4E-BA7C-26534E18C404}" srcOrd="3" destOrd="0" presId="urn:microsoft.com/office/officeart/2005/8/layout/process1"/>
    <dgm:cxn modelId="{F41AD854-DC6A-4BCB-AFE0-722396E0D78E}" type="presParOf" srcId="{C91F3394-9A44-4D4E-BA7C-26534E18C404}" destId="{781971C1-5133-4BC3-B7DA-A47DEEE20C03}" srcOrd="0" destOrd="0" presId="urn:microsoft.com/office/officeart/2005/8/layout/process1"/>
    <dgm:cxn modelId="{3A56B8C3-73E2-4D6E-99B8-8BD17E05D002}" type="presParOf" srcId="{30990EC4-5466-45CC-9B32-1D00FA171A5C}" destId="{91916C5F-5FDE-4785-9F6D-4EF0680A1D58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DAE2952-5A5E-4061-A794-82B27A79C72C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7A4CC53-ED36-48D5-B8AB-BF6A2E45C12D}">
      <dgm:prSet/>
      <dgm:spPr>
        <a:solidFill>
          <a:schemeClr val="accent1"/>
        </a:solidFill>
        <a:ln>
          <a:solidFill>
            <a:srgbClr val="002060"/>
          </a:solidFill>
        </a:ln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Main effects were found for:</a:t>
          </a:r>
        </a:p>
      </dgm:t>
    </dgm:pt>
    <dgm:pt modelId="{561E6116-9FBF-4535-A012-BBDB6A2B92C6}" type="parTrans" cxnId="{38AE9C3F-C01B-4E53-8919-13FAB7EDA4DC}">
      <dgm:prSet/>
      <dgm:spPr/>
      <dgm:t>
        <a:bodyPr/>
        <a:lstStyle/>
        <a:p>
          <a:endParaRPr lang="en-GB"/>
        </a:p>
      </dgm:t>
    </dgm:pt>
    <dgm:pt modelId="{E9456112-2C9B-43AD-A3E3-BDB933619AE5}" type="sibTrans" cxnId="{38AE9C3F-C01B-4E53-8919-13FAB7EDA4DC}">
      <dgm:prSet/>
      <dgm:spPr/>
      <dgm:t>
        <a:bodyPr/>
        <a:lstStyle/>
        <a:p>
          <a:endParaRPr lang="en-GB"/>
        </a:p>
      </dgm:t>
    </dgm:pt>
    <dgm:pt modelId="{07B3F0BD-3A3F-4B1A-BB53-5016AE792DAB}">
      <dgm:prSet/>
      <dgm:spPr>
        <a:ln>
          <a:solidFill>
            <a:srgbClr val="002060"/>
          </a:solidFill>
        </a:ln>
      </dgm:spPr>
      <dgm:t>
        <a:bodyPr/>
        <a:lstStyle/>
        <a:p>
          <a:r>
            <a:rPr lang="en-GB" dirty="0"/>
            <a:t>Gender &amp; anxiety</a:t>
          </a:r>
        </a:p>
      </dgm:t>
    </dgm:pt>
    <dgm:pt modelId="{804A4A1E-6903-451C-9364-8A84598E702A}" type="parTrans" cxnId="{2FB679E2-33F6-42BE-98C5-ED9207AD2D10}">
      <dgm:prSet/>
      <dgm:spPr>
        <a:ln>
          <a:solidFill>
            <a:srgbClr val="002060"/>
          </a:solidFill>
        </a:ln>
      </dgm:spPr>
      <dgm:t>
        <a:bodyPr/>
        <a:lstStyle/>
        <a:p>
          <a:endParaRPr lang="en-GB"/>
        </a:p>
      </dgm:t>
    </dgm:pt>
    <dgm:pt modelId="{3BB398CF-118C-4E10-B2AD-F788073968C1}" type="sibTrans" cxnId="{2FB679E2-33F6-42BE-98C5-ED9207AD2D10}">
      <dgm:prSet/>
      <dgm:spPr/>
      <dgm:t>
        <a:bodyPr/>
        <a:lstStyle/>
        <a:p>
          <a:endParaRPr lang="en-GB"/>
        </a:p>
      </dgm:t>
    </dgm:pt>
    <dgm:pt modelId="{05AE239C-3543-4324-AA98-B19FD50F6483}">
      <dgm:prSet/>
      <dgm:spPr>
        <a:ln>
          <a:solidFill>
            <a:srgbClr val="002060"/>
          </a:solidFill>
        </a:ln>
      </dgm:spPr>
      <dgm:t>
        <a:bodyPr/>
        <a:lstStyle/>
        <a:p>
          <a:r>
            <a:rPr lang="en-GB" dirty="0"/>
            <a:t>Age group &amp; self-esteem</a:t>
          </a:r>
        </a:p>
      </dgm:t>
    </dgm:pt>
    <dgm:pt modelId="{574A9B7C-5FDC-454E-9CD8-48AF5C0A1A95}" type="parTrans" cxnId="{68D023A7-C1C8-448B-9A0C-3C0A14FB510E}">
      <dgm:prSet/>
      <dgm:spPr>
        <a:ln>
          <a:solidFill>
            <a:srgbClr val="002060"/>
          </a:solidFill>
        </a:ln>
      </dgm:spPr>
      <dgm:t>
        <a:bodyPr/>
        <a:lstStyle/>
        <a:p>
          <a:endParaRPr lang="en-GB"/>
        </a:p>
      </dgm:t>
    </dgm:pt>
    <dgm:pt modelId="{8637651F-C037-4858-8D89-837D1589C779}" type="sibTrans" cxnId="{68D023A7-C1C8-448B-9A0C-3C0A14FB510E}">
      <dgm:prSet/>
      <dgm:spPr/>
      <dgm:t>
        <a:bodyPr/>
        <a:lstStyle/>
        <a:p>
          <a:endParaRPr lang="en-GB"/>
        </a:p>
      </dgm:t>
    </dgm:pt>
    <dgm:pt modelId="{6248B5FD-D2D9-45AE-AC99-7709E466A9CB}" type="pres">
      <dgm:prSet presAssocID="{FDAE2952-5A5E-4061-A794-82B27A79C72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220B4F3-BF25-4290-8437-E83EDF847EBE}" type="pres">
      <dgm:prSet presAssocID="{27A4CC53-ED36-48D5-B8AB-BF6A2E45C12D}" presName="hierRoot1" presStyleCnt="0">
        <dgm:presLayoutVars>
          <dgm:hierBranch val="init"/>
        </dgm:presLayoutVars>
      </dgm:prSet>
      <dgm:spPr/>
    </dgm:pt>
    <dgm:pt modelId="{CB577F95-F4AB-4D77-88E4-045F8B470FAD}" type="pres">
      <dgm:prSet presAssocID="{27A4CC53-ED36-48D5-B8AB-BF6A2E45C12D}" presName="rootComposite1" presStyleCnt="0"/>
      <dgm:spPr/>
    </dgm:pt>
    <dgm:pt modelId="{FB99EE10-33FA-4D41-BC54-3732137EBBCB}" type="pres">
      <dgm:prSet presAssocID="{27A4CC53-ED36-48D5-B8AB-BF6A2E45C12D}" presName="rootText1" presStyleLbl="node0" presStyleIdx="0" presStyleCnt="1" custScaleX="127293" custScaleY="145127">
        <dgm:presLayoutVars>
          <dgm:chPref val="3"/>
        </dgm:presLayoutVars>
      </dgm:prSet>
      <dgm:spPr/>
    </dgm:pt>
    <dgm:pt modelId="{1048EB91-5597-4F02-8FA0-25238B929C19}" type="pres">
      <dgm:prSet presAssocID="{27A4CC53-ED36-48D5-B8AB-BF6A2E45C12D}" presName="rootConnector1" presStyleLbl="node1" presStyleIdx="0" presStyleCnt="0"/>
      <dgm:spPr/>
    </dgm:pt>
    <dgm:pt modelId="{2F52D641-33D0-4899-B02F-B72E74DFE6B0}" type="pres">
      <dgm:prSet presAssocID="{27A4CC53-ED36-48D5-B8AB-BF6A2E45C12D}" presName="hierChild2" presStyleCnt="0"/>
      <dgm:spPr/>
    </dgm:pt>
    <dgm:pt modelId="{25510B2B-CDE2-431E-953F-AC2D4AFD020E}" type="pres">
      <dgm:prSet presAssocID="{804A4A1E-6903-451C-9364-8A84598E702A}" presName="Name37" presStyleLbl="parChTrans1D2" presStyleIdx="0" presStyleCnt="2"/>
      <dgm:spPr/>
    </dgm:pt>
    <dgm:pt modelId="{0661A076-318B-492A-8C9D-64065AF8B9D4}" type="pres">
      <dgm:prSet presAssocID="{07B3F0BD-3A3F-4B1A-BB53-5016AE792DAB}" presName="hierRoot2" presStyleCnt="0">
        <dgm:presLayoutVars>
          <dgm:hierBranch val="init"/>
        </dgm:presLayoutVars>
      </dgm:prSet>
      <dgm:spPr/>
    </dgm:pt>
    <dgm:pt modelId="{410094A5-FDD1-47B6-939B-53AEDB68AB72}" type="pres">
      <dgm:prSet presAssocID="{07B3F0BD-3A3F-4B1A-BB53-5016AE792DAB}" presName="rootComposite" presStyleCnt="0"/>
      <dgm:spPr/>
    </dgm:pt>
    <dgm:pt modelId="{EEDEAEE2-BECD-488C-9692-F580E17DC8F3}" type="pres">
      <dgm:prSet presAssocID="{07B3F0BD-3A3F-4B1A-BB53-5016AE792DAB}" presName="rootText" presStyleLbl="node2" presStyleIdx="0" presStyleCnt="2" custScaleY="142305">
        <dgm:presLayoutVars>
          <dgm:chPref val="3"/>
        </dgm:presLayoutVars>
      </dgm:prSet>
      <dgm:spPr/>
    </dgm:pt>
    <dgm:pt modelId="{0F1C07AB-7990-41C0-8BCD-AAB5C9508D00}" type="pres">
      <dgm:prSet presAssocID="{07B3F0BD-3A3F-4B1A-BB53-5016AE792DAB}" presName="rootConnector" presStyleLbl="node2" presStyleIdx="0" presStyleCnt="2"/>
      <dgm:spPr/>
    </dgm:pt>
    <dgm:pt modelId="{FE3B9514-DDB6-43D0-A471-96A86853DCFF}" type="pres">
      <dgm:prSet presAssocID="{07B3F0BD-3A3F-4B1A-BB53-5016AE792DAB}" presName="hierChild4" presStyleCnt="0"/>
      <dgm:spPr/>
    </dgm:pt>
    <dgm:pt modelId="{DB5A7517-7CC4-4358-91F1-345285736E5F}" type="pres">
      <dgm:prSet presAssocID="{07B3F0BD-3A3F-4B1A-BB53-5016AE792DAB}" presName="hierChild5" presStyleCnt="0"/>
      <dgm:spPr/>
    </dgm:pt>
    <dgm:pt modelId="{5F05530F-C9ED-4C67-99C8-69CE9B065162}" type="pres">
      <dgm:prSet presAssocID="{574A9B7C-5FDC-454E-9CD8-48AF5C0A1A95}" presName="Name37" presStyleLbl="parChTrans1D2" presStyleIdx="1" presStyleCnt="2"/>
      <dgm:spPr/>
    </dgm:pt>
    <dgm:pt modelId="{CD7B686B-386E-4B38-BC25-FD3DD1C23DC7}" type="pres">
      <dgm:prSet presAssocID="{05AE239C-3543-4324-AA98-B19FD50F6483}" presName="hierRoot2" presStyleCnt="0">
        <dgm:presLayoutVars>
          <dgm:hierBranch val="init"/>
        </dgm:presLayoutVars>
      </dgm:prSet>
      <dgm:spPr/>
    </dgm:pt>
    <dgm:pt modelId="{FB51B923-0A5D-4926-BA37-901144C9073D}" type="pres">
      <dgm:prSet presAssocID="{05AE239C-3543-4324-AA98-B19FD50F6483}" presName="rootComposite" presStyleCnt="0"/>
      <dgm:spPr/>
    </dgm:pt>
    <dgm:pt modelId="{DE4BEA06-CCB8-4D84-82BB-0A2406A56E6F}" type="pres">
      <dgm:prSet presAssocID="{05AE239C-3543-4324-AA98-B19FD50F6483}" presName="rootText" presStyleLbl="node2" presStyleIdx="1" presStyleCnt="2" custScaleY="142305">
        <dgm:presLayoutVars>
          <dgm:chPref val="3"/>
        </dgm:presLayoutVars>
      </dgm:prSet>
      <dgm:spPr/>
    </dgm:pt>
    <dgm:pt modelId="{67926E3A-4473-4801-9CC7-274D3C46969D}" type="pres">
      <dgm:prSet presAssocID="{05AE239C-3543-4324-AA98-B19FD50F6483}" presName="rootConnector" presStyleLbl="node2" presStyleIdx="1" presStyleCnt="2"/>
      <dgm:spPr/>
    </dgm:pt>
    <dgm:pt modelId="{4E179056-F0B3-4F55-AA02-C395C2DA97F6}" type="pres">
      <dgm:prSet presAssocID="{05AE239C-3543-4324-AA98-B19FD50F6483}" presName="hierChild4" presStyleCnt="0"/>
      <dgm:spPr/>
    </dgm:pt>
    <dgm:pt modelId="{A75CDF10-89EF-4AB0-ADE7-322E093E2EB0}" type="pres">
      <dgm:prSet presAssocID="{05AE239C-3543-4324-AA98-B19FD50F6483}" presName="hierChild5" presStyleCnt="0"/>
      <dgm:spPr/>
    </dgm:pt>
    <dgm:pt modelId="{B2810194-8C7B-4E3D-B396-9E7EDCC7A3A2}" type="pres">
      <dgm:prSet presAssocID="{27A4CC53-ED36-48D5-B8AB-BF6A2E45C12D}" presName="hierChild3" presStyleCnt="0"/>
      <dgm:spPr/>
    </dgm:pt>
  </dgm:ptLst>
  <dgm:cxnLst>
    <dgm:cxn modelId="{9B9FA31B-210B-4C34-918F-4652FF236707}" type="presOf" srcId="{07B3F0BD-3A3F-4B1A-BB53-5016AE792DAB}" destId="{EEDEAEE2-BECD-488C-9692-F580E17DC8F3}" srcOrd="0" destOrd="0" presId="urn:microsoft.com/office/officeart/2005/8/layout/orgChart1"/>
    <dgm:cxn modelId="{3592742F-BCC8-4851-BFF7-09ECB096A6C3}" type="presOf" srcId="{27A4CC53-ED36-48D5-B8AB-BF6A2E45C12D}" destId="{1048EB91-5597-4F02-8FA0-25238B929C19}" srcOrd="1" destOrd="0" presId="urn:microsoft.com/office/officeart/2005/8/layout/orgChart1"/>
    <dgm:cxn modelId="{38AE9C3F-C01B-4E53-8919-13FAB7EDA4DC}" srcId="{FDAE2952-5A5E-4061-A794-82B27A79C72C}" destId="{27A4CC53-ED36-48D5-B8AB-BF6A2E45C12D}" srcOrd="0" destOrd="0" parTransId="{561E6116-9FBF-4535-A012-BBDB6A2B92C6}" sibTransId="{E9456112-2C9B-43AD-A3E3-BDB933619AE5}"/>
    <dgm:cxn modelId="{36F5D043-B83B-4696-91B1-2DA624B88DA8}" type="presOf" srcId="{574A9B7C-5FDC-454E-9CD8-48AF5C0A1A95}" destId="{5F05530F-C9ED-4C67-99C8-69CE9B065162}" srcOrd="0" destOrd="0" presId="urn:microsoft.com/office/officeart/2005/8/layout/orgChart1"/>
    <dgm:cxn modelId="{C37D8667-5AC2-4276-B083-48FF91FBB8C8}" type="presOf" srcId="{07B3F0BD-3A3F-4B1A-BB53-5016AE792DAB}" destId="{0F1C07AB-7990-41C0-8BCD-AAB5C9508D00}" srcOrd="1" destOrd="0" presId="urn:microsoft.com/office/officeart/2005/8/layout/orgChart1"/>
    <dgm:cxn modelId="{B040716C-C85C-4B70-A468-7D61C7762FBE}" type="presOf" srcId="{05AE239C-3543-4324-AA98-B19FD50F6483}" destId="{67926E3A-4473-4801-9CC7-274D3C46969D}" srcOrd="1" destOrd="0" presId="urn:microsoft.com/office/officeart/2005/8/layout/orgChart1"/>
    <dgm:cxn modelId="{0CBDEA6D-EF16-43DA-9ABC-4351C06BC58F}" type="presOf" srcId="{804A4A1E-6903-451C-9364-8A84598E702A}" destId="{25510B2B-CDE2-431E-953F-AC2D4AFD020E}" srcOrd="0" destOrd="0" presId="urn:microsoft.com/office/officeart/2005/8/layout/orgChart1"/>
    <dgm:cxn modelId="{294C6F51-A7D3-40BD-8CB6-60B6F59FE837}" type="presOf" srcId="{27A4CC53-ED36-48D5-B8AB-BF6A2E45C12D}" destId="{FB99EE10-33FA-4D41-BC54-3732137EBBCB}" srcOrd="0" destOrd="0" presId="urn:microsoft.com/office/officeart/2005/8/layout/orgChart1"/>
    <dgm:cxn modelId="{68D023A7-C1C8-448B-9A0C-3C0A14FB510E}" srcId="{27A4CC53-ED36-48D5-B8AB-BF6A2E45C12D}" destId="{05AE239C-3543-4324-AA98-B19FD50F6483}" srcOrd="1" destOrd="0" parTransId="{574A9B7C-5FDC-454E-9CD8-48AF5C0A1A95}" sibTransId="{8637651F-C037-4858-8D89-837D1589C779}"/>
    <dgm:cxn modelId="{0F75A2DE-AF86-4213-AD69-764216A08F02}" type="presOf" srcId="{05AE239C-3543-4324-AA98-B19FD50F6483}" destId="{DE4BEA06-CCB8-4D84-82BB-0A2406A56E6F}" srcOrd="0" destOrd="0" presId="urn:microsoft.com/office/officeart/2005/8/layout/orgChart1"/>
    <dgm:cxn modelId="{2FB679E2-33F6-42BE-98C5-ED9207AD2D10}" srcId="{27A4CC53-ED36-48D5-B8AB-BF6A2E45C12D}" destId="{07B3F0BD-3A3F-4B1A-BB53-5016AE792DAB}" srcOrd="0" destOrd="0" parTransId="{804A4A1E-6903-451C-9364-8A84598E702A}" sibTransId="{3BB398CF-118C-4E10-B2AD-F788073968C1}"/>
    <dgm:cxn modelId="{D28273FC-80DE-43E2-A27C-34FFAD1DF7DB}" type="presOf" srcId="{FDAE2952-5A5E-4061-A794-82B27A79C72C}" destId="{6248B5FD-D2D9-45AE-AC99-7709E466A9CB}" srcOrd="0" destOrd="0" presId="urn:microsoft.com/office/officeart/2005/8/layout/orgChart1"/>
    <dgm:cxn modelId="{1B9264E3-A0E7-4969-B63C-C3CEA8B6F8ED}" type="presParOf" srcId="{6248B5FD-D2D9-45AE-AC99-7709E466A9CB}" destId="{F220B4F3-BF25-4290-8437-E83EDF847EBE}" srcOrd="0" destOrd="0" presId="urn:microsoft.com/office/officeart/2005/8/layout/orgChart1"/>
    <dgm:cxn modelId="{0210FA05-1A6A-4107-ADC6-66797E14F1BA}" type="presParOf" srcId="{F220B4F3-BF25-4290-8437-E83EDF847EBE}" destId="{CB577F95-F4AB-4D77-88E4-045F8B470FAD}" srcOrd="0" destOrd="0" presId="urn:microsoft.com/office/officeart/2005/8/layout/orgChart1"/>
    <dgm:cxn modelId="{60A3E305-F06F-41A8-8808-C249531C523F}" type="presParOf" srcId="{CB577F95-F4AB-4D77-88E4-045F8B470FAD}" destId="{FB99EE10-33FA-4D41-BC54-3732137EBBCB}" srcOrd="0" destOrd="0" presId="urn:microsoft.com/office/officeart/2005/8/layout/orgChart1"/>
    <dgm:cxn modelId="{D9528E32-5D74-4D3E-807A-779D97C183BA}" type="presParOf" srcId="{CB577F95-F4AB-4D77-88E4-045F8B470FAD}" destId="{1048EB91-5597-4F02-8FA0-25238B929C19}" srcOrd="1" destOrd="0" presId="urn:microsoft.com/office/officeart/2005/8/layout/orgChart1"/>
    <dgm:cxn modelId="{55FC1CA8-65CD-4146-A9F5-FC6B8219C05A}" type="presParOf" srcId="{F220B4F3-BF25-4290-8437-E83EDF847EBE}" destId="{2F52D641-33D0-4899-B02F-B72E74DFE6B0}" srcOrd="1" destOrd="0" presId="urn:microsoft.com/office/officeart/2005/8/layout/orgChart1"/>
    <dgm:cxn modelId="{6A3805A1-F081-43C0-8A32-D4DE48B8E907}" type="presParOf" srcId="{2F52D641-33D0-4899-B02F-B72E74DFE6B0}" destId="{25510B2B-CDE2-431E-953F-AC2D4AFD020E}" srcOrd="0" destOrd="0" presId="urn:microsoft.com/office/officeart/2005/8/layout/orgChart1"/>
    <dgm:cxn modelId="{48B38E0F-756F-4B62-A435-941D64D10A74}" type="presParOf" srcId="{2F52D641-33D0-4899-B02F-B72E74DFE6B0}" destId="{0661A076-318B-492A-8C9D-64065AF8B9D4}" srcOrd="1" destOrd="0" presId="urn:microsoft.com/office/officeart/2005/8/layout/orgChart1"/>
    <dgm:cxn modelId="{5270C660-BF3A-479B-998C-4B259E1F72A4}" type="presParOf" srcId="{0661A076-318B-492A-8C9D-64065AF8B9D4}" destId="{410094A5-FDD1-47B6-939B-53AEDB68AB72}" srcOrd="0" destOrd="0" presId="urn:microsoft.com/office/officeart/2005/8/layout/orgChart1"/>
    <dgm:cxn modelId="{F2E806D5-E0FC-4D0A-9960-41E6FC96D72B}" type="presParOf" srcId="{410094A5-FDD1-47B6-939B-53AEDB68AB72}" destId="{EEDEAEE2-BECD-488C-9692-F580E17DC8F3}" srcOrd="0" destOrd="0" presId="urn:microsoft.com/office/officeart/2005/8/layout/orgChart1"/>
    <dgm:cxn modelId="{B47912FB-D32E-41B8-83AE-E48DE57FEDEA}" type="presParOf" srcId="{410094A5-FDD1-47B6-939B-53AEDB68AB72}" destId="{0F1C07AB-7990-41C0-8BCD-AAB5C9508D00}" srcOrd="1" destOrd="0" presId="urn:microsoft.com/office/officeart/2005/8/layout/orgChart1"/>
    <dgm:cxn modelId="{170DF1B6-2810-44B2-B450-3C8D61B35314}" type="presParOf" srcId="{0661A076-318B-492A-8C9D-64065AF8B9D4}" destId="{FE3B9514-DDB6-43D0-A471-96A86853DCFF}" srcOrd="1" destOrd="0" presId="urn:microsoft.com/office/officeart/2005/8/layout/orgChart1"/>
    <dgm:cxn modelId="{980EA693-1FCB-466B-B625-9FDDF4CC06E3}" type="presParOf" srcId="{0661A076-318B-492A-8C9D-64065AF8B9D4}" destId="{DB5A7517-7CC4-4358-91F1-345285736E5F}" srcOrd="2" destOrd="0" presId="urn:microsoft.com/office/officeart/2005/8/layout/orgChart1"/>
    <dgm:cxn modelId="{3EBC7E3E-8585-4FB5-BCE0-555C13635AF8}" type="presParOf" srcId="{2F52D641-33D0-4899-B02F-B72E74DFE6B0}" destId="{5F05530F-C9ED-4C67-99C8-69CE9B065162}" srcOrd="2" destOrd="0" presId="urn:microsoft.com/office/officeart/2005/8/layout/orgChart1"/>
    <dgm:cxn modelId="{A0ED55F1-8494-47C9-B294-11317E6AE85C}" type="presParOf" srcId="{2F52D641-33D0-4899-B02F-B72E74DFE6B0}" destId="{CD7B686B-386E-4B38-BC25-FD3DD1C23DC7}" srcOrd="3" destOrd="0" presId="urn:microsoft.com/office/officeart/2005/8/layout/orgChart1"/>
    <dgm:cxn modelId="{68A6F0B8-7DFC-49D0-B8C7-FF5643D8AE95}" type="presParOf" srcId="{CD7B686B-386E-4B38-BC25-FD3DD1C23DC7}" destId="{FB51B923-0A5D-4926-BA37-901144C9073D}" srcOrd="0" destOrd="0" presId="urn:microsoft.com/office/officeart/2005/8/layout/orgChart1"/>
    <dgm:cxn modelId="{C8B1B38E-DEFC-43B3-B800-38D2BFD802EC}" type="presParOf" srcId="{FB51B923-0A5D-4926-BA37-901144C9073D}" destId="{DE4BEA06-CCB8-4D84-82BB-0A2406A56E6F}" srcOrd="0" destOrd="0" presId="urn:microsoft.com/office/officeart/2005/8/layout/orgChart1"/>
    <dgm:cxn modelId="{E4BB4E74-D61B-4705-8330-9F2B60F9BE55}" type="presParOf" srcId="{FB51B923-0A5D-4926-BA37-901144C9073D}" destId="{67926E3A-4473-4801-9CC7-274D3C46969D}" srcOrd="1" destOrd="0" presId="urn:microsoft.com/office/officeart/2005/8/layout/orgChart1"/>
    <dgm:cxn modelId="{26B97CE1-C83C-4E27-9906-B8FC62861041}" type="presParOf" srcId="{CD7B686B-386E-4B38-BC25-FD3DD1C23DC7}" destId="{4E179056-F0B3-4F55-AA02-C395C2DA97F6}" srcOrd="1" destOrd="0" presId="urn:microsoft.com/office/officeart/2005/8/layout/orgChart1"/>
    <dgm:cxn modelId="{ECBA2DF8-5D86-42E4-ADD8-F2CB3263F127}" type="presParOf" srcId="{CD7B686B-386E-4B38-BC25-FD3DD1C23DC7}" destId="{A75CDF10-89EF-4AB0-ADE7-322E093E2EB0}" srcOrd="2" destOrd="0" presId="urn:microsoft.com/office/officeart/2005/8/layout/orgChart1"/>
    <dgm:cxn modelId="{504CB85A-F3C9-4EE8-9FC5-4CE008731BF4}" type="presParOf" srcId="{F220B4F3-BF25-4290-8437-E83EDF847EBE}" destId="{B2810194-8C7B-4E3D-B396-9E7EDCC7A3A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ABB6E6F-A573-425C-AE7A-16C1739375DA}" type="doc">
      <dgm:prSet loTypeId="urn:microsoft.com/office/officeart/2005/8/layout/venn1" loCatId="relationship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F8B7B3C8-66BB-46E6-BA44-8AF30B178DE6}">
      <dgm:prSet/>
      <dgm:spPr/>
      <dgm:t>
        <a:bodyPr/>
        <a:lstStyle/>
        <a:p>
          <a:r>
            <a:rPr lang="en-GB" dirty="0">
              <a:solidFill>
                <a:srgbClr val="FF9900"/>
              </a:solidFill>
            </a:rPr>
            <a:t>Sample size </a:t>
          </a:r>
        </a:p>
      </dgm:t>
    </dgm:pt>
    <dgm:pt modelId="{4D1CC055-2C5C-4488-9E6A-603EE996904F}" type="parTrans" cxnId="{E4D12B6C-9221-4156-B46C-52093CF40DD5}">
      <dgm:prSet/>
      <dgm:spPr/>
      <dgm:t>
        <a:bodyPr/>
        <a:lstStyle/>
        <a:p>
          <a:endParaRPr lang="en-GB"/>
        </a:p>
      </dgm:t>
    </dgm:pt>
    <dgm:pt modelId="{C494466B-0046-46ED-8D43-1A905E4E5AFE}" type="sibTrans" cxnId="{E4D12B6C-9221-4156-B46C-52093CF40DD5}">
      <dgm:prSet/>
      <dgm:spPr/>
      <dgm:t>
        <a:bodyPr/>
        <a:lstStyle/>
        <a:p>
          <a:endParaRPr lang="en-GB"/>
        </a:p>
      </dgm:t>
    </dgm:pt>
    <dgm:pt modelId="{8BE4280E-6F13-4C07-8B42-2F6F49728203}">
      <dgm:prSet/>
      <dgm:spPr/>
      <dgm:t>
        <a:bodyPr/>
        <a:lstStyle/>
        <a:p>
          <a:r>
            <a:rPr lang="en-GB" dirty="0">
              <a:solidFill>
                <a:schemeClr val="accent1">
                  <a:lumMod val="50000"/>
                </a:schemeClr>
              </a:solidFill>
            </a:rPr>
            <a:t>Unequal comparison group sizes.</a:t>
          </a:r>
        </a:p>
      </dgm:t>
    </dgm:pt>
    <dgm:pt modelId="{1D6B4265-F2D2-4E64-A1B9-17076FBCF25C}" type="parTrans" cxnId="{90F38637-242F-466F-93B3-58A4CD6B575E}">
      <dgm:prSet/>
      <dgm:spPr/>
      <dgm:t>
        <a:bodyPr/>
        <a:lstStyle/>
        <a:p>
          <a:endParaRPr lang="en-GB"/>
        </a:p>
      </dgm:t>
    </dgm:pt>
    <dgm:pt modelId="{3DFFA4B6-1B21-4EDF-AD72-0D898198F885}" type="sibTrans" cxnId="{90F38637-242F-466F-93B3-58A4CD6B575E}">
      <dgm:prSet/>
      <dgm:spPr/>
      <dgm:t>
        <a:bodyPr/>
        <a:lstStyle/>
        <a:p>
          <a:endParaRPr lang="en-GB"/>
        </a:p>
      </dgm:t>
    </dgm:pt>
    <dgm:pt modelId="{0AF1C601-8A54-42CD-BCA1-A3639226AA6B}">
      <dgm:prSet/>
      <dgm:spPr/>
      <dgm:t>
        <a:bodyPr/>
        <a:lstStyle/>
        <a:p>
          <a:r>
            <a:rPr lang="en-GB" dirty="0">
              <a:solidFill>
                <a:srgbClr val="00B050"/>
              </a:solidFill>
            </a:rPr>
            <a:t>Statistical validity</a:t>
          </a:r>
        </a:p>
      </dgm:t>
    </dgm:pt>
    <dgm:pt modelId="{6BB9FF86-29B8-48C4-84F6-7A61B06DBE5A}" type="parTrans" cxnId="{A9FE3B22-0D8C-4F9A-A08B-CAE2CD2D6CC5}">
      <dgm:prSet/>
      <dgm:spPr/>
      <dgm:t>
        <a:bodyPr/>
        <a:lstStyle/>
        <a:p>
          <a:endParaRPr lang="en-GB"/>
        </a:p>
      </dgm:t>
    </dgm:pt>
    <dgm:pt modelId="{CBBF85F0-0F45-42F0-AFF6-17C0DD0FD33E}" type="sibTrans" cxnId="{A9FE3B22-0D8C-4F9A-A08B-CAE2CD2D6CC5}">
      <dgm:prSet/>
      <dgm:spPr/>
      <dgm:t>
        <a:bodyPr/>
        <a:lstStyle/>
        <a:p>
          <a:endParaRPr lang="en-GB"/>
        </a:p>
      </dgm:t>
    </dgm:pt>
    <dgm:pt modelId="{D1687D0B-D025-4697-A295-9E0775B495F4}">
      <dgm:prSet/>
      <dgm:spPr/>
      <dgm:t>
        <a:bodyPr/>
        <a:lstStyle/>
        <a:p>
          <a:r>
            <a:rPr lang="en-GB" dirty="0">
              <a:solidFill>
                <a:srgbClr val="FF9900"/>
              </a:solidFill>
            </a:rPr>
            <a:t>SONTUS scale (shortened version)</a:t>
          </a:r>
        </a:p>
      </dgm:t>
    </dgm:pt>
    <dgm:pt modelId="{4DD8A668-535E-43BB-BC16-BED806F80494}" type="parTrans" cxnId="{7F2A6A95-45C2-4A53-87C2-E1A31A769D3A}">
      <dgm:prSet/>
      <dgm:spPr/>
      <dgm:t>
        <a:bodyPr/>
        <a:lstStyle/>
        <a:p>
          <a:endParaRPr lang="en-GB"/>
        </a:p>
      </dgm:t>
    </dgm:pt>
    <dgm:pt modelId="{7F279701-E9F8-4C22-8131-A394E2495846}" type="sibTrans" cxnId="{7F2A6A95-45C2-4A53-87C2-E1A31A769D3A}">
      <dgm:prSet/>
      <dgm:spPr/>
      <dgm:t>
        <a:bodyPr/>
        <a:lstStyle/>
        <a:p>
          <a:endParaRPr lang="en-GB"/>
        </a:p>
      </dgm:t>
    </dgm:pt>
    <dgm:pt modelId="{C73F1DAE-90F6-44CD-9DFA-08C516EFEF77}">
      <dgm:prSet/>
      <dgm:spPr/>
      <dgm:t>
        <a:bodyPr/>
        <a:lstStyle/>
        <a:p>
          <a:r>
            <a:rPr lang="en-GB" dirty="0">
              <a:solidFill>
                <a:srgbClr val="00B050"/>
              </a:solidFill>
            </a:rPr>
            <a:t>HARS designed for clinical purposes</a:t>
          </a:r>
        </a:p>
      </dgm:t>
    </dgm:pt>
    <dgm:pt modelId="{F8CEFC68-F9A5-46FC-8CFA-7594CBCAB14E}" type="parTrans" cxnId="{3F879457-7D0F-439D-8426-797E1ED3EA52}">
      <dgm:prSet/>
      <dgm:spPr/>
      <dgm:t>
        <a:bodyPr/>
        <a:lstStyle/>
        <a:p>
          <a:endParaRPr lang="en-GB"/>
        </a:p>
      </dgm:t>
    </dgm:pt>
    <dgm:pt modelId="{9F852BF9-CC5B-415C-B127-98B2F8421886}" type="sibTrans" cxnId="{3F879457-7D0F-439D-8426-797E1ED3EA52}">
      <dgm:prSet/>
      <dgm:spPr/>
      <dgm:t>
        <a:bodyPr/>
        <a:lstStyle/>
        <a:p>
          <a:endParaRPr lang="en-GB"/>
        </a:p>
      </dgm:t>
    </dgm:pt>
    <dgm:pt modelId="{84BE45B3-8E37-4335-B5B1-B89BF62DA482}">
      <dgm:prSet/>
      <dgm:spPr/>
      <dgm:t>
        <a:bodyPr/>
        <a:lstStyle/>
        <a:p>
          <a:r>
            <a:rPr lang="en-GB" dirty="0">
              <a:solidFill>
                <a:schemeClr val="accent1">
                  <a:lumMod val="50000"/>
                </a:schemeClr>
              </a:solidFill>
            </a:rPr>
            <a:t>Length of survey</a:t>
          </a:r>
        </a:p>
      </dgm:t>
    </dgm:pt>
    <dgm:pt modelId="{00F676D2-AD06-4AFE-9F65-47E2F9FDCBAC}" type="parTrans" cxnId="{4481DF4E-CF8E-4A39-A24D-57470F60E1FC}">
      <dgm:prSet/>
      <dgm:spPr/>
      <dgm:t>
        <a:bodyPr/>
        <a:lstStyle/>
        <a:p>
          <a:endParaRPr lang="en-GB"/>
        </a:p>
      </dgm:t>
    </dgm:pt>
    <dgm:pt modelId="{9AC18D82-0A34-4410-A82F-CD234CAB9D94}" type="sibTrans" cxnId="{4481DF4E-CF8E-4A39-A24D-57470F60E1FC}">
      <dgm:prSet/>
      <dgm:spPr/>
      <dgm:t>
        <a:bodyPr/>
        <a:lstStyle/>
        <a:p>
          <a:endParaRPr lang="en-GB"/>
        </a:p>
      </dgm:t>
    </dgm:pt>
    <dgm:pt modelId="{14C9D14A-8F4A-4ADB-978F-7A22B5542B06}">
      <dgm:prSet/>
      <dgm:spPr/>
      <dgm:t>
        <a:bodyPr/>
        <a:lstStyle/>
        <a:p>
          <a:r>
            <a:rPr lang="en-GB" dirty="0">
              <a:solidFill>
                <a:srgbClr val="00B050"/>
              </a:solidFill>
            </a:rPr>
            <a:t>Internet based sample</a:t>
          </a:r>
        </a:p>
      </dgm:t>
    </dgm:pt>
    <dgm:pt modelId="{40EA1616-75DF-4CF3-88E4-B2127AF77EC4}" type="parTrans" cxnId="{97E1444A-E3F4-4FF0-9A0F-C544C7151AF4}">
      <dgm:prSet/>
      <dgm:spPr/>
      <dgm:t>
        <a:bodyPr/>
        <a:lstStyle/>
        <a:p>
          <a:endParaRPr lang="en-GB"/>
        </a:p>
      </dgm:t>
    </dgm:pt>
    <dgm:pt modelId="{A1928862-0CD0-4CA1-B321-49B1A8E0548F}" type="sibTrans" cxnId="{97E1444A-E3F4-4FF0-9A0F-C544C7151AF4}">
      <dgm:prSet/>
      <dgm:spPr/>
      <dgm:t>
        <a:bodyPr/>
        <a:lstStyle/>
        <a:p>
          <a:endParaRPr lang="en-GB"/>
        </a:p>
      </dgm:t>
    </dgm:pt>
    <dgm:pt modelId="{A3933162-3C57-4F18-B661-BF0B6FDBA935}" type="pres">
      <dgm:prSet presAssocID="{AABB6E6F-A573-425C-AE7A-16C1739375DA}" presName="compositeShape" presStyleCnt="0">
        <dgm:presLayoutVars>
          <dgm:chMax val="7"/>
          <dgm:dir/>
          <dgm:resizeHandles val="exact"/>
        </dgm:presLayoutVars>
      </dgm:prSet>
      <dgm:spPr/>
    </dgm:pt>
    <dgm:pt modelId="{9D570CA6-D2AC-4685-A729-3B01BF00978E}" type="pres">
      <dgm:prSet presAssocID="{F8B7B3C8-66BB-46E6-BA44-8AF30B178DE6}" presName="circ1" presStyleLbl="vennNode1" presStyleIdx="0" presStyleCnt="7"/>
      <dgm:spPr>
        <a:solidFill>
          <a:srgbClr val="00B050">
            <a:alpha val="50000"/>
          </a:srgbClr>
        </a:solidFill>
      </dgm:spPr>
    </dgm:pt>
    <dgm:pt modelId="{61658CEB-6FA0-49E5-B8F3-548C51FCAA50}" type="pres">
      <dgm:prSet presAssocID="{F8B7B3C8-66BB-46E6-BA44-8AF30B178DE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59A46CB-15CA-4C75-A614-2FB9C50CC8E5}" type="pres">
      <dgm:prSet presAssocID="{8BE4280E-6F13-4C07-8B42-2F6F49728203}" presName="circ2" presStyleLbl="vennNode1" presStyleIdx="1" presStyleCnt="7"/>
      <dgm:spPr>
        <a:solidFill>
          <a:srgbClr val="FF9900">
            <a:alpha val="50000"/>
          </a:srgbClr>
        </a:solidFill>
      </dgm:spPr>
    </dgm:pt>
    <dgm:pt modelId="{418178EA-6B36-44B5-B753-42CCD47F7B32}" type="pres">
      <dgm:prSet presAssocID="{8BE4280E-6F13-4C07-8B42-2F6F49728203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06BA94D-88C8-4625-87F7-5E3A7054EA8E}" type="pres">
      <dgm:prSet presAssocID="{0AF1C601-8A54-42CD-BCA1-A3639226AA6B}" presName="circ3" presStyleLbl="vennNode1" presStyleIdx="2" presStyleCnt="7"/>
      <dgm:spPr>
        <a:solidFill>
          <a:srgbClr val="00B050">
            <a:alpha val="50000"/>
          </a:srgbClr>
        </a:solidFill>
      </dgm:spPr>
    </dgm:pt>
    <dgm:pt modelId="{EFE26AE8-99CB-4CC4-A5CD-DDEEDBCC8C2B}" type="pres">
      <dgm:prSet presAssocID="{0AF1C601-8A54-42CD-BCA1-A3639226AA6B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09D14F2-75AA-4735-A1AA-EC724CEAD6C9}" type="pres">
      <dgm:prSet presAssocID="{D1687D0B-D025-4697-A295-9E0775B495F4}" presName="circ4" presStyleLbl="vennNode1" presStyleIdx="3" presStyleCnt="7"/>
      <dgm:spPr>
        <a:solidFill>
          <a:srgbClr val="FFFF00">
            <a:alpha val="50000"/>
          </a:srgbClr>
        </a:solidFill>
      </dgm:spPr>
    </dgm:pt>
    <dgm:pt modelId="{535C4775-7644-41E9-84A1-2B6856A9367A}" type="pres">
      <dgm:prSet presAssocID="{D1687D0B-D025-4697-A295-9E0775B495F4}" presName="circ4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B2DD718-810F-467A-AD89-5BA29046B9D8}" type="pres">
      <dgm:prSet presAssocID="{C73F1DAE-90F6-44CD-9DFA-08C516EFEF77}" presName="circ5" presStyleLbl="vennNode1" presStyleIdx="4" presStyleCnt="7"/>
      <dgm:spPr>
        <a:solidFill>
          <a:srgbClr val="FFC000">
            <a:alpha val="50000"/>
          </a:srgbClr>
        </a:solidFill>
      </dgm:spPr>
    </dgm:pt>
    <dgm:pt modelId="{90E0BBB7-DEE3-4FF4-9C8C-9153CA27CAC1}" type="pres">
      <dgm:prSet presAssocID="{C73F1DAE-90F6-44CD-9DFA-08C516EFEF77}" presName="circ5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5248C92A-D567-49E1-A3E8-9810BFDCCE48}" type="pres">
      <dgm:prSet presAssocID="{84BE45B3-8E37-4335-B5B1-B89BF62DA482}" presName="circ6" presStyleLbl="vennNode1" presStyleIdx="5" presStyleCnt="7"/>
      <dgm:spPr>
        <a:solidFill>
          <a:srgbClr val="00B050">
            <a:alpha val="50000"/>
          </a:srgbClr>
        </a:solidFill>
      </dgm:spPr>
    </dgm:pt>
    <dgm:pt modelId="{BA509E7F-1A3E-48EF-9FFF-D1CBBECE69D1}" type="pres">
      <dgm:prSet presAssocID="{84BE45B3-8E37-4335-B5B1-B89BF62DA482}" presName="circ6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9428031-93E5-4088-93C5-F6A4B638FA2E}" type="pres">
      <dgm:prSet presAssocID="{14C9D14A-8F4A-4ADB-978F-7A22B5542B06}" presName="circ7" presStyleLbl="vennNode1" presStyleIdx="6" presStyleCnt="7" custLinFactNeighborY="3620"/>
      <dgm:spPr>
        <a:solidFill>
          <a:srgbClr val="92D050">
            <a:alpha val="50000"/>
          </a:srgbClr>
        </a:solidFill>
      </dgm:spPr>
    </dgm:pt>
    <dgm:pt modelId="{01411639-C0B7-48F6-87A9-070B2E70AFC1}" type="pres">
      <dgm:prSet presAssocID="{14C9D14A-8F4A-4ADB-978F-7A22B5542B06}" presName="circ7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A9FE3B22-0D8C-4F9A-A08B-CAE2CD2D6CC5}" srcId="{AABB6E6F-A573-425C-AE7A-16C1739375DA}" destId="{0AF1C601-8A54-42CD-BCA1-A3639226AA6B}" srcOrd="2" destOrd="0" parTransId="{6BB9FF86-29B8-48C4-84F6-7A61B06DBE5A}" sibTransId="{CBBF85F0-0F45-42F0-AFF6-17C0DD0FD33E}"/>
    <dgm:cxn modelId="{90F38637-242F-466F-93B3-58A4CD6B575E}" srcId="{AABB6E6F-A573-425C-AE7A-16C1739375DA}" destId="{8BE4280E-6F13-4C07-8B42-2F6F49728203}" srcOrd="1" destOrd="0" parTransId="{1D6B4265-F2D2-4E64-A1B9-17076FBCF25C}" sibTransId="{3DFFA4B6-1B21-4EDF-AD72-0D898198F885}"/>
    <dgm:cxn modelId="{3F358641-8322-4E79-973D-E99096536DBE}" type="presOf" srcId="{84BE45B3-8E37-4335-B5B1-B89BF62DA482}" destId="{BA509E7F-1A3E-48EF-9FFF-D1CBBECE69D1}" srcOrd="0" destOrd="0" presId="urn:microsoft.com/office/officeart/2005/8/layout/venn1"/>
    <dgm:cxn modelId="{97E1444A-E3F4-4FF0-9A0F-C544C7151AF4}" srcId="{AABB6E6F-A573-425C-AE7A-16C1739375DA}" destId="{14C9D14A-8F4A-4ADB-978F-7A22B5542B06}" srcOrd="6" destOrd="0" parTransId="{40EA1616-75DF-4CF3-88E4-B2127AF77EC4}" sibTransId="{A1928862-0CD0-4CA1-B321-49B1A8E0548F}"/>
    <dgm:cxn modelId="{3BBC8E4A-71AE-4F3B-8C85-3D93E619D615}" type="presOf" srcId="{D1687D0B-D025-4697-A295-9E0775B495F4}" destId="{535C4775-7644-41E9-84A1-2B6856A9367A}" srcOrd="0" destOrd="0" presId="urn:microsoft.com/office/officeart/2005/8/layout/venn1"/>
    <dgm:cxn modelId="{E4D12B6C-9221-4156-B46C-52093CF40DD5}" srcId="{AABB6E6F-A573-425C-AE7A-16C1739375DA}" destId="{F8B7B3C8-66BB-46E6-BA44-8AF30B178DE6}" srcOrd="0" destOrd="0" parTransId="{4D1CC055-2C5C-4488-9E6A-603EE996904F}" sibTransId="{C494466B-0046-46ED-8D43-1A905E4E5AFE}"/>
    <dgm:cxn modelId="{4481DF4E-CF8E-4A39-A24D-57470F60E1FC}" srcId="{AABB6E6F-A573-425C-AE7A-16C1739375DA}" destId="{84BE45B3-8E37-4335-B5B1-B89BF62DA482}" srcOrd="5" destOrd="0" parTransId="{00F676D2-AD06-4AFE-9F65-47E2F9FDCBAC}" sibTransId="{9AC18D82-0A34-4410-A82F-CD234CAB9D94}"/>
    <dgm:cxn modelId="{F1DA416F-572F-4E1F-B720-4F0C429587ED}" type="presOf" srcId="{C73F1DAE-90F6-44CD-9DFA-08C516EFEF77}" destId="{90E0BBB7-DEE3-4FF4-9C8C-9153CA27CAC1}" srcOrd="0" destOrd="0" presId="urn:microsoft.com/office/officeart/2005/8/layout/venn1"/>
    <dgm:cxn modelId="{D677FE51-C8E3-4A2C-B21F-F942B5B29293}" type="presOf" srcId="{AABB6E6F-A573-425C-AE7A-16C1739375DA}" destId="{A3933162-3C57-4F18-B661-BF0B6FDBA935}" srcOrd="0" destOrd="0" presId="urn:microsoft.com/office/officeart/2005/8/layout/venn1"/>
    <dgm:cxn modelId="{3F879457-7D0F-439D-8426-797E1ED3EA52}" srcId="{AABB6E6F-A573-425C-AE7A-16C1739375DA}" destId="{C73F1DAE-90F6-44CD-9DFA-08C516EFEF77}" srcOrd="4" destOrd="0" parTransId="{F8CEFC68-F9A5-46FC-8CFA-7594CBCAB14E}" sibTransId="{9F852BF9-CC5B-415C-B127-98B2F8421886}"/>
    <dgm:cxn modelId="{64226A84-08A7-44D0-8A50-F33EA255C5B1}" type="presOf" srcId="{14C9D14A-8F4A-4ADB-978F-7A22B5542B06}" destId="{01411639-C0B7-48F6-87A9-070B2E70AFC1}" srcOrd="0" destOrd="0" presId="urn:microsoft.com/office/officeart/2005/8/layout/venn1"/>
    <dgm:cxn modelId="{7F2A6A95-45C2-4A53-87C2-E1A31A769D3A}" srcId="{AABB6E6F-A573-425C-AE7A-16C1739375DA}" destId="{D1687D0B-D025-4697-A295-9E0775B495F4}" srcOrd="3" destOrd="0" parTransId="{4DD8A668-535E-43BB-BC16-BED806F80494}" sibTransId="{7F279701-E9F8-4C22-8131-A394E2495846}"/>
    <dgm:cxn modelId="{9B5E4E9F-5CEC-4451-901C-2155FD086A6A}" type="presOf" srcId="{0AF1C601-8A54-42CD-BCA1-A3639226AA6B}" destId="{EFE26AE8-99CB-4CC4-A5CD-DDEEDBCC8C2B}" srcOrd="0" destOrd="0" presId="urn:microsoft.com/office/officeart/2005/8/layout/venn1"/>
    <dgm:cxn modelId="{EC618FD5-0676-466E-82B1-DCF51E90F235}" type="presOf" srcId="{8BE4280E-6F13-4C07-8B42-2F6F49728203}" destId="{418178EA-6B36-44B5-B753-42CCD47F7B32}" srcOrd="0" destOrd="0" presId="urn:microsoft.com/office/officeart/2005/8/layout/venn1"/>
    <dgm:cxn modelId="{0CDB70E1-4469-44A1-A8B3-9F15743EA4B1}" type="presOf" srcId="{F8B7B3C8-66BB-46E6-BA44-8AF30B178DE6}" destId="{61658CEB-6FA0-49E5-B8F3-548C51FCAA50}" srcOrd="0" destOrd="0" presId="urn:microsoft.com/office/officeart/2005/8/layout/venn1"/>
    <dgm:cxn modelId="{0C6534E7-9927-4D6D-ADA6-E8C946604E19}" type="presParOf" srcId="{A3933162-3C57-4F18-B661-BF0B6FDBA935}" destId="{9D570CA6-D2AC-4685-A729-3B01BF00978E}" srcOrd="0" destOrd="0" presId="urn:microsoft.com/office/officeart/2005/8/layout/venn1"/>
    <dgm:cxn modelId="{1602A4B6-FC7E-4F9F-982A-1F1AC1B41CDB}" type="presParOf" srcId="{A3933162-3C57-4F18-B661-BF0B6FDBA935}" destId="{61658CEB-6FA0-49E5-B8F3-548C51FCAA50}" srcOrd="1" destOrd="0" presId="urn:microsoft.com/office/officeart/2005/8/layout/venn1"/>
    <dgm:cxn modelId="{5EF1A42C-E58F-4B53-9DAB-71C4152719C1}" type="presParOf" srcId="{A3933162-3C57-4F18-B661-BF0B6FDBA935}" destId="{C59A46CB-15CA-4C75-A614-2FB9C50CC8E5}" srcOrd="2" destOrd="0" presId="urn:microsoft.com/office/officeart/2005/8/layout/venn1"/>
    <dgm:cxn modelId="{81BE02C0-CF4B-4CC8-ABE8-FCB764823CB6}" type="presParOf" srcId="{A3933162-3C57-4F18-B661-BF0B6FDBA935}" destId="{418178EA-6B36-44B5-B753-42CCD47F7B32}" srcOrd="3" destOrd="0" presId="urn:microsoft.com/office/officeart/2005/8/layout/venn1"/>
    <dgm:cxn modelId="{DAFE9744-8FAA-44E5-A5D5-577EC9EE6881}" type="presParOf" srcId="{A3933162-3C57-4F18-B661-BF0B6FDBA935}" destId="{A06BA94D-88C8-4625-87F7-5E3A7054EA8E}" srcOrd="4" destOrd="0" presId="urn:microsoft.com/office/officeart/2005/8/layout/venn1"/>
    <dgm:cxn modelId="{3A18C091-2AE8-4121-A5DE-24138C8716DA}" type="presParOf" srcId="{A3933162-3C57-4F18-B661-BF0B6FDBA935}" destId="{EFE26AE8-99CB-4CC4-A5CD-DDEEDBCC8C2B}" srcOrd="5" destOrd="0" presId="urn:microsoft.com/office/officeart/2005/8/layout/venn1"/>
    <dgm:cxn modelId="{F61C1AB7-5AB7-407C-A550-DB028A903F9E}" type="presParOf" srcId="{A3933162-3C57-4F18-B661-BF0B6FDBA935}" destId="{209D14F2-75AA-4735-A1AA-EC724CEAD6C9}" srcOrd="6" destOrd="0" presId="urn:microsoft.com/office/officeart/2005/8/layout/venn1"/>
    <dgm:cxn modelId="{EAD6CB49-ABEA-4D0A-B121-F0364A567BC5}" type="presParOf" srcId="{A3933162-3C57-4F18-B661-BF0B6FDBA935}" destId="{535C4775-7644-41E9-84A1-2B6856A9367A}" srcOrd="7" destOrd="0" presId="urn:microsoft.com/office/officeart/2005/8/layout/venn1"/>
    <dgm:cxn modelId="{4765B6B7-10E1-4A07-BA00-218AD1C42673}" type="presParOf" srcId="{A3933162-3C57-4F18-B661-BF0B6FDBA935}" destId="{EB2DD718-810F-467A-AD89-5BA29046B9D8}" srcOrd="8" destOrd="0" presId="urn:microsoft.com/office/officeart/2005/8/layout/venn1"/>
    <dgm:cxn modelId="{69261A56-D9CC-421C-ABA0-5612C0580839}" type="presParOf" srcId="{A3933162-3C57-4F18-B661-BF0B6FDBA935}" destId="{90E0BBB7-DEE3-4FF4-9C8C-9153CA27CAC1}" srcOrd="9" destOrd="0" presId="urn:microsoft.com/office/officeart/2005/8/layout/venn1"/>
    <dgm:cxn modelId="{BC1C99E7-99D4-464E-9EA5-A569446FB26A}" type="presParOf" srcId="{A3933162-3C57-4F18-B661-BF0B6FDBA935}" destId="{5248C92A-D567-49E1-A3E8-9810BFDCCE48}" srcOrd="10" destOrd="0" presId="urn:microsoft.com/office/officeart/2005/8/layout/venn1"/>
    <dgm:cxn modelId="{AE024141-D10E-4BE7-8C23-177A083371C7}" type="presParOf" srcId="{A3933162-3C57-4F18-B661-BF0B6FDBA935}" destId="{BA509E7F-1A3E-48EF-9FFF-D1CBBECE69D1}" srcOrd="11" destOrd="0" presId="urn:microsoft.com/office/officeart/2005/8/layout/venn1"/>
    <dgm:cxn modelId="{533C12BC-C81A-47BD-9E43-2EF52790EDA6}" type="presParOf" srcId="{A3933162-3C57-4F18-B661-BF0B6FDBA935}" destId="{09428031-93E5-4088-93C5-F6A4B638FA2E}" srcOrd="12" destOrd="0" presId="urn:microsoft.com/office/officeart/2005/8/layout/venn1"/>
    <dgm:cxn modelId="{476DF9AB-B063-4769-A9D6-929CC61D31E2}" type="presParOf" srcId="{A3933162-3C57-4F18-B661-BF0B6FDBA935}" destId="{01411639-C0B7-48F6-87A9-070B2E70AFC1}" srcOrd="13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AB42622-962F-4913-9F10-86A04B68563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5F3F6EB-C4B9-470E-A6C3-CBB30377DC85}">
      <dgm:prSet custT="1"/>
      <dgm:spPr>
        <a:solidFill>
          <a:schemeClr val="accent5"/>
        </a:solidFill>
      </dgm:spPr>
      <dgm:t>
        <a:bodyPr/>
        <a:lstStyle/>
        <a:p>
          <a:r>
            <a:rPr lang="en-US" sz="1800" b="1" dirty="0">
              <a:solidFill>
                <a:srgbClr val="002060"/>
              </a:solidFill>
            </a:rPr>
            <a:t>Research based media literacy interventions </a:t>
          </a:r>
        </a:p>
        <a:p>
          <a:r>
            <a:rPr lang="en-GB" sz="1100" dirty="0"/>
            <a:t>(Halliwell, </a:t>
          </a:r>
          <a:r>
            <a:rPr lang="en-GB" sz="1100" dirty="0" err="1"/>
            <a:t>Easun</a:t>
          </a:r>
          <a:r>
            <a:rPr lang="en-GB" sz="1100" dirty="0"/>
            <a:t> &amp; Harcourt, 2011) </a:t>
          </a:r>
          <a:endParaRPr lang="en-GB" sz="1000" dirty="0">
            <a:solidFill>
              <a:schemeClr val="accent3"/>
            </a:solidFill>
          </a:endParaRPr>
        </a:p>
      </dgm:t>
    </dgm:pt>
    <dgm:pt modelId="{1BF653F3-89DE-4037-A448-5BB83973A29C}" type="parTrans" cxnId="{E5A88CC7-55B2-4EDF-8A91-420D2AF6DCCC}">
      <dgm:prSet/>
      <dgm:spPr/>
      <dgm:t>
        <a:bodyPr/>
        <a:lstStyle/>
        <a:p>
          <a:endParaRPr lang="en-GB"/>
        </a:p>
      </dgm:t>
    </dgm:pt>
    <dgm:pt modelId="{69673DDD-7B36-4352-85EE-42A55D33CC7B}" type="sibTrans" cxnId="{E5A88CC7-55B2-4EDF-8A91-420D2AF6DCCC}">
      <dgm:prSet/>
      <dgm:spPr/>
      <dgm:t>
        <a:bodyPr/>
        <a:lstStyle/>
        <a:p>
          <a:endParaRPr lang="en-GB"/>
        </a:p>
      </dgm:t>
    </dgm:pt>
    <dgm:pt modelId="{19D6B321-95A3-4CA4-B68E-2DB5928D7E8F}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sz="1800" b="1" dirty="0"/>
            <a:t>Self-esteem &amp; personality (Goldberg 1999, big 5) </a:t>
          </a:r>
          <a:r>
            <a:rPr lang="en-GB" sz="1200" dirty="0"/>
            <a:t> </a:t>
          </a:r>
        </a:p>
        <a:p>
          <a:r>
            <a:rPr lang="en-GB" sz="1100" dirty="0"/>
            <a:t>(Robins et al, 2001)</a:t>
          </a:r>
          <a:endParaRPr lang="en-GB" sz="1400" dirty="0"/>
        </a:p>
      </dgm:t>
    </dgm:pt>
    <dgm:pt modelId="{5E88B8A5-1075-4C96-BB2C-F66CFE3E476C}" type="parTrans" cxnId="{A784D96A-070F-4EEE-849E-9EA8379A9F88}">
      <dgm:prSet/>
      <dgm:spPr/>
      <dgm:t>
        <a:bodyPr/>
        <a:lstStyle/>
        <a:p>
          <a:endParaRPr lang="en-GB"/>
        </a:p>
      </dgm:t>
    </dgm:pt>
    <dgm:pt modelId="{8AED7066-D4AD-4F1F-BCAD-9E6E7E80CC20}" type="sibTrans" cxnId="{A784D96A-070F-4EEE-849E-9EA8379A9F88}">
      <dgm:prSet/>
      <dgm:spPr/>
      <dgm:t>
        <a:bodyPr/>
        <a:lstStyle/>
        <a:p>
          <a:endParaRPr lang="en-GB"/>
        </a:p>
      </dgm:t>
    </dgm:pt>
    <dgm:pt modelId="{B18BC8F0-DA1E-44F4-AF15-0EC756772C93}">
      <dgm:prSet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sz="1900" b="1" dirty="0"/>
            <a:t>Trait-based anxiety &amp; individual  </a:t>
          </a:r>
          <a:r>
            <a:rPr lang="en-GB" sz="1200" dirty="0"/>
            <a:t>(</a:t>
          </a:r>
          <a:r>
            <a:rPr lang="en-GB" sz="1200" dirty="0">
              <a:solidFill>
                <a:schemeClr val="bg1"/>
              </a:solidFill>
            </a:rPr>
            <a:t>Ochsner, 2006) </a:t>
          </a:r>
          <a:endParaRPr lang="en-GB" sz="1600" dirty="0">
            <a:solidFill>
              <a:schemeClr val="bg1"/>
            </a:solidFill>
          </a:endParaRPr>
        </a:p>
      </dgm:t>
    </dgm:pt>
    <dgm:pt modelId="{8C71845F-F29A-4F4E-B211-09CFFCB62C08}" type="parTrans" cxnId="{F8010F80-F41E-44D8-9AB9-4532DB0C4F2F}">
      <dgm:prSet/>
      <dgm:spPr/>
      <dgm:t>
        <a:bodyPr/>
        <a:lstStyle/>
        <a:p>
          <a:endParaRPr lang="en-GB"/>
        </a:p>
      </dgm:t>
    </dgm:pt>
    <dgm:pt modelId="{4C092213-E9B8-406F-A52A-8DA52FE1D0D1}" type="sibTrans" cxnId="{F8010F80-F41E-44D8-9AB9-4532DB0C4F2F}">
      <dgm:prSet/>
      <dgm:spPr/>
      <dgm:t>
        <a:bodyPr/>
        <a:lstStyle/>
        <a:p>
          <a:endParaRPr lang="en-GB"/>
        </a:p>
      </dgm:t>
    </dgm:pt>
    <dgm:pt modelId="{0AE3FE7F-EA50-40E9-B0F2-FC1891CD9F63}">
      <dgm:prSet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/>
            <a:t>Implementing appropriate anxiety scale</a:t>
          </a:r>
        </a:p>
      </dgm:t>
    </dgm:pt>
    <dgm:pt modelId="{4477C1A1-E975-4260-BFD7-18DDAF846615}" type="parTrans" cxnId="{D57D2AB2-5C35-4468-A635-F3BE262C6987}">
      <dgm:prSet/>
      <dgm:spPr/>
      <dgm:t>
        <a:bodyPr/>
        <a:lstStyle/>
        <a:p>
          <a:endParaRPr lang="en-GB"/>
        </a:p>
      </dgm:t>
    </dgm:pt>
    <dgm:pt modelId="{8CDFE4C6-AA02-42F2-B49C-B122D01FFAEF}" type="sibTrans" cxnId="{D57D2AB2-5C35-4468-A635-F3BE262C6987}">
      <dgm:prSet/>
      <dgm:spPr/>
      <dgm:t>
        <a:bodyPr/>
        <a:lstStyle/>
        <a:p>
          <a:endParaRPr lang="en-GB"/>
        </a:p>
      </dgm:t>
    </dgm:pt>
    <dgm:pt modelId="{8491C097-EDB5-4CD1-8CE0-D397D4B9EE3E}">
      <dgm:prSet/>
      <dgm:spPr>
        <a:solidFill>
          <a:srgbClr val="00B050"/>
        </a:solidFill>
      </dgm:spPr>
      <dgm:t>
        <a:bodyPr/>
        <a:lstStyle/>
        <a:p>
          <a:r>
            <a:rPr lang="en-GB" dirty="0"/>
            <a:t>Non-internet based samples </a:t>
          </a:r>
        </a:p>
      </dgm:t>
    </dgm:pt>
    <dgm:pt modelId="{DF65FE2C-9DFE-4D89-99F8-4DE49137BDCB}" type="parTrans" cxnId="{65222AB2-F4B7-45C3-A81F-8A2456F6A656}">
      <dgm:prSet/>
      <dgm:spPr/>
      <dgm:t>
        <a:bodyPr/>
        <a:lstStyle/>
        <a:p>
          <a:endParaRPr lang="en-GB"/>
        </a:p>
      </dgm:t>
    </dgm:pt>
    <dgm:pt modelId="{2B3570C2-DDDA-4236-AB33-EDD2B4AB41F3}" type="sibTrans" cxnId="{65222AB2-F4B7-45C3-A81F-8A2456F6A656}">
      <dgm:prSet/>
      <dgm:spPr/>
      <dgm:t>
        <a:bodyPr/>
        <a:lstStyle/>
        <a:p>
          <a:endParaRPr lang="en-GB"/>
        </a:p>
      </dgm:t>
    </dgm:pt>
    <dgm:pt modelId="{2F3FD97C-6CDD-4EA3-9B20-EEC400618FF0}">
      <dgm:prSet/>
      <dgm:spPr/>
      <dgm:t>
        <a:bodyPr/>
        <a:lstStyle/>
        <a:p>
          <a:r>
            <a:rPr lang="en-GB"/>
            <a:t>Short &amp; easy to complete survey</a:t>
          </a:r>
        </a:p>
      </dgm:t>
    </dgm:pt>
    <dgm:pt modelId="{F63B01B3-0F86-4ACD-88DD-3BF75942D615}" type="parTrans" cxnId="{ABFABF6E-330A-4F41-981C-8C56B7E67DA2}">
      <dgm:prSet/>
      <dgm:spPr/>
      <dgm:t>
        <a:bodyPr/>
        <a:lstStyle/>
        <a:p>
          <a:endParaRPr lang="en-GB"/>
        </a:p>
      </dgm:t>
    </dgm:pt>
    <dgm:pt modelId="{7DE47E2E-4533-4C18-A541-CD8E694DC3C5}" type="sibTrans" cxnId="{ABFABF6E-330A-4F41-981C-8C56B7E67DA2}">
      <dgm:prSet/>
      <dgm:spPr/>
      <dgm:t>
        <a:bodyPr/>
        <a:lstStyle/>
        <a:p>
          <a:endParaRPr lang="en-GB"/>
        </a:p>
      </dgm:t>
    </dgm:pt>
    <dgm:pt modelId="{214F29A6-24FC-49C9-9E69-864D92CFF796}">
      <dgm:prSet custT="1"/>
      <dgm:spPr>
        <a:solidFill>
          <a:srgbClr val="92D050"/>
        </a:solidFill>
      </dgm:spPr>
      <dgm:t>
        <a:bodyPr/>
        <a:lstStyle/>
        <a:p>
          <a:r>
            <a:rPr lang="en-GB" sz="2400" dirty="0">
              <a:solidFill>
                <a:srgbClr val="002060"/>
              </a:solidFill>
            </a:rPr>
            <a:t>Mixed methods </a:t>
          </a:r>
          <a:r>
            <a:rPr lang="en-GB" sz="1200" dirty="0">
              <a:solidFill>
                <a:srgbClr val="002060"/>
              </a:solidFill>
            </a:rPr>
            <a:t>(quantitative data &amp; insightful interviews)</a:t>
          </a:r>
          <a:endParaRPr lang="en-GB" sz="1900" dirty="0">
            <a:solidFill>
              <a:srgbClr val="002060"/>
            </a:solidFill>
          </a:endParaRPr>
        </a:p>
      </dgm:t>
    </dgm:pt>
    <dgm:pt modelId="{7E3338A0-82BD-40D7-8306-9F4EBCF97EAD}" type="parTrans" cxnId="{043F66B7-C713-4CE8-957A-F087A05D8A19}">
      <dgm:prSet/>
      <dgm:spPr/>
      <dgm:t>
        <a:bodyPr/>
        <a:lstStyle/>
        <a:p>
          <a:endParaRPr lang="en-GB"/>
        </a:p>
      </dgm:t>
    </dgm:pt>
    <dgm:pt modelId="{5AAD03E8-609F-4436-8EEE-04D9C3013610}" type="sibTrans" cxnId="{043F66B7-C713-4CE8-957A-F087A05D8A19}">
      <dgm:prSet/>
      <dgm:spPr/>
      <dgm:t>
        <a:bodyPr/>
        <a:lstStyle/>
        <a:p>
          <a:endParaRPr lang="en-GB"/>
        </a:p>
      </dgm:t>
    </dgm:pt>
    <dgm:pt modelId="{D1E8C42E-9DB5-4056-B117-ADDE5185FA7A}" type="pres">
      <dgm:prSet presAssocID="{6AB42622-962F-4913-9F10-86A04B68563C}" presName="diagram" presStyleCnt="0">
        <dgm:presLayoutVars>
          <dgm:dir/>
          <dgm:resizeHandles val="exact"/>
        </dgm:presLayoutVars>
      </dgm:prSet>
      <dgm:spPr/>
    </dgm:pt>
    <dgm:pt modelId="{5B8C5E40-1E05-488D-9A0C-31568C84EB37}" type="pres">
      <dgm:prSet presAssocID="{75F3F6EB-C4B9-470E-A6C3-CBB30377DC85}" presName="node" presStyleLbl="node1" presStyleIdx="0" presStyleCnt="7" custScaleX="143014" custScaleY="113061">
        <dgm:presLayoutVars>
          <dgm:bulletEnabled val="1"/>
        </dgm:presLayoutVars>
      </dgm:prSet>
      <dgm:spPr/>
    </dgm:pt>
    <dgm:pt modelId="{1C8EBDB0-493B-4CE7-95A2-6C993F680534}" type="pres">
      <dgm:prSet presAssocID="{69673DDD-7B36-4352-85EE-42A55D33CC7B}" presName="sibTrans" presStyleCnt="0"/>
      <dgm:spPr/>
    </dgm:pt>
    <dgm:pt modelId="{403B90A9-F3BA-4358-8720-352511BB348D}" type="pres">
      <dgm:prSet presAssocID="{19D6B321-95A3-4CA4-B68E-2DB5928D7E8F}" presName="node" presStyleLbl="node1" presStyleIdx="1" presStyleCnt="7" custScaleX="155365" custScaleY="112610">
        <dgm:presLayoutVars>
          <dgm:bulletEnabled val="1"/>
        </dgm:presLayoutVars>
      </dgm:prSet>
      <dgm:spPr/>
    </dgm:pt>
    <dgm:pt modelId="{5A1E9B81-E5DA-4199-8F86-E387552EAD49}" type="pres">
      <dgm:prSet presAssocID="{8AED7066-D4AD-4F1F-BCAD-9E6E7E80CC20}" presName="sibTrans" presStyleCnt="0"/>
      <dgm:spPr/>
    </dgm:pt>
    <dgm:pt modelId="{B59B36DB-62AB-4376-A449-6CFA2C78E457}" type="pres">
      <dgm:prSet presAssocID="{B18BC8F0-DA1E-44F4-AF15-0EC756772C93}" presName="node" presStyleLbl="node1" presStyleIdx="2" presStyleCnt="7" custScaleX="117774" custScaleY="111908">
        <dgm:presLayoutVars>
          <dgm:bulletEnabled val="1"/>
        </dgm:presLayoutVars>
      </dgm:prSet>
      <dgm:spPr/>
    </dgm:pt>
    <dgm:pt modelId="{0F8296BE-31AF-4867-AA63-22B37DD410EE}" type="pres">
      <dgm:prSet presAssocID="{4C092213-E9B8-406F-A52A-8DA52FE1D0D1}" presName="sibTrans" presStyleCnt="0"/>
      <dgm:spPr/>
    </dgm:pt>
    <dgm:pt modelId="{B7C53AA2-EFA3-4C1E-AA8A-A930969104DC}" type="pres">
      <dgm:prSet presAssocID="{0AE3FE7F-EA50-40E9-B0F2-FC1891CD9F63}" presName="node" presStyleLbl="node1" presStyleIdx="3" presStyleCnt="7" custScaleX="114643" custScaleY="118659">
        <dgm:presLayoutVars>
          <dgm:bulletEnabled val="1"/>
        </dgm:presLayoutVars>
      </dgm:prSet>
      <dgm:spPr/>
    </dgm:pt>
    <dgm:pt modelId="{7D4D4147-B060-494D-866B-AF508DCE9DAF}" type="pres">
      <dgm:prSet presAssocID="{8CDFE4C6-AA02-42F2-B49C-B122D01FFAEF}" presName="sibTrans" presStyleCnt="0"/>
      <dgm:spPr/>
    </dgm:pt>
    <dgm:pt modelId="{F3F22373-340E-4C7C-B1A6-5107DACDC616}" type="pres">
      <dgm:prSet presAssocID="{8491C097-EDB5-4CD1-8CE0-D397D4B9EE3E}" presName="node" presStyleLbl="node1" presStyleIdx="4" presStyleCnt="7" custScaleX="128204" custScaleY="117031">
        <dgm:presLayoutVars>
          <dgm:bulletEnabled val="1"/>
        </dgm:presLayoutVars>
      </dgm:prSet>
      <dgm:spPr/>
    </dgm:pt>
    <dgm:pt modelId="{B578A067-2225-4A37-BE8E-F824B8EF2EDC}" type="pres">
      <dgm:prSet presAssocID="{2B3570C2-DDDA-4236-AB33-EDD2B4AB41F3}" presName="sibTrans" presStyleCnt="0"/>
      <dgm:spPr/>
    </dgm:pt>
    <dgm:pt modelId="{B9883212-7643-47DE-AF78-48B1483BA04C}" type="pres">
      <dgm:prSet presAssocID="{2F3FD97C-6CDD-4EA3-9B20-EEC400618FF0}" presName="node" presStyleLbl="node1" presStyleIdx="5" presStyleCnt="7" custScaleX="121216" custScaleY="112034">
        <dgm:presLayoutVars>
          <dgm:bulletEnabled val="1"/>
        </dgm:presLayoutVars>
      </dgm:prSet>
      <dgm:spPr/>
    </dgm:pt>
    <dgm:pt modelId="{2136A6FC-5C49-4B33-83C5-60FB742ADEF8}" type="pres">
      <dgm:prSet presAssocID="{7DE47E2E-4533-4C18-A541-CD8E694DC3C5}" presName="sibTrans" presStyleCnt="0"/>
      <dgm:spPr/>
    </dgm:pt>
    <dgm:pt modelId="{E6A69C9B-9EE9-4E9F-9E2F-A28D18302A3F}" type="pres">
      <dgm:prSet presAssocID="{214F29A6-24FC-49C9-9E69-864D92CFF796}" presName="node" presStyleLbl="node1" presStyleIdx="6" presStyleCnt="7" custScaleX="128063" custScaleY="114621">
        <dgm:presLayoutVars>
          <dgm:bulletEnabled val="1"/>
        </dgm:presLayoutVars>
      </dgm:prSet>
      <dgm:spPr/>
    </dgm:pt>
  </dgm:ptLst>
  <dgm:cxnLst>
    <dgm:cxn modelId="{72D4C426-D4A4-474E-BC6B-F318F4F6E8CB}" type="presOf" srcId="{8491C097-EDB5-4CD1-8CE0-D397D4B9EE3E}" destId="{F3F22373-340E-4C7C-B1A6-5107DACDC616}" srcOrd="0" destOrd="0" presId="urn:microsoft.com/office/officeart/2005/8/layout/default"/>
    <dgm:cxn modelId="{EA2DE733-5187-41FE-BAE4-7592A2F5DE10}" type="presOf" srcId="{214F29A6-24FC-49C9-9E69-864D92CFF796}" destId="{E6A69C9B-9EE9-4E9F-9E2F-A28D18302A3F}" srcOrd="0" destOrd="0" presId="urn:microsoft.com/office/officeart/2005/8/layout/default"/>
    <dgm:cxn modelId="{53285366-0F8C-47B5-A165-7D8E5614FD4C}" type="presOf" srcId="{B18BC8F0-DA1E-44F4-AF15-0EC756772C93}" destId="{B59B36DB-62AB-4376-A449-6CFA2C78E457}" srcOrd="0" destOrd="0" presId="urn:microsoft.com/office/officeart/2005/8/layout/default"/>
    <dgm:cxn modelId="{A784D96A-070F-4EEE-849E-9EA8379A9F88}" srcId="{6AB42622-962F-4913-9F10-86A04B68563C}" destId="{19D6B321-95A3-4CA4-B68E-2DB5928D7E8F}" srcOrd="1" destOrd="0" parTransId="{5E88B8A5-1075-4C96-BB2C-F66CFE3E476C}" sibTransId="{8AED7066-D4AD-4F1F-BCAD-9E6E7E80CC20}"/>
    <dgm:cxn modelId="{ABFABF6E-330A-4F41-981C-8C56B7E67DA2}" srcId="{6AB42622-962F-4913-9F10-86A04B68563C}" destId="{2F3FD97C-6CDD-4EA3-9B20-EEC400618FF0}" srcOrd="5" destOrd="0" parTransId="{F63B01B3-0F86-4ACD-88DD-3BF75942D615}" sibTransId="{7DE47E2E-4533-4C18-A541-CD8E694DC3C5}"/>
    <dgm:cxn modelId="{F8010F80-F41E-44D8-9AB9-4532DB0C4F2F}" srcId="{6AB42622-962F-4913-9F10-86A04B68563C}" destId="{B18BC8F0-DA1E-44F4-AF15-0EC756772C93}" srcOrd="2" destOrd="0" parTransId="{8C71845F-F29A-4F4E-B211-09CFFCB62C08}" sibTransId="{4C092213-E9B8-406F-A52A-8DA52FE1D0D1}"/>
    <dgm:cxn modelId="{22874882-4454-402F-BFE3-94B31E336E50}" type="presOf" srcId="{75F3F6EB-C4B9-470E-A6C3-CBB30377DC85}" destId="{5B8C5E40-1E05-488D-9A0C-31568C84EB37}" srcOrd="0" destOrd="0" presId="urn:microsoft.com/office/officeart/2005/8/layout/default"/>
    <dgm:cxn modelId="{8ED06786-0FDD-48A1-BB9B-428D80DF021B}" type="presOf" srcId="{19D6B321-95A3-4CA4-B68E-2DB5928D7E8F}" destId="{403B90A9-F3BA-4358-8720-352511BB348D}" srcOrd="0" destOrd="0" presId="urn:microsoft.com/office/officeart/2005/8/layout/default"/>
    <dgm:cxn modelId="{80CBD4A2-7341-411E-8398-0EAF8CE36791}" type="presOf" srcId="{0AE3FE7F-EA50-40E9-B0F2-FC1891CD9F63}" destId="{B7C53AA2-EFA3-4C1E-AA8A-A930969104DC}" srcOrd="0" destOrd="0" presId="urn:microsoft.com/office/officeart/2005/8/layout/default"/>
    <dgm:cxn modelId="{65222AB2-F4B7-45C3-A81F-8A2456F6A656}" srcId="{6AB42622-962F-4913-9F10-86A04B68563C}" destId="{8491C097-EDB5-4CD1-8CE0-D397D4B9EE3E}" srcOrd="4" destOrd="0" parTransId="{DF65FE2C-9DFE-4D89-99F8-4DE49137BDCB}" sibTransId="{2B3570C2-DDDA-4236-AB33-EDD2B4AB41F3}"/>
    <dgm:cxn modelId="{D57D2AB2-5C35-4468-A635-F3BE262C6987}" srcId="{6AB42622-962F-4913-9F10-86A04B68563C}" destId="{0AE3FE7F-EA50-40E9-B0F2-FC1891CD9F63}" srcOrd="3" destOrd="0" parTransId="{4477C1A1-E975-4260-BFD7-18DDAF846615}" sibTransId="{8CDFE4C6-AA02-42F2-B49C-B122D01FFAEF}"/>
    <dgm:cxn modelId="{043F66B7-C713-4CE8-957A-F087A05D8A19}" srcId="{6AB42622-962F-4913-9F10-86A04B68563C}" destId="{214F29A6-24FC-49C9-9E69-864D92CFF796}" srcOrd="6" destOrd="0" parTransId="{7E3338A0-82BD-40D7-8306-9F4EBCF97EAD}" sibTransId="{5AAD03E8-609F-4436-8EEE-04D9C3013610}"/>
    <dgm:cxn modelId="{BD11B9BC-953D-4563-9F61-C842D8A1DFDD}" type="presOf" srcId="{6AB42622-962F-4913-9F10-86A04B68563C}" destId="{D1E8C42E-9DB5-4056-B117-ADDE5185FA7A}" srcOrd="0" destOrd="0" presId="urn:microsoft.com/office/officeart/2005/8/layout/default"/>
    <dgm:cxn modelId="{E5A88CC7-55B2-4EDF-8A91-420D2AF6DCCC}" srcId="{6AB42622-962F-4913-9F10-86A04B68563C}" destId="{75F3F6EB-C4B9-470E-A6C3-CBB30377DC85}" srcOrd="0" destOrd="0" parTransId="{1BF653F3-89DE-4037-A448-5BB83973A29C}" sibTransId="{69673DDD-7B36-4352-85EE-42A55D33CC7B}"/>
    <dgm:cxn modelId="{E4FCD8DF-0C15-4C34-9A16-3751EEFC1A83}" type="presOf" srcId="{2F3FD97C-6CDD-4EA3-9B20-EEC400618FF0}" destId="{B9883212-7643-47DE-AF78-48B1483BA04C}" srcOrd="0" destOrd="0" presId="urn:microsoft.com/office/officeart/2005/8/layout/default"/>
    <dgm:cxn modelId="{6217A1DD-43D1-4332-8965-5D7427E48234}" type="presParOf" srcId="{D1E8C42E-9DB5-4056-B117-ADDE5185FA7A}" destId="{5B8C5E40-1E05-488D-9A0C-31568C84EB37}" srcOrd="0" destOrd="0" presId="urn:microsoft.com/office/officeart/2005/8/layout/default"/>
    <dgm:cxn modelId="{CF9A5542-C4E9-482E-B76C-5BFD6F1CC057}" type="presParOf" srcId="{D1E8C42E-9DB5-4056-B117-ADDE5185FA7A}" destId="{1C8EBDB0-493B-4CE7-95A2-6C993F680534}" srcOrd="1" destOrd="0" presId="urn:microsoft.com/office/officeart/2005/8/layout/default"/>
    <dgm:cxn modelId="{139041EC-4B50-4635-AB27-ED8633C9A468}" type="presParOf" srcId="{D1E8C42E-9DB5-4056-B117-ADDE5185FA7A}" destId="{403B90A9-F3BA-4358-8720-352511BB348D}" srcOrd="2" destOrd="0" presId="urn:microsoft.com/office/officeart/2005/8/layout/default"/>
    <dgm:cxn modelId="{E08F176D-5FAA-4399-82FD-09596AF15E70}" type="presParOf" srcId="{D1E8C42E-9DB5-4056-B117-ADDE5185FA7A}" destId="{5A1E9B81-E5DA-4199-8F86-E387552EAD49}" srcOrd="3" destOrd="0" presId="urn:microsoft.com/office/officeart/2005/8/layout/default"/>
    <dgm:cxn modelId="{B5520E0C-3ABB-4FF1-8328-07694C6F493E}" type="presParOf" srcId="{D1E8C42E-9DB5-4056-B117-ADDE5185FA7A}" destId="{B59B36DB-62AB-4376-A449-6CFA2C78E457}" srcOrd="4" destOrd="0" presId="urn:microsoft.com/office/officeart/2005/8/layout/default"/>
    <dgm:cxn modelId="{3A207CD3-858A-4DEC-949A-8D8619BDFB5A}" type="presParOf" srcId="{D1E8C42E-9DB5-4056-B117-ADDE5185FA7A}" destId="{0F8296BE-31AF-4867-AA63-22B37DD410EE}" srcOrd="5" destOrd="0" presId="urn:microsoft.com/office/officeart/2005/8/layout/default"/>
    <dgm:cxn modelId="{DB36E399-25C3-4784-92C8-E0C96ED63FB3}" type="presParOf" srcId="{D1E8C42E-9DB5-4056-B117-ADDE5185FA7A}" destId="{B7C53AA2-EFA3-4C1E-AA8A-A930969104DC}" srcOrd="6" destOrd="0" presId="urn:microsoft.com/office/officeart/2005/8/layout/default"/>
    <dgm:cxn modelId="{CDCBEF06-23DB-4A58-B571-4CD413DAF378}" type="presParOf" srcId="{D1E8C42E-9DB5-4056-B117-ADDE5185FA7A}" destId="{7D4D4147-B060-494D-866B-AF508DCE9DAF}" srcOrd="7" destOrd="0" presId="urn:microsoft.com/office/officeart/2005/8/layout/default"/>
    <dgm:cxn modelId="{DD771236-FC4B-4DCB-B5AC-704D1D497443}" type="presParOf" srcId="{D1E8C42E-9DB5-4056-B117-ADDE5185FA7A}" destId="{F3F22373-340E-4C7C-B1A6-5107DACDC616}" srcOrd="8" destOrd="0" presId="urn:microsoft.com/office/officeart/2005/8/layout/default"/>
    <dgm:cxn modelId="{854BE5C2-F36F-4BCB-8978-4008D3C087A3}" type="presParOf" srcId="{D1E8C42E-9DB5-4056-B117-ADDE5185FA7A}" destId="{B578A067-2225-4A37-BE8E-F824B8EF2EDC}" srcOrd="9" destOrd="0" presId="urn:microsoft.com/office/officeart/2005/8/layout/default"/>
    <dgm:cxn modelId="{DFB231D6-2295-48D1-A867-20D2A0167766}" type="presParOf" srcId="{D1E8C42E-9DB5-4056-B117-ADDE5185FA7A}" destId="{B9883212-7643-47DE-AF78-48B1483BA04C}" srcOrd="10" destOrd="0" presId="urn:microsoft.com/office/officeart/2005/8/layout/default"/>
    <dgm:cxn modelId="{4ECA1F73-644B-4B3E-B148-1172012181BA}" type="presParOf" srcId="{D1E8C42E-9DB5-4056-B117-ADDE5185FA7A}" destId="{2136A6FC-5C49-4B33-83C5-60FB742ADEF8}" srcOrd="11" destOrd="0" presId="urn:microsoft.com/office/officeart/2005/8/layout/default"/>
    <dgm:cxn modelId="{BF2B7B62-30B4-49B1-93FA-422C5ADAE86D}" type="presParOf" srcId="{D1E8C42E-9DB5-4056-B117-ADDE5185FA7A}" destId="{E6A69C9B-9EE9-4E9F-9E2F-A28D18302A3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06B04-B3DD-43A3-95F4-862C195F778C}">
      <dsp:nvSpPr>
        <dsp:cNvPr id="0" name=""/>
        <dsp:cNvSpPr/>
      </dsp:nvSpPr>
      <dsp:spPr>
        <a:xfrm>
          <a:off x="3851892" y="-21145"/>
          <a:ext cx="1475390" cy="1203813"/>
        </a:xfrm>
        <a:prstGeom prst="ellipse">
          <a:avLst/>
        </a:prstGeom>
        <a:solidFill>
          <a:srgbClr val="00B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Research proposal</a:t>
          </a:r>
        </a:p>
      </dsp:txBody>
      <dsp:txXfrm>
        <a:off x="4067958" y="155149"/>
        <a:ext cx="1043258" cy="851225"/>
      </dsp:txXfrm>
    </dsp:sp>
    <dsp:sp modelId="{C222A02A-5AE2-494A-B790-BE0707837E15}">
      <dsp:nvSpPr>
        <dsp:cNvPr id="0" name=""/>
        <dsp:cNvSpPr/>
      </dsp:nvSpPr>
      <dsp:spPr>
        <a:xfrm rot="1350000">
          <a:off x="5306609" y="720409"/>
          <a:ext cx="171476" cy="3857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5308567" y="787712"/>
        <a:ext cx="120033" cy="231439"/>
      </dsp:txXfrm>
    </dsp:sp>
    <dsp:sp modelId="{5075CDB0-8A91-4057-8D2C-2B8BA202D65E}">
      <dsp:nvSpPr>
        <dsp:cNvPr id="0" name=""/>
        <dsp:cNvSpPr/>
      </dsp:nvSpPr>
      <dsp:spPr>
        <a:xfrm>
          <a:off x="5469292" y="663404"/>
          <a:ext cx="1413010" cy="1148770"/>
        </a:xfrm>
        <a:prstGeom prst="ellipse">
          <a:avLst/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bg2">
                  <a:lumMod val="10000"/>
                </a:schemeClr>
              </a:solidFill>
            </a:rPr>
            <a:t>Ethics form</a:t>
          </a:r>
        </a:p>
      </dsp:txBody>
      <dsp:txXfrm>
        <a:off x="5676223" y="831637"/>
        <a:ext cx="999148" cy="812304"/>
      </dsp:txXfrm>
    </dsp:sp>
    <dsp:sp modelId="{08227029-2183-4EC3-87A8-2DC25CC77517}">
      <dsp:nvSpPr>
        <dsp:cNvPr id="0" name=""/>
        <dsp:cNvSpPr/>
      </dsp:nvSpPr>
      <dsp:spPr>
        <a:xfrm rot="4050000">
          <a:off x="6362807" y="1806355"/>
          <a:ext cx="256769" cy="3857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6386583" y="1847917"/>
        <a:ext cx="179738" cy="231439"/>
      </dsp:txXfrm>
    </dsp:sp>
    <dsp:sp modelId="{55D6AE7B-E186-48E4-9567-414D0967B907}">
      <dsp:nvSpPr>
        <dsp:cNvPr id="0" name=""/>
        <dsp:cNvSpPr/>
      </dsp:nvSpPr>
      <dsp:spPr>
        <a:xfrm>
          <a:off x="6126784" y="2189948"/>
          <a:ext cx="1412085" cy="1268101"/>
        </a:xfrm>
        <a:prstGeom prst="ellipse">
          <a:avLst/>
        </a:prstGeom>
        <a:solidFill>
          <a:srgbClr val="00B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Consent</a:t>
          </a:r>
          <a:r>
            <a:rPr lang="en-US" sz="1200" kern="1200" baseline="0" dirty="0"/>
            <a:t> form</a:t>
          </a:r>
          <a:endParaRPr lang="en-US" sz="1200" kern="1200" dirty="0"/>
        </a:p>
      </dsp:txBody>
      <dsp:txXfrm>
        <a:off x="6333579" y="2375657"/>
        <a:ext cx="998495" cy="896683"/>
      </dsp:txXfrm>
    </dsp:sp>
    <dsp:sp modelId="{249787C2-529C-40C8-8EF0-1F327F699FB9}">
      <dsp:nvSpPr>
        <dsp:cNvPr id="0" name=""/>
        <dsp:cNvSpPr/>
      </dsp:nvSpPr>
      <dsp:spPr>
        <a:xfrm rot="7192144">
          <a:off x="6318357" y="3353102"/>
          <a:ext cx="199675" cy="3857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6363224" y="3404276"/>
        <a:ext cx="139773" cy="231439"/>
      </dsp:txXfrm>
    </dsp:sp>
    <dsp:sp modelId="{0B7E9432-E67D-408A-856C-04D42ADBCA62}">
      <dsp:nvSpPr>
        <dsp:cNvPr id="0" name=""/>
        <dsp:cNvSpPr/>
      </dsp:nvSpPr>
      <dsp:spPr>
        <a:xfrm>
          <a:off x="5309037" y="3647403"/>
          <a:ext cx="1393867" cy="123268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US" sz="1100" kern="1200" dirty="0"/>
            <a:t>Information sheet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US" sz="900" kern="1200" dirty="0"/>
        </a:p>
      </dsp:txBody>
      <dsp:txXfrm>
        <a:off x="5513164" y="3827925"/>
        <a:ext cx="985613" cy="871638"/>
      </dsp:txXfrm>
    </dsp:sp>
    <dsp:sp modelId="{47CA31E3-7C7C-4BC9-81BC-2656E4BD7138}">
      <dsp:nvSpPr>
        <dsp:cNvPr id="0" name=""/>
        <dsp:cNvSpPr/>
      </dsp:nvSpPr>
      <dsp:spPr>
        <a:xfrm rot="9026064">
          <a:off x="5211705" y="4476006"/>
          <a:ext cx="160229" cy="3857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5256644" y="4541293"/>
        <a:ext cx="112160" cy="231439"/>
      </dsp:txXfrm>
    </dsp:sp>
    <dsp:sp modelId="{F90EAD2E-C2DE-4B85-AF13-F3F7CDF22897}">
      <dsp:nvSpPr>
        <dsp:cNvPr id="0" name=""/>
        <dsp:cNvSpPr/>
      </dsp:nvSpPr>
      <dsp:spPr>
        <a:xfrm>
          <a:off x="3913318" y="4477738"/>
          <a:ext cx="1352539" cy="1179000"/>
        </a:xfrm>
        <a:prstGeom prst="ellipse">
          <a:avLst/>
        </a:prstGeom>
        <a:solidFill>
          <a:srgbClr val="00B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Qualtrics</a:t>
          </a:r>
          <a:endParaRPr lang="en-US" sz="1200" kern="1200" dirty="0"/>
        </a:p>
      </dsp:txBody>
      <dsp:txXfrm>
        <a:off x="4111393" y="4650399"/>
        <a:ext cx="956389" cy="833678"/>
      </dsp:txXfrm>
    </dsp:sp>
    <dsp:sp modelId="{D1AF3450-01FC-4242-9673-3B4B258B63FF}">
      <dsp:nvSpPr>
        <dsp:cNvPr id="0" name=""/>
        <dsp:cNvSpPr/>
      </dsp:nvSpPr>
      <dsp:spPr>
        <a:xfrm rot="12150000">
          <a:off x="3710667" y="4551581"/>
          <a:ext cx="199269" cy="3857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3768173" y="4640166"/>
        <a:ext cx="139488" cy="231439"/>
      </dsp:txXfrm>
    </dsp:sp>
    <dsp:sp modelId="{D1D3BE84-A78E-42F9-A585-1DDC9EBE32F9}">
      <dsp:nvSpPr>
        <dsp:cNvPr id="0" name=""/>
        <dsp:cNvSpPr/>
      </dsp:nvSpPr>
      <dsp:spPr>
        <a:xfrm>
          <a:off x="2304559" y="3817034"/>
          <a:ext cx="1397638" cy="1186349"/>
        </a:xfrm>
        <a:prstGeom prst="ellipse">
          <a:avLst/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</a:rPr>
            <a:t>Online survey</a:t>
          </a:r>
        </a:p>
      </dsp:txBody>
      <dsp:txXfrm>
        <a:off x="2509238" y="3990771"/>
        <a:ext cx="988280" cy="838875"/>
      </dsp:txXfrm>
    </dsp:sp>
    <dsp:sp modelId="{B0085D68-0422-4679-9AFE-2E0F533A2EB1}">
      <dsp:nvSpPr>
        <dsp:cNvPr id="0" name=""/>
        <dsp:cNvSpPr/>
      </dsp:nvSpPr>
      <dsp:spPr>
        <a:xfrm rot="14850000">
          <a:off x="2559430" y="3446778"/>
          <a:ext cx="249540" cy="3857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10800000">
        <a:off x="2611185" y="3558506"/>
        <a:ext cx="174678" cy="231439"/>
      </dsp:txXfrm>
    </dsp:sp>
    <dsp:sp modelId="{2BC4DCED-8175-49AC-AEDD-27D25C35C782}">
      <dsp:nvSpPr>
        <dsp:cNvPr id="0" name=""/>
        <dsp:cNvSpPr/>
      </dsp:nvSpPr>
      <dsp:spPr>
        <a:xfrm>
          <a:off x="1586567" y="2198972"/>
          <a:ext cx="1519564" cy="1250055"/>
        </a:xfrm>
        <a:prstGeom prst="ellipse">
          <a:avLst/>
        </a:prstGeom>
        <a:solidFill>
          <a:srgbClr val="00B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IMB </a:t>
          </a:r>
          <a:r>
            <a:rPr lang="en-US" sz="1200" kern="1200" dirty="0" err="1"/>
            <a:t>Spss</a:t>
          </a:r>
          <a:endParaRPr lang="en-US" sz="1200" kern="1200" dirty="0"/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Version 24</a:t>
          </a:r>
        </a:p>
      </dsp:txBody>
      <dsp:txXfrm>
        <a:off x="1809102" y="2382038"/>
        <a:ext cx="1074494" cy="883923"/>
      </dsp:txXfrm>
    </dsp:sp>
    <dsp:sp modelId="{9F55CC15-4454-42A7-AF29-B13411DE678B}">
      <dsp:nvSpPr>
        <dsp:cNvPr id="0" name=""/>
        <dsp:cNvSpPr/>
      </dsp:nvSpPr>
      <dsp:spPr>
        <a:xfrm rot="17414302">
          <a:off x="2522748" y="1826501"/>
          <a:ext cx="240520" cy="3857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2546346" y="1937498"/>
        <a:ext cx="168364" cy="231439"/>
      </dsp:txXfrm>
    </dsp:sp>
    <dsp:sp modelId="{B0CD6B89-36AE-46CD-B25A-D32526FB1567}">
      <dsp:nvSpPr>
        <dsp:cNvPr id="0" name=""/>
        <dsp:cNvSpPr/>
      </dsp:nvSpPr>
      <dsp:spPr>
        <a:xfrm>
          <a:off x="2240585" y="637864"/>
          <a:ext cx="1384792" cy="11900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Debrief form</a:t>
          </a:r>
        </a:p>
      </dsp:txBody>
      <dsp:txXfrm>
        <a:off x="2443383" y="812136"/>
        <a:ext cx="979196" cy="841462"/>
      </dsp:txXfrm>
    </dsp:sp>
    <dsp:sp modelId="{E645EF00-8D09-44ED-89D9-6B062D60304B}">
      <dsp:nvSpPr>
        <dsp:cNvPr id="0" name=""/>
        <dsp:cNvSpPr/>
      </dsp:nvSpPr>
      <dsp:spPr>
        <a:xfrm rot="20310804">
          <a:off x="3635091" y="722963"/>
          <a:ext cx="206586" cy="38573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637245" y="811459"/>
        <a:ext cx="144610" cy="2314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22D37-6E22-4356-9CEF-D2EC28534A80}">
      <dsp:nvSpPr>
        <dsp:cNvPr id="0" name=""/>
        <dsp:cNvSpPr/>
      </dsp:nvSpPr>
      <dsp:spPr>
        <a:xfrm rot="5400000">
          <a:off x="68356" y="1033185"/>
          <a:ext cx="1614192" cy="194682"/>
        </a:xfrm>
        <a:prstGeom prst="rect">
          <a:avLst/>
        </a:prstGeom>
        <a:solidFill>
          <a:srgbClr val="FF99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91E86-FD6F-4316-A468-88BC26154ACB}">
      <dsp:nvSpPr>
        <dsp:cNvPr id="0" name=""/>
        <dsp:cNvSpPr/>
      </dsp:nvSpPr>
      <dsp:spPr>
        <a:xfrm>
          <a:off x="438741" y="1610"/>
          <a:ext cx="2163142" cy="1297885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2">
                  <a:lumMod val="10000"/>
                </a:schemeClr>
              </a:solidFill>
            </a:rPr>
            <a:t>Distributed </a:t>
          </a:r>
          <a:r>
            <a:rPr lang="en-US" sz="1600" b="1" kern="1200" dirty="0" err="1">
              <a:solidFill>
                <a:schemeClr val="bg2">
                  <a:lumMod val="10000"/>
                </a:schemeClr>
              </a:solidFill>
            </a:rPr>
            <a:t>Qualtrics</a:t>
          </a:r>
          <a:r>
            <a:rPr lang="en-US" sz="1600" b="1" kern="1200" dirty="0">
              <a:solidFill>
                <a:schemeClr val="bg2">
                  <a:lumMod val="10000"/>
                </a:schemeClr>
              </a:solidFill>
            </a:rPr>
            <a:t> link to survey</a:t>
          </a:r>
        </a:p>
      </dsp:txBody>
      <dsp:txXfrm>
        <a:off x="476755" y="39624"/>
        <a:ext cx="2087114" cy="1221857"/>
      </dsp:txXfrm>
    </dsp:sp>
    <dsp:sp modelId="{28DF3816-8BA8-4EBF-90BE-F699D4A266EE}">
      <dsp:nvSpPr>
        <dsp:cNvPr id="0" name=""/>
        <dsp:cNvSpPr/>
      </dsp:nvSpPr>
      <dsp:spPr>
        <a:xfrm rot="5400000">
          <a:off x="68356" y="2655543"/>
          <a:ext cx="1614192" cy="194682"/>
        </a:xfrm>
        <a:prstGeom prst="rect">
          <a:avLst/>
        </a:prstGeom>
        <a:solidFill>
          <a:srgbClr val="FF99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6B465-F60B-4ABE-A274-AB18031DA9D0}">
      <dsp:nvSpPr>
        <dsp:cNvPr id="0" name=""/>
        <dsp:cNvSpPr/>
      </dsp:nvSpPr>
      <dsp:spPr>
        <a:xfrm>
          <a:off x="438741" y="1623967"/>
          <a:ext cx="2163142" cy="1297885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2">
                  <a:lumMod val="10000"/>
                </a:schemeClr>
              </a:solidFill>
            </a:rPr>
            <a:t>Voluntary consent from participants</a:t>
          </a:r>
        </a:p>
      </dsp:txBody>
      <dsp:txXfrm>
        <a:off x="476755" y="1661981"/>
        <a:ext cx="2087114" cy="1221857"/>
      </dsp:txXfrm>
    </dsp:sp>
    <dsp:sp modelId="{ACB3E5E1-515B-4946-93C1-C75C48383227}">
      <dsp:nvSpPr>
        <dsp:cNvPr id="0" name=""/>
        <dsp:cNvSpPr/>
      </dsp:nvSpPr>
      <dsp:spPr>
        <a:xfrm>
          <a:off x="879535" y="3466721"/>
          <a:ext cx="3240215" cy="194682"/>
        </a:xfrm>
        <a:prstGeom prst="rect">
          <a:avLst/>
        </a:prstGeom>
        <a:solidFill>
          <a:srgbClr val="FF99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EFD67-6A02-4AB3-9713-9F08A7985AB9}">
      <dsp:nvSpPr>
        <dsp:cNvPr id="0" name=""/>
        <dsp:cNvSpPr/>
      </dsp:nvSpPr>
      <dsp:spPr>
        <a:xfrm>
          <a:off x="438741" y="3246324"/>
          <a:ext cx="2163142" cy="1297885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Information sheet detailing study</a:t>
          </a:r>
        </a:p>
      </dsp:txBody>
      <dsp:txXfrm>
        <a:off x="476755" y="3284338"/>
        <a:ext cx="2087114" cy="1221857"/>
      </dsp:txXfrm>
    </dsp:sp>
    <dsp:sp modelId="{B9B6BD12-4AE5-436E-8CC4-E19B1BA8E2C4}">
      <dsp:nvSpPr>
        <dsp:cNvPr id="0" name=""/>
        <dsp:cNvSpPr/>
      </dsp:nvSpPr>
      <dsp:spPr>
        <a:xfrm rot="16200000">
          <a:off x="3316737" y="2655543"/>
          <a:ext cx="1614192" cy="194682"/>
        </a:xfrm>
        <a:prstGeom prst="rect">
          <a:avLst/>
        </a:prstGeom>
        <a:solidFill>
          <a:srgbClr val="FF99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199C6-F6EE-46B2-B977-38F13BE81AE2}">
      <dsp:nvSpPr>
        <dsp:cNvPr id="0" name=""/>
        <dsp:cNvSpPr/>
      </dsp:nvSpPr>
      <dsp:spPr>
        <a:xfrm>
          <a:off x="3687122" y="3246324"/>
          <a:ext cx="2163142" cy="1297885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2">
                  <a:lumMod val="10000"/>
                </a:schemeClr>
              </a:solidFill>
            </a:rPr>
            <a:t>Demographics(age &amp; gender)</a:t>
          </a:r>
        </a:p>
      </dsp:txBody>
      <dsp:txXfrm>
        <a:off x="3725136" y="3284338"/>
        <a:ext cx="2087114" cy="1221857"/>
      </dsp:txXfrm>
    </dsp:sp>
    <dsp:sp modelId="{1CC338F5-1964-4805-8EDF-BB2C38E91908}">
      <dsp:nvSpPr>
        <dsp:cNvPr id="0" name=""/>
        <dsp:cNvSpPr/>
      </dsp:nvSpPr>
      <dsp:spPr>
        <a:xfrm rot="16200000">
          <a:off x="3316737" y="1033185"/>
          <a:ext cx="1614192" cy="194682"/>
        </a:xfrm>
        <a:prstGeom prst="rect">
          <a:avLst/>
        </a:prstGeom>
        <a:solidFill>
          <a:srgbClr val="FF99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08C0C-F7A0-4ED0-9081-CEB87400D9F9}">
      <dsp:nvSpPr>
        <dsp:cNvPr id="0" name=""/>
        <dsp:cNvSpPr/>
      </dsp:nvSpPr>
      <dsp:spPr>
        <a:xfrm>
          <a:off x="3315721" y="1623967"/>
          <a:ext cx="2905944" cy="1297885"/>
        </a:xfrm>
        <a:prstGeom prst="roundRect">
          <a:avLst>
            <a:gd name="adj" fmla="val 10000"/>
          </a:avLst>
        </a:prstGeom>
        <a:solidFill>
          <a:srgbClr val="FF990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Scales (Rosenberg Self-Esteem, Self-Objectification Questionnaire, </a:t>
          </a:r>
          <a:r>
            <a:rPr lang="en-US" sz="1600" b="1" kern="1200" dirty="0">
              <a:solidFill>
                <a:srgbClr val="002060"/>
              </a:solidFill>
            </a:rPr>
            <a:t>HARS &amp; SONTUS</a:t>
          </a:r>
        </a:p>
      </dsp:txBody>
      <dsp:txXfrm>
        <a:off x="3353735" y="1661981"/>
        <a:ext cx="2829916" cy="1221857"/>
      </dsp:txXfrm>
    </dsp:sp>
    <dsp:sp modelId="{19269811-85AF-4217-96ED-55D1F49847CE}">
      <dsp:nvSpPr>
        <dsp:cNvPr id="0" name=""/>
        <dsp:cNvSpPr/>
      </dsp:nvSpPr>
      <dsp:spPr>
        <a:xfrm rot="21598237">
          <a:off x="4127915" y="221202"/>
          <a:ext cx="3140192" cy="194682"/>
        </a:xfrm>
        <a:prstGeom prst="rect">
          <a:avLst/>
        </a:prstGeom>
        <a:solidFill>
          <a:srgbClr val="FF99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5B3931-B2A0-4C62-92BD-5A426A0FC3AE}">
      <dsp:nvSpPr>
        <dsp:cNvPr id="0" name=""/>
        <dsp:cNvSpPr/>
      </dsp:nvSpPr>
      <dsp:spPr>
        <a:xfrm>
          <a:off x="3687122" y="1610"/>
          <a:ext cx="2163142" cy="1297885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tx1"/>
              </a:solidFill>
            </a:rPr>
            <a:t>Debrief and given supportive links </a:t>
          </a:r>
        </a:p>
      </dsp:txBody>
      <dsp:txXfrm>
        <a:off x="3725136" y="39624"/>
        <a:ext cx="2087114" cy="1221857"/>
      </dsp:txXfrm>
    </dsp:sp>
    <dsp:sp modelId="{CD740801-27D4-4C9E-B1B0-143F18406F33}">
      <dsp:nvSpPr>
        <dsp:cNvPr id="0" name=""/>
        <dsp:cNvSpPr/>
      </dsp:nvSpPr>
      <dsp:spPr>
        <a:xfrm>
          <a:off x="6835479" y="0"/>
          <a:ext cx="2163142" cy="1297885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2">
                  <a:lumMod val="10000"/>
                </a:schemeClr>
              </a:solidFill>
            </a:rPr>
            <a:t>Data taken from survey to analyze</a:t>
          </a:r>
        </a:p>
      </dsp:txBody>
      <dsp:txXfrm>
        <a:off x="6873493" y="38014"/>
        <a:ext cx="2087114" cy="12218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D1C2C-C8E0-43A4-8721-34404724C3F9}">
      <dsp:nvSpPr>
        <dsp:cNvPr id="0" name=""/>
        <dsp:cNvSpPr/>
      </dsp:nvSpPr>
      <dsp:spPr>
        <a:xfrm>
          <a:off x="0" y="9586"/>
          <a:ext cx="1807286" cy="18796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Ethical considerations included clearly stating aims &amp; objectives of study on information sheet</a:t>
          </a:r>
        </a:p>
      </dsp:txBody>
      <dsp:txXfrm>
        <a:off x="88224" y="97810"/>
        <a:ext cx="1630838" cy="1703156"/>
      </dsp:txXfrm>
    </dsp:sp>
    <dsp:sp modelId="{A06B34FC-5C35-44AA-A72C-7866975FC249}">
      <dsp:nvSpPr>
        <dsp:cNvPr id="0" name=""/>
        <dsp:cNvSpPr/>
      </dsp:nvSpPr>
      <dsp:spPr>
        <a:xfrm>
          <a:off x="0" y="2072173"/>
          <a:ext cx="1807286" cy="18796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Detailed debrief form which included helpful support links for participants and contact details of investigator and supervisor</a:t>
          </a:r>
        </a:p>
      </dsp:txBody>
      <dsp:txXfrm>
        <a:off x="88224" y="2160397"/>
        <a:ext cx="1630838" cy="17031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5D0C75-5AD7-4FB9-B397-C2F62DDB5D2D}">
      <dsp:nvSpPr>
        <dsp:cNvPr id="0" name=""/>
        <dsp:cNvSpPr/>
      </dsp:nvSpPr>
      <dsp:spPr>
        <a:xfrm>
          <a:off x="2463125" y="38"/>
          <a:ext cx="2771016" cy="152373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rgbClr val="0020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Female participants will score higher on the Hamilton Anxiety Rating Scale than male participants</a:t>
          </a:r>
        </a:p>
      </dsp:txBody>
      <dsp:txXfrm>
        <a:off x="2537507" y="74420"/>
        <a:ext cx="2622252" cy="1374966"/>
      </dsp:txXfrm>
    </dsp:sp>
    <dsp:sp modelId="{15FABFEC-A426-47D3-98C0-D91EEB34FA52}">
      <dsp:nvSpPr>
        <dsp:cNvPr id="0" name=""/>
        <dsp:cNvSpPr/>
      </dsp:nvSpPr>
      <dsp:spPr>
        <a:xfrm>
          <a:off x="2463125" y="1599954"/>
          <a:ext cx="2771016" cy="1523730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5875" cap="rnd" cmpd="sng" algn="ctr">
          <a:solidFill>
            <a:srgbClr val="0020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Participant’s in the younger age group will score lower on the Rosenberg Self-Esteem Scale than participants in the middle or older group</a:t>
          </a:r>
        </a:p>
      </dsp:txBody>
      <dsp:txXfrm>
        <a:off x="2537507" y="1674336"/>
        <a:ext cx="2622252" cy="13749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D034B-5F69-4213-ADC9-00DC94A098EB}">
      <dsp:nvSpPr>
        <dsp:cNvPr id="0" name=""/>
        <dsp:cNvSpPr/>
      </dsp:nvSpPr>
      <dsp:spPr>
        <a:xfrm>
          <a:off x="5472" y="1580234"/>
          <a:ext cx="1635614" cy="981368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rgbClr val="BAF195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>
                  <a:lumMod val="50000"/>
                </a:schemeClr>
              </a:solidFill>
            </a:rPr>
            <a:t>Series of </a:t>
          </a:r>
          <a:r>
            <a:rPr lang="en-GB" sz="1800" b="1" kern="1200" dirty="0" err="1">
              <a:solidFill>
                <a:schemeClr val="accent1">
                  <a:lumMod val="50000"/>
                </a:schemeClr>
              </a:solidFill>
            </a:rPr>
            <a:t>anovas</a:t>
          </a:r>
          <a:endParaRPr lang="en-GB" sz="1800" b="1" kern="1200" dirty="0">
            <a:solidFill>
              <a:schemeClr val="accent1">
                <a:lumMod val="50000"/>
              </a:schemeClr>
            </a:solidFill>
          </a:endParaRPr>
        </a:p>
      </dsp:txBody>
      <dsp:txXfrm>
        <a:off x="34215" y="1608977"/>
        <a:ext cx="1578128" cy="923882"/>
      </dsp:txXfrm>
    </dsp:sp>
    <dsp:sp modelId="{C4D4A968-5B70-45A6-8237-7CBAE394F5C4}">
      <dsp:nvSpPr>
        <dsp:cNvPr id="0" name=""/>
        <dsp:cNvSpPr/>
      </dsp:nvSpPr>
      <dsp:spPr>
        <a:xfrm>
          <a:off x="1804647" y="1868102"/>
          <a:ext cx="346750" cy="4056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solidFill>
            <a:srgbClr val="BAF195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804647" y="1949228"/>
        <a:ext cx="242725" cy="243380"/>
      </dsp:txXfrm>
    </dsp:sp>
    <dsp:sp modelId="{4CF078F1-2372-4A83-BCDF-6DC4DA41990D}">
      <dsp:nvSpPr>
        <dsp:cNvPr id="0" name=""/>
        <dsp:cNvSpPr/>
      </dsp:nvSpPr>
      <dsp:spPr>
        <a:xfrm>
          <a:off x="2295331" y="1580234"/>
          <a:ext cx="1635614" cy="981368"/>
        </a:xfrm>
        <a:prstGeom prst="roundRect">
          <a:avLst>
            <a:gd name="adj" fmla="val 10000"/>
          </a:avLst>
        </a:prstGeom>
        <a:solidFill>
          <a:srgbClr val="92D050"/>
        </a:solidFill>
        <a:ln w="15875" cap="rnd" cmpd="sng" algn="ctr">
          <a:solidFill>
            <a:srgbClr val="BAF195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>
                  <a:lumMod val="50000"/>
                </a:schemeClr>
              </a:solidFill>
            </a:rPr>
            <a:t>T-test on gender &amp; anxiety</a:t>
          </a:r>
        </a:p>
      </dsp:txBody>
      <dsp:txXfrm>
        <a:off x="2324074" y="1608977"/>
        <a:ext cx="1578128" cy="923882"/>
      </dsp:txXfrm>
    </dsp:sp>
    <dsp:sp modelId="{C91F3394-9A44-4D4E-BA7C-26534E18C404}">
      <dsp:nvSpPr>
        <dsp:cNvPr id="0" name=""/>
        <dsp:cNvSpPr/>
      </dsp:nvSpPr>
      <dsp:spPr>
        <a:xfrm>
          <a:off x="4094507" y="1868102"/>
          <a:ext cx="346750" cy="40563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-659176"/>
            <a:satOff val="-13055"/>
            <a:lumOff val="29663"/>
            <a:alphaOff val="0"/>
          </a:schemeClr>
        </a:solidFill>
        <a:ln>
          <a:solidFill>
            <a:srgbClr val="BAF195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4094507" y="1949228"/>
        <a:ext cx="242725" cy="243380"/>
      </dsp:txXfrm>
    </dsp:sp>
    <dsp:sp modelId="{91916C5F-5FDE-4785-9F6D-4EF0680A1D58}">
      <dsp:nvSpPr>
        <dsp:cNvPr id="0" name=""/>
        <dsp:cNvSpPr/>
      </dsp:nvSpPr>
      <dsp:spPr>
        <a:xfrm>
          <a:off x="4585191" y="1580234"/>
          <a:ext cx="1635614" cy="981368"/>
        </a:xfrm>
        <a:prstGeom prst="roundRect">
          <a:avLst>
            <a:gd name="adj" fmla="val 10000"/>
          </a:avLst>
        </a:prstGeom>
        <a:solidFill>
          <a:srgbClr val="BAF195"/>
        </a:solidFill>
        <a:ln w="15875" cap="rnd" cmpd="sng" algn="ctr">
          <a:solidFill>
            <a:srgbClr val="BAF195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1">
                  <a:lumMod val="50000"/>
                </a:schemeClr>
              </a:solidFill>
            </a:rPr>
            <a:t>T-test on self-esteem and age</a:t>
          </a:r>
        </a:p>
      </dsp:txBody>
      <dsp:txXfrm>
        <a:off x="4613934" y="1608977"/>
        <a:ext cx="1578128" cy="92388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5530F-C9ED-4C67-99C8-69CE9B065162}">
      <dsp:nvSpPr>
        <dsp:cNvPr id="0" name=""/>
        <dsp:cNvSpPr/>
      </dsp:nvSpPr>
      <dsp:spPr>
        <a:xfrm>
          <a:off x="1739875" y="1861086"/>
          <a:ext cx="952141" cy="33049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5247"/>
              </a:lnTo>
              <a:lnTo>
                <a:pt x="952141" y="165247"/>
              </a:lnTo>
              <a:lnTo>
                <a:pt x="952141" y="330495"/>
              </a:lnTo>
            </a:path>
          </a:pathLst>
        </a:custGeom>
        <a:noFill/>
        <a:ln w="15875" cap="rnd" cmpd="sng" algn="ctr">
          <a:solidFill>
            <a:srgbClr val="00206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5510B2B-CDE2-431E-953F-AC2D4AFD020E}">
      <dsp:nvSpPr>
        <dsp:cNvPr id="0" name=""/>
        <dsp:cNvSpPr/>
      </dsp:nvSpPr>
      <dsp:spPr>
        <a:xfrm>
          <a:off x="787733" y="1861086"/>
          <a:ext cx="952141" cy="330495"/>
        </a:xfrm>
        <a:custGeom>
          <a:avLst/>
          <a:gdLst/>
          <a:ahLst/>
          <a:cxnLst/>
          <a:rect l="0" t="0" r="0" b="0"/>
          <a:pathLst>
            <a:path>
              <a:moveTo>
                <a:pt x="952141" y="0"/>
              </a:moveTo>
              <a:lnTo>
                <a:pt x="952141" y="165247"/>
              </a:lnTo>
              <a:lnTo>
                <a:pt x="0" y="165247"/>
              </a:lnTo>
              <a:lnTo>
                <a:pt x="0" y="330495"/>
              </a:lnTo>
            </a:path>
          </a:pathLst>
        </a:custGeom>
        <a:noFill/>
        <a:ln w="15875" cap="rnd" cmpd="sng" algn="ctr">
          <a:solidFill>
            <a:srgbClr val="002060"/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B99EE10-33FA-4D41-BC54-3732137EBBCB}">
      <dsp:nvSpPr>
        <dsp:cNvPr id="0" name=""/>
        <dsp:cNvSpPr/>
      </dsp:nvSpPr>
      <dsp:spPr>
        <a:xfrm>
          <a:off x="738213" y="719090"/>
          <a:ext cx="2003322" cy="1141995"/>
        </a:xfrm>
        <a:prstGeom prst="rect">
          <a:avLst/>
        </a:prstGeom>
        <a:solidFill>
          <a:schemeClr val="accent1"/>
        </a:solidFill>
        <a:ln w="15875" cap="rnd" cmpd="sng" algn="ctr">
          <a:solidFill>
            <a:srgbClr val="0020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bg1"/>
              </a:solidFill>
            </a:rPr>
            <a:t>Main effects were found for:</a:t>
          </a:r>
        </a:p>
      </dsp:txBody>
      <dsp:txXfrm>
        <a:off x="738213" y="719090"/>
        <a:ext cx="2003322" cy="1141995"/>
      </dsp:txXfrm>
    </dsp:sp>
    <dsp:sp modelId="{EEDEAEE2-BECD-488C-9692-F580E17DC8F3}">
      <dsp:nvSpPr>
        <dsp:cNvPr id="0" name=""/>
        <dsp:cNvSpPr/>
      </dsp:nvSpPr>
      <dsp:spPr>
        <a:xfrm>
          <a:off x="838" y="2191581"/>
          <a:ext cx="1573788" cy="1119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rgbClr val="0020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Gender &amp; anxiety</a:t>
          </a:r>
        </a:p>
      </dsp:txBody>
      <dsp:txXfrm>
        <a:off x="838" y="2191581"/>
        <a:ext cx="1573788" cy="1119789"/>
      </dsp:txXfrm>
    </dsp:sp>
    <dsp:sp modelId="{DE4BEA06-CCB8-4D84-82BB-0A2406A56E6F}">
      <dsp:nvSpPr>
        <dsp:cNvPr id="0" name=""/>
        <dsp:cNvSpPr/>
      </dsp:nvSpPr>
      <dsp:spPr>
        <a:xfrm>
          <a:off x="1905122" y="2191581"/>
          <a:ext cx="1573788" cy="11197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rgbClr val="00206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Age group &amp; self-esteem</a:t>
          </a:r>
        </a:p>
      </dsp:txBody>
      <dsp:txXfrm>
        <a:off x="1905122" y="2191581"/>
        <a:ext cx="1573788" cy="11197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70CA6-D2AC-4685-A729-3B01BF00978E}">
      <dsp:nvSpPr>
        <dsp:cNvPr id="0" name=""/>
        <dsp:cNvSpPr/>
      </dsp:nvSpPr>
      <dsp:spPr>
        <a:xfrm>
          <a:off x="3699976" y="1308355"/>
          <a:ext cx="1676092" cy="1676297"/>
        </a:xfrm>
        <a:prstGeom prst="ellipse">
          <a:avLst/>
        </a:prstGeom>
        <a:solidFill>
          <a:srgbClr val="00B05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61658CEB-6FA0-49E5-B8F3-548C51FCAA50}">
      <dsp:nvSpPr>
        <dsp:cNvPr id="0" name=""/>
        <dsp:cNvSpPr/>
      </dsp:nvSpPr>
      <dsp:spPr>
        <a:xfrm>
          <a:off x="3577761" y="0"/>
          <a:ext cx="1920522" cy="1027773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FF9900"/>
              </a:solidFill>
            </a:rPr>
            <a:t>Sample size </a:t>
          </a:r>
        </a:p>
      </dsp:txBody>
      <dsp:txXfrm>
        <a:off x="3577761" y="0"/>
        <a:ext cx="1920522" cy="1027773"/>
      </dsp:txXfrm>
    </dsp:sp>
    <dsp:sp modelId="{C59A46CB-15CA-4C75-A614-2FB9C50CC8E5}">
      <dsp:nvSpPr>
        <dsp:cNvPr id="0" name=""/>
        <dsp:cNvSpPr/>
      </dsp:nvSpPr>
      <dsp:spPr>
        <a:xfrm>
          <a:off x="4191630" y="1544742"/>
          <a:ext cx="1676092" cy="1676297"/>
        </a:xfrm>
        <a:prstGeom prst="ellipse">
          <a:avLst/>
        </a:prstGeom>
        <a:solidFill>
          <a:srgbClr val="FF990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418178EA-6B36-44B5-B753-42CCD47F7B32}">
      <dsp:nvSpPr>
        <dsp:cNvPr id="0" name=""/>
        <dsp:cNvSpPr/>
      </dsp:nvSpPr>
      <dsp:spPr>
        <a:xfrm>
          <a:off x="6074440" y="976384"/>
          <a:ext cx="1815766" cy="113055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1">
                  <a:lumMod val="50000"/>
                </a:schemeClr>
              </a:solidFill>
            </a:rPr>
            <a:t>Unequal comparison group sizes.</a:t>
          </a:r>
        </a:p>
      </dsp:txBody>
      <dsp:txXfrm>
        <a:off x="6074440" y="976384"/>
        <a:ext cx="1815766" cy="1130550"/>
      </dsp:txXfrm>
    </dsp:sp>
    <dsp:sp modelId="{A06BA94D-88C8-4625-87F7-5E3A7054EA8E}">
      <dsp:nvSpPr>
        <dsp:cNvPr id="0" name=""/>
        <dsp:cNvSpPr/>
      </dsp:nvSpPr>
      <dsp:spPr>
        <a:xfrm>
          <a:off x="4312448" y="2076615"/>
          <a:ext cx="1676092" cy="1676297"/>
        </a:xfrm>
        <a:prstGeom prst="ellipse">
          <a:avLst/>
        </a:prstGeom>
        <a:solidFill>
          <a:srgbClr val="00B05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EFE26AE8-99CB-4CC4-A5CD-DDEEDBCC8C2B}">
      <dsp:nvSpPr>
        <dsp:cNvPr id="0" name=""/>
        <dsp:cNvSpPr/>
      </dsp:nvSpPr>
      <dsp:spPr>
        <a:xfrm>
          <a:off x="6249033" y="2415266"/>
          <a:ext cx="1780847" cy="1207633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</a:rPr>
            <a:t>Statistical validity</a:t>
          </a:r>
        </a:p>
      </dsp:txBody>
      <dsp:txXfrm>
        <a:off x="6249033" y="2415266"/>
        <a:ext cx="1780847" cy="1207633"/>
      </dsp:txXfrm>
    </dsp:sp>
    <dsp:sp modelId="{209D14F2-75AA-4735-A1AA-EC724CEAD6C9}">
      <dsp:nvSpPr>
        <dsp:cNvPr id="0" name=""/>
        <dsp:cNvSpPr/>
      </dsp:nvSpPr>
      <dsp:spPr>
        <a:xfrm>
          <a:off x="3972341" y="2503141"/>
          <a:ext cx="1676092" cy="1676297"/>
        </a:xfrm>
        <a:prstGeom prst="ellipse">
          <a:avLst/>
        </a:prstGeom>
        <a:solidFill>
          <a:srgbClr val="FFFF0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535C4775-7644-41E9-84A1-2B6856A9367A}">
      <dsp:nvSpPr>
        <dsp:cNvPr id="0" name=""/>
        <dsp:cNvSpPr/>
      </dsp:nvSpPr>
      <dsp:spPr>
        <a:xfrm>
          <a:off x="5480824" y="4034009"/>
          <a:ext cx="1920522" cy="110485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FF9900"/>
              </a:solidFill>
            </a:rPr>
            <a:t>SONTUS scale (shortened version)</a:t>
          </a:r>
        </a:p>
      </dsp:txBody>
      <dsp:txXfrm>
        <a:off x="5480824" y="4034009"/>
        <a:ext cx="1920522" cy="1104855"/>
      </dsp:txXfrm>
    </dsp:sp>
    <dsp:sp modelId="{EB2DD718-810F-467A-AD89-5BA29046B9D8}">
      <dsp:nvSpPr>
        <dsp:cNvPr id="0" name=""/>
        <dsp:cNvSpPr/>
      </dsp:nvSpPr>
      <dsp:spPr>
        <a:xfrm>
          <a:off x="3427611" y="2503141"/>
          <a:ext cx="1676092" cy="1676297"/>
        </a:xfrm>
        <a:prstGeom prst="ellipse">
          <a:avLst/>
        </a:prstGeom>
        <a:solidFill>
          <a:srgbClr val="FFC00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90E0BBB7-DEE3-4FF4-9C8C-9153CA27CAC1}">
      <dsp:nvSpPr>
        <dsp:cNvPr id="0" name=""/>
        <dsp:cNvSpPr/>
      </dsp:nvSpPr>
      <dsp:spPr>
        <a:xfrm>
          <a:off x="1674698" y="4034009"/>
          <a:ext cx="1920522" cy="1104855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</a:rPr>
            <a:t>HARS designed for clinical purposes</a:t>
          </a:r>
        </a:p>
      </dsp:txBody>
      <dsp:txXfrm>
        <a:off x="1674698" y="4034009"/>
        <a:ext cx="1920522" cy="1104855"/>
      </dsp:txXfrm>
    </dsp:sp>
    <dsp:sp modelId="{5248C92A-D567-49E1-A3E8-9810BFDCCE48}">
      <dsp:nvSpPr>
        <dsp:cNvPr id="0" name=""/>
        <dsp:cNvSpPr/>
      </dsp:nvSpPr>
      <dsp:spPr>
        <a:xfrm>
          <a:off x="3087504" y="2076615"/>
          <a:ext cx="1676092" cy="1676297"/>
        </a:xfrm>
        <a:prstGeom prst="ellipse">
          <a:avLst/>
        </a:prstGeom>
        <a:solidFill>
          <a:srgbClr val="00B05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BA509E7F-1A3E-48EF-9FFF-D1CBBECE69D1}">
      <dsp:nvSpPr>
        <dsp:cNvPr id="0" name=""/>
        <dsp:cNvSpPr/>
      </dsp:nvSpPr>
      <dsp:spPr>
        <a:xfrm>
          <a:off x="1046164" y="2415266"/>
          <a:ext cx="1780847" cy="1207633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accent1">
                  <a:lumMod val="50000"/>
                </a:schemeClr>
              </a:solidFill>
            </a:rPr>
            <a:t>Length of survey</a:t>
          </a:r>
        </a:p>
      </dsp:txBody>
      <dsp:txXfrm>
        <a:off x="1046164" y="2415266"/>
        <a:ext cx="1780847" cy="1207633"/>
      </dsp:txXfrm>
    </dsp:sp>
    <dsp:sp modelId="{09428031-93E5-4088-93C5-F6A4B638FA2E}">
      <dsp:nvSpPr>
        <dsp:cNvPr id="0" name=""/>
        <dsp:cNvSpPr/>
      </dsp:nvSpPr>
      <dsp:spPr>
        <a:xfrm>
          <a:off x="3208323" y="1605424"/>
          <a:ext cx="1676092" cy="1676297"/>
        </a:xfrm>
        <a:prstGeom prst="ellipse">
          <a:avLst/>
        </a:prstGeom>
        <a:solidFill>
          <a:srgbClr val="92D050">
            <a:alpha val="50000"/>
          </a:srgb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01411639-C0B7-48F6-87A9-070B2E70AFC1}">
      <dsp:nvSpPr>
        <dsp:cNvPr id="0" name=""/>
        <dsp:cNvSpPr/>
      </dsp:nvSpPr>
      <dsp:spPr>
        <a:xfrm>
          <a:off x="1185838" y="976384"/>
          <a:ext cx="1815766" cy="1130550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00B050"/>
              </a:solidFill>
            </a:rPr>
            <a:t>Internet based sample</a:t>
          </a:r>
        </a:p>
      </dsp:txBody>
      <dsp:txXfrm>
        <a:off x="1185838" y="976384"/>
        <a:ext cx="1815766" cy="113055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C5E40-1E05-488D-9A0C-31568C84EB37}">
      <dsp:nvSpPr>
        <dsp:cNvPr id="0" name=""/>
        <dsp:cNvSpPr/>
      </dsp:nvSpPr>
      <dsp:spPr>
        <a:xfrm>
          <a:off x="803247" y="730170"/>
          <a:ext cx="2662362" cy="1262852"/>
        </a:xfrm>
        <a:prstGeom prst="rect">
          <a:avLst/>
        </a:prstGeom>
        <a:solidFill>
          <a:schemeClr val="accent5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rgbClr val="002060"/>
              </a:solidFill>
            </a:rPr>
            <a:t>Research based media literacy interventions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(Halliwell, </a:t>
          </a:r>
          <a:r>
            <a:rPr lang="en-GB" sz="1100" kern="1200" dirty="0" err="1"/>
            <a:t>Easun</a:t>
          </a:r>
          <a:r>
            <a:rPr lang="en-GB" sz="1100" kern="1200" dirty="0"/>
            <a:t> &amp; Harcourt, 2011) </a:t>
          </a:r>
          <a:endParaRPr lang="en-GB" sz="1000" kern="1200" dirty="0">
            <a:solidFill>
              <a:schemeClr val="accent3"/>
            </a:solidFill>
          </a:endParaRPr>
        </a:p>
      </dsp:txBody>
      <dsp:txXfrm>
        <a:off x="803247" y="730170"/>
        <a:ext cx="2662362" cy="1262852"/>
      </dsp:txXfrm>
    </dsp:sp>
    <dsp:sp modelId="{403B90A9-F3BA-4358-8720-352511BB348D}">
      <dsp:nvSpPr>
        <dsp:cNvPr id="0" name=""/>
        <dsp:cNvSpPr/>
      </dsp:nvSpPr>
      <dsp:spPr>
        <a:xfrm>
          <a:off x="3651771" y="732689"/>
          <a:ext cx="2892290" cy="1257815"/>
        </a:xfrm>
        <a:prstGeom prst="rect">
          <a:avLst/>
        </a:prstGeom>
        <a:solidFill>
          <a:schemeClr val="accent1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Self-esteem &amp; personality (Goldberg 1999, big 5) </a:t>
          </a:r>
          <a:r>
            <a:rPr lang="en-GB" sz="1200" kern="1200" dirty="0"/>
            <a:t>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(Robins et al, 2001)</a:t>
          </a:r>
          <a:endParaRPr lang="en-GB" sz="1400" kern="1200" dirty="0"/>
        </a:p>
      </dsp:txBody>
      <dsp:txXfrm>
        <a:off x="3651771" y="732689"/>
        <a:ext cx="2892290" cy="1257815"/>
      </dsp:txXfrm>
    </dsp:sp>
    <dsp:sp modelId="{B59B36DB-62AB-4376-A449-6CFA2C78E457}">
      <dsp:nvSpPr>
        <dsp:cNvPr id="0" name=""/>
        <dsp:cNvSpPr/>
      </dsp:nvSpPr>
      <dsp:spPr>
        <a:xfrm>
          <a:off x="6730222" y="736609"/>
          <a:ext cx="2192492" cy="1249974"/>
        </a:xfrm>
        <a:prstGeom prst="rect">
          <a:avLst/>
        </a:prstGeom>
        <a:solidFill>
          <a:schemeClr val="accent2">
            <a:lumMod val="60000"/>
            <a:lumOff val="4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Trait-based anxiety &amp; individual  </a:t>
          </a:r>
          <a:r>
            <a:rPr lang="en-GB" sz="1200" kern="1200" dirty="0"/>
            <a:t>(</a:t>
          </a:r>
          <a:r>
            <a:rPr lang="en-GB" sz="1200" kern="1200" dirty="0">
              <a:solidFill>
                <a:schemeClr val="bg1"/>
              </a:solidFill>
            </a:rPr>
            <a:t>Ochsner, 2006) </a:t>
          </a:r>
          <a:endParaRPr lang="en-GB" sz="1600" kern="1200" dirty="0">
            <a:solidFill>
              <a:schemeClr val="bg1"/>
            </a:solidFill>
          </a:endParaRPr>
        </a:p>
      </dsp:txBody>
      <dsp:txXfrm>
        <a:off x="6730222" y="736609"/>
        <a:ext cx="2192492" cy="1249974"/>
      </dsp:txXfrm>
    </dsp:sp>
    <dsp:sp modelId="{B7C53AA2-EFA3-4C1E-AA8A-A930969104DC}">
      <dsp:nvSpPr>
        <dsp:cNvPr id="0" name=""/>
        <dsp:cNvSpPr/>
      </dsp:nvSpPr>
      <dsp:spPr>
        <a:xfrm>
          <a:off x="3006" y="2179184"/>
          <a:ext cx="2134205" cy="1325380"/>
        </a:xfrm>
        <a:prstGeom prst="rect">
          <a:avLst/>
        </a:prstGeom>
        <a:solidFill>
          <a:schemeClr val="accent5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Implementing appropriate anxiety scale</a:t>
          </a:r>
        </a:p>
      </dsp:txBody>
      <dsp:txXfrm>
        <a:off x="3006" y="2179184"/>
        <a:ext cx="2134205" cy="1325380"/>
      </dsp:txXfrm>
    </dsp:sp>
    <dsp:sp modelId="{F3F22373-340E-4C7C-B1A6-5107DACDC616}">
      <dsp:nvSpPr>
        <dsp:cNvPr id="0" name=""/>
        <dsp:cNvSpPr/>
      </dsp:nvSpPr>
      <dsp:spPr>
        <a:xfrm>
          <a:off x="2323372" y="2188276"/>
          <a:ext cx="2386658" cy="1307196"/>
        </a:xfrm>
        <a:prstGeom prst="rect">
          <a:avLst/>
        </a:prstGeom>
        <a:solidFill>
          <a:srgbClr val="00B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Non-internet based samples </a:t>
          </a:r>
        </a:p>
      </dsp:txBody>
      <dsp:txXfrm>
        <a:off x="2323372" y="2188276"/>
        <a:ext cx="2386658" cy="1307196"/>
      </dsp:txXfrm>
    </dsp:sp>
    <dsp:sp modelId="{B9883212-7643-47DE-AF78-48B1483BA04C}">
      <dsp:nvSpPr>
        <dsp:cNvPr id="0" name=""/>
        <dsp:cNvSpPr/>
      </dsp:nvSpPr>
      <dsp:spPr>
        <a:xfrm>
          <a:off x="4896192" y="2216183"/>
          <a:ext cx="2256569" cy="12513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Short &amp; easy to complete survey</a:t>
          </a:r>
        </a:p>
      </dsp:txBody>
      <dsp:txXfrm>
        <a:off x="4896192" y="2216183"/>
        <a:ext cx="2256569" cy="1251381"/>
      </dsp:txXfrm>
    </dsp:sp>
    <dsp:sp modelId="{E6A69C9B-9EE9-4E9F-9E2F-A28D18302A3F}">
      <dsp:nvSpPr>
        <dsp:cNvPr id="0" name=""/>
        <dsp:cNvSpPr/>
      </dsp:nvSpPr>
      <dsp:spPr>
        <a:xfrm>
          <a:off x="7338922" y="2201735"/>
          <a:ext cx="2384033" cy="1280277"/>
        </a:xfrm>
        <a:prstGeom prst="rect">
          <a:avLst/>
        </a:prstGeom>
        <a:solidFill>
          <a:srgbClr val="92D050"/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002060"/>
              </a:solidFill>
            </a:rPr>
            <a:t>Mixed methods </a:t>
          </a:r>
          <a:r>
            <a:rPr lang="en-GB" sz="1200" kern="1200" dirty="0">
              <a:solidFill>
                <a:srgbClr val="002060"/>
              </a:solidFill>
            </a:rPr>
            <a:t>(quantitative data &amp; insightful interviews)</a:t>
          </a:r>
          <a:endParaRPr lang="en-GB" sz="1900" kern="1200" dirty="0">
            <a:solidFill>
              <a:srgbClr val="002060"/>
            </a:solidFill>
          </a:endParaRPr>
        </a:p>
      </dsp:txBody>
      <dsp:txXfrm>
        <a:off x="7338922" y="2201735"/>
        <a:ext cx="2384033" cy="12802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2"/>
            <a:ext cx="2356674" cy="6853285"/>
            <a:chOff x="6627813" y="195454"/>
            <a:chExt cx="1952625" cy="5678297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454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 /><Relationship Id="rId3" Type="http://schemas.openxmlformats.org/officeDocument/2006/relationships/diagramLayout" Target="../diagrams/layout2.xml" /><Relationship Id="rId7" Type="http://schemas.openxmlformats.org/officeDocument/2006/relationships/diagramData" Target="../diagrams/data3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11" Type="http://schemas.microsoft.com/office/2007/relationships/diagramDrawing" Target="../diagrams/drawing3.xml" /><Relationship Id="rId5" Type="http://schemas.openxmlformats.org/officeDocument/2006/relationships/diagramColors" Target="../diagrams/colors2.xml" /><Relationship Id="rId10" Type="http://schemas.openxmlformats.org/officeDocument/2006/relationships/diagramColors" Target="../diagrams/colors3.xml" /><Relationship Id="rId4" Type="http://schemas.openxmlformats.org/officeDocument/2006/relationships/diagramQuickStyle" Target="../diagrams/quickStyle2.xml" /><Relationship Id="rId9" Type="http://schemas.openxmlformats.org/officeDocument/2006/relationships/diagramQuickStyle" Target="../diagrams/quickStyle3.xml" 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 /><Relationship Id="rId13" Type="http://schemas.openxmlformats.org/officeDocument/2006/relationships/diagramLayout" Target="../diagrams/layout6.xml" /><Relationship Id="rId3" Type="http://schemas.openxmlformats.org/officeDocument/2006/relationships/diagramLayout" Target="../diagrams/layout4.xml" /><Relationship Id="rId7" Type="http://schemas.openxmlformats.org/officeDocument/2006/relationships/diagramData" Target="../diagrams/data5.xml" /><Relationship Id="rId12" Type="http://schemas.openxmlformats.org/officeDocument/2006/relationships/diagramData" Target="../diagrams/data6.xml" /><Relationship Id="rId2" Type="http://schemas.openxmlformats.org/officeDocument/2006/relationships/diagramData" Target="../diagrams/data4.xml" /><Relationship Id="rId16" Type="http://schemas.microsoft.com/office/2007/relationships/diagramDrawing" Target="../diagrams/drawing6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11" Type="http://schemas.microsoft.com/office/2007/relationships/diagramDrawing" Target="../diagrams/drawing5.xml" /><Relationship Id="rId5" Type="http://schemas.openxmlformats.org/officeDocument/2006/relationships/diagramColors" Target="../diagrams/colors4.xml" /><Relationship Id="rId15" Type="http://schemas.openxmlformats.org/officeDocument/2006/relationships/diagramColors" Target="../diagrams/colors6.xml" /><Relationship Id="rId10" Type="http://schemas.openxmlformats.org/officeDocument/2006/relationships/diagramColors" Target="../diagrams/colors5.xml" /><Relationship Id="rId4" Type="http://schemas.openxmlformats.org/officeDocument/2006/relationships/diagramQuickStyle" Target="../diagrams/quickStyle4.xml" /><Relationship Id="rId9" Type="http://schemas.openxmlformats.org/officeDocument/2006/relationships/diagramQuickStyle" Target="../diagrams/quickStyle5.xml" /><Relationship Id="rId14" Type="http://schemas.openxmlformats.org/officeDocument/2006/relationships/diagramQuickStyle" Target="../diagrams/quickStyle6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 /><Relationship Id="rId2" Type="http://schemas.openxmlformats.org/officeDocument/2006/relationships/diagramData" Target="../diagrams/data7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7.xml" /><Relationship Id="rId5" Type="http://schemas.openxmlformats.org/officeDocument/2006/relationships/diagramColors" Target="../diagrams/colors7.xml" /><Relationship Id="rId4" Type="http://schemas.openxmlformats.org/officeDocument/2006/relationships/diagramQuickStyle" Target="../diagrams/quickStyle7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 /><Relationship Id="rId2" Type="http://schemas.openxmlformats.org/officeDocument/2006/relationships/diagramData" Target="../diagrams/data8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8.xml" /><Relationship Id="rId5" Type="http://schemas.openxmlformats.org/officeDocument/2006/relationships/diagramColors" Target="../diagrams/colors8.xml" /><Relationship Id="rId4" Type="http://schemas.openxmlformats.org/officeDocument/2006/relationships/diagramQuickStyle" Target="../diagrams/quickStyle8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61054" y="936702"/>
            <a:ext cx="9393181" cy="3962734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rgbClr val="002060"/>
                </a:solidFill>
              </a:rPr>
              <a:t>Exploring the Mediating Relationship Gender, Age &amp; Media-Usage Have On:</a:t>
            </a:r>
            <a:br>
              <a:rPr lang="en-US" sz="3600" dirty="0">
                <a:solidFill>
                  <a:srgbClr val="002060"/>
                </a:solidFill>
              </a:rPr>
            </a:br>
            <a:r>
              <a:rPr lang="en-US" sz="2800" dirty="0">
                <a:solidFill>
                  <a:srgbClr val="0070C0"/>
                </a:solidFill>
              </a:rPr>
              <a:t>Self-Esteem, Self-Objectification &amp; Anxiety Levels.</a:t>
            </a:r>
            <a:br>
              <a:rPr lang="en-GB" sz="2800" dirty="0">
                <a:solidFill>
                  <a:srgbClr val="0070C0"/>
                </a:solidFill>
              </a:rPr>
            </a:b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8836" y="5658429"/>
            <a:ext cx="8915399" cy="1126283"/>
          </a:xfrm>
        </p:spPr>
        <p:txBody>
          <a:bodyPr>
            <a:normAutofit fontScale="925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                                          </a:t>
            </a:r>
            <a:r>
              <a:rPr lang="en-GB" b="1" dirty="0">
                <a:solidFill>
                  <a:srgbClr val="002060"/>
                </a:solidFill>
              </a:rPr>
              <a:t>By Lydia Foster (1502530)</a:t>
            </a:r>
          </a:p>
        </p:txBody>
      </p:sp>
      <p:pic>
        <p:nvPicPr>
          <p:cNvPr id="6" name="Picture 4" descr="Image result for anxiety">
            <a:extLst>
              <a:ext uri="{FF2B5EF4-FFF2-40B4-BE49-F238E27FC236}">
                <a16:creationId xmlns:a16="http://schemas.microsoft.com/office/drawing/2014/main" id="{A054294D-3E8D-4774-8155-B4E68A274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751" y="4785910"/>
            <a:ext cx="2714171" cy="1806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4EABD3-6B49-4DDB-AE9F-D3F45B59E4E3}"/>
              </a:ext>
            </a:extLst>
          </p:cNvPr>
          <p:cNvSpPr txBox="1"/>
          <p:nvPr/>
        </p:nvSpPr>
        <p:spPr>
          <a:xfrm>
            <a:off x="1881751" y="6553880"/>
            <a:ext cx="271417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Image from: Inspiring Interns &amp; Graduates</a:t>
            </a:r>
          </a:p>
        </p:txBody>
      </p:sp>
      <p:pic>
        <p:nvPicPr>
          <p:cNvPr id="1026" name="Picture 2" descr="Image result for social media and self esteem">
            <a:extLst>
              <a:ext uri="{FF2B5EF4-FFF2-40B4-BE49-F238E27FC236}">
                <a16:creationId xmlns:a16="http://schemas.microsoft.com/office/drawing/2014/main" id="{72326F58-EEEF-48BB-8B60-E58FFD637A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129" y="117350"/>
            <a:ext cx="3926886" cy="148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8796938-CB44-4D2C-9969-644B94645D15}"/>
              </a:ext>
            </a:extLst>
          </p:cNvPr>
          <p:cNvSpPr txBox="1"/>
          <p:nvPr/>
        </p:nvSpPr>
        <p:spPr>
          <a:xfrm>
            <a:off x="9088222" y="1573130"/>
            <a:ext cx="347367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/>
              <a:t>Image from: my self improvement today </a:t>
            </a:r>
          </a:p>
        </p:txBody>
      </p:sp>
    </p:spTree>
    <p:extLst>
      <p:ext uri="{BB962C8B-B14F-4D97-AF65-F5344CB8AC3E}">
        <p14:creationId xmlns:p14="http://schemas.microsoft.com/office/powerpoint/2010/main" val="1662734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9754" y="0"/>
            <a:ext cx="8911687" cy="1280890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Overview of the literature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AA1606-D473-46CD-A8F5-BD04616757F6}"/>
              </a:ext>
            </a:extLst>
          </p:cNvPr>
          <p:cNvSpPr txBox="1"/>
          <p:nvPr/>
        </p:nvSpPr>
        <p:spPr>
          <a:xfrm>
            <a:off x="2991775" y="1705710"/>
            <a:ext cx="3533312" cy="4758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AAC10F-9F05-48E0-94CF-817E002C0EEA}"/>
              </a:ext>
            </a:extLst>
          </p:cNvPr>
          <p:cNvSpPr txBox="1"/>
          <p:nvPr/>
        </p:nvSpPr>
        <p:spPr>
          <a:xfrm>
            <a:off x="2898559" y="1822771"/>
            <a:ext cx="371974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</a:rPr>
              <a:t>Females experience higher levels of anxiety across lifespan, when compared to males (</a:t>
            </a:r>
            <a:r>
              <a:rPr lang="en-GB" sz="1600" dirty="0" err="1">
                <a:solidFill>
                  <a:srgbClr val="002060"/>
                </a:solidFill>
              </a:rPr>
              <a:t>Nakazato</a:t>
            </a:r>
            <a:r>
              <a:rPr lang="en-GB" sz="1600" dirty="0">
                <a:solidFill>
                  <a:srgbClr val="002060"/>
                </a:solidFill>
              </a:rPr>
              <a:t> &amp; </a:t>
            </a:r>
            <a:r>
              <a:rPr lang="en-GB" sz="1600" dirty="0" err="1">
                <a:solidFill>
                  <a:srgbClr val="002060"/>
                </a:solidFill>
              </a:rPr>
              <a:t>Shimonoka</a:t>
            </a:r>
            <a:r>
              <a:rPr lang="en-GB" sz="1600" dirty="0">
                <a:solidFill>
                  <a:srgbClr val="002060"/>
                </a:solidFill>
              </a:rPr>
              <a:t>, 1989; Leach et al, 2008; Mclean et al, 2011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>
                <a:solidFill>
                  <a:srgbClr val="002060"/>
                </a:solidFill>
              </a:rPr>
              <a:t>Lewinson</a:t>
            </a:r>
            <a:r>
              <a:rPr lang="en-GB" sz="1600" dirty="0">
                <a:solidFill>
                  <a:srgbClr val="002060"/>
                </a:solidFill>
              </a:rPr>
              <a:t> et al (1998) study on 1,221 adolescents and found by 6 years old girls twice as likely to have anxiety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</a:rPr>
              <a:t>Still limited research in this area…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002060"/>
                </a:solidFill>
              </a:rPr>
              <a:t>More needed to support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0AEFFA-C0B5-443F-81E2-5BF382A4689F}"/>
              </a:ext>
            </a:extLst>
          </p:cNvPr>
          <p:cNvSpPr txBox="1"/>
          <p:nvPr/>
        </p:nvSpPr>
        <p:spPr>
          <a:xfrm>
            <a:off x="7132859" y="1720960"/>
            <a:ext cx="4818314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 err="1">
                <a:solidFill>
                  <a:srgbClr val="002060"/>
                </a:solidFill>
              </a:rPr>
              <a:t>Ruprecht</a:t>
            </a:r>
            <a:r>
              <a:rPr lang="en-GB" sz="1600" dirty="0">
                <a:solidFill>
                  <a:srgbClr val="002060"/>
                </a:solidFill>
              </a:rPr>
              <a:t> &amp; </a:t>
            </a:r>
            <a:r>
              <a:rPr lang="en-GB" sz="1600" dirty="0" err="1">
                <a:solidFill>
                  <a:srgbClr val="002060"/>
                </a:solidFill>
              </a:rPr>
              <a:t>Helwig</a:t>
            </a:r>
            <a:r>
              <a:rPr lang="en-GB" sz="1600" dirty="0">
                <a:solidFill>
                  <a:srgbClr val="002060"/>
                </a:solidFill>
              </a:rPr>
              <a:t> (2017) longitudinal study (2011-2014) on self-</a:t>
            </a:r>
          </a:p>
          <a:p>
            <a:r>
              <a:rPr lang="en-GB" sz="1600" dirty="0">
                <a:solidFill>
                  <a:srgbClr val="002060"/>
                </a:solidFill>
              </a:rPr>
              <a:t>     esteem across the ages</a:t>
            </a:r>
          </a:p>
          <a:p>
            <a:endParaRPr lang="en-GB" sz="1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</a:rPr>
              <a:t>45,185 participants aged 10-80 years old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</a:rPr>
              <a:t>Rosenberg Self-Esteem Scale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</a:rPr>
              <a:t>Found a significant difference for self-esteem scores between ages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</a:rPr>
              <a:t>Highest in childhood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</a:rPr>
              <a:t>Drops in adolescents/ early adulthood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002060"/>
                </a:solidFill>
              </a:rPr>
              <a:t>Increases in older adulthood &amp; older age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600" dirty="0">
              <a:solidFill>
                <a:srgbClr val="00206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1600" dirty="0">
                <a:solidFill>
                  <a:srgbClr val="002060"/>
                </a:solidFill>
              </a:rPr>
              <a:t>More research needed (</a:t>
            </a:r>
            <a:r>
              <a:rPr lang="en-GB" sz="1600" dirty="0" err="1">
                <a:solidFill>
                  <a:srgbClr val="002060"/>
                </a:solidFill>
              </a:rPr>
              <a:t>Mcguinness</a:t>
            </a:r>
            <a:r>
              <a:rPr lang="en-GB" sz="1600" dirty="0">
                <a:solidFill>
                  <a:srgbClr val="002060"/>
                </a:solidFill>
              </a:rPr>
              <a:t> &amp; Taylor, 2016)</a:t>
            </a:r>
          </a:p>
        </p:txBody>
      </p:sp>
    </p:spTree>
    <p:extLst>
      <p:ext uri="{BB962C8B-B14F-4D97-AF65-F5344CB8AC3E}">
        <p14:creationId xmlns:p14="http://schemas.microsoft.com/office/powerpoint/2010/main" val="631534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6460" y="0"/>
            <a:ext cx="8911687" cy="1280890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Aims of the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5662" y="2434511"/>
            <a:ext cx="8915400" cy="3777622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To explore gender differences in anxiety scores according to the Hamilton Anxiety Rating Scale</a:t>
            </a:r>
          </a:p>
          <a:p>
            <a:endParaRPr lang="en-GB" sz="2800" dirty="0">
              <a:solidFill>
                <a:srgbClr val="0070C0"/>
              </a:solidFill>
            </a:endParaRPr>
          </a:p>
          <a:p>
            <a:r>
              <a:rPr lang="en-GB" sz="2800" dirty="0">
                <a:solidFill>
                  <a:srgbClr val="0070C0"/>
                </a:solidFill>
              </a:rPr>
              <a:t>To identify age differences in self-esteem scores according to the Rosenberg Self-Esteem Scale</a:t>
            </a:r>
          </a:p>
        </p:txBody>
      </p:sp>
    </p:spTree>
    <p:extLst>
      <p:ext uri="{BB962C8B-B14F-4D97-AF65-F5344CB8AC3E}">
        <p14:creationId xmlns:p14="http://schemas.microsoft.com/office/powerpoint/2010/main" val="205245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3704" y="18300"/>
            <a:ext cx="8911687" cy="1280890"/>
          </a:xfrm>
        </p:spPr>
        <p:txBody>
          <a:bodyPr/>
          <a:lstStyle/>
          <a:p>
            <a:r>
              <a:rPr lang="en-GB" dirty="0"/>
              <a:t>Method - Materials</a:t>
            </a:r>
          </a:p>
        </p:txBody>
      </p:sp>
      <p:sp>
        <p:nvSpPr>
          <p:cNvPr id="6" name="5-Point Star 5"/>
          <p:cNvSpPr/>
          <p:nvPr/>
        </p:nvSpPr>
        <p:spPr>
          <a:xfrm>
            <a:off x="10353502" y="1032116"/>
            <a:ext cx="1296786" cy="939338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/>
          <p:cNvCxnSpPr/>
          <p:nvPr/>
        </p:nvCxnSpPr>
        <p:spPr>
          <a:xfrm>
            <a:off x="11001895" y="1830218"/>
            <a:ext cx="8312" cy="10494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10041774" y="3029285"/>
            <a:ext cx="193686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Participants completed the questionnaire’s once.</a:t>
            </a:r>
          </a:p>
          <a:p>
            <a:endParaRPr lang="en-GB" dirty="0"/>
          </a:p>
          <a:p>
            <a:r>
              <a:rPr lang="en-GB" dirty="0"/>
              <a:t>Data from the questionnaire’s was collected over a time period of 4 weeks. </a:t>
            </a:r>
          </a:p>
        </p:txBody>
      </p:sp>
      <p:sp>
        <p:nvSpPr>
          <p:cNvPr id="11" name="5-Point Star 10"/>
          <p:cNvSpPr/>
          <p:nvPr/>
        </p:nvSpPr>
        <p:spPr>
          <a:xfrm>
            <a:off x="9987741" y="3139320"/>
            <a:ext cx="108066" cy="12809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5-Point Star 11"/>
          <p:cNvSpPr/>
          <p:nvPr/>
        </p:nvSpPr>
        <p:spPr>
          <a:xfrm>
            <a:off x="9983585" y="4521570"/>
            <a:ext cx="108066" cy="128096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540113417"/>
              </p:ext>
            </p:extLst>
          </p:nvPr>
        </p:nvGraphicFramePr>
        <p:xfrm>
          <a:off x="1323372" y="1129771"/>
          <a:ext cx="9125437" cy="5635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6704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18171" y="3350"/>
            <a:ext cx="8911687" cy="1280890"/>
          </a:xfrm>
        </p:spPr>
        <p:txBody>
          <a:bodyPr/>
          <a:lstStyle/>
          <a:p>
            <a:r>
              <a:rPr lang="en-GB" dirty="0"/>
              <a:t>Method- procedure</a:t>
            </a:r>
          </a:p>
        </p:txBody>
      </p:sp>
      <p:graphicFrame>
        <p:nvGraphicFramePr>
          <p:cNvPr id="8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1334781"/>
              </p:ext>
            </p:extLst>
          </p:nvPr>
        </p:nvGraphicFramePr>
        <p:xfrm>
          <a:off x="841802" y="1381092"/>
          <a:ext cx="9537388" cy="45458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5-Point Star 9"/>
          <p:cNvSpPr/>
          <p:nvPr/>
        </p:nvSpPr>
        <p:spPr>
          <a:xfrm>
            <a:off x="10420005" y="643795"/>
            <a:ext cx="1296786" cy="939338"/>
          </a:xfrm>
          <a:prstGeom prst="star5">
            <a:avLst/>
          </a:prstGeom>
          <a:solidFill>
            <a:srgbClr val="FF9900"/>
          </a:solidFill>
          <a:ln>
            <a:solidFill>
              <a:srgbClr val="BAF19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11080377" y="1430343"/>
            <a:ext cx="4156" cy="1026939"/>
          </a:xfrm>
          <a:prstGeom prst="straightConnector1">
            <a:avLst/>
          </a:prstGeom>
          <a:ln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68568277"/>
              </p:ext>
            </p:extLst>
          </p:nvPr>
        </p:nvGraphicFramePr>
        <p:xfrm>
          <a:off x="10176734" y="2506532"/>
          <a:ext cx="1807286" cy="4216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DA5318CE-C646-454B-A268-0C7575F5A621}"/>
              </a:ext>
            </a:extLst>
          </p:cNvPr>
          <p:cNvCxnSpPr>
            <a:cxnSpLocks/>
          </p:cNvCxnSpPr>
          <p:nvPr/>
        </p:nvCxnSpPr>
        <p:spPr>
          <a:xfrm>
            <a:off x="7113432" y="3467813"/>
            <a:ext cx="799131" cy="738926"/>
          </a:xfrm>
          <a:prstGeom prst="straightConnector1">
            <a:avLst/>
          </a:prstGeom>
          <a:ln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B45AA650-9CA5-4424-870D-FD1A6B376DC1}"/>
              </a:ext>
            </a:extLst>
          </p:cNvPr>
          <p:cNvSpPr/>
          <p:nvPr/>
        </p:nvSpPr>
        <p:spPr>
          <a:xfrm>
            <a:off x="7953378" y="3654002"/>
            <a:ext cx="1624614" cy="1012055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accent3"/>
                </a:solidFill>
              </a:rPr>
              <a:t>Scoring for HARS = higher scores indicate higher levels of anxiety </a:t>
            </a:r>
            <a:endParaRPr lang="en-GB" sz="1400" dirty="0">
              <a:solidFill>
                <a:schemeClr val="accent3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5B2C95-9AE8-42F2-8B34-B9D401589C2C}"/>
              </a:ext>
            </a:extLst>
          </p:cNvPr>
          <p:cNvSpPr/>
          <p:nvPr/>
        </p:nvSpPr>
        <p:spPr>
          <a:xfrm>
            <a:off x="7361707" y="5127626"/>
            <a:ext cx="1624614" cy="10929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accent3"/>
                </a:solidFill>
              </a:rPr>
              <a:t>Scoring for RSE= higher scores indicate higher levels of self-esteem </a:t>
            </a:r>
            <a:endParaRPr lang="en-GB" sz="1400" dirty="0">
              <a:solidFill>
                <a:schemeClr val="accent3"/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B6F6316-7764-452D-A96B-A2C6B377229D}"/>
              </a:ext>
            </a:extLst>
          </p:cNvPr>
          <p:cNvCxnSpPr>
            <a:cxnSpLocks/>
          </p:cNvCxnSpPr>
          <p:nvPr/>
        </p:nvCxnSpPr>
        <p:spPr>
          <a:xfrm>
            <a:off x="6798647" y="4340147"/>
            <a:ext cx="522245" cy="920342"/>
          </a:xfrm>
          <a:prstGeom prst="straightConnector1">
            <a:avLst/>
          </a:prstGeom>
          <a:ln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8404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1119" y="0"/>
            <a:ext cx="8911687" cy="1280890"/>
          </a:xfrm>
        </p:spPr>
        <p:txBody>
          <a:bodyPr/>
          <a:lstStyle/>
          <a:p>
            <a:r>
              <a:rPr lang="en-GB" dirty="0"/>
              <a:t>Results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05B1300-F115-4697-9E28-58B06061B9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490894"/>
              </p:ext>
            </p:extLst>
          </p:nvPr>
        </p:nvGraphicFramePr>
        <p:xfrm>
          <a:off x="911862" y="3247302"/>
          <a:ext cx="7697267" cy="31237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DEE059B0-A07C-4AE4-B376-1526A82075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0873514"/>
              </p:ext>
            </p:extLst>
          </p:nvPr>
        </p:nvGraphicFramePr>
        <p:xfrm>
          <a:off x="2382851" y="-544212"/>
          <a:ext cx="6226278" cy="4141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0148BA2-3846-4463-A4E5-74772143B9FD}"/>
              </a:ext>
            </a:extLst>
          </p:cNvPr>
          <p:cNvSpPr txBox="1"/>
          <p:nvPr/>
        </p:nvSpPr>
        <p:spPr>
          <a:xfrm>
            <a:off x="3516504" y="2840258"/>
            <a:ext cx="2618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Statement of findings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32B57A-102A-4449-B8B1-33FF3684CC11}"/>
              </a:ext>
            </a:extLst>
          </p:cNvPr>
          <p:cNvSpPr/>
          <p:nvPr/>
        </p:nvSpPr>
        <p:spPr>
          <a:xfrm>
            <a:off x="3041196" y="3282744"/>
            <a:ext cx="35779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1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996CB4-7775-4260-92F6-4C1FE4B170DA}"/>
              </a:ext>
            </a:extLst>
          </p:cNvPr>
          <p:cNvSpPr/>
          <p:nvPr/>
        </p:nvSpPr>
        <p:spPr>
          <a:xfrm>
            <a:off x="3041195" y="4809164"/>
            <a:ext cx="357791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2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7E4AF38A-5631-4968-AA86-33DC24C2001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2013948"/>
              </p:ext>
            </p:extLst>
          </p:nvPr>
        </p:nvGraphicFramePr>
        <p:xfrm>
          <a:off x="7053141" y="2553759"/>
          <a:ext cx="3479750" cy="4030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3FCFDB22-6EBB-40C7-BDCA-8D3389C753E6}"/>
              </a:ext>
            </a:extLst>
          </p:cNvPr>
          <p:cNvCxnSpPr/>
          <p:nvPr/>
        </p:nvCxnSpPr>
        <p:spPr>
          <a:xfrm>
            <a:off x="8675885" y="1434485"/>
            <a:ext cx="719092" cy="39061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EF8ED250-73DC-46EB-816C-B8B053FEC371}"/>
              </a:ext>
            </a:extLst>
          </p:cNvPr>
          <p:cNvSpPr txBox="1"/>
          <p:nvPr/>
        </p:nvSpPr>
        <p:spPr>
          <a:xfrm>
            <a:off x="9461733" y="1182552"/>
            <a:ext cx="2221072" cy="1384995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dirty="0">
                <a:solidFill>
                  <a:schemeClr val="accent3">
                    <a:lumMod val="75000"/>
                  </a:schemeClr>
                </a:solidFill>
              </a:rPr>
              <a:t>For self-esteem t-test the middle and older age group results were combined to test effect against younger age group</a:t>
            </a:r>
            <a:endParaRPr lang="en-GB" sz="1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94632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0334" y="0"/>
            <a:ext cx="8911687" cy="1280890"/>
          </a:xfrm>
        </p:spPr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621BD1-FDCD-46CB-9D6B-6420870A3709}"/>
              </a:ext>
            </a:extLst>
          </p:cNvPr>
          <p:cNvSpPr txBox="1"/>
          <p:nvPr/>
        </p:nvSpPr>
        <p:spPr>
          <a:xfrm>
            <a:off x="1718474" y="1663636"/>
            <a:ext cx="5752730" cy="39703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Findings related to supported hypotheses: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70C0"/>
                </a:solidFill>
              </a:rPr>
              <a:t>Females display more anxiety than males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70C0"/>
                </a:solidFill>
              </a:rPr>
              <a:t>scored significantly higher on the HARS Scale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70C0"/>
                </a:solidFill>
              </a:rPr>
              <a:t>higher scores indicate higher levels of anxiety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>
                <a:solidFill>
                  <a:srgbClr val="002060"/>
                </a:solidFill>
              </a:rPr>
              <a:t>Middle &amp; older group display higher self-esteem than the younger age group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2060"/>
                </a:solidFill>
              </a:rPr>
              <a:t>scored significantly higher on the Rosenberg Self-Esteem scale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>
                <a:solidFill>
                  <a:srgbClr val="002060"/>
                </a:solidFill>
              </a:rPr>
              <a:t>higher scores indicate higher self-esteem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en-GB" dirty="0">
              <a:solidFill>
                <a:srgbClr val="002060"/>
              </a:solidFill>
            </a:endParaRPr>
          </a:p>
          <a:p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6514BC-BEC7-487B-A3C0-B265E52611AA}"/>
              </a:ext>
            </a:extLst>
          </p:cNvPr>
          <p:cNvSpPr txBox="1"/>
          <p:nvPr/>
        </p:nvSpPr>
        <p:spPr>
          <a:xfrm>
            <a:off x="7528909" y="1964850"/>
            <a:ext cx="4535846" cy="9541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70C0"/>
                </a:solidFill>
              </a:rPr>
              <a:t>Supported previous findings showing females have higher levels of anxiety than males </a:t>
            </a:r>
            <a:r>
              <a:rPr lang="en-GB" sz="1400" dirty="0">
                <a:solidFill>
                  <a:srgbClr val="0070C0"/>
                </a:solidFill>
              </a:rPr>
              <a:t>(</a:t>
            </a:r>
            <a:r>
              <a:rPr lang="en-GB" sz="1400" dirty="0" err="1">
                <a:solidFill>
                  <a:srgbClr val="0070C0"/>
                </a:solidFill>
              </a:rPr>
              <a:t>Nakazato</a:t>
            </a:r>
            <a:r>
              <a:rPr lang="en-GB" sz="1400" dirty="0">
                <a:solidFill>
                  <a:srgbClr val="0070C0"/>
                </a:solidFill>
              </a:rPr>
              <a:t> &amp; </a:t>
            </a:r>
            <a:r>
              <a:rPr lang="en-GB" sz="1400" dirty="0" err="1">
                <a:solidFill>
                  <a:srgbClr val="0070C0"/>
                </a:solidFill>
              </a:rPr>
              <a:t>Shimonoka</a:t>
            </a:r>
            <a:r>
              <a:rPr lang="en-GB" sz="1400" dirty="0">
                <a:solidFill>
                  <a:srgbClr val="0070C0"/>
                </a:solidFill>
              </a:rPr>
              <a:t>, 1989; Leach et al, 2008; </a:t>
            </a:r>
            <a:r>
              <a:rPr lang="en-GB" sz="1400" dirty="0" err="1">
                <a:solidFill>
                  <a:srgbClr val="0070C0"/>
                </a:solidFill>
              </a:rPr>
              <a:t>Mcclean</a:t>
            </a:r>
            <a:r>
              <a:rPr lang="en-GB" sz="1400" dirty="0">
                <a:solidFill>
                  <a:srgbClr val="0070C0"/>
                </a:solidFill>
              </a:rPr>
              <a:t> et al, 2011)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6A425E-5832-49CC-A95C-FBEDCBD0B2F4}"/>
              </a:ext>
            </a:extLst>
          </p:cNvPr>
          <p:cNvSpPr txBox="1"/>
          <p:nvPr/>
        </p:nvSpPr>
        <p:spPr>
          <a:xfrm>
            <a:off x="7528909" y="3857635"/>
            <a:ext cx="4535846" cy="138499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2060"/>
                </a:solidFill>
              </a:rPr>
              <a:t>Supported previous findings showing age differences for self-esteem levels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002060"/>
                </a:solidFill>
              </a:rPr>
              <a:t>Self-esteem decreases during adolescence and early adulthood and then increases and </a:t>
            </a:r>
            <a:r>
              <a:rPr lang="en-US" sz="1400" dirty="0" err="1">
                <a:solidFill>
                  <a:srgbClr val="002060"/>
                </a:solidFill>
              </a:rPr>
              <a:t>stablises</a:t>
            </a:r>
            <a:r>
              <a:rPr lang="en-US" sz="1400" dirty="0">
                <a:solidFill>
                  <a:srgbClr val="002060"/>
                </a:solidFill>
              </a:rPr>
              <a:t> again in late adulthood &amp; old age(</a:t>
            </a:r>
            <a:r>
              <a:rPr lang="en-GB" sz="1400" dirty="0" err="1">
                <a:solidFill>
                  <a:srgbClr val="002060"/>
                </a:solidFill>
              </a:rPr>
              <a:t>Helwig</a:t>
            </a:r>
            <a:r>
              <a:rPr lang="en-GB" sz="1400" dirty="0">
                <a:solidFill>
                  <a:srgbClr val="002060"/>
                </a:solidFill>
              </a:rPr>
              <a:t> &amp; Ruprecht, 2017) 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3EBF2AB-FBED-41B2-963F-CC0C948AFD5D}"/>
              </a:ext>
            </a:extLst>
          </p:cNvPr>
          <p:cNvSpPr/>
          <p:nvPr/>
        </p:nvSpPr>
        <p:spPr>
          <a:xfrm>
            <a:off x="6853561" y="2196759"/>
            <a:ext cx="559938" cy="11541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5E64A68E-AC94-40A7-92CA-37DB79E136FF}"/>
              </a:ext>
            </a:extLst>
          </p:cNvPr>
          <p:cNvSpPr/>
          <p:nvPr/>
        </p:nvSpPr>
        <p:spPr>
          <a:xfrm>
            <a:off x="6853561" y="3985241"/>
            <a:ext cx="559938" cy="11541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198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4979" y="0"/>
            <a:ext cx="8911687" cy="1280890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Limitations of the study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ABFE655-1324-4F59-ADF8-56559E0483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1052999"/>
              </p:ext>
            </p:extLst>
          </p:nvPr>
        </p:nvGraphicFramePr>
        <p:xfrm>
          <a:off x="1941141" y="1429305"/>
          <a:ext cx="9076046" cy="51388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132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2218" y="0"/>
            <a:ext cx="8911687" cy="1280890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Implications &amp; future research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D9F7877-9B91-4576-A469-EB09C75419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8558426"/>
              </p:ext>
            </p:extLst>
          </p:nvPr>
        </p:nvGraphicFramePr>
        <p:xfrm>
          <a:off x="1899821" y="1651247"/>
          <a:ext cx="9725962" cy="4234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5122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3274" y="0"/>
            <a:ext cx="8911687" cy="128089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9088" y="886691"/>
            <a:ext cx="8915400" cy="5663738"/>
          </a:xfrm>
        </p:spPr>
        <p:txBody>
          <a:bodyPr>
            <a:normAutofit/>
          </a:bodyPr>
          <a:lstStyle/>
          <a:p>
            <a:r>
              <a:rPr lang="en-GB" sz="1400" dirty="0">
                <a:solidFill>
                  <a:schemeClr val="tx1"/>
                </a:solidFill>
              </a:rPr>
              <a:t>Halliwell, E, </a:t>
            </a:r>
            <a:r>
              <a:rPr lang="en-GB" sz="1400" dirty="0" err="1">
                <a:solidFill>
                  <a:schemeClr val="tx1"/>
                </a:solidFill>
              </a:rPr>
              <a:t>Easun</a:t>
            </a:r>
            <a:r>
              <a:rPr lang="en-GB" sz="1400" dirty="0">
                <a:solidFill>
                  <a:schemeClr val="tx1"/>
                </a:solidFill>
              </a:rPr>
              <a:t>, A &amp; Harcourt, D. (2011). Body dissatisfaction: can a short media literacy message reduce negative media exposure effects amongst adolescent girls?. British Journal of Health Psychology, 16(2), 396-403.</a:t>
            </a:r>
          </a:p>
          <a:p>
            <a:r>
              <a:rPr lang="en-GB" sz="1400" dirty="0">
                <a:solidFill>
                  <a:schemeClr val="tx1"/>
                </a:solidFill>
              </a:rPr>
              <a:t>Leach et al.. (2008). Gender differences in depression and anxiety across the adult lifespan: the role of psychosocial mediators. Social Psychiatry and Psychiatric Epidemiology, 43(12), 983-998.</a:t>
            </a:r>
          </a:p>
          <a:p>
            <a:r>
              <a:rPr lang="en-GB" sz="1400" dirty="0" err="1">
                <a:solidFill>
                  <a:schemeClr val="tx1"/>
                </a:solidFill>
              </a:rPr>
              <a:t>Lewinsohn</a:t>
            </a:r>
            <a:r>
              <a:rPr lang="en-GB" sz="1400" dirty="0">
                <a:solidFill>
                  <a:schemeClr val="tx1"/>
                </a:solidFill>
              </a:rPr>
              <a:t> et al.. (1998). Gender Differences in Anxiety Disorders and Anxiety Symptoms in Adolescents. Journal of Abnormal Psychology. 107(1),pp. 109-117.</a:t>
            </a:r>
          </a:p>
          <a:p>
            <a:r>
              <a:rPr lang="en-GB" sz="1400" dirty="0" err="1">
                <a:solidFill>
                  <a:schemeClr val="tx1"/>
                </a:solidFill>
              </a:rPr>
              <a:t>Mcguinness</a:t>
            </a:r>
            <a:r>
              <a:rPr lang="en-GB" sz="1400" dirty="0">
                <a:solidFill>
                  <a:schemeClr val="tx1"/>
                </a:solidFill>
              </a:rPr>
              <a:t>, S &amp; Taylor, J. (2016). Understanding Body Image Dissatisfaction and Disordered Eating in Midlife Adults. New Zealand Journal of Psychology </a:t>
            </a:r>
            <a:r>
              <a:rPr lang="en-GB" sz="1400" dirty="0" err="1">
                <a:solidFill>
                  <a:schemeClr val="tx1"/>
                </a:solidFill>
              </a:rPr>
              <a:t>Nakazato</a:t>
            </a:r>
            <a:r>
              <a:rPr lang="en-GB" sz="1400" dirty="0">
                <a:solidFill>
                  <a:schemeClr val="tx1"/>
                </a:solidFill>
              </a:rPr>
              <a:t>, K &amp; </a:t>
            </a:r>
            <a:r>
              <a:rPr lang="en-GB" sz="1400" dirty="0" err="1">
                <a:solidFill>
                  <a:schemeClr val="tx1"/>
                </a:solidFill>
              </a:rPr>
              <a:t>Shimonaka</a:t>
            </a:r>
            <a:r>
              <a:rPr lang="en-GB" sz="1400" dirty="0">
                <a:solidFill>
                  <a:schemeClr val="tx1"/>
                </a:solidFill>
              </a:rPr>
              <a:t>, Y. (1989). The Japanese State-Trait Anxiety </a:t>
            </a:r>
            <a:r>
              <a:rPr lang="en-GB" sz="1400" dirty="0" err="1">
                <a:solidFill>
                  <a:schemeClr val="tx1"/>
                </a:solidFill>
              </a:rPr>
              <a:t>Inventory:Age</a:t>
            </a:r>
            <a:r>
              <a:rPr lang="en-GB" sz="1400" dirty="0">
                <a:solidFill>
                  <a:schemeClr val="tx1"/>
                </a:solidFill>
              </a:rPr>
              <a:t> and Sex Differences . Perception In Motor Skills, 69(2), 611-617.</a:t>
            </a:r>
          </a:p>
          <a:p>
            <a:r>
              <a:rPr lang="en-GB" sz="1400" dirty="0">
                <a:solidFill>
                  <a:schemeClr val="tx1"/>
                </a:solidFill>
              </a:rPr>
              <a:t>Mclean et al.. (2011). Kessler et al (2005) Lifetime Prevalence and Age-of-Onset Distributions of DSM-IV Disorders in the National Comorbidity Survey Replication Archives Of General Psychiatry, 62(1), 590-629. Journal of Psychiatric Research, 45(8), 1027–1035.</a:t>
            </a:r>
          </a:p>
          <a:p>
            <a:r>
              <a:rPr lang="en-GB" sz="1400" dirty="0">
                <a:solidFill>
                  <a:schemeClr val="tx1"/>
                </a:solidFill>
              </a:rPr>
              <a:t>Ochsner et al.. (2006). Neural correlates of individual differences in pain-related fear and anxiety. National Institute Of Health, 120 (1), 69-77. </a:t>
            </a:r>
          </a:p>
          <a:p>
            <a:r>
              <a:rPr lang="en-GB" sz="1400" dirty="0">
                <a:solidFill>
                  <a:schemeClr val="tx1"/>
                </a:solidFill>
              </a:rPr>
              <a:t>Robins et al.. (2001). Personality Correlates of Self-Esteem. Journal of Research in Personality, 35(4), 463-482</a:t>
            </a:r>
          </a:p>
          <a:p>
            <a:r>
              <a:rPr lang="en-GB" sz="1400" dirty="0">
                <a:solidFill>
                  <a:schemeClr val="tx1"/>
                </a:solidFill>
              </a:rPr>
              <a:t>Ruprecht, M &amp; </a:t>
            </a:r>
            <a:r>
              <a:rPr lang="en-GB" sz="1400" dirty="0" err="1">
                <a:solidFill>
                  <a:schemeClr val="tx1"/>
                </a:solidFill>
              </a:rPr>
              <a:t>Helwig</a:t>
            </a:r>
            <a:r>
              <a:rPr lang="en-GB" sz="1400" dirty="0">
                <a:solidFill>
                  <a:schemeClr val="tx1"/>
                </a:solidFill>
              </a:rPr>
              <a:t>, N. 2017. Age, Gender, and Self-Esteem: A Sociocultural Look Through a Nonparametric Lens. Archives of Scientific Psychology. 5(1), pp. 19-31.</a:t>
            </a: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476804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647252"/>
      </a:dk2>
      <a:lt2>
        <a:srgbClr val="EAE8CF"/>
      </a:lt2>
      <a:accent1>
        <a:srgbClr val="E78712"/>
      </a:accent1>
      <a:accent2>
        <a:srgbClr val="B73C26"/>
      </a:accent2>
      <a:accent3>
        <a:srgbClr val="865331"/>
      </a:accent3>
      <a:accent4>
        <a:srgbClr val="B38648"/>
      </a:accent4>
      <a:accent5>
        <a:srgbClr val="BBB473"/>
      </a:accent5>
      <a:accent6>
        <a:srgbClr val="849276"/>
      </a:accent6>
      <a:hlink>
        <a:srgbClr val="FDAB2A"/>
      </a:hlink>
      <a:folHlink>
        <a:srgbClr val="CCB18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54F6613E-5ED7-40ED-90A8-F639BE712C0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720</TotalTime>
  <Words>644</Words>
  <Application>Microsoft Office PowerPoint</Application>
  <PresentationFormat>Widescreen</PresentationFormat>
  <Paragraphs>118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Wisp</vt:lpstr>
      <vt:lpstr>Exploring the Mediating Relationship Gender, Age &amp; Media-Usage Have On: Self-Esteem, Self-Objectification &amp; Anxiety Levels. </vt:lpstr>
      <vt:lpstr>Overview of the literature</vt:lpstr>
      <vt:lpstr>Aims of the study</vt:lpstr>
      <vt:lpstr>Method - Materials</vt:lpstr>
      <vt:lpstr>Method- procedure</vt:lpstr>
      <vt:lpstr>Results</vt:lpstr>
      <vt:lpstr>Discussion</vt:lpstr>
      <vt:lpstr>Limitations of the study</vt:lpstr>
      <vt:lpstr>Implications &amp; future research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the Mediating Relationship Gender, Age &amp; Media-Usage Have On: Self-Esteem, Self-Objectification &amp; Anxiety Levels.</dc:title>
  <dc:creator>Lydia Foster (1502530)</dc:creator>
  <cp:lastModifiedBy>Lydia Foster (1502530)</cp:lastModifiedBy>
  <cp:revision>66</cp:revision>
  <cp:lastPrinted>2019-05-16T14:33:14Z</cp:lastPrinted>
  <dcterms:created xsi:type="dcterms:W3CDTF">2019-05-14T09:34:04Z</dcterms:created>
  <dcterms:modified xsi:type="dcterms:W3CDTF">2019-05-20T20:53:12Z</dcterms:modified>
</cp:coreProperties>
</file>