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7223125" cy="13990638"/>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44" d="100"/>
          <a:sy n="44" d="100"/>
        </p:scale>
        <p:origin x="30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1735" y="2289672"/>
            <a:ext cx="6139656" cy="4870815"/>
          </a:xfrm>
        </p:spPr>
        <p:txBody>
          <a:bodyPr anchor="b"/>
          <a:lstStyle>
            <a:lvl1pPr algn="ctr">
              <a:defRPr sz="4739"/>
            </a:lvl1pPr>
          </a:lstStyle>
          <a:p>
            <a:r>
              <a:rPr lang="en-US"/>
              <a:t>Click to edit Master title style</a:t>
            </a:r>
            <a:endParaRPr lang="en-US" dirty="0"/>
          </a:p>
        </p:txBody>
      </p:sp>
      <p:sp>
        <p:nvSpPr>
          <p:cNvPr id="3" name="Subtitle 2"/>
          <p:cNvSpPr>
            <a:spLocks noGrp="1"/>
          </p:cNvSpPr>
          <p:nvPr>
            <p:ph type="subTitle" idx="1"/>
          </p:nvPr>
        </p:nvSpPr>
        <p:spPr>
          <a:xfrm>
            <a:off x="902891" y="7348325"/>
            <a:ext cx="5417344" cy="3377831"/>
          </a:xfrm>
        </p:spPr>
        <p:txBody>
          <a:bodyPr/>
          <a:lstStyle>
            <a:lvl1pPr marL="0" indent="0" algn="ctr">
              <a:buNone/>
              <a:defRPr sz="1896"/>
            </a:lvl1pPr>
            <a:lvl2pPr marL="361142" indent="0" algn="ctr">
              <a:buNone/>
              <a:defRPr sz="1580"/>
            </a:lvl2pPr>
            <a:lvl3pPr marL="722285" indent="0" algn="ctr">
              <a:buNone/>
              <a:defRPr sz="1422"/>
            </a:lvl3pPr>
            <a:lvl4pPr marL="1083427" indent="0" algn="ctr">
              <a:buNone/>
              <a:defRPr sz="1264"/>
            </a:lvl4pPr>
            <a:lvl5pPr marL="1444569" indent="0" algn="ctr">
              <a:buNone/>
              <a:defRPr sz="1264"/>
            </a:lvl5pPr>
            <a:lvl6pPr marL="1805711" indent="0" algn="ctr">
              <a:buNone/>
              <a:defRPr sz="1264"/>
            </a:lvl6pPr>
            <a:lvl7pPr marL="2166854" indent="0" algn="ctr">
              <a:buNone/>
              <a:defRPr sz="1264"/>
            </a:lvl7pPr>
            <a:lvl8pPr marL="2527996" indent="0" algn="ctr">
              <a:buNone/>
              <a:defRPr sz="1264"/>
            </a:lvl8pPr>
            <a:lvl9pPr marL="2889138" indent="0" algn="ctr">
              <a:buNone/>
              <a:defRPr sz="12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AC4163-FD77-4AE5-8437-BEB59F7322BA}"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265316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C4163-FD77-4AE5-8437-BEB59F7322BA}"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815327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92828" y="3487948"/>
            <a:ext cx="6229945" cy="5819716"/>
          </a:xfrm>
        </p:spPr>
        <p:txBody>
          <a:bodyPr anchor="b"/>
          <a:lstStyle>
            <a:lvl1pPr>
              <a:defRPr sz="4739"/>
            </a:lvl1pPr>
          </a:lstStyle>
          <a:p>
            <a:r>
              <a:rPr lang="en-US"/>
              <a:t>Click to edit Master title style</a:t>
            </a:r>
            <a:endParaRPr lang="en-US" dirty="0"/>
          </a:p>
        </p:txBody>
      </p:sp>
      <p:sp>
        <p:nvSpPr>
          <p:cNvPr id="3" name="Text Placeholder 2"/>
          <p:cNvSpPr>
            <a:spLocks noGrp="1"/>
          </p:cNvSpPr>
          <p:nvPr>
            <p:ph type="body" idx="1"/>
          </p:nvPr>
        </p:nvSpPr>
        <p:spPr>
          <a:xfrm>
            <a:off x="492828" y="9362720"/>
            <a:ext cx="6229945" cy="3060451"/>
          </a:xfrm>
        </p:spPr>
        <p:txBody>
          <a:bodyPr/>
          <a:lstStyle>
            <a:lvl1pPr marL="0" indent="0">
              <a:buNone/>
              <a:defRPr sz="1896">
                <a:solidFill>
                  <a:schemeClr val="tx1"/>
                </a:solidFill>
              </a:defRPr>
            </a:lvl1pPr>
            <a:lvl2pPr marL="361142" indent="0">
              <a:buNone/>
              <a:defRPr sz="1580">
                <a:solidFill>
                  <a:schemeClr val="tx1">
                    <a:tint val="75000"/>
                  </a:schemeClr>
                </a:solidFill>
              </a:defRPr>
            </a:lvl2pPr>
            <a:lvl3pPr marL="722285" indent="0">
              <a:buNone/>
              <a:defRPr sz="1422">
                <a:solidFill>
                  <a:schemeClr val="tx1">
                    <a:tint val="75000"/>
                  </a:schemeClr>
                </a:solidFill>
              </a:defRPr>
            </a:lvl3pPr>
            <a:lvl4pPr marL="1083427" indent="0">
              <a:buNone/>
              <a:defRPr sz="1264">
                <a:solidFill>
                  <a:schemeClr val="tx1">
                    <a:tint val="75000"/>
                  </a:schemeClr>
                </a:solidFill>
              </a:defRPr>
            </a:lvl4pPr>
            <a:lvl5pPr marL="1444569" indent="0">
              <a:buNone/>
              <a:defRPr sz="1264">
                <a:solidFill>
                  <a:schemeClr val="tx1">
                    <a:tint val="75000"/>
                  </a:schemeClr>
                </a:solidFill>
              </a:defRPr>
            </a:lvl5pPr>
            <a:lvl6pPr marL="1805711" indent="0">
              <a:buNone/>
              <a:defRPr sz="1264">
                <a:solidFill>
                  <a:schemeClr val="tx1">
                    <a:tint val="75000"/>
                  </a:schemeClr>
                </a:solidFill>
              </a:defRPr>
            </a:lvl6pPr>
            <a:lvl7pPr marL="2166854" indent="0">
              <a:buNone/>
              <a:defRPr sz="1264">
                <a:solidFill>
                  <a:schemeClr val="tx1">
                    <a:tint val="75000"/>
                  </a:schemeClr>
                </a:solidFill>
              </a:defRPr>
            </a:lvl7pPr>
            <a:lvl8pPr marL="2527996" indent="0">
              <a:buNone/>
              <a:defRPr sz="1264">
                <a:solidFill>
                  <a:schemeClr val="tx1">
                    <a:tint val="75000"/>
                  </a:schemeClr>
                </a:solidFill>
              </a:defRPr>
            </a:lvl8pPr>
            <a:lvl9pPr marL="2889138" indent="0">
              <a:buNone/>
              <a:defRPr sz="126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AC4163-FD77-4AE5-8437-BEB59F7322BA}"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1962486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96590" y="3724360"/>
            <a:ext cx="3069828" cy="8876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656707" y="3724360"/>
            <a:ext cx="3069828" cy="8876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AC4163-FD77-4AE5-8437-BEB59F7322BA}"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946244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7531" y="744875"/>
            <a:ext cx="6229945" cy="2704210"/>
          </a:xfrm>
        </p:spPr>
        <p:txBody>
          <a:bodyPr/>
          <a:lstStyle/>
          <a:p>
            <a:r>
              <a:rPr lang="en-US"/>
              <a:t>Click to edit Master title style</a:t>
            </a:r>
            <a:endParaRPr lang="en-US" dirty="0"/>
          </a:p>
        </p:txBody>
      </p:sp>
      <p:sp>
        <p:nvSpPr>
          <p:cNvPr id="3" name="Text Placeholder 2"/>
          <p:cNvSpPr>
            <a:spLocks noGrp="1"/>
          </p:cNvSpPr>
          <p:nvPr>
            <p:ph type="body" idx="1"/>
          </p:nvPr>
        </p:nvSpPr>
        <p:spPr>
          <a:xfrm>
            <a:off x="497531" y="3429650"/>
            <a:ext cx="3055720" cy="1680819"/>
          </a:xfrm>
        </p:spPr>
        <p:txBody>
          <a:bodyPr anchor="b"/>
          <a:lstStyle>
            <a:lvl1pPr marL="0" indent="0">
              <a:buNone/>
              <a:defRPr sz="1896" b="1"/>
            </a:lvl1pPr>
            <a:lvl2pPr marL="361142" indent="0">
              <a:buNone/>
              <a:defRPr sz="1580" b="1"/>
            </a:lvl2pPr>
            <a:lvl3pPr marL="722285" indent="0">
              <a:buNone/>
              <a:defRPr sz="1422" b="1"/>
            </a:lvl3pPr>
            <a:lvl4pPr marL="1083427" indent="0">
              <a:buNone/>
              <a:defRPr sz="1264" b="1"/>
            </a:lvl4pPr>
            <a:lvl5pPr marL="1444569" indent="0">
              <a:buNone/>
              <a:defRPr sz="1264" b="1"/>
            </a:lvl5pPr>
            <a:lvl6pPr marL="1805711" indent="0">
              <a:buNone/>
              <a:defRPr sz="1264" b="1"/>
            </a:lvl6pPr>
            <a:lvl7pPr marL="2166854" indent="0">
              <a:buNone/>
              <a:defRPr sz="1264" b="1"/>
            </a:lvl7pPr>
            <a:lvl8pPr marL="2527996" indent="0">
              <a:buNone/>
              <a:defRPr sz="1264" b="1"/>
            </a:lvl8pPr>
            <a:lvl9pPr marL="2889138" indent="0">
              <a:buNone/>
              <a:defRPr sz="1264" b="1"/>
            </a:lvl9pPr>
          </a:lstStyle>
          <a:p>
            <a:pPr lvl="0"/>
            <a:r>
              <a:rPr lang="en-US"/>
              <a:t>Click to edit Master text styles</a:t>
            </a:r>
          </a:p>
        </p:txBody>
      </p:sp>
      <p:sp>
        <p:nvSpPr>
          <p:cNvPr id="4" name="Content Placeholder 3"/>
          <p:cNvSpPr>
            <a:spLocks noGrp="1"/>
          </p:cNvSpPr>
          <p:nvPr>
            <p:ph sz="half" idx="2"/>
          </p:nvPr>
        </p:nvSpPr>
        <p:spPr>
          <a:xfrm>
            <a:off x="497531" y="5110469"/>
            <a:ext cx="3055720" cy="75167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656707" y="3429650"/>
            <a:ext cx="3070769" cy="1680819"/>
          </a:xfrm>
        </p:spPr>
        <p:txBody>
          <a:bodyPr anchor="b"/>
          <a:lstStyle>
            <a:lvl1pPr marL="0" indent="0">
              <a:buNone/>
              <a:defRPr sz="1896" b="1"/>
            </a:lvl1pPr>
            <a:lvl2pPr marL="361142" indent="0">
              <a:buNone/>
              <a:defRPr sz="1580" b="1"/>
            </a:lvl2pPr>
            <a:lvl3pPr marL="722285" indent="0">
              <a:buNone/>
              <a:defRPr sz="1422" b="1"/>
            </a:lvl3pPr>
            <a:lvl4pPr marL="1083427" indent="0">
              <a:buNone/>
              <a:defRPr sz="1264" b="1"/>
            </a:lvl4pPr>
            <a:lvl5pPr marL="1444569" indent="0">
              <a:buNone/>
              <a:defRPr sz="1264" b="1"/>
            </a:lvl5pPr>
            <a:lvl6pPr marL="1805711" indent="0">
              <a:buNone/>
              <a:defRPr sz="1264" b="1"/>
            </a:lvl6pPr>
            <a:lvl7pPr marL="2166854" indent="0">
              <a:buNone/>
              <a:defRPr sz="1264" b="1"/>
            </a:lvl7pPr>
            <a:lvl8pPr marL="2527996" indent="0">
              <a:buNone/>
              <a:defRPr sz="1264" b="1"/>
            </a:lvl8pPr>
            <a:lvl9pPr marL="2889138" indent="0">
              <a:buNone/>
              <a:defRPr sz="1264" b="1"/>
            </a:lvl9pPr>
          </a:lstStyle>
          <a:p>
            <a:pPr lvl="0"/>
            <a:r>
              <a:rPr lang="en-US"/>
              <a:t>Click to edit Master text styles</a:t>
            </a:r>
          </a:p>
        </p:txBody>
      </p:sp>
      <p:sp>
        <p:nvSpPr>
          <p:cNvPr id="6" name="Content Placeholder 5"/>
          <p:cNvSpPr>
            <a:spLocks noGrp="1"/>
          </p:cNvSpPr>
          <p:nvPr>
            <p:ph sz="quarter" idx="4"/>
          </p:nvPr>
        </p:nvSpPr>
        <p:spPr>
          <a:xfrm>
            <a:off x="3656707" y="5110469"/>
            <a:ext cx="3070769" cy="75167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AC4163-FD77-4AE5-8437-BEB59F7322BA}" type="datetimeFigureOut">
              <a:rPr lang="en-US" smtClean="0"/>
              <a:t>4/21/2024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2016106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AC4163-FD77-4AE5-8437-BEB59F7322BA}" type="datetimeFigureOut">
              <a:rPr lang="en-US" smtClean="0"/>
              <a:t>4/21/2024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3826123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AC4163-FD77-4AE5-8437-BEB59F7322BA}" type="datetimeFigureOut">
              <a:rPr lang="en-US" smtClean="0"/>
              <a:t>4/21/2024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4038970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7531" y="932709"/>
            <a:ext cx="2329646" cy="3264482"/>
          </a:xfrm>
        </p:spPr>
        <p:txBody>
          <a:bodyPr anchor="b"/>
          <a:lstStyle>
            <a:lvl1pPr>
              <a:defRPr sz="2528"/>
            </a:lvl1pPr>
          </a:lstStyle>
          <a:p>
            <a:r>
              <a:rPr lang="en-US"/>
              <a:t>Click to edit Master title style</a:t>
            </a:r>
            <a:endParaRPr lang="en-US" dirty="0"/>
          </a:p>
        </p:txBody>
      </p:sp>
      <p:sp>
        <p:nvSpPr>
          <p:cNvPr id="3" name="Content Placeholder 2"/>
          <p:cNvSpPr>
            <a:spLocks noGrp="1"/>
          </p:cNvSpPr>
          <p:nvPr>
            <p:ph idx="1"/>
          </p:nvPr>
        </p:nvSpPr>
        <p:spPr>
          <a:xfrm>
            <a:off x="3070769" y="2014396"/>
            <a:ext cx="3656707" cy="9942421"/>
          </a:xfrm>
        </p:spPr>
        <p:txBody>
          <a:bodyPr/>
          <a:lstStyle>
            <a:lvl1pPr>
              <a:defRPr sz="2528"/>
            </a:lvl1pPr>
            <a:lvl2pPr>
              <a:defRPr sz="2212"/>
            </a:lvl2pPr>
            <a:lvl3pPr>
              <a:defRPr sz="1896"/>
            </a:lvl3pPr>
            <a:lvl4pPr>
              <a:defRPr sz="1580"/>
            </a:lvl4pPr>
            <a:lvl5pPr>
              <a:defRPr sz="1580"/>
            </a:lvl5pPr>
            <a:lvl6pPr>
              <a:defRPr sz="1580"/>
            </a:lvl6pPr>
            <a:lvl7pPr>
              <a:defRPr sz="1580"/>
            </a:lvl7pPr>
            <a:lvl8pPr>
              <a:defRPr sz="1580"/>
            </a:lvl8pPr>
            <a:lvl9pPr>
              <a:defRPr sz="15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97531" y="4197192"/>
            <a:ext cx="2329646" cy="7775816"/>
          </a:xfrm>
        </p:spPr>
        <p:txBody>
          <a:bodyPr/>
          <a:lstStyle>
            <a:lvl1pPr marL="0" indent="0">
              <a:buNone/>
              <a:defRPr sz="1264"/>
            </a:lvl1pPr>
            <a:lvl2pPr marL="361142" indent="0">
              <a:buNone/>
              <a:defRPr sz="1106"/>
            </a:lvl2pPr>
            <a:lvl3pPr marL="722285" indent="0">
              <a:buNone/>
              <a:defRPr sz="948"/>
            </a:lvl3pPr>
            <a:lvl4pPr marL="1083427" indent="0">
              <a:buNone/>
              <a:defRPr sz="790"/>
            </a:lvl4pPr>
            <a:lvl5pPr marL="1444569" indent="0">
              <a:buNone/>
              <a:defRPr sz="790"/>
            </a:lvl5pPr>
            <a:lvl6pPr marL="1805711" indent="0">
              <a:buNone/>
              <a:defRPr sz="790"/>
            </a:lvl6pPr>
            <a:lvl7pPr marL="2166854" indent="0">
              <a:buNone/>
              <a:defRPr sz="790"/>
            </a:lvl7pPr>
            <a:lvl8pPr marL="2527996" indent="0">
              <a:buNone/>
              <a:defRPr sz="790"/>
            </a:lvl8pPr>
            <a:lvl9pPr marL="2889138" indent="0">
              <a:buNone/>
              <a:defRPr sz="790"/>
            </a:lvl9pPr>
          </a:lstStyle>
          <a:p>
            <a:pPr lvl="0"/>
            <a:r>
              <a:rPr lang="en-US"/>
              <a:t>Click to edit Master text styles</a:t>
            </a:r>
          </a:p>
        </p:txBody>
      </p:sp>
      <p:sp>
        <p:nvSpPr>
          <p:cNvPr id="5" name="Date Placeholder 4"/>
          <p:cNvSpPr>
            <a:spLocks noGrp="1"/>
          </p:cNvSpPr>
          <p:nvPr>
            <p:ph type="dt" sz="half" idx="10"/>
          </p:nvPr>
        </p:nvSpPr>
        <p:spPr/>
        <p:txBody>
          <a:bodyPr/>
          <a:lstStyle/>
          <a:p>
            <a:fld id="{CDAC4163-FD77-4AE5-8437-BEB59F7322BA}"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3151970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7531" y="932709"/>
            <a:ext cx="2329646" cy="3264482"/>
          </a:xfrm>
        </p:spPr>
        <p:txBody>
          <a:bodyPr anchor="b"/>
          <a:lstStyle>
            <a:lvl1pPr>
              <a:defRPr sz="2528"/>
            </a:lvl1pPr>
          </a:lstStyle>
          <a:p>
            <a:r>
              <a:rPr lang="en-US"/>
              <a:t>Click to edit Master title style</a:t>
            </a:r>
            <a:endParaRPr lang="en-US" dirty="0"/>
          </a:p>
        </p:txBody>
      </p:sp>
      <p:sp>
        <p:nvSpPr>
          <p:cNvPr id="3" name="Picture Placeholder 2"/>
          <p:cNvSpPr>
            <a:spLocks noGrp="1" noChangeAspect="1"/>
          </p:cNvSpPr>
          <p:nvPr>
            <p:ph type="pic" idx="1"/>
          </p:nvPr>
        </p:nvSpPr>
        <p:spPr>
          <a:xfrm>
            <a:off x="3070769" y="2014396"/>
            <a:ext cx="3656707" cy="9942421"/>
          </a:xfrm>
        </p:spPr>
        <p:txBody>
          <a:bodyPr anchor="t"/>
          <a:lstStyle>
            <a:lvl1pPr marL="0" indent="0">
              <a:buNone/>
              <a:defRPr sz="2528"/>
            </a:lvl1pPr>
            <a:lvl2pPr marL="361142" indent="0">
              <a:buNone/>
              <a:defRPr sz="2212"/>
            </a:lvl2pPr>
            <a:lvl3pPr marL="722285" indent="0">
              <a:buNone/>
              <a:defRPr sz="1896"/>
            </a:lvl3pPr>
            <a:lvl4pPr marL="1083427" indent="0">
              <a:buNone/>
              <a:defRPr sz="1580"/>
            </a:lvl4pPr>
            <a:lvl5pPr marL="1444569" indent="0">
              <a:buNone/>
              <a:defRPr sz="1580"/>
            </a:lvl5pPr>
            <a:lvl6pPr marL="1805711" indent="0">
              <a:buNone/>
              <a:defRPr sz="1580"/>
            </a:lvl6pPr>
            <a:lvl7pPr marL="2166854" indent="0">
              <a:buNone/>
              <a:defRPr sz="1580"/>
            </a:lvl7pPr>
            <a:lvl8pPr marL="2527996" indent="0">
              <a:buNone/>
              <a:defRPr sz="1580"/>
            </a:lvl8pPr>
            <a:lvl9pPr marL="2889138" indent="0">
              <a:buNone/>
              <a:defRPr sz="1580"/>
            </a:lvl9pPr>
          </a:lstStyle>
          <a:p>
            <a:r>
              <a:rPr lang="en-US"/>
              <a:t>Click icon to add picture</a:t>
            </a:r>
            <a:endParaRPr lang="en-US" dirty="0"/>
          </a:p>
        </p:txBody>
      </p:sp>
      <p:sp>
        <p:nvSpPr>
          <p:cNvPr id="4" name="Text Placeholder 3"/>
          <p:cNvSpPr>
            <a:spLocks noGrp="1"/>
          </p:cNvSpPr>
          <p:nvPr>
            <p:ph type="body" sz="half" idx="2"/>
          </p:nvPr>
        </p:nvSpPr>
        <p:spPr>
          <a:xfrm>
            <a:off x="497531" y="4197192"/>
            <a:ext cx="2329646" cy="7775816"/>
          </a:xfrm>
        </p:spPr>
        <p:txBody>
          <a:bodyPr/>
          <a:lstStyle>
            <a:lvl1pPr marL="0" indent="0">
              <a:buNone/>
              <a:defRPr sz="1264"/>
            </a:lvl1pPr>
            <a:lvl2pPr marL="361142" indent="0">
              <a:buNone/>
              <a:defRPr sz="1106"/>
            </a:lvl2pPr>
            <a:lvl3pPr marL="722285" indent="0">
              <a:buNone/>
              <a:defRPr sz="948"/>
            </a:lvl3pPr>
            <a:lvl4pPr marL="1083427" indent="0">
              <a:buNone/>
              <a:defRPr sz="790"/>
            </a:lvl4pPr>
            <a:lvl5pPr marL="1444569" indent="0">
              <a:buNone/>
              <a:defRPr sz="790"/>
            </a:lvl5pPr>
            <a:lvl6pPr marL="1805711" indent="0">
              <a:buNone/>
              <a:defRPr sz="790"/>
            </a:lvl6pPr>
            <a:lvl7pPr marL="2166854" indent="0">
              <a:buNone/>
              <a:defRPr sz="790"/>
            </a:lvl7pPr>
            <a:lvl8pPr marL="2527996" indent="0">
              <a:buNone/>
              <a:defRPr sz="790"/>
            </a:lvl8pPr>
            <a:lvl9pPr marL="2889138" indent="0">
              <a:buNone/>
              <a:defRPr sz="790"/>
            </a:lvl9pPr>
          </a:lstStyle>
          <a:p>
            <a:pPr lvl="0"/>
            <a:r>
              <a:rPr lang="en-US"/>
              <a:t>Click to edit Master text styles</a:t>
            </a:r>
          </a:p>
        </p:txBody>
      </p:sp>
      <p:sp>
        <p:nvSpPr>
          <p:cNvPr id="5" name="Date Placeholder 4"/>
          <p:cNvSpPr>
            <a:spLocks noGrp="1"/>
          </p:cNvSpPr>
          <p:nvPr>
            <p:ph type="dt" sz="half" idx="10"/>
          </p:nvPr>
        </p:nvSpPr>
        <p:spPr/>
        <p:txBody>
          <a:bodyPr/>
          <a:lstStyle/>
          <a:p>
            <a:fld id="{CDAC4163-FD77-4AE5-8437-BEB59F7322BA}" type="datetimeFigureOut">
              <a:rPr lang="en-US" smtClean="0"/>
              <a:t>4/21/2024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4244568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C4163-FD77-4AE5-8437-BEB59F7322BA}"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86732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169049" y="744872"/>
            <a:ext cx="1557486" cy="1185641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96590" y="744872"/>
            <a:ext cx="4582170" cy="1185641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C4163-FD77-4AE5-8437-BEB59F7322BA}" type="datetimeFigureOut">
              <a:rPr lang="en-US" smtClean="0"/>
              <a:t>4/21/2024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8A435E-02F2-45B1-96F7-919685BDF428}" type="slidenum">
              <a:rPr lang="en-US" smtClean="0"/>
              <a:t>‹#›</a:t>
            </a:fld>
            <a:endParaRPr lang="en-US"/>
          </a:p>
        </p:txBody>
      </p:sp>
    </p:spTree>
    <p:extLst>
      <p:ext uri="{BB962C8B-B14F-4D97-AF65-F5344CB8AC3E}">
        <p14:creationId xmlns:p14="http://schemas.microsoft.com/office/powerpoint/2010/main" val="3560901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6590" y="744875"/>
            <a:ext cx="6229945" cy="270421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96590" y="3724360"/>
            <a:ext cx="6229945" cy="887693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96590" y="12967252"/>
            <a:ext cx="1625203" cy="744872"/>
          </a:xfrm>
          <a:prstGeom prst="rect">
            <a:avLst/>
          </a:prstGeom>
        </p:spPr>
        <p:txBody>
          <a:bodyPr vert="horz" lIns="91440" tIns="45720" rIns="91440" bIns="45720" rtlCol="0" anchor="ctr"/>
          <a:lstStyle>
            <a:lvl1pPr algn="l">
              <a:defRPr sz="948">
                <a:solidFill>
                  <a:schemeClr val="tx1">
                    <a:tint val="75000"/>
                  </a:schemeClr>
                </a:solidFill>
              </a:defRPr>
            </a:lvl1pPr>
          </a:lstStyle>
          <a:p>
            <a:fld id="{CDAC4163-FD77-4AE5-8437-BEB59F7322BA}" type="datetimeFigureOut">
              <a:rPr lang="en-US" smtClean="0"/>
              <a:t>4/21/2024</a:t>
            </a:fld>
            <a:endParaRPr lang="en-US"/>
          </a:p>
        </p:txBody>
      </p:sp>
      <p:sp>
        <p:nvSpPr>
          <p:cNvPr id="5" name="Footer Placeholder 4"/>
          <p:cNvSpPr>
            <a:spLocks noGrp="1"/>
          </p:cNvSpPr>
          <p:nvPr>
            <p:ph type="ftr" sz="quarter" idx="3"/>
          </p:nvPr>
        </p:nvSpPr>
        <p:spPr>
          <a:xfrm>
            <a:off x="2392660" y="12967252"/>
            <a:ext cx="2437805" cy="744872"/>
          </a:xfrm>
          <a:prstGeom prst="rect">
            <a:avLst/>
          </a:prstGeom>
        </p:spPr>
        <p:txBody>
          <a:bodyPr vert="horz" lIns="91440" tIns="45720" rIns="91440" bIns="45720" rtlCol="0" anchor="ctr"/>
          <a:lstStyle>
            <a:lvl1pPr algn="ctr">
              <a:defRPr sz="948">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01332" y="12967252"/>
            <a:ext cx="1625203" cy="744872"/>
          </a:xfrm>
          <a:prstGeom prst="rect">
            <a:avLst/>
          </a:prstGeom>
        </p:spPr>
        <p:txBody>
          <a:bodyPr vert="horz" lIns="91440" tIns="45720" rIns="91440" bIns="45720" rtlCol="0" anchor="ctr"/>
          <a:lstStyle>
            <a:lvl1pPr algn="r">
              <a:defRPr sz="948">
                <a:solidFill>
                  <a:schemeClr val="tx1">
                    <a:tint val="75000"/>
                  </a:schemeClr>
                </a:solidFill>
              </a:defRPr>
            </a:lvl1pPr>
          </a:lstStyle>
          <a:p>
            <a:fld id="{2E8A435E-02F2-45B1-96F7-919685BDF428}" type="slidenum">
              <a:rPr lang="en-US" smtClean="0"/>
              <a:t>‹#›</a:t>
            </a:fld>
            <a:endParaRPr lang="en-US"/>
          </a:p>
        </p:txBody>
      </p:sp>
    </p:spTree>
    <p:extLst>
      <p:ext uri="{BB962C8B-B14F-4D97-AF65-F5344CB8AC3E}">
        <p14:creationId xmlns:p14="http://schemas.microsoft.com/office/powerpoint/2010/main" val="27358906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22285" rtl="0" eaLnBrk="1" latinLnBrk="0" hangingPunct="1">
        <a:lnSpc>
          <a:spcPct val="90000"/>
        </a:lnSpc>
        <a:spcBef>
          <a:spcPct val="0"/>
        </a:spcBef>
        <a:buNone/>
        <a:defRPr sz="3476" kern="1200">
          <a:solidFill>
            <a:schemeClr val="tx1"/>
          </a:solidFill>
          <a:latin typeface="+mj-lt"/>
          <a:ea typeface="+mj-ea"/>
          <a:cs typeface="+mj-cs"/>
        </a:defRPr>
      </a:lvl1pPr>
    </p:titleStyle>
    <p:bodyStyle>
      <a:lvl1pPr marL="180571" indent="-180571" algn="l" defTabSz="722285" rtl="0" eaLnBrk="1" latinLnBrk="0" hangingPunct="1">
        <a:lnSpc>
          <a:spcPct val="90000"/>
        </a:lnSpc>
        <a:spcBef>
          <a:spcPts val="790"/>
        </a:spcBef>
        <a:buFont typeface="Arial" panose="020B0604020202020204" pitchFamily="34" charset="0"/>
        <a:buChar char="•"/>
        <a:defRPr sz="2212" kern="1200">
          <a:solidFill>
            <a:schemeClr val="tx1"/>
          </a:solidFill>
          <a:latin typeface="+mn-lt"/>
          <a:ea typeface="+mn-ea"/>
          <a:cs typeface="+mn-cs"/>
        </a:defRPr>
      </a:lvl1pPr>
      <a:lvl2pPr marL="541713" indent="-180571" algn="l" defTabSz="722285" rtl="0" eaLnBrk="1" latinLnBrk="0" hangingPunct="1">
        <a:lnSpc>
          <a:spcPct val="90000"/>
        </a:lnSpc>
        <a:spcBef>
          <a:spcPts val="395"/>
        </a:spcBef>
        <a:buFont typeface="Arial" panose="020B0604020202020204" pitchFamily="34" charset="0"/>
        <a:buChar char="•"/>
        <a:defRPr sz="1896" kern="1200">
          <a:solidFill>
            <a:schemeClr val="tx1"/>
          </a:solidFill>
          <a:latin typeface="+mn-lt"/>
          <a:ea typeface="+mn-ea"/>
          <a:cs typeface="+mn-cs"/>
        </a:defRPr>
      </a:lvl2pPr>
      <a:lvl3pPr marL="902856" indent="-180571" algn="l" defTabSz="722285" rtl="0" eaLnBrk="1" latinLnBrk="0" hangingPunct="1">
        <a:lnSpc>
          <a:spcPct val="90000"/>
        </a:lnSpc>
        <a:spcBef>
          <a:spcPts val="395"/>
        </a:spcBef>
        <a:buFont typeface="Arial" panose="020B0604020202020204" pitchFamily="34" charset="0"/>
        <a:buChar char="•"/>
        <a:defRPr sz="1580" kern="1200">
          <a:solidFill>
            <a:schemeClr val="tx1"/>
          </a:solidFill>
          <a:latin typeface="+mn-lt"/>
          <a:ea typeface="+mn-ea"/>
          <a:cs typeface="+mn-cs"/>
        </a:defRPr>
      </a:lvl3pPr>
      <a:lvl4pPr marL="1263998" indent="-180571" algn="l" defTabSz="722285" rtl="0" eaLnBrk="1" latinLnBrk="0" hangingPunct="1">
        <a:lnSpc>
          <a:spcPct val="90000"/>
        </a:lnSpc>
        <a:spcBef>
          <a:spcPts val="395"/>
        </a:spcBef>
        <a:buFont typeface="Arial" panose="020B0604020202020204" pitchFamily="34" charset="0"/>
        <a:buChar char="•"/>
        <a:defRPr sz="1422" kern="1200">
          <a:solidFill>
            <a:schemeClr val="tx1"/>
          </a:solidFill>
          <a:latin typeface="+mn-lt"/>
          <a:ea typeface="+mn-ea"/>
          <a:cs typeface="+mn-cs"/>
        </a:defRPr>
      </a:lvl4pPr>
      <a:lvl5pPr marL="1625140" indent="-180571" algn="l" defTabSz="722285" rtl="0" eaLnBrk="1" latinLnBrk="0" hangingPunct="1">
        <a:lnSpc>
          <a:spcPct val="90000"/>
        </a:lnSpc>
        <a:spcBef>
          <a:spcPts val="395"/>
        </a:spcBef>
        <a:buFont typeface="Arial" panose="020B0604020202020204" pitchFamily="34" charset="0"/>
        <a:buChar char="•"/>
        <a:defRPr sz="1422" kern="1200">
          <a:solidFill>
            <a:schemeClr val="tx1"/>
          </a:solidFill>
          <a:latin typeface="+mn-lt"/>
          <a:ea typeface="+mn-ea"/>
          <a:cs typeface="+mn-cs"/>
        </a:defRPr>
      </a:lvl5pPr>
      <a:lvl6pPr marL="1986283" indent="-180571" algn="l" defTabSz="722285" rtl="0" eaLnBrk="1" latinLnBrk="0" hangingPunct="1">
        <a:lnSpc>
          <a:spcPct val="90000"/>
        </a:lnSpc>
        <a:spcBef>
          <a:spcPts val="395"/>
        </a:spcBef>
        <a:buFont typeface="Arial" panose="020B0604020202020204" pitchFamily="34" charset="0"/>
        <a:buChar char="•"/>
        <a:defRPr sz="1422" kern="1200">
          <a:solidFill>
            <a:schemeClr val="tx1"/>
          </a:solidFill>
          <a:latin typeface="+mn-lt"/>
          <a:ea typeface="+mn-ea"/>
          <a:cs typeface="+mn-cs"/>
        </a:defRPr>
      </a:lvl6pPr>
      <a:lvl7pPr marL="2347425" indent="-180571" algn="l" defTabSz="722285" rtl="0" eaLnBrk="1" latinLnBrk="0" hangingPunct="1">
        <a:lnSpc>
          <a:spcPct val="90000"/>
        </a:lnSpc>
        <a:spcBef>
          <a:spcPts val="395"/>
        </a:spcBef>
        <a:buFont typeface="Arial" panose="020B0604020202020204" pitchFamily="34" charset="0"/>
        <a:buChar char="•"/>
        <a:defRPr sz="1422" kern="1200">
          <a:solidFill>
            <a:schemeClr val="tx1"/>
          </a:solidFill>
          <a:latin typeface="+mn-lt"/>
          <a:ea typeface="+mn-ea"/>
          <a:cs typeface="+mn-cs"/>
        </a:defRPr>
      </a:lvl7pPr>
      <a:lvl8pPr marL="2708567" indent="-180571" algn="l" defTabSz="722285" rtl="0" eaLnBrk="1" latinLnBrk="0" hangingPunct="1">
        <a:lnSpc>
          <a:spcPct val="90000"/>
        </a:lnSpc>
        <a:spcBef>
          <a:spcPts val="395"/>
        </a:spcBef>
        <a:buFont typeface="Arial" panose="020B0604020202020204" pitchFamily="34" charset="0"/>
        <a:buChar char="•"/>
        <a:defRPr sz="1422" kern="1200">
          <a:solidFill>
            <a:schemeClr val="tx1"/>
          </a:solidFill>
          <a:latin typeface="+mn-lt"/>
          <a:ea typeface="+mn-ea"/>
          <a:cs typeface="+mn-cs"/>
        </a:defRPr>
      </a:lvl8pPr>
      <a:lvl9pPr marL="3069709" indent="-180571" algn="l" defTabSz="722285" rtl="0" eaLnBrk="1" latinLnBrk="0" hangingPunct="1">
        <a:lnSpc>
          <a:spcPct val="90000"/>
        </a:lnSpc>
        <a:spcBef>
          <a:spcPts val="395"/>
        </a:spcBef>
        <a:buFont typeface="Arial" panose="020B0604020202020204" pitchFamily="34" charset="0"/>
        <a:buChar char="•"/>
        <a:defRPr sz="1422" kern="1200">
          <a:solidFill>
            <a:schemeClr val="tx1"/>
          </a:solidFill>
          <a:latin typeface="+mn-lt"/>
          <a:ea typeface="+mn-ea"/>
          <a:cs typeface="+mn-cs"/>
        </a:defRPr>
      </a:lvl9pPr>
    </p:bodyStyle>
    <p:otherStyle>
      <a:defPPr>
        <a:defRPr lang="en-US"/>
      </a:defPPr>
      <a:lvl1pPr marL="0" algn="l" defTabSz="722285" rtl="0" eaLnBrk="1" latinLnBrk="0" hangingPunct="1">
        <a:defRPr sz="1422" kern="1200">
          <a:solidFill>
            <a:schemeClr val="tx1"/>
          </a:solidFill>
          <a:latin typeface="+mn-lt"/>
          <a:ea typeface="+mn-ea"/>
          <a:cs typeface="+mn-cs"/>
        </a:defRPr>
      </a:lvl1pPr>
      <a:lvl2pPr marL="361142" algn="l" defTabSz="722285" rtl="0" eaLnBrk="1" latinLnBrk="0" hangingPunct="1">
        <a:defRPr sz="1422" kern="1200">
          <a:solidFill>
            <a:schemeClr val="tx1"/>
          </a:solidFill>
          <a:latin typeface="+mn-lt"/>
          <a:ea typeface="+mn-ea"/>
          <a:cs typeface="+mn-cs"/>
        </a:defRPr>
      </a:lvl2pPr>
      <a:lvl3pPr marL="722285" algn="l" defTabSz="722285" rtl="0" eaLnBrk="1" latinLnBrk="0" hangingPunct="1">
        <a:defRPr sz="1422" kern="1200">
          <a:solidFill>
            <a:schemeClr val="tx1"/>
          </a:solidFill>
          <a:latin typeface="+mn-lt"/>
          <a:ea typeface="+mn-ea"/>
          <a:cs typeface="+mn-cs"/>
        </a:defRPr>
      </a:lvl3pPr>
      <a:lvl4pPr marL="1083427" algn="l" defTabSz="722285" rtl="0" eaLnBrk="1" latinLnBrk="0" hangingPunct="1">
        <a:defRPr sz="1422" kern="1200">
          <a:solidFill>
            <a:schemeClr val="tx1"/>
          </a:solidFill>
          <a:latin typeface="+mn-lt"/>
          <a:ea typeface="+mn-ea"/>
          <a:cs typeface="+mn-cs"/>
        </a:defRPr>
      </a:lvl4pPr>
      <a:lvl5pPr marL="1444569" algn="l" defTabSz="722285" rtl="0" eaLnBrk="1" latinLnBrk="0" hangingPunct="1">
        <a:defRPr sz="1422" kern="1200">
          <a:solidFill>
            <a:schemeClr val="tx1"/>
          </a:solidFill>
          <a:latin typeface="+mn-lt"/>
          <a:ea typeface="+mn-ea"/>
          <a:cs typeface="+mn-cs"/>
        </a:defRPr>
      </a:lvl5pPr>
      <a:lvl6pPr marL="1805711" algn="l" defTabSz="722285" rtl="0" eaLnBrk="1" latinLnBrk="0" hangingPunct="1">
        <a:defRPr sz="1422" kern="1200">
          <a:solidFill>
            <a:schemeClr val="tx1"/>
          </a:solidFill>
          <a:latin typeface="+mn-lt"/>
          <a:ea typeface="+mn-ea"/>
          <a:cs typeface="+mn-cs"/>
        </a:defRPr>
      </a:lvl6pPr>
      <a:lvl7pPr marL="2166854" algn="l" defTabSz="722285" rtl="0" eaLnBrk="1" latinLnBrk="0" hangingPunct="1">
        <a:defRPr sz="1422" kern="1200">
          <a:solidFill>
            <a:schemeClr val="tx1"/>
          </a:solidFill>
          <a:latin typeface="+mn-lt"/>
          <a:ea typeface="+mn-ea"/>
          <a:cs typeface="+mn-cs"/>
        </a:defRPr>
      </a:lvl7pPr>
      <a:lvl8pPr marL="2527996" algn="l" defTabSz="722285" rtl="0" eaLnBrk="1" latinLnBrk="0" hangingPunct="1">
        <a:defRPr sz="1422" kern="1200">
          <a:solidFill>
            <a:schemeClr val="tx1"/>
          </a:solidFill>
          <a:latin typeface="+mn-lt"/>
          <a:ea typeface="+mn-ea"/>
          <a:cs typeface="+mn-cs"/>
        </a:defRPr>
      </a:lvl8pPr>
      <a:lvl9pPr marL="2889138" algn="l" defTabSz="722285" rtl="0" eaLnBrk="1" latinLnBrk="0" hangingPunct="1">
        <a:defRPr sz="142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pct5">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5" name="Rectangle 4"/>
          <p:cNvSpPr/>
          <p:nvPr/>
        </p:nvSpPr>
        <p:spPr>
          <a:xfrm>
            <a:off x="2904565" y="650527"/>
            <a:ext cx="4061011" cy="1384995"/>
          </a:xfrm>
          <a:prstGeom prst="rect">
            <a:avLst/>
          </a:prstGeom>
        </p:spPr>
        <p:txBody>
          <a:bodyPr wrap="square">
            <a:spAutoFit/>
          </a:bodyPr>
          <a:lstStyle/>
          <a:p>
            <a:pPr algn="ctr"/>
            <a:r>
              <a:rPr lang="en-US" sz="2800" b="1" dirty="0"/>
              <a:t>Knowledge Management (KM) System in Practice at Barclays Bank</a:t>
            </a:r>
          </a:p>
        </p:txBody>
      </p:sp>
      <p:pic>
        <p:nvPicPr>
          <p:cNvPr id="1026" name="Picture 2" descr="Barclays - Open Bank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2686050" cy="268605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88259" y="2686049"/>
            <a:ext cx="6777317" cy="1347485"/>
          </a:xfrm>
          <a:prstGeom prst="rect">
            <a:avLst/>
          </a:prstGeom>
          <a:ln>
            <a:solidFill>
              <a:schemeClr val="accent1"/>
            </a:solidFill>
          </a:ln>
        </p:spPr>
        <p:txBody>
          <a:bodyPr wrap="square">
            <a:spAutoFit/>
          </a:bodyPr>
          <a:lstStyle/>
          <a:p>
            <a:pPr algn="ctr">
              <a:lnSpc>
                <a:spcPct val="107000"/>
              </a:lnSpc>
              <a:spcAft>
                <a:spcPts val="800"/>
              </a:spcAft>
            </a:pPr>
            <a:r>
              <a:rPr lang="en-US" sz="1400" b="1" dirty="0">
                <a:effectLst/>
                <a:latin typeface="Calibri" panose="020F0502020204030204" pitchFamily="34" charset="0"/>
                <a:ea typeface="Calibri" panose="020F0502020204030204" pitchFamily="34" charset="0"/>
                <a:cs typeface="Times New Roman" panose="02020603050405020304" pitchFamily="18" charset="0"/>
              </a:rPr>
              <a:t>Purpose of the Poster Presentation: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effectLst/>
                <a:latin typeface="Calibri" panose="020F0502020204030204" pitchFamily="34" charset="0"/>
                <a:ea typeface="Calibri" panose="020F0502020204030204" pitchFamily="34" charset="0"/>
                <a:cs typeface="Times New Roman" panose="02020603050405020304" pitchFamily="18" charset="0"/>
              </a:rPr>
              <a:t>This presentation shows the improvement of Barclays Bank KM system integration in order to create a connected environment where people are made to understand and exploit knowledge, tools, and each other to ensure the generation, sharing, and application of knowledge. This drives the organizations success and innovation (Ting, 2023).</a:t>
            </a:r>
          </a:p>
        </p:txBody>
      </p:sp>
      <p:sp>
        <p:nvSpPr>
          <p:cNvPr id="11" name="Rectangle 10"/>
          <p:cNvSpPr/>
          <p:nvPr/>
        </p:nvSpPr>
        <p:spPr>
          <a:xfrm>
            <a:off x="188259" y="4262654"/>
            <a:ext cx="3227294" cy="9727984"/>
          </a:xfrm>
          <a:prstGeom prst="rect">
            <a:avLst/>
          </a:prstGeom>
          <a:ln>
            <a:solidFill>
              <a:schemeClr val="accent1"/>
            </a:solidFill>
          </a:ln>
        </p:spPr>
        <p:txBody>
          <a:bodyPr wrap="square">
            <a:spAutoFit/>
          </a:bodyPr>
          <a:lstStyle/>
          <a:p>
            <a:pPr marL="342900" marR="0" lvl="0" indent="-342900">
              <a:lnSpc>
                <a:spcPct val="107000"/>
              </a:lnSpc>
              <a:spcBef>
                <a:spcPts val="0"/>
              </a:spcBef>
              <a:spcAft>
                <a:spcPts val="800"/>
              </a:spcAft>
              <a:buFont typeface="+mj-lt"/>
              <a:buAutoNum type="arabicPeriod"/>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Connecting People to Knowledge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Tool:</a:t>
            </a:r>
            <a:r>
              <a:rPr lang="en-US" sz="1100" dirty="0">
                <a:effectLst/>
                <a:latin typeface="Calibri" panose="020F0502020204030204" pitchFamily="34" charset="0"/>
                <a:ea typeface="Calibri" panose="020F0502020204030204" pitchFamily="34" charset="0"/>
                <a:cs typeface="Times New Roman" panose="02020603050405020304" pitchFamily="18" charset="0"/>
              </a:rPr>
              <a:t> Integrated KM Platform (SharePoint/Confluence)</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Purpose:</a:t>
            </a:r>
            <a:r>
              <a:rPr lang="en-US" sz="1100" dirty="0">
                <a:effectLst/>
                <a:latin typeface="Calibri" panose="020F0502020204030204" pitchFamily="34" charset="0"/>
                <a:ea typeface="Calibri" panose="020F0502020204030204" pitchFamily="34" charset="0"/>
                <a:cs typeface="Times New Roman" panose="02020603050405020304" pitchFamily="18" charset="0"/>
              </a:rPr>
              <a:t> Central hub for sharing insights, strategies, and updates.</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Usage:</a:t>
            </a:r>
            <a:r>
              <a:rPr lang="en-US" sz="1100" dirty="0">
                <a:effectLst/>
                <a:latin typeface="Calibri" panose="020F0502020204030204" pitchFamily="34" charset="0"/>
                <a:ea typeface="Calibri" panose="020F0502020204030204" pitchFamily="34" charset="0"/>
                <a:cs typeface="Times New Roman" panose="02020603050405020304" pitchFamily="18" charset="0"/>
              </a:rPr>
              <a:t> Accessible through desktop and mobile, secured with multi-factor authentication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Valeri</a:t>
            </a:r>
            <a:r>
              <a:rPr lang="en-US" sz="1100" dirty="0">
                <a:effectLst/>
                <a:latin typeface="Calibri" panose="020F0502020204030204" pitchFamily="34" charset="0"/>
                <a:ea typeface="Calibri" panose="020F0502020204030204" pitchFamily="34" charset="0"/>
                <a:cs typeface="Times New Roman" panose="02020603050405020304" pitchFamily="18" charset="0"/>
              </a:rPr>
              <a:t>, 2023).</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Interaction:</a:t>
            </a:r>
            <a:r>
              <a:rPr lang="en-US" sz="1100" dirty="0">
                <a:effectLst/>
                <a:latin typeface="Calibri" panose="020F0502020204030204" pitchFamily="34" charset="0"/>
                <a:ea typeface="Calibri" panose="020F0502020204030204" pitchFamily="34" charset="0"/>
                <a:cs typeface="Times New Roman" panose="02020603050405020304" pitchFamily="18" charset="0"/>
              </a:rPr>
              <a:t> Syncs with existing CRM and ERP systems to streamline information flow.</a:t>
            </a:r>
          </a:p>
          <a:p>
            <a:pPr marL="342900" marR="0" lvl="0" indent="-342900">
              <a:lnSpc>
                <a:spcPct val="107000"/>
              </a:lnSpc>
              <a:spcBef>
                <a:spcPts val="0"/>
              </a:spcBef>
              <a:spcAft>
                <a:spcPts val="800"/>
              </a:spcAft>
              <a:buFont typeface="+mj-lt"/>
              <a:buAutoNum type="arabicPeriod"/>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Connecting People to Information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Tool:</a:t>
            </a:r>
            <a:r>
              <a:rPr lang="en-US" sz="1100" dirty="0">
                <a:effectLst/>
                <a:latin typeface="Calibri" panose="020F0502020204030204" pitchFamily="34" charset="0"/>
                <a:ea typeface="Calibri" panose="020F0502020204030204" pitchFamily="34" charset="0"/>
                <a:cs typeface="Times New Roman" panose="02020603050405020304" pitchFamily="18" charset="0"/>
              </a:rPr>
              <a:t> AI-driven Analytics Dashboard</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Purpose:</a:t>
            </a:r>
            <a:r>
              <a:rPr lang="en-US" sz="1100" dirty="0">
                <a:effectLst/>
                <a:latin typeface="Calibri" panose="020F0502020204030204" pitchFamily="34" charset="0"/>
                <a:ea typeface="Calibri" panose="020F0502020204030204" pitchFamily="34" charset="0"/>
                <a:cs typeface="Times New Roman" panose="02020603050405020304" pitchFamily="18" charset="0"/>
              </a:rPr>
              <a:t> Provides real-time data and predictive analytics to support decision-making.</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Usage:</a:t>
            </a:r>
            <a:r>
              <a:rPr lang="en-US" sz="1100" dirty="0">
                <a:effectLst/>
                <a:latin typeface="Calibri" panose="020F0502020204030204" pitchFamily="34" charset="0"/>
                <a:ea typeface="Calibri" panose="020F0502020204030204" pitchFamily="34" charset="0"/>
                <a:cs typeface="Times New Roman" panose="02020603050405020304" pitchFamily="18" charset="0"/>
              </a:rPr>
              <a:t> Customizable dashboards based on role and department, role-based access control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Scuotto</a:t>
            </a:r>
            <a:r>
              <a:rPr lang="en-US" sz="1100" dirty="0">
                <a:effectLst/>
                <a:latin typeface="Calibri" panose="020F0502020204030204" pitchFamily="34" charset="0"/>
                <a:ea typeface="Calibri" panose="020F0502020204030204" pitchFamily="34" charset="0"/>
                <a:cs typeface="Times New Roman" panose="02020603050405020304" pitchFamily="18" charset="0"/>
              </a:rPr>
              <a:t> et al., 2024).</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Interaction:</a:t>
            </a:r>
            <a:r>
              <a:rPr lang="en-US" sz="1100" dirty="0">
                <a:effectLst/>
                <a:latin typeface="Calibri" panose="020F0502020204030204" pitchFamily="34" charset="0"/>
                <a:ea typeface="Calibri" panose="020F0502020204030204" pitchFamily="34" charset="0"/>
                <a:cs typeface="Times New Roman" panose="02020603050405020304" pitchFamily="18" charset="0"/>
              </a:rPr>
              <a:t> Interfaces with market data feeds and internal transaction systems.</a:t>
            </a:r>
          </a:p>
          <a:p>
            <a:pPr marL="342900" marR="0" lvl="0" indent="-342900">
              <a:lnSpc>
                <a:spcPct val="107000"/>
              </a:lnSpc>
              <a:spcBef>
                <a:spcPts val="0"/>
              </a:spcBef>
              <a:spcAft>
                <a:spcPts val="800"/>
              </a:spcAft>
              <a:buFont typeface="+mj-lt"/>
              <a:buAutoNum type="arabicPeriod"/>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Connecting People to Tools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Tool:</a:t>
            </a:r>
            <a:r>
              <a:rPr lang="en-US" sz="1100" dirty="0">
                <a:effectLst/>
                <a:latin typeface="Calibri" panose="020F0502020204030204" pitchFamily="34" charset="0"/>
                <a:ea typeface="Calibri" panose="020F0502020204030204" pitchFamily="34" charset="0"/>
                <a:cs typeface="Times New Roman" panose="02020603050405020304" pitchFamily="18" charset="0"/>
              </a:rPr>
              <a:t> Cloud-based Collaboration Suite (Microsoft Teams/Google Workspace)</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Purpose:</a:t>
            </a:r>
            <a:r>
              <a:rPr lang="en-US" sz="1100" dirty="0">
                <a:effectLst/>
                <a:latin typeface="Calibri" panose="020F0502020204030204" pitchFamily="34" charset="0"/>
                <a:ea typeface="Calibri" panose="020F0502020204030204" pitchFamily="34" charset="0"/>
                <a:cs typeface="Times New Roman" panose="02020603050405020304" pitchFamily="18" charset="0"/>
              </a:rPr>
              <a:t> Facilitates collaborative work environments, virtual meetings, and document sharing.</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Usage:</a:t>
            </a:r>
            <a:r>
              <a:rPr lang="en-US" sz="1100" dirty="0">
                <a:effectLst/>
                <a:latin typeface="Calibri" panose="020F0502020204030204" pitchFamily="34" charset="0"/>
                <a:ea typeface="Calibri" panose="020F0502020204030204" pitchFamily="34" charset="0"/>
                <a:cs typeface="Times New Roman" panose="02020603050405020304" pitchFamily="18" charset="0"/>
              </a:rPr>
              <a:t> Integrated chat, video, and project management features, encrypted communications (Farooq, 2023).</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Interaction:</a:t>
            </a:r>
            <a:r>
              <a:rPr lang="en-US" sz="1100" dirty="0">
                <a:effectLst/>
                <a:latin typeface="Calibri" panose="020F0502020204030204" pitchFamily="34" charset="0"/>
                <a:ea typeface="Calibri" panose="020F0502020204030204" pitchFamily="34" charset="0"/>
                <a:cs typeface="Times New Roman" panose="02020603050405020304" pitchFamily="18" charset="0"/>
              </a:rPr>
              <a:t> Complements email and traditional communication channels.</a:t>
            </a:r>
          </a:p>
          <a:p>
            <a:pPr marL="342900" marR="0" lvl="0" indent="-342900">
              <a:lnSpc>
                <a:spcPct val="107000"/>
              </a:lnSpc>
              <a:spcBef>
                <a:spcPts val="0"/>
              </a:spcBef>
              <a:spcAft>
                <a:spcPts val="800"/>
              </a:spcAft>
              <a:buFont typeface="+mj-lt"/>
              <a:buAutoNum type="arabicPeriod"/>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Promoting Knowledge-Sharing Culture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Initiatives:</a:t>
            </a:r>
            <a:r>
              <a:rPr lang="en-US" sz="1100" dirty="0">
                <a:effectLst/>
                <a:latin typeface="Calibri" panose="020F0502020204030204" pitchFamily="34" charset="0"/>
                <a:ea typeface="Calibri" panose="020F0502020204030204" pitchFamily="34" charset="0"/>
                <a:cs typeface="Times New Roman" panose="02020603050405020304" pitchFamily="18" charset="0"/>
              </a:rPr>
              <a:t> Monthly knowledge sharing workshops,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gamified</a:t>
            </a:r>
            <a:r>
              <a:rPr lang="en-US" sz="1100" dirty="0">
                <a:effectLst/>
                <a:latin typeface="Calibri" panose="020F0502020204030204" pitchFamily="34" charset="0"/>
                <a:ea typeface="Calibri" panose="020F0502020204030204" pitchFamily="34" charset="0"/>
                <a:cs typeface="Times New Roman" panose="02020603050405020304" pitchFamily="18" charset="0"/>
              </a:rPr>
              <a:t> employee engagement programs.</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Purpose:</a:t>
            </a:r>
            <a:r>
              <a:rPr lang="en-US" sz="1100" dirty="0">
                <a:effectLst/>
                <a:latin typeface="Calibri" panose="020F0502020204030204" pitchFamily="34" charset="0"/>
                <a:ea typeface="Calibri" panose="020F0502020204030204" pitchFamily="34" charset="0"/>
                <a:cs typeface="Times New Roman" panose="02020603050405020304" pitchFamily="18" charset="0"/>
              </a:rPr>
              <a:t> Encourages continuous learning and knowledge exchange.</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Benefits:</a:t>
            </a:r>
            <a:r>
              <a:rPr lang="en-US" sz="1100" dirty="0">
                <a:effectLst/>
                <a:latin typeface="Calibri" panose="020F0502020204030204" pitchFamily="34" charset="0"/>
                <a:ea typeface="Calibri" panose="020F0502020204030204" pitchFamily="34" charset="0"/>
                <a:cs typeface="Times New Roman" panose="02020603050405020304" pitchFamily="18" charset="0"/>
              </a:rPr>
              <a:t> Enhances employee involvement and innovation, builds a supportive learning community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Arduini</a:t>
            </a:r>
            <a:r>
              <a:rPr lang="en-US" sz="1100" dirty="0">
                <a:effectLst/>
                <a:latin typeface="Calibri" panose="020F0502020204030204" pitchFamily="34" charset="0"/>
                <a:ea typeface="Calibri" panose="020F0502020204030204" pitchFamily="34" charset="0"/>
                <a:cs typeface="Times New Roman" panose="02020603050405020304" pitchFamily="18" charset="0"/>
              </a:rPr>
              <a:t> et al., 2023).</a:t>
            </a:r>
          </a:p>
        </p:txBody>
      </p:sp>
      <p:sp>
        <p:nvSpPr>
          <p:cNvPr id="14" name="Rectangle 13"/>
          <p:cNvSpPr/>
          <p:nvPr/>
        </p:nvSpPr>
        <p:spPr>
          <a:xfrm>
            <a:off x="3613151" y="4262654"/>
            <a:ext cx="3352426" cy="7892545"/>
          </a:xfrm>
          <a:prstGeom prst="rect">
            <a:avLst/>
          </a:prstGeom>
          <a:ln>
            <a:solidFill>
              <a:schemeClr val="accent1"/>
            </a:solidFill>
          </a:ln>
        </p:spPr>
        <p:txBody>
          <a:bodyPr wrap="square">
            <a:spAutoFit/>
          </a:bodyPr>
          <a:lstStyle/>
          <a:p>
            <a:pPr>
              <a:lnSpc>
                <a:spcPct val="107000"/>
              </a:lnSpc>
              <a:spcAft>
                <a:spcPts val="80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Implementation Without Excessive Resource Expenditure: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Cloud Solutions:</a:t>
            </a:r>
            <a:r>
              <a:rPr lang="en-US" sz="1100" dirty="0">
                <a:effectLst/>
                <a:latin typeface="Calibri" panose="020F0502020204030204" pitchFamily="34" charset="0"/>
                <a:ea typeface="Calibri" panose="020F0502020204030204" pitchFamily="34" charset="0"/>
                <a:cs typeface="Times New Roman" panose="02020603050405020304" pitchFamily="18" charset="0"/>
              </a:rPr>
              <a:t> Reduces the need for physical infrastructure and maintenance costs.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Open Source Tools:</a:t>
            </a:r>
            <a:r>
              <a:rPr lang="en-US" sz="1100" dirty="0">
                <a:effectLst/>
                <a:latin typeface="Calibri" panose="020F0502020204030204" pitchFamily="34" charset="0"/>
                <a:ea typeface="Calibri" panose="020F0502020204030204" pitchFamily="34" charset="0"/>
                <a:cs typeface="Times New Roman" panose="02020603050405020304" pitchFamily="18" charset="0"/>
              </a:rPr>
              <a:t> Leverages free-to-use technologies to set up forums and wikis (Chen and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Nonaka</a:t>
            </a:r>
            <a:r>
              <a:rPr lang="en-US" sz="1100" dirty="0">
                <a:effectLst/>
                <a:latin typeface="Calibri" panose="020F0502020204030204" pitchFamily="34" charset="0"/>
                <a:ea typeface="Calibri" panose="020F0502020204030204" pitchFamily="34" charset="0"/>
                <a:cs typeface="Times New Roman" panose="02020603050405020304" pitchFamily="18" charset="0"/>
              </a:rPr>
              <a:t>, 2022).</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Employee-led Training:</a:t>
            </a:r>
            <a:r>
              <a:rPr lang="en-US" sz="1100" dirty="0">
                <a:effectLst/>
                <a:latin typeface="Calibri" panose="020F0502020204030204" pitchFamily="34" charset="0"/>
                <a:ea typeface="Calibri" panose="020F0502020204030204" pitchFamily="34" charset="0"/>
                <a:cs typeface="Times New Roman" panose="02020603050405020304" pitchFamily="18" charset="0"/>
              </a:rPr>
              <a:t> Utilizes in-house experts to train peers, minimizing training costs.</a:t>
            </a:r>
          </a:p>
          <a:p>
            <a:pPr>
              <a:lnSpc>
                <a:spcPct val="107000"/>
              </a:lnSpc>
              <a:spcAft>
                <a:spcPts val="80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Commercialization of Accumulated Knowledge: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Data Monetization:</a:t>
            </a:r>
            <a:r>
              <a:rPr lang="en-US" sz="1100" dirty="0">
                <a:effectLst/>
                <a:latin typeface="Calibri" panose="020F0502020204030204" pitchFamily="34" charset="0"/>
                <a:ea typeface="Calibri" panose="020F0502020204030204" pitchFamily="34" charset="0"/>
                <a:cs typeface="Times New Roman" panose="02020603050405020304" pitchFamily="18" charset="0"/>
              </a:rPr>
              <a:t> Selling insights derived from aggregated customer data to market research firms (Chen and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Nonaka</a:t>
            </a:r>
            <a:r>
              <a:rPr lang="en-US" sz="1100" dirty="0">
                <a:effectLst/>
                <a:latin typeface="Calibri" panose="020F0502020204030204" pitchFamily="34" charset="0"/>
                <a:ea typeface="Calibri" panose="020F0502020204030204" pitchFamily="34" charset="0"/>
                <a:cs typeface="Times New Roman" panose="02020603050405020304" pitchFamily="18" charset="0"/>
              </a:rPr>
              <a:t>, 2022).</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Licensing KM Tools:</a:t>
            </a:r>
            <a:r>
              <a:rPr lang="en-US" sz="1100" dirty="0">
                <a:effectLst/>
                <a:latin typeface="Calibri" panose="020F0502020204030204" pitchFamily="34" charset="0"/>
                <a:ea typeface="Calibri" panose="020F0502020204030204" pitchFamily="34" charset="0"/>
                <a:cs typeface="Times New Roman" panose="02020603050405020304" pitchFamily="18" charset="0"/>
              </a:rPr>
              <a:t> Offering proprietary KM tools developed in-house to other businesses.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Consultancy Services:</a:t>
            </a:r>
            <a:r>
              <a:rPr lang="en-US" sz="1100" dirty="0">
                <a:effectLst/>
                <a:latin typeface="Calibri" panose="020F0502020204030204" pitchFamily="34" charset="0"/>
                <a:ea typeface="Calibri" panose="020F0502020204030204" pitchFamily="34" charset="0"/>
                <a:cs typeface="Times New Roman" panose="02020603050405020304" pitchFamily="18" charset="0"/>
              </a:rPr>
              <a:t> Providing KM consulting based on Barclays’ successful practices to other organizations.</a:t>
            </a:r>
          </a:p>
          <a:p>
            <a:pPr>
              <a:lnSpc>
                <a:spcPct val="107000"/>
              </a:lnSpc>
              <a:spcAft>
                <a:spcPts val="80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Evaluation of KM Framework:</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Potential Benefits: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Improved operational efficiency and decision-making.</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Enhanced customer satisfaction through personalized services (Chen and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Nonaka</a:t>
            </a:r>
            <a:r>
              <a:rPr lang="en-US" sz="1100" dirty="0">
                <a:effectLst/>
                <a:latin typeface="Calibri" panose="020F0502020204030204" pitchFamily="34" charset="0"/>
                <a:ea typeface="Calibri" panose="020F0502020204030204" pitchFamily="34" charset="0"/>
                <a:cs typeface="Times New Roman" panose="02020603050405020304" pitchFamily="18" charset="0"/>
              </a:rPr>
              <a:t>, 2022).</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Increased employee productivity and innovation.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Potential Drawbacks: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Initial resistance to new tools and processes.</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Ongoing costs associated with training and system updates (Chen and </a:t>
            </a:r>
            <a:r>
              <a:rPr lang="en-US" sz="1100" dirty="0" err="1">
                <a:effectLst/>
                <a:latin typeface="Calibri" panose="020F0502020204030204" pitchFamily="34" charset="0"/>
                <a:ea typeface="Calibri" panose="020F0502020204030204" pitchFamily="34" charset="0"/>
                <a:cs typeface="Times New Roman" panose="02020603050405020304" pitchFamily="18" charset="0"/>
              </a:rPr>
              <a:t>Nonaka</a:t>
            </a:r>
            <a:r>
              <a:rPr lang="en-US" sz="1100" dirty="0">
                <a:effectLst/>
                <a:latin typeface="Calibri" panose="020F0502020204030204" pitchFamily="34" charset="0"/>
                <a:ea typeface="Calibri" panose="020F0502020204030204" pitchFamily="34" charset="0"/>
                <a:cs typeface="Times New Roman" panose="02020603050405020304" pitchFamily="18" charset="0"/>
              </a:rPr>
              <a:t>, 2022).</a:t>
            </a:r>
          </a:p>
          <a:p>
            <a:pPr marL="742950" marR="0" lvl="1" indent="-285750">
              <a:lnSpc>
                <a:spcPct val="107000"/>
              </a:lnSpc>
              <a:spcBef>
                <a:spcPts val="0"/>
              </a:spcBef>
              <a:spcAft>
                <a:spcPts val="800"/>
              </a:spcAft>
              <a:buSzPts val="1000"/>
              <a:buFont typeface="Symbol" panose="05050102010706020507" pitchFamily="18" charset="2"/>
              <a:buChar char=""/>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Security risks associated with data sharing and new technologies</a:t>
            </a:r>
          </a:p>
        </p:txBody>
      </p:sp>
      <p:pic>
        <p:nvPicPr>
          <p:cNvPr id="15" name="Picture 14"/>
          <p:cNvPicPr>
            <a:picLocks noChangeAspect="1"/>
          </p:cNvPicPr>
          <p:nvPr/>
        </p:nvPicPr>
        <p:blipFill>
          <a:blip r:embed="rId3"/>
          <a:stretch>
            <a:fillRect/>
          </a:stretch>
        </p:blipFill>
        <p:spPr>
          <a:xfrm>
            <a:off x="3622206" y="12384318"/>
            <a:ext cx="3343370" cy="1372449"/>
          </a:xfrm>
          <a:prstGeom prst="rect">
            <a:avLst/>
          </a:prstGeom>
        </p:spPr>
      </p:pic>
      <p:sp>
        <p:nvSpPr>
          <p:cNvPr id="2" name="TextBox 1">
            <a:extLst>
              <a:ext uri="{FF2B5EF4-FFF2-40B4-BE49-F238E27FC236}">
                <a16:creationId xmlns:a16="http://schemas.microsoft.com/office/drawing/2014/main" id="{396935AA-A6A3-0EF9-9CD7-48261E07A73F}"/>
              </a:ext>
            </a:extLst>
          </p:cNvPr>
          <p:cNvSpPr txBox="1"/>
          <p:nvPr/>
        </p:nvSpPr>
        <p:spPr>
          <a:xfrm>
            <a:off x="3673103" y="1945287"/>
            <a:ext cx="3550022" cy="830997"/>
          </a:xfrm>
          <a:prstGeom prst="rect">
            <a:avLst/>
          </a:prstGeom>
          <a:noFill/>
        </p:spPr>
        <p:txBody>
          <a:bodyPr wrap="square" rtlCol="0">
            <a:spAutoFit/>
          </a:bodyPr>
          <a:lstStyle/>
          <a:p>
            <a:r>
              <a:rPr lang="en-GB" sz="2400" b="1" dirty="0"/>
              <a:t>Diana Decheva </a:t>
            </a:r>
          </a:p>
          <a:p>
            <a:r>
              <a:rPr lang="en-GB" sz="2400" b="1" dirty="0"/>
              <a:t>Student ID 2129230</a:t>
            </a:r>
          </a:p>
        </p:txBody>
      </p:sp>
      <p:sp>
        <p:nvSpPr>
          <p:cNvPr id="3" name="TextBox 2">
            <a:extLst>
              <a:ext uri="{FF2B5EF4-FFF2-40B4-BE49-F238E27FC236}">
                <a16:creationId xmlns:a16="http://schemas.microsoft.com/office/drawing/2014/main" id="{C95CB387-6879-0AA1-5DD5-C99AC5D94013}"/>
              </a:ext>
            </a:extLst>
          </p:cNvPr>
          <p:cNvSpPr txBox="1"/>
          <p:nvPr/>
        </p:nvSpPr>
        <p:spPr>
          <a:xfrm>
            <a:off x="3982544" y="247166"/>
            <a:ext cx="2329543" cy="461665"/>
          </a:xfrm>
          <a:prstGeom prst="rect">
            <a:avLst/>
          </a:prstGeom>
          <a:noFill/>
        </p:spPr>
        <p:txBody>
          <a:bodyPr wrap="square" rtlCol="0">
            <a:spAutoFit/>
          </a:bodyPr>
          <a:lstStyle/>
          <a:p>
            <a:r>
              <a:rPr lang="en-GB" sz="2400" b="1" dirty="0"/>
              <a:t>BMSW5106</a:t>
            </a:r>
          </a:p>
        </p:txBody>
      </p:sp>
    </p:spTree>
    <p:extLst>
      <p:ext uri="{BB962C8B-B14F-4D97-AF65-F5344CB8AC3E}">
        <p14:creationId xmlns:p14="http://schemas.microsoft.com/office/powerpoint/2010/main" val="22933774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TotalTime>
  <Words>470</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Symbol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Diana Nikolaeva Decheva (2129230)</cp:lastModifiedBy>
  <cp:revision>2</cp:revision>
  <dcterms:created xsi:type="dcterms:W3CDTF">2024-04-21T08:37:48Z</dcterms:created>
  <dcterms:modified xsi:type="dcterms:W3CDTF">2024-04-21T11:35:29Z</dcterms:modified>
</cp:coreProperties>
</file>