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9" r:id="rId4"/>
    <p:sldId id="260" r:id="rId5"/>
    <p:sldId id="261" r:id="rId6"/>
    <p:sldId id="262" r:id="rId7"/>
    <p:sldId id="258"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7CCD0-EA6D-430E-865C-84F85BDBC1AB}" v="794" dt="2023-05-08T16:52:28.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01032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572116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710691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89982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375829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48205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76575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71164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45870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87349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5/18/2023</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5950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5/18/2023</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405700742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e.reuters.com/article/us-rstrnt-brnd-burger-king-packaging-idINKBN2771C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direct.com/science/article/pii/S2666412721000167#sec0002" TargetMode="External"/><Relationship Id="rId2" Type="http://schemas.openxmlformats.org/officeDocument/2006/relationships/hyperlink" Target="https://ellenmacarthurfoundation.org/londons-circular-food-pioneer-projects" TargetMode="External"/><Relationship Id="rId1" Type="http://schemas.openxmlformats.org/officeDocument/2006/relationships/slideLayout" Target="../slideLayouts/slideLayout2.xml"/><Relationship Id="rId5" Type="http://schemas.openxmlformats.org/officeDocument/2006/relationships/hyperlink" Target="https://www.weforum.org/agenda/2020/12/circular-economy-examples-ikea-burger-king-adidas/" TargetMode="External"/><Relationship Id="rId4" Type="http://schemas.openxmlformats.org/officeDocument/2006/relationships/hyperlink" Target="https://www.linkedin.com/advice/1/what-main-challenges-opportunities-bioplastics#:~:text=Bioplastics%20are%20materials%20derived%20from%20renewable%20sources%2C%20such,resources%20are%20reused%20and%20recycled%20instead%20of%20discard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67966" y="1135530"/>
            <a:ext cx="4016188" cy="2892612"/>
          </a:xfrm>
        </p:spPr>
        <p:txBody>
          <a:bodyPr>
            <a:normAutofit/>
          </a:bodyPr>
          <a:lstStyle/>
          <a:p>
            <a:r>
              <a:rPr lang="en-GB" sz="4000" dirty="0"/>
              <a:t>Assignment 2</a:t>
            </a:r>
          </a:p>
        </p:txBody>
      </p:sp>
      <p:sp>
        <p:nvSpPr>
          <p:cNvPr id="3" name="Subtitle 2"/>
          <p:cNvSpPr>
            <a:spLocks noGrp="1"/>
          </p:cNvSpPr>
          <p:nvPr>
            <p:ph type="subTitle" idx="1"/>
          </p:nvPr>
        </p:nvSpPr>
        <p:spPr>
          <a:xfrm>
            <a:off x="8141707" y="4793129"/>
            <a:ext cx="2868706" cy="1563219"/>
          </a:xfrm>
        </p:spPr>
        <p:txBody>
          <a:bodyPr vert="horz" lIns="91440" tIns="45720" rIns="91440" bIns="45720" rtlCol="0" anchor="t">
            <a:normAutofit/>
          </a:bodyPr>
          <a:lstStyle/>
          <a:p>
            <a:r>
              <a:rPr lang="en-GB" sz="1200" dirty="0"/>
              <a:t>By kyle price 2104138</a:t>
            </a:r>
          </a:p>
        </p:txBody>
      </p:sp>
      <p:pic>
        <p:nvPicPr>
          <p:cNvPr id="4" name="Picture 3" descr="Cloudy oil paint art">
            <a:extLst>
              <a:ext uri="{FF2B5EF4-FFF2-40B4-BE49-F238E27FC236}">
                <a16:creationId xmlns:a16="http://schemas.microsoft.com/office/drawing/2014/main" id="{D52F9C86-7DA5-6B3A-E5D2-F3B45DB138EA}"/>
              </a:ext>
            </a:extLst>
          </p:cNvPr>
          <p:cNvPicPr>
            <a:picLocks noChangeAspect="1"/>
          </p:cNvPicPr>
          <p:nvPr/>
        </p:nvPicPr>
        <p:blipFill rotWithShape="1">
          <a:blip r:embed="rId2"/>
          <a:srcRect r="32792" b="-4"/>
          <a:stretch/>
        </p:blipFill>
        <p:spPr>
          <a:xfrm>
            <a:off x="20" y="-1"/>
            <a:ext cx="6915093" cy="685800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46659-E73F-1C12-6CA3-3EC7F30694F6}"/>
              </a:ext>
            </a:extLst>
          </p:cNvPr>
          <p:cNvSpPr>
            <a:spLocks noGrp="1"/>
          </p:cNvSpPr>
          <p:nvPr>
            <p:ph type="title"/>
          </p:nvPr>
        </p:nvSpPr>
        <p:spPr/>
        <p:txBody>
          <a:bodyPr/>
          <a:lstStyle/>
          <a:p>
            <a:r>
              <a:rPr lang="en-GB" dirty="0"/>
              <a:t>Basics of circular economy</a:t>
            </a:r>
          </a:p>
        </p:txBody>
      </p:sp>
      <p:sp>
        <p:nvSpPr>
          <p:cNvPr id="3" name="Content Placeholder 2">
            <a:extLst>
              <a:ext uri="{FF2B5EF4-FFF2-40B4-BE49-F238E27FC236}">
                <a16:creationId xmlns:a16="http://schemas.microsoft.com/office/drawing/2014/main" id="{B8C6CB4B-5B7F-ECBA-A4A1-AA81FD637980}"/>
              </a:ext>
            </a:extLst>
          </p:cNvPr>
          <p:cNvSpPr>
            <a:spLocks noGrp="1"/>
          </p:cNvSpPr>
          <p:nvPr>
            <p:ph idx="1"/>
          </p:nvPr>
        </p:nvSpPr>
        <p:spPr/>
        <p:txBody>
          <a:bodyPr vert="horz" lIns="91440" tIns="45720" rIns="91440" bIns="45720" rtlCol="0" anchor="t">
            <a:normAutofit/>
          </a:bodyPr>
          <a:lstStyle/>
          <a:p>
            <a:r>
              <a:rPr lang="en-GB" dirty="0"/>
              <a:t>Circular economy is the idea that companies can cut down on waste materials from items being developed and possibly reusing old assets in the ability to reuse the materials where possible and cut down on waste from old products being thrown out "</a:t>
            </a:r>
            <a:r>
              <a:rPr lang="en-GB" dirty="0">
                <a:solidFill>
                  <a:srgbClr val="2F2F46"/>
                </a:solidFill>
                <a:ea typeface="+mn-lt"/>
                <a:cs typeface="+mn-lt"/>
              </a:rPr>
              <a:t>Avoidable food waste is eliminated, and unavoidable food waste is recycled back into productive uses" these are the words from the Ellen Mcarthur foundation on circular economy specifically in the food chain business</a:t>
            </a:r>
            <a:endParaRPr lang="en-GB" dirty="0"/>
          </a:p>
        </p:txBody>
      </p:sp>
    </p:spTree>
    <p:extLst>
      <p:ext uri="{BB962C8B-B14F-4D97-AF65-F5344CB8AC3E}">
        <p14:creationId xmlns:p14="http://schemas.microsoft.com/office/powerpoint/2010/main" val="3607623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85391-203B-A9D0-BADF-12CDD9017CF9}"/>
              </a:ext>
            </a:extLst>
          </p:cNvPr>
          <p:cNvSpPr>
            <a:spLocks noGrp="1"/>
          </p:cNvSpPr>
          <p:nvPr>
            <p:ph type="title"/>
          </p:nvPr>
        </p:nvSpPr>
        <p:spPr/>
        <p:txBody>
          <a:bodyPr/>
          <a:lstStyle/>
          <a:p>
            <a:r>
              <a:rPr lang="en-GB" dirty="0"/>
              <a:t>Why I believe we should become more circular</a:t>
            </a:r>
          </a:p>
        </p:txBody>
      </p:sp>
      <p:sp>
        <p:nvSpPr>
          <p:cNvPr id="3" name="Content Placeholder 2">
            <a:extLst>
              <a:ext uri="{FF2B5EF4-FFF2-40B4-BE49-F238E27FC236}">
                <a16:creationId xmlns:a16="http://schemas.microsoft.com/office/drawing/2014/main" id="{CC45A627-65C7-CF07-8E4F-7A0A5918D7FC}"/>
              </a:ext>
            </a:extLst>
          </p:cNvPr>
          <p:cNvSpPr>
            <a:spLocks noGrp="1"/>
          </p:cNvSpPr>
          <p:nvPr>
            <p:ph idx="1"/>
          </p:nvPr>
        </p:nvSpPr>
        <p:spPr/>
        <p:txBody>
          <a:bodyPr vert="horz" lIns="91440" tIns="45720" rIns="91440" bIns="45720" rtlCol="0" anchor="t">
            <a:normAutofit/>
          </a:bodyPr>
          <a:lstStyle/>
          <a:p>
            <a:r>
              <a:rPr lang="en-GB" dirty="0"/>
              <a:t>"</a:t>
            </a:r>
            <a:r>
              <a:rPr lang="en-GB" dirty="0">
                <a:solidFill>
                  <a:srgbClr val="2E2E2E"/>
                </a:solidFill>
                <a:ea typeface="+mn-lt"/>
                <a:cs typeface="+mn-lt"/>
              </a:rPr>
              <a:t>an approach to innovation that seeks sustainable solutions to human challenges," The author Erick Hungaro Arruda believes this is the essential idea to why companies are becoming circular, but I believe it would be beneficial to us because we can cut down on waste materials from building our products and that’s without implementing a buy back scheme to allows us to recycle and resell products, we have previously made profits on.</a:t>
            </a:r>
            <a:endParaRPr lang="en-US" dirty="0">
              <a:ea typeface="+mn-lt"/>
              <a:cs typeface="+mn-lt"/>
            </a:endParaRPr>
          </a:p>
        </p:txBody>
      </p:sp>
    </p:spTree>
    <p:extLst>
      <p:ext uri="{BB962C8B-B14F-4D97-AF65-F5344CB8AC3E}">
        <p14:creationId xmlns:p14="http://schemas.microsoft.com/office/powerpoint/2010/main" val="2522018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BE4F2-6026-D0B6-171D-C9FB910D9DFF}"/>
              </a:ext>
            </a:extLst>
          </p:cNvPr>
          <p:cNvSpPr>
            <a:spLocks noGrp="1"/>
          </p:cNvSpPr>
          <p:nvPr>
            <p:ph type="title"/>
          </p:nvPr>
        </p:nvSpPr>
        <p:spPr/>
        <p:txBody>
          <a:bodyPr/>
          <a:lstStyle/>
          <a:p>
            <a:r>
              <a:rPr lang="en-GB" dirty="0"/>
              <a:t>Bioplastics </a:t>
            </a:r>
          </a:p>
        </p:txBody>
      </p:sp>
      <p:sp>
        <p:nvSpPr>
          <p:cNvPr id="3" name="Content Placeholder 2">
            <a:extLst>
              <a:ext uri="{FF2B5EF4-FFF2-40B4-BE49-F238E27FC236}">
                <a16:creationId xmlns:a16="http://schemas.microsoft.com/office/drawing/2014/main" id="{3B37A9AD-B96E-6E8D-3C60-0A36EDC95CB5}"/>
              </a:ext>
            </a:extLst>
          </p:cNvPr>
          <p:cNvSpPr>
            <a:spLocks noGrp="1"/>
          </p:cNvSpPr>
          <p:nvPr>
            <p:ph idx="1"/>
          </p:nvPr>
        </p:nvSpPr>
        <p:spPr/>
        <p:txBody>
          <a:bodyPr vert="horz" lIns="91440" tIns="45720" rIns="91440" bIns="45720" rtlCol="0" anchor="t">
            <a:normAutofit/>
          </a:bodyPr>
          <a:lstStyle/>
          <a:p>
            <a:r>
              <a:rPr lang="en-GB" dirty="0">
                <a:solidFill>
                  <a:schemeClr val="tx1"/>
                </a:solidFill>
              </a:rPr>
              <a:t>"</a:t>
            </a:r>
            <a:r>
              <a:rPr lang="en-GB" dirty="0">
                <a:solidFill>
                  <a:schemeClr val="tx1"/>
                </a:solidFill>
                <a:latin typeface="Avenir Next LT Pro"/>
                <a:cs typeface="Arial"/>
              </a:rPr>
              <a:t>Bioplastics are materials derived from renewable sources, such as plants, algae, or waste, that can replace conventional plastics made from fossil fuels." We can adapt this style of manufacturing by finding a new source for the supplies or building our own factory to create it for us so that we can remain completely circular and build products out of materials that increase the longevity of the company</a:t>
            </a:r>
            <a:endParaRPr lang="en-GB" dirty="0">
              <a:solidFill>
                <a:schemeClr val="tx1"/>
              </a:solidFill>
              <a:latin typeface="Avenir Next LT Pro"/>
            </a:endParaRPr>
          </a:p>
        </p:txBody>
      </p:sp>
    </p:spTree>
    <p:extLst>
      <p:ext uri="{BB962C8B-B14F-4D97-AF65-F5344CB8AC3E}">
        <p14:creationId xmlns:p14="http://schemas.microsoft.com/office/powerpoint/2010/main" val="1159571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9FBE5-9CE7-38D8-38B2-25F32E140C8C}"/>
              </a:ext>
            </a:extLst>
          </p:cNvPr>
          <p:cNvSpPr>
            <a:spLocks noGrp="1"/>
          </p:cNvSpPr>
          <p:nvPr>
            <p:ph type="title"/>
          </p:nvPr>
        </p:nvSpPr>
        <p:spPr/>
        <p:txBody>
          <a:bodyPr/>
          <a:lstStyle/>
          <a:p>
            <a:r>
              <a:rPr lang="en-GB" dirty="0"/>
              <a:t>Buy back system</a:t>
            </a:r>
          </a:p>
        </p:txBody>
      </p:sp>
      <p:sp>
        <p:nvSpPr>
          <p:cNvPr id="3" name="Content Placeholder 2">
            <a:extLst>
              <a:ext uri="{FF2B5EF4-FFF2-40B4-BE49-F238E27FC236}">
                <a16:creationId xmlns:a16="http://schemas.microsoft.com/office/drawing/2014/main" id="{6B0C1442-8929-A9A9-0D56-D2826AAF9D97}"/>
              </a:ext>
            </a:extLst>
          </p:cNvPr>
          <p:cNvSpPr>
            <a:spLocks noGrp="1"/>
          </p:cNvSpPr>
          <p:nvPr>
            <p:ph idx="1"/>
          </p:nvPr>
        </p:nvSpPr>
        <p:spPr/>
        <p:txBody>
          <a:bodyPr vert="horz" lIns="91440" tIns="45720" rIns="91440" bIns="45720" rtlCol="0" anchor="t">
            <a:normAutofit/>
          </a:bodyPr>
          <a:lstStyle/>
          <a:p>
            <a:r>
              <a:rPr lang="en-GB" dirty="0">
                <a:solidFill>
                  <a:schemeClr val="tx1"/>
                </a:solidFill>
              </a:rPr>
              <a:t>"</a:t>
            </a:r>
            <a:r>
              <a:rPr lang="en-GB" dirty="0">
                <a:solidFill>
                  <a:schemeClr val="tx1"/>
                </a:solidFill>
                <a:ea typeface="+mn-lt"/>
                <a:cs typeface="+mn-lt"/>
              </a:rPr>
              <a:t>Global takeaway brand </a:t>
            </a:r>
            <a:r>
              <a:rPr lang="en-GB" dirty="0">
                <a:solidFill>
                  <a:schemeClr val="tx1"/>
                </a:solidFill>
                <a:ea typeface="+mn-lt"/>
                <a:cs typeface="+mn-lt"/>
                <a:hlinkClick r:id="rId2">
                  <a:extLst>
                    <a:ext uri="{A12FA001-AC4F-418D-AE19-62706E023703}">
                      <ahyp:hlinkClr xmlns:ahyp="http://schemas.microsoft.com/office/drawing/2018/hyperlinkcolor" val="tx"/>
                    </a:ext>
                  </a:extLst>
                </a:hlinkClick>
              </a:rPr>
              <a:t>Burger King has unveiled a solution in the form of reusable packaging intended to reduce the amount of waste it generates</a:t>
            </a:r>
            <a:r>
              <a:rPr lang="en-GB" dirty="0">
                <a:solidFill>
                  <a:schemeClr val="tx1"/>
                </a:solidFill>
                <a:ea typeface="+mn-lt"/>
                <a:cs typeface="+mn-lt"/>
              </a:rPr>
              <a:t>." We can use something like this for us buy offering to buy back items from customers and recycling the materials from the old items or something like </a:t>
            </a:r>
            <a:r>
              <a:rPr lang="en-GB" err="1">
                <a:solidFill>
                  <a:schemeClr val="tx1"/>
                </a:solidFill>
                <a:ea typeface="+mn-lt"/>
                <a:cs typeface="+mn-lt"/>
              </a:rPr>
              <a:t>ikea</a:t>
            </a:r>
            <a:r>
              <a:rPr lang="en-GB" dirty="0">
                <a:solidFill>
                  <a:schemeClr val="tx1"/>
                </a:solidFill>
                <a:ea typeface="+mn-lt"/>
                <a:cs typeface="+mn-lt"/>
              </a:rPr>
              <a:t> where we can fix the old phones and sell them for lower rates, "IKEA’s first-ever second-hand store." And "</a:t>
            </a:r>
            <a:r>
              <a:rPr lang="en-GB" err="1">
                <a:solidFill>
                  <a:schemeClr val="tx1"/>
                </a:solidFill>
                <a:latin typeface="Avenir Next LT Pro"/>
                <a:ea typeface="Calibri"/>
                <a:cs typeface="Calibri"/>
              </a:rPr>
              <a:t>TerraCycle</a:t>
            </a:r>
            <a:r>
              <a:rPr lang="en-GB" dirty="0">
                <a:solidFill>
                  <a:schemeClr val="tx1"/>
                </a:solidFill>
                <a:latin typeface="Avenir Next LT Pro"/>
                <a:ea typeface="Calibri"/>
                <a:cs typeface="Calibri"/>
              </a:rPr>
              <a:t> and UPS, the maker has launched a special recycling incentive. Customers can return old pairs of Thousand Fell shoes back to the manufacturer."</a:t>
            </a:r>
          </a:p>
        </p:txBody>
      </p:sp>
    </p:spTree>
    <p:extLst>
      <p:ext uri="{BB962C8B-B14F-4D97-AF65-F5344CB8AC3E}">
        <p14:creationId xmlns:p14="http://schemas.microsoft.com/office/powerpoint/2010/main" val="69932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6FC64-4FB7-C825-C84A-1D2194CC6782}"/>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7B163CD-55D5-F6FB-472E-F87A38C6FCD9}"/>
              </a:ext>
            </a:extLst>
          </p:cNvPr>
          <p:cNvSpPr>
            <a:spLocks noGrp="1"/>
          </p:cNvSpPr>
          <p:nvPr>
            <p:ph idx="1"/>
          </p:nvPr>
        </p:nvSpPr>
        <p:spPr/>
        <p:txBody>
          <a:bodyPr vert="horz" lIns="91440" tIns="45720" rIns="91440" bIns="45720" rtlCol="0" anchor="t">
            <a:normAutofit/>
          </a:bodyPr>
          <a:lstStyle/>
          <a:p>
            <a:r>
              <a:rPr lang="en-GB" dirty="0"/>
              <a:t>I think this move towards a more circular economy is beneficial to us and this company because it allows us to move towards a more diverse customer base and allows us to not only increase the longevity of the company by using less resources but to also do </a:t>
            </a:r>
            <a:r>
              <a:rPr lang="en-GB"/>
              <a:t>better</a:t>
            </a:r>
            <a:r>
              <a:rPr lang="en-GB" dirty="0"/>
              <a:t> for the </a:t>
            </a:r>
            <a:r>
              <a:rPr lang="en-GB"/>
              <a:t>environment</a:t>
            </a:r>
            <a:r>
              <a:rPr lang="en-GB" dirty="0"/>
              <a:t> by using less resources</a:t>
            </a:r>
          </a:p>
        </p:txBody>
      </p:sp>
    </p:spTree>
    <p:extLst>
      <p:ext uri="{BB962C8B-B14F-4D97-AF65-F5344CB8AC3E}">
        <p14:creationId xmlns:p14="http://schemas.microsoft.com/office/powerpoint/2010/main" val="501380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6D09-1ABF-1EBD-68A2-2A7554C222D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43D4636-8ADA-47F3-B52E-E98F54753CCA}"/>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hlinkClick r:id="rId2"/>
              </a:rPr>
              <a:t>https://ellenmacarthurfoundation.org/londons-circular-food-pioneer-projects</a:t>
            </a:r>
            <a:endParaRPr lang="en-GB"/>
          </a:p>
          <a:p>
            <a:pPr>
              <a:buClr>
                <a:srgbClr val="B8BDAD"/>
              </a:buClr>
            </a:pPr>
            <a:r>
              <a:rPr lang="en-GB" dirty="0">
                <a:ea typeface="+mn-lt"/>
                <a:cs typeface="+mn-lt"/>
                <a:hlinkClick r:id="rId3"/>
              </a:rPr>
              <a:t>https://www.sciencedirect.com/science/article/pii/S2666412721000167#sec0002</a:t>
            </a:r>
          </a:p>
          <a:p>
            <a:pPr>
              <a:buClr>
                <a:srgbClr val="B8BDAD"/>
              </a:buClr>
            </a:pPr>
            <a:r>
              <a:rPr lang="en-GB" dirty="0">
                <a:ea typeface="+mn-lt"/>
                <a:cs typeface="+mn-lt"/>
                <a:hlinkClick r:id="rId4"/>
              </a:rPr>
              <a:t>https://www.linkedin.com/advice/1/what-main-challenges-opportunities-bioplastics#:~:text=Bioplastics%20are%20materials%20derived%20from%20renewable%20sources%2C%20such,resources%20are%20reused%20and%20recycled%20instead%20of%20discarded</a:t>
            </a:r>
            <a:r>
              <a:rPr lang="en-GB" dirty="0">
                <a:ea typeface="+mn-lt"/>
                <a:cs typeface="+mn-lt"/>
              </a:rPr>
              <a:t>.</a:t>
            </a:r>
          </a:p>
          <a:p>
            <a:pPr>
              <a:buClr>
                <a:srgbClr val="B8BDAD"/>
              </a:buClr>
            </a:pPr>
            <a:r>
              <a:rPr lang="en-GB" dirty="0">
                <a:ea typeface="+mn-lt"/>
                <a:cs typeface="+mn-lt"/>
                <a:hlinkClick r:id="rId5"/>
              </a:rPr>
              <a:t>https://www.weforum.org/agenda/2020/12/circular-economy-examples-ikea-burger-king-adidas/</a:t>
            </a:r>
          </a:p>
          <a:p>
            <a:pPr>
              <a:buClr>
                <a:srgbClr val="B8BDAD"/>
              </a:buClr>
            </a:pPr>
            <a:endParaRPr lang="en-GB" dirty="0">
              <a:ea typeface="+mn-lt"/>
              <a:cs typeface="+mn-lt"/>
            </a:endParaRPr>
          </a:p>
        </p:txBody>
      </p:sp>
    </p:spTree>
    <p:extLst>
      <p:ext uri="{BB962C8B-B14F-4D97-AF65-F5344CB8AC3E}">
        <p14:creationId xmlns:p14="http://schemas.microsoft.com/office/powerpoint/2010/main" val="2029074731"/>
      </p:ext>
    </p:extLst>
  </p:cSld>
  <p:clrMapOvr>
    <a:masterClrMapping/>
  </p:clrMapOvr>
</p:sld>
</file>

<file path=ppt/theme/theme1.xml><?xml version="1.0" encoding="utf-8"?>
<a:theme xmlns:a="http://schemas.openxmlformats.org/drawingml/2006/main" name="BohemianVTI">
  <a:themeElements>
    <a:clrScheme name="AnalogousFromDarkSeedLeftStep">
      <a:dk1>
        <a:srgbClr val="000000"/>
      </a:dk1>
      <a:lt1>
        <a:srgbClr val="FFFFFF"/>
      </a:lt1>
      <a:dk2>
        <a:srgbClr val="1A212E"/>
      </a:dk2>
      <a:lt2>
        <a:srgbClr val="F2F3F0"/>
      </a:lt2>
      <a:accent1>
        <a:srgbClr val="864DC3"/>
      </a:accent1>
      <a:accent2>
        <a:srgbClr val="483FB3"/>
      </a:accent2>
      <a:accent3>
        <a:srgbClr val="4D76C3"/>
      </a:accent3>
      <a:accent4>
        <a:srgbClr val="3B95B1"/>
      </a:accent4>
      <a:accent5>
        <a:srgbClr val="4BBFAB"/>
      </a:accent5>
      <a:accent6>
        <a:srgbClr val="3BB16B"/>
      </a:accent6>
      <a:hlink>
        <a:srgbClr val="339A99"/>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BohemianVTI</vt:lpstr>
      <vt:lpstr>Assignment 2</vt:lpstr>
      <vt:lpstr>Basics of circular economy</vt:lpstr>
      <vt:lpstr>Why I believe we should become more circular</vt:lpstr>
      <vt:lpstr>Bioplastics </vt:lpstr>
      <vt:lpstr>Buy back system</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126</cp:revision>
  <dcterms:created xsi:type="dcterms:W3CDTF">2023-05-08T16:18:57Z</dcterms:created>
  <dcterms:modified xsi:type="dcterms:W3CDTF">2023-05-18T11:22:16Z</dcterms:modified>
</cp:coreProperties>
</file>