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54" r:id="rId6"/>
    <p:sldMasterId id="2147483658" r:id="rId7"/>
    <p:sldMasterId id="2147483663" r:id="rId8"/>
  </p:sldMasterIdLst>
  <p:notesMasterIdLst>
    <p:notesMasterId r:id="rId26"/>
  </p:notesMasterIdLst>
  <p:sldIdLst>
    <p:sldId id="308" r:id="rId9"/>
    <p:sldId id="307" r:id="rId10"/>
    <p:sldId id="464" r:id="rId11"/>
    <p:sldId id="449" r:id="rId12"/>
    <p:sldId id="465" r:id="rId13"/>
    <p:sldId id="466" r:id="rId14"/>
    <p:sldId id="477" r:id="rId15"/>
    <p:sldId id="469" r:id="rId16"/>
    <p:sldId id="474" r:id="rId17"/>
    <p:sldId id="471" r:id="rId18"/>
    <p:sldId id="478" r:id="rId19"/>
    <p:sldId id="473" r:id="rId20"/>
    <p:sldId id="470" r:id="rId21"/>
    <p:sldId id="475" r:id="rId22"/>
    <p:sldId id="476" r:id="rId23"/>
    <p:sldId id="467" r:id="rId24"/>
    <p:sldId id="468"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23B59"/>
    <a:srgbClr val="FFFF00"/>
    <a:srgbClr val="E7C0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514A54-2CF8-43F2-AEAA-C4D449CBEE98}" v="570" dt="2026-01-28T20:35:02.9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2" d="100"/>
          <a:sy n="82" d="100"/>
        </p:scale>
        <p:origin x="267"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3.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viewProps" Target="viewProps.xml"/><Relationship Id="rId10" Type="http://schemas.openxmlformats.org/officeDocument/2006/relationships/slide" Target="slides/slide2.xml"/><Relationship Id="rId19" Type="http://schemas.openxmlformats.org/officeDocument/2006/relationships/slide" Target="slides/slide11.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IMH)" userId="f69ee4e2-845b-4a1f-89c4-60fce9da139f" providerId="ADAL" clId="{5495BD67-6B1C-4244-BAED-E61C14CAA4B2}"/>
    <pc:docChg chg="undo custSel addSld delSld modSld sldOrd">
      <pc:chgData name="Kate Piper (IMH)" userId="f69ee4e2-845b-4a1f-89c4-60fce9da139f" providerId="ADAL" clId="{5495BD67-6B1C-4244-BAED-E61C14CAA4B2}" dt="2026-01-28T20:37:29.435" v="6435" actId="20577"/>
      <pc:docMkLst>
        <pc:docMk/>
      </pc:docMkLst>
      <pc:sldChg chg="modSp mod ord">
        <pc:chgData name="Kate Piper (IMH)" userId="f69ee4e2-845b-4a1f-89c4-60fce9da139f" providerId="ADAL" clId="{5495BD67-6B1C-4244-BAED-E61C14CAA4B2}" dt="2026-01-20T14:11:01.333" v="4348" actId="20577"/>
        <pc:sldMkLst>
          <pc:docMk/>
          <pc:sldMk cId="0" sldId="307"/>
        </pc:sldMkLst>
        <pc:spChg chg="mod">
          <ac:chgData name="Kate Piper (IMH)" userId="f69ee4e2-845b-4a1f-89c4-60fce9da139f" providerId="ADAL" clId="{5495BD67-6B1C-4244-BAED-E61C14CAA4B2}" dt="2026-01-20T14:11:01.333" v="4348" actId="20577"/>
          <ac:spMkLst>
            <pc:docMk/>
            <pc:sldMk cId="0" sldId="307"/>
            <ac:spMk id="7171" creationId="{3B5FB6BF-B5CD-B48E-9177-6E889121AC74}"/>
          </ac:spMkLst>
        </pc:spChg>
      </pc:sldChg>
      <pc:sldChg chg="addSp delSp modSp mod">
        <pc:chgData name="Kate Piper (IMH)" userId="f69ee4e2-845b-4a1f-89c4-60fce9da139f" providerId="ADAL" clId="{5495BD67-6B1C-4244-BAED-E61C14CAA4B2}" dt="2026-01-20T05:12:40.802" v="39" actId="478"/>
        <pc:sldMkLst>
          <pc:docMk/>
          <pc:sldMk cId="2741221893" sldId="308"/>
        </pc:sldMkLst>
        <pc:spChg chg="mod">
          <ac:chgData name="Kate Piper (IMH)" userId="f69ee4e2-845b-4a1f-89c4-60fce9da139f" providerId="ADAL" clId="{5495BD67-6B1C-4244-BAED-E61C14CAA4B2}" dt="2026-01-20T05:12:35.165" v="36" actId="20577"/>
          <ac:spMkLst>
            <pc:docMk/>
            <pc:sldMk cId="2741221893" sldId="308"/>
            <ac:spMk id="2" creationId="{EDD4C10A-E4A0-4C54-98D4-C13432B17C16}"/>
          </ac:spMkLst>
        </pc:spChg>
        <pc:spChg chg="add mod">
          <ac:chgData name="Kate Piper (IMH)" userId="f69ee4e2-845b-4a1f-89c4-60fce9da139f" providerId="ADAL" clId="{5495BD67-6B1C-4244-BAED-E61C14CAA4B2}" dt="2026-01-20T05:12:40.802" v="39" actId="478"/>
          <ac:spMkLst>
            <pc:docMk/>
            <pc:sldMk cId="2741221893" sldId="308"/>
            <ac:spMk id="5" creationId="{3DBFC1BA-B321-DA1C-3E06-1C7823099CD0}"/>
          </ac:spMkLst>
        </pc:spChg>
      </pc:sldChg>
      <pc:sldChg chg="addSp delSp modSp mod delAnim modAnim">
        <pc:chgData name="Kate Piper (IMH)" userId="f69ee4e2-845b-4a1f-89c4-60fce9da139f" providerId="ADAL" clId="{5495BD67-6B1C-4244-BAED-E61C14CAA4B2}" dt="2026-01-20T06:06:16.284" v="1962" actId="1076"/>
        <pc:sldMkLst>
          <pc:docMk/>
          <pc:sldMk cId="3807473687" sldId="449"/>
        </pc:sldMkLst>
        <pc:spChg chg="mod">
          <ac:chgData name="Kate Piper (IMH)" userId="f69ee4e2-845b-4a1f-89c4-60fce9da139f" providerId="ADAL" clId="{5495BD67-6B1C-4244-BAED-E61C14CAA4B2}" dt="2026-01-20T05:22:18.318" v="211" actId="20577"/>
          <ac:spMkLst>
            <pc:docMk/>
            <pc:sldMk cId="3807473687" sldId="449"/>
            <ac:spMk id="2" creationId="{B179693D-6A5B-AB2E-91E6-C9842AE66F6B}"/>
          </ac:spMkLst>
        </pc:spChg>
        <pc:spChg chg="mod">
          <ac:chgData name="Kate Piper (IMH)" userId="f69ee4e2-845b-4a1f-89c4-60fce9da139f" providerId="ADAL" clId="{5495BD67-6B1C-4244-BAED-E61C14CAA4B2}" dt="2026-01-20T06:06:12.953" v="1961" actId="1076"/>
          <ac:spMkLst>
            <pc:docMk/>
            <pc:sldMk cId="3807473687" sldId="449"/>
            <ac:spMk id="4" creationId="{0C877A10-8836-D25C-68A9-EE0EBC3A022C}"/>
          </ac:spMkLst>
        </pc:spChg>
        <pc:spChg chg="add mod">
          <ac:chgData name="Kate Piper (IMH)" userId="f69ee4e2-845b-4a1f-89c4-60fce9da139f" providerId="ADAL" clId="{5495BD67-6B1C-4244-BAED-E61C14CAA4B2}" dt="2026-01-20T06:06:16.284" v="1962" actId="1076"/>
          <ac:spMkLst>
            <pc:docMk/>
            <pc:sldMk cId="3807473687" sldId="449"/>
            <ac:spMk id="7" creationId="{CB993F24-2C8A-7854-3D0F-02E3AE44E7EC}"/>
          </ac:spMkLst>
        </pc:spChg>
      </pc:sldChg>
      <pc:sldChg chg="addSp delSp modSp new mod">
        <pc:chgData name="Kate Piper (IMH)" userId="f69ee4e2-845b-4a1f-89c4-60fce9da139f" providerId="ADAL" clId="{5495BD67-6B1C-4244-BAED-E61C14CAA4B2}" dt="2026-01-20T13:26:49.725" v="2076" actId="20577"/>
        <pc:sldMkLst>
          <pc:docMk/>
          <pc:sldMk cId="3260507160" sldId="464"/>
        </pc:sldMkLst>
        <pc:spChg chg="mod">
          <ac:chgData name="Kate Piper (IMH)" userId="f69ee4e2-845b-4a1f-89c4-60fce9da139f" providerId="ADAL" clId="{5495BD67-6B1C-4244-BAED-E61C14CAA4B2}" dt="2026-01-20T13:26:41.156" v="2074" actId="404"/>
          <ac:spMkLst>
            <pc:docMk/>
            <pc:sldMk cId="3260507160" sldId="464"/>
            <ac:spMk id="2" creationId="{F7D56453-6932-ACDE-FC0B-5B297210EB69}"/>
          </ac:spMkLst>
        </pc:spChg>
        <pc:spChg chg="mod">
          <ac:chgData name="Kate Piper (IMH)" userId="f69ee4e2-845b-4a1f-89c4-60fce9da139f" providerId="ADAL" clId="{5495BD67-6B1C-4244-BAED-E61C14CAA4B2}" dt="2026-01-20T13:26:49.725" v="2076" actId="20577"/>
          <ac:spMkLst>
            <pc:docMk/>
            <pc:sldMk cId="3260507160" sldId="464"/>
            <ac:spMk id="3" creationId="{41BEAFCE-1171-6835-77F8-24F70561BA19}"/>
          </ac:spMkLst>
        </pc:spChg>
        <pc:picChg chg="add mod modCrop">
          <ac:chgData name="Kate Piper (IMH)" userId="f69ee4e2-845b-4a1f-89c4-60fce9da139f" providerId="ADAL" clId="{5495BD67-6B1C-4244-BAED-E61C14CAA4B2}" dt="2026-01-20T13:25:45.795" v="1975" actId="14100"/>
          <ac:picMkLst>
            <pc:docMk/>
            <pc:sldMk cId="3260507160" sldId="464"/>
            <ac:picMk id="7" creationId="{6302924D-9F12-4595-1C00-2A30CAE237AC}"/>
          </ac:picMkLst>
        </pc:picChg>
      </pc:sldChg>
      <pc:sldChg chg="addSp delSp modSp new add del mod modAnim">
        <pc:chgData name="Kate Piper (IMH)" userId="f69ee4e2-845b-4a1f-89c4-60fce9da139f" providerId="ADAL" clId="{5495BD67-6B1C-4244-BAED-E61C14CAA4B2}" dt="2026-01-20T14:02:57.574" v="4248" actId="47"/>
        <pc:sldMkLst>
          <pc:docMk/>
          <pc:sldMk cId="2863580193" sldId="465"/>
        </pc:sldMkLst>
        <pc:spChg chg="mod">
          <ac:chgData name="Kate Piper (IMH)" userId="f69ee4e2-845b-4a1f-89c4-60fce9da139f" providerId="ADAL" clId="{5495BD67-6B1C-4244-BAED-E61C14CAA4B2}" dt="2026-01-20T05:25:53.802" v="240" actId="14100"/>
          <ac:spMkLst>
            <pc:docMk/>
            <pc:sldMk cId="2863580193" sldId="465"/>
            <ac:spMk id="2" creationId="{93EB5DF7-8CF3-B88E-6B38-89470329A618}"/>
          </ac:spMkLst>
        </pc:spChg>
        <pc:picChg chg="add mod">
          <ac:chgData name="Kate Piper (IMH)" userId="f69ee4e2-845b-4a1f-89c4-60fce9da139f" providerId="ADAL" clId="{5495BD67-6B1C-4244-BAED-E61C14CAA4B2}" dt="2026-01-20T05:25:38.557" v="228" actId="14100"/>
          <ac:picMkLst>
            <pc:docMk/>
            <pc:sldMk cId="2863580193" sldId="465"/>
            <ac:picMk id="4" creationId="{432A934E-0C21-93FC-0C4A-5815EA289EB4}"/>
          </ac:picMkLst>
        </pc:picChg>
        <pc:picChg chg="add mod modCrop">
          <ac:chgData name="Kate Piper (IMH)" userId="f69ee4e2-845b-4a1f-89c4-60fce9da139f" providerId="ADAL" clId="{5495BD67-6B1C-4244-BAED-E61C14CAA4B2}" dt="2026-01-20T05:26:33.122" v="247" actId="732"/>
          <ac:picMkLst>
            <pc:docMk/>
            <pc:sldMk cId="2863580193" sldId="465"/>
            <ac:picMk id="6" creationId="{6E499D48-0099-2F74-678A-71C79ABB9156}"/>
          </ac:picMkLst>
        </pc:picChg>
      </pc:sldChg>
      <pc:sldChg chg="modSp new add del mod ord modNotesTx">
        <pc:chgData name="Kate Piper (IMH)" userId="f69ee4e2-845b-4a1f-89c4-60fce9da139f" providerId="ADAL" clId="{5495BD67-6B1C-4244-BAED-E61C14CAA4B2}" dt="2026-01-28T20:07:05.258" v="6353"/>
        <pc:sldMkLst>
          <pc:docMk/>
          <pc:sldMk cId="2590170599" sldId="466"/>
        </pc:sldMkLst>
        <pc:spChg chg="mod">
          <ac:chgData name="Kate Piper (IMH)" userId="f69ee4e2-845b-4a1f-89c4-60fce9da139f" providerId="ADAL" clId="{5495BD67-6B1C-4244-BAED-E61C14CAA4B2}" dt="2026-01-20T05:31:37.820" v="658" actId="20577"/>
          <ac:spMkLst>
            <pc:docMk/>
            <pc:sldMk cId="2590170599" sldId="466"/>
            <ac:spMk id="2" creationId="{997CBA9F-87AB-BCCA-AFF3-DE077FABEADA}"/>
          </ac:spMkLst>
        </pc:spChg>
        <pc:spChg chg="mod">
          <ac:chgData name="Kate Piper (IMH)" userId="f69ee4e2-845b-4a1f-89c4-60fce9da139f" providerId="ADAL" clId="{5495BD67-6B1C-4244-BAED-E61C14CAA4B2}" dt="2026-01-20T05:33:41.992" v="1145" actId="20577"/>
          <ac:spMkLst>
            <pc:docMk/>
            <pc:sldMk cId="2590170599" sldId="466"/>
            <ac:spMk id="3" creationId="{F2F5F2AB-73D8-8C0A-6F48-8714958881B9}"/>
          </ac:spMkLst>
        </pc:spChg>
      </pc:sldChg>
      <pc:sldChg chg="addSp delSp modSp new add del mod">
        <pc:chgData name="Kate Piper (IMH)" userId="f69ee4e2-845b-4a1f-89c4-60fce9da139f" providerId="ADAL" clId="{5495BD67-6B1C-4244-BAED-E61C14CAA4B2}" dt="2026-01-20T14:10:23.214" v="4258" actId="14100"/>
        <pc:sldMkLst>
          <pc:docMk/>
          <pc:sldMk cId="2247558934" sldId="467"/>
        </pc:sldMkLst>
        <pc:picChg chg="add mod ord modCrop">
          <ac:chgData name="Kate Piper (IMH)" userId="f69ee4e2-845b-4a1f-89c4-60fce9da139f" providerId="ADAL" clId="{5495BD67-6B1C-4244-BAED-E61C14CAA4B2}" dt="2026-01-20T14:10:23.214" v="4258" actId="14100"/>
          <ac:picMkLst>
            <pc:docMk/>
            <pc:sldMk cId="2247558934" sldId="467"/>
            <ac:picMk id="5" creationId="{B24243D0-6D8D-4768-823C-2309E20C6D1D}"/>
          </ac:picMkLst>
        </pc:picChg>
      </pc:sldChg>
      <pc:sldChg chg="modSp new add del mod ord">
        <pc:chgData name="Kate Piper (IMH)" userId="f69ee4e2-845b-4a1f-89c4-60fce9da139f" providerId="ADAL" clId="{5495BD67-6B1C-4244-BAED-E61C14CAA4B2}" dt="2026-01-20T14:03:00.170" v="4255" actId="47"/>
        <pc:sldMkLst>
          <pc:docMk/>
          <pc:sldMk cId="262453999" sldId="468"/>
        </pc:sldMkLst>
        <pc:spChg chg="mod">
          <ac:chgData name="Kate Piper (IMH)" userId="f69ee4e2-845b-4a1f-89c4-60fce9da139f" providerId="ADAL" clId="{5495BD67-6B1C-4244-BAED-E61C14CAA4B2}" dt="2026-01-20T13:41:21.901" v="3356" actId="20577"/>
          <ac:spMkLst>
            <pc:docMk/>
            <pc:sldMk cId="262453999" sldId="468"/>
            <ac:spMk id="2" creationId="{E7626183-A27F-9AA1-4E53-CCBB0C33886F}"/>
          </ac:spMkLst>
        </pc:spChg>
      </pc:sldChg>
      <pc:sldChg chg="modSp new add del mod modAnim">
        <pc:chgData name="Kate Piper (IMH)" userId="f69ee4e2-845b-4a1f-89c4-60fce9da139f" providerId="ADAL" clId="{5495BD67-6B1C-4244-BAED-E61C14CAA4B2}" dt="2026-01-20T14:02:58.357" v="4250" actId="47"/>
        <pc:sldMkLst>
          <pc:docMk/>
          <pc:sldMk cId="3868653956" sldId="469"/>
        </pc:sldMkLst>
        <pc:spChg chg="mod">
          <ac:chgData name="Kate Piper (IMH)" userId="f69ee4e2-845b-4a1f-89c4-60fce9da139f" providerId="ADAL" clId="{5495BD67-6B1C-4244-BAED-E61C14CAA4B2}" dt="2026-01-20T13:36:00.591" v="2991" actId="115"/>
          <ac:spMkLst>
            <pc:docMk/>
            <pc:sldMk cId="3868653956" sldId="469"/>
            <ac:spMk id="2" creationId="{D28EEE5D-1EE7-09B7-9442-89E3A21DF344}"/>
          </ac:spMkLst>
        </pc:spChg>
        <pc:spChg chg="mod">
          <ac:chgData name="Kate Piper (IMH)" userId="f69ee4e2-845b-4a1f-89c4-60fce9da139f" providerId="ADAL" clId="{5495BD67-6B1C-4244-BAED-E61C14CAA4B2}" dt="2026-01-20T13:33:06.481" v="2945" actId="14100"/>
          <ac:spMkLst>
            <pc:docMk/>
            <pc:sldMk cId="3868653956" sldId="469"/>
            <ac:spMk id="3" creationId="{E4D64AA8-E3AF-3032-BD48-261615C5AD16}"/>
          </ac:spMkLst>
        </pc:spChg>
      </pc:sldChg>
      <pc:sldChg chg="addSp delSp modSp add del mod ord delAnim modAnim">
        <pc:chgData name="Kate Piper (IMH)" userId="f69ee4e2-845b-4a1f-89c4-60fce9da139f" providerId="ADAL" clId="{5495BD67-6B1C-4244-BAED-E61C14CAA4B2}" dt="2026-01-28T20:37:29.435" v="6435" actId="20577"/>
        <pc:sldMkLst>
          <pc:docMk/>
          <pc:sldMk cId="2509519735" sldId="470"/>
        </pc:sldMkLst>
        <pc:spChg chg="mod">
          <ac:chgData name="Kate Piper (IMH)" userId="f69ee4e2-845b-4a1f-89c4-60fce9da139f" providerId="ADAL" clId="{5495BD67-6B1C-4244-BAED-E61C14CAA4B2}" dt="2026-01-20T14:11:49.611" v="4388" actId="20577"/>
          <ac:spMkLst>
            <pc:docMk/>
            <pc:sldMk cId="2509519735" sldId="470"/>
            <ac:spMk id="2" creationId="{8767A201-7996-9DC1-02F6-E1453AFBCEFD}"/>
          </ac:spMkLst>
        </pc:spChg>
        <pc:spChg chg="add mod">
          <ac:chgData name="Kate Piper (IMH)" userId="f69ee4e2-845b-4a1f-89c4-60fce9da139f" providerId="ADAL" clId="{5495BD67-6B1C-4244-BAED-E61C14CAA4B2}" dt="2026-01-28T20:37:29.435" v="6435" actId="20577"/>
          <ac:spMkLst>
            <pc:docMk/>
            <pc:sldMk cId="2509519735" sldId="470"/>
            <ac:spMk id="5" creationId="{E00F9112-CB94-82B6-85AE-E44A7E5DD0BE}"/>
          </ac:spMkLst>
        </pc:spChg>
      </pc:sldChg>
      <pc:sldChg chg="delSp modSp add del mod modAnim">
        <pc:chgData name="Kate Piper (IMH)" userId="f69ee4e2-845b-4a1f-89c4-60fce9da139f" providerId="ADAL" clId="{5495BD67-6B1C-4244-BAED-E61C14CAA4B2}" dt="2026-01-28T20:13:03.347" v="6396" actId="14100"/>
        <pc:sldMkLst>
          <pc:docMk/>
          <pc:sldMk cId="127437251" sldId="471"/>
        </pc:sldMkLst>
        <pc:spChg chg="mod">
          <ac:chgData name="Kate Piper (IMH)" userId="f69ee4e2-845b-4a1f-89c4-60fce9da139f" providerId="ADAL" clId="{5495BD67-6B1C-4244-BAED-E61C14CAA4B2}" dt="2026-01-20T13:36:10.206" v="2995" actId="115"/>
          <ac:spMkLst>
            <pc:docMk/>
            <pc:sldMk cId="127437251" sldId="471"/>
            <ac:spMk id="2" creationId="{E81950B6-1D52-920E-18AE-C30C32F738C4}"/>
          </ac:spMkLst>
        </pc:spChg>
        <pc:spChg chg="mod">
          <ac:chgData name="Kate Piper (IMH)" userId="f69ee4e2-845b-4a1f-89c4-60fce9da139f" providerId="ADAL" clId="{5495BD67-6B1C-4244-BAED-E61C14CAA4B2}" dt="2026-01-28T20:13:03.347" v="6396" actId="14100"/>
          <ac:spMkLst>
            <pc:docMk/>
            <pc:sldMk cId="127437251" sldId="471"/>
            <ac:spMk id="5" creationId="{92BE099D-47E0-3E4B-2008-B4E7C62B7B9A}"/>
          </ac:spMkLst>
        </pc:spChg>
      </pc:sldChg>
      <pc:sldChg chg="addSp modSp new add del mod modAnim">
        <pc:chgData name="Kate Piper (IMH)" userId="f69ee4e2-845b-4a1f-89c4-60fce9da139f" providerId="ADAL" clId="{5495BD67-6B1C-4244-BAED-E61C14CAA4B2}" dt="2026-01-28T20:35:02.933" v="6433" actId="20577"/>
        <pc:sldMkLst>
          <pc:docMk/>
          <pc:sldMk cId="4144775804" sldId="473"/>
        </pc:sldMkLst>
        <pc:spChg chg="mod">
          <ac:chgData name="Kate Piper (IMH)" userId="f69ee4e2-845b-4a1f-89c4-60fce9da139f" providerId="ADAL" clId="{5495BD67-6B1C-4244-BAED-E61C14CAA4B2}" dt="2026-01-20T13:55:53.053" v="4113" actId="14100"/>
          <ac:spMkLst>
            <pc:docMk/>
            <pc:sldMk cId="4144775804" sldId="473"/>
            <ac:spMk id="2" creationId="{76314C04-483F-7643-B637-5594B0F59BA1}"/>
          </ac:spMkLst>
        </pc:spChg>
        <pc:spChg chg="mod">
          <ac:chgData name="Kate Piper (IMH)" userId="f69ee4e2-845b-4a1f-89c4-60fce9da139f" providerId="ADAL" clId="{5495BD67-6B1C-4244-BAED-E61C14CAA4B2}" dt="2026-01-20T13:56:09.629" v="4125" actId="27636"/>
          <ac:spMkLst>
            <pc:docMk/>
            <pc:sldMk cId="4144775804" sldId="473"/>
            <ac:spMk id="3" creationId="{E4381B48-F9BC-4D10-BD8C-686252F13291}"/>
          </ac:spMkLst>
        </pc:spChg>
        <pc:spChg chg="add mod">
          <ac:chgData name="Kate Piper (IMH)" userId="f69ee4e2-845b-4a1f-89c4-60fce9da139f" providerId="ADAL" clId="{5495BD67-6B1C-4244-BAED-E61C14CAA4B2}" dt="2026-01-28T20:35:02.933" v="6433" actId="20577"/>
          <ac:spMkLst>
            <pc:docMk/>
            <pc:sldMk cId="4144775804" sldId="473"/>
            <ac:spMk id="4" creationId="{5B9D0F2C-6204-A9C4-DFA1-8B7AAD1EACD4}"/>
          </ac:spMkLst>
        </pc:spChg>
      </pc:sldChg>
      <pc:sldChg chg="add">
        <pc:chgData name="Kate Piper (IMH)" userId="f69ee4e2-845b-4a1f-89c4-60fce9da139f" providerId="ADAL" clId="{5495BD67-6B1C-4244-BAED-E61C14CAA4B2}" dt="2026-01-20T14:11:35.599" v="4351"/>
        <pc:sldMkLst>
          <pc:docMk/>
          <pc:sldMk cId="2695736593" sldId="474"/>
        </pc:sldMkLst>
      </pc:sldChg>
      <pc:sldChg chg="modSp new mod">
        <pc:chgData name="Kate Piper (IMH)" userId="f69ee4e2-845b-4a1f-89c4-60fce9da139f" providerId="ADAL" clId="{5495BD67-6B1C-4244-BAED-E61C14CAA4B2}" dt="2026-01-20T14:25:38.631" v="5106" actId="313"/>
        <pc:sldMkLst>
          <pc:docMk/>
          <pc:sldMk cId="1332952812" sldId="475"/>
        </pc:sldMkLst>
        <pc:spChg chg="mod">
          <ac:chgData name="Kate Piper (IMH)" userId="f69ee4e2-845b-4a1f-89c4-60fce9da139f" providerId="ADAL" clId="{5495BD67-6B1C-4244-BAED-E61C14CAA4B2}" dt="2026-01-20T14:15:10.516" v="4879" actId="20577"/>
          <ac:spMkLst>
            <pc:docMk/>
            <pc:sldMk cId="1332952812" sldId="475"/>
            <ac:spMk id="2" creationId="{2D11FADE-AEC0-A320-7F74-2550325C8137}"/>
          </ac:spMkLst>
        </pc:spChg>
        <pc:spChg chg="mod">
          <ac:chgData name="Kate Piper (IMH)" userId="f69ee4e2-845b-4a1f-89c4-60fce9da139f" providerId="ADAL" clId="{5495BD67-6B1C-4244-BAED-E61C14CAA4B2}" dt="2026-01-20T14:25:38.631" v="5106" actId="313"/>
          <ac:spMkLst>
            <pc:docMk/>
            <pc:sldMk cId="1332952812" sldId="475"/>
            <ac:spMk id="3" creationId="{B9C8D6BB-071D-317A-9309-79AB7049E790}"/>
          </ac:spMkLst>
        </pc:spChg>
      </pc:sldChg>
      <pc:sldChg chg="addSp modSp new mod">
        <pc:chgData name="Kate Piper (IMH)" userId="f69ee4e2-845b-4a1f-89c4-60fce9da139f" providerId="ADAL" clId="{5495BD67-6B1C-4244-BAED-E61C14CAA4B2}" dt="2026-01-20T14:24:48.692" v="5104" actId="732"/>
        <pc:sldMkLst>
          <pc:docMk/>
          <pc:sldMk cId="230879289" sldId="476"/>
        </pc:sldMkLst>
        <pc:spChg chg="mod">
          <ac:chgData name="Kate Piper (IMH)" userId="f69ee4e2-845b-4a1f-89c4-60fce9da139f" providerId="ADAL" clId="{5495BD67-6B1C-4244-BAED-E61C14CAA4B2}" dt="2026-01-20T14:19:27.355" v="5092" actId="20577"/>
          <ac:spMkLst>
            <pc:docMk/>
            <pc:sldMk cId="230879289" sldId="476"/>
            <ac:spMk id="2" creationId="{50AC261D-EE6E-6DDA-DE04-AABD6FE0151D}"/>
          </ac:spMkLst>
        </pc:spChg>
        <pc:picChg chg="add mod modCrop">
          <ac:chgData name="Kate Piper (IMH)" userId="f69ee4e2-845b-4a1f-89c4-60fce9da139f" providerId="ADAL" clId="{5495BD67-6B1C-4244-BAED-E61C14CAA4B2}" dt="2026-01-20T14:24:48.692" v="5104" actId="732"/>
          <ac:picMkLst>
            <pc:docMk/>
            <pc:sldMk cId="230879289" sldId="476"/>
            <ac:picMk id="5" creationId="{B3A1A915-91FA-AD79-2C09-2682BE3E2545}"/>
          </ac:picMkLst>
        </pc:picChg>
      </pc:sldChg>
      <pc:sldChg chg="addSp delSp modSp new mod modAnim">
        <pc:chgData name="Kate Piper (IMH)" userId="f69ee4e2-845b-4a1f-89c4-60fce9da139f" providerId="ADAL" clId="{5495BD67-6B1C-4244-BAED-E61C14CAA4B2}" dt="2026-01-28T20:06:04.560" v="6351" actId="1076"/>
        <pc:sldMkLst>
          <pc:docMk/>
          <pc:sldMk cId="2971446861" sldId="477"/>
        </pc:sldMkLst>
        <pc:spChg chg="del">
          <ac:chgData name="Kate Piper (IMH)" userId="f69ee4e2-845b-4a1f-89c4-60fce9da139f" providerId="ADAL" clId="{5495BD67-6B1C-4244-BAED-E61C14CAA4B2}" dt="2026-01-28T20:05:44.186" v="6347"/>
          <ac:spMkLst>
            <pc:docMk/>
            <pc:sldMk cId="2971446861" sldId="477"/>
            <ac:spMk id="3" creationId="{F3DA14E8-7E62-722C-616C-77AE0FD7AE11}"/>
          </ac:spMkLst>
        </pc:spChg>
        <pc:picChg chg="add mod">
          <ac:chgData name="Kate Piper (IMH)" userId="f69ee4e2-845b-4a1f-89c4-60fce9da139f" providerId="ADAL" clId="{5495BD67-6B1C-4244-BAED-E61C14CAA4B2}" dt="2026-01-28T20:06:04.560" v="6351" actId="1076"/>
          <ac:picMkLst>
            <pc:docMk/>
            <pc:sldMk cId="2971446861" sldId="477"/>
            <ac:picMk id="4" creationId="{BC64327C-B256-92DE-5E68-40F94B134C7B}"/>
          </ac:picMkLst>
        </pc:picChg>
      </pc:sldChg>
      <pc:sldChg chg="addSp modSp new mod">
        <pc:chgData name="Kate Piper (IMH)" userId="f69ee4e2-845b-4a1f-89c4-60fce9da139f" providerId="ADAL" clId="{5495BD67-6B1C-4244-BAED-E61C14CAA4B2}" dt="2026-01-28T20:17:53.966" v="6428" actId="732"/>
        <pc:sldMkLst>
          <pc:docMk/>
          <pc:sldMk cId="2863705060" sldId="478"/>
        </pc:sldMkLst>
        <pc:spChg chg="mod">
          <ac:chgData name="Kate Piper (IMH)" userId="f69ee4e2-845b-4a1f-89c4-60fce9da139f" providerId="ADAL" clId="{5495BD67-6B1C-4244-BAED-E61C14CAA4B2}" dt="2026-01-28T20:17:44.642" v="6427" actId="20577"/>
          <ac:spMkLst>
            <pc:docMk/>
            <pc:sldMk cId="2863705060" sldId="478"/>
            <ac:spMk id="3" creationId="{EA684BD8-894B-16F6-09A6-0E9BAB399865}"/>
          </ac:spMkLst>
        </pc:spChg>
        <pc:picChg chg="add mod modCrop">
          <ac:chgData name="Kate Piper (IMH)" userId="f69ee4e2-845b-4a1f-89c4-60fce9da139f" providerId="ADAL" clId="{5495BD67-6B1C-4244-BAED-E61C14CAA4B2}" dt="2026-01-28T20:17:53.966" v="6428" actId="732"/>
          <ac:picMkLst>
            <pc:docMk/>
            <pc:sldMk cId="2863705060" sldId="478"/>
            <ac:picMk id="4" creationId="{63290132-B561-3CCE-639C-D3D32C6D9B84}"/>
          </ac:picMkLst>
        </pc:picChg>
      </pc:sldChg>
      <pc:sldMasterChg chg="delSldLayout">
        <pc:chgData name="Kate Piper (IMH)" userId="f69ee4e2-845b-4a1f-89c4-60fce9da139f" providerId="ADAL" clId="{5495BD67-6B1C-4244-BAED-E61C14CAA4B2}" dt="2026-01-20T05:31:08.955" v="570" actId="47"/>
        <pc:sldMasterMkLst>
          <pc:docMk/>
          <pc:sldMasterMk cId="1372220361" sldId="2147483663"/>
        </pc:sldMasterMkLst>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8B7F3B-1B0C-4B2E-ACE7-8ECD7883D7D2}" type="datetimeFigureOut">
              <a:rPr lang="en-GB" smtClean="0"/>
              <a:t>28/01/2026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Give 5 mins for the person to make notes on confusion, understanding, anything else they have to add.</a:t>
            </a:r>
          </a:p>
        </p:txBody>
      </p:sp>
      <p:sp>
        <p:nvSpPr>
          <p:cNvPr id="4" name="Slide Number Placeholder 3"/>
          <p:cNvSpPr>
            <a:spLocks noGrp="1"/>
          </p:cNvSpPr>
          <p:nvPr>
            <p:ph type="sldNum" sz="quarter" idx="5"/>
          </p:nvPr>
        </p:nvSpPr>
        <p:spPr/>
        <p:txBody>
          <a:bodyPr/>
          <a:lstStyle/>
          <a:p>
            <a:fld id="{A7738796-40B4-49B0-A331-25D568C0517A}" type="slidenum">
              <a:rPr lang="en-GB" smtClean="0"/>
              <a:t>4</a:t>
            </a:fld>
            <a:endParaRPr lang="en-GB"/>
          </a:p>
        </p:txBody>
      </p:sp>
    </p:spTree>
    <p:extLst>
      <p:ext uri="{BB962C8B-B14F-4D97-AF65-F5344CB8AC3E}">
        <p14:creationId xmlns:p14="http://schemas.microsoft.com/office/powerpoint/2010/main" val="20101366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Deliberate interventions</a:t>
            </a:r>
          </a:p>
          <a:p>
            <a:r>
              <a:rPr lang="en-GB" dirty="0"/>
              <a:t>Learning intentions</a:t>
            </a:r>
          </a:p>
          <a:p>
            <a:r>
              <a:rPr lang="en-GB" dirty="0"/>
              <a:t>Sufficient understanding of students prior understanding </a:t>
            </a:r>
          </a:p>
          <a:p>
            <a:r>
              <a:rPr lang="en-GB" dirty="0"/>
              <a:t>Knowing enough about the content to provide meaningful and challenging experiences </a:t>
            </a:r>
          </a:p>
          <a:p>
            <a:r>
              <a:rPr lang="en-GB" dirty="0"/>
              <a:t>Progressive development</a:t>
            </a:r>
          </a:p>
        </p:txBody>
      </p:sp>
      <p:sp>
        <p:nvSpPr>
          <p:cNvPr id="4" name="Slide Number Placeholder 3"/>
          <p:cNvSpPr>
            <a:spLocks noGrp="1"/>
          </p:cNvSpPr>
          <p:nvPr>
            <p:ph type="sldNum" sz="quarter" idx="5"/>
          </p:nvPr>
        </p:nvSpPr>
        <p:spPr/>
        <p:txBody>
          <a:bodyPr/>
          <a:lstStyle/>
          <a:p>
            <a:fld id="{A7738796-40B4-49B0-A331-25D568C0517A}" type="slidenum">
              <a:rPr lang="en-GB" smtClean="0"/>
              <a:t>6</a:t>
            </a:fld>
            <a:endParaRPr lang="en-GB"/>
          </a:p>
        </p:txBody>
      </p:sp>
    </p:spTree>
    <p:extLst>
      <p:ext uri="{BB962C8B-B14F-4D97-AF65-F5344CB8AC3E}">
        <p14:creationId xmlns:p14="http://schemas.microsoft.com/office/powerpoint/2010/main" val="9896132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EE3006-EAAA-41D8-8301-35C3AD3241CF}" type="datetimeFigureOut">
              <a:rPr lang="en-GB" smtClean="0"/>
              <a:t>28/01/2026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54CC41-CDBB-44BC-BECF-A76E589B6248}" type="slidenum">
              <a:rPr lang="en-GB" smtClean="0"/>
              <a:t>‹#›</a:t>
            </a:fld>
            <a:endParaRPr lang="en-GB"/>
          </a:p>
        </p:txBody>
      </p:sp>
    </p:spTree>
    <p:extLst>
      <p:ext uri="{BB962C8B-B14F-4D97-AF65-F5344CB8AC3E}">
        <p14:creationId xmlns:p14="http://schemas.microsoft.com/office/powerpoint/2010/main" val="40258942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633CD0-63E7-C444-AEAC-12710B71908F}"/>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5953F8F0-751F-0939-E89B-4D315A940B1C}"/>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08B2C165-E49D-489F-0D77-675556387D2A}"/>
              </a:ext>
            </a:extLst>
          </p:cNvPr>
          <p:cNvSpPr>
            <a:spLocks noGrp="1"/>
          </p:cNvSpPr>
          <p:nvPr>
            <p:ph type="sldNum" sz="quarter" idx="12"/>
          </p:nvPr>
        </p:nvSpPr>
        <p:spPr/>
        <p:txBody>
          <a:bodyPr/>
          <a:lstStyle>
            <a:lvl1pPr>
              <a:defRPr/>
            </a:lvl1pPr>
          </a:lstStyle>
          <a:p>
            <a:fld id="{F9305F5D-AB3B-41C1-A9EC-7C4042027A85}" type="slidenum">
              <a:rPr lang="en-US" altLang="en-US"/>
              <a:pPr/>
              <a:t>‹#›</a:t>
            </a:fld>
            <a:endParaRPr lang="en-US" altLang="en-US"/>
          </a:p>
        </p:txBody>
      </p:sp>
    </p:spTree>
    <p:extLst>
      <p:ext uri="{BB962C8B-B14F-4D97-AF65-F5344CB8AC3E}">
        <p14:creationId xmlns:p14="http://schemas.microsoft.com/office/powerpoint/2010/main" val="174668396"/>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0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4.xml"/><Relationship Id="rId1" Type="http://schemas.openxmlformats.org/officeDocument/2006/relationships/video" Target="https://www.youtube.com/embed/rzwJXUieD0U?feature=oembed" TargetMode="Externa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4.xml"/><Relationship Id="rId1" Type="http://schemas.openxmlformats.org/officeDocument/2006/relationships/video" Target="https://www.youtube.com/embed/zDZFcDGpL4U?feature=oembed"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702025" y="1581278"/>
            <a:ext cx="8139209" cy="3611862"/>
          </a:xfrm>
        </p:spPr>
        <p:txBody>
          <a:bodyPr/>
          <a:lstStyle/>
          <a:p>
            <a:endParaRPr lang="en-GB" dirty="0"/>
          </a:p>
          <a:p>
            <a:r>
              <a:rPr lang="en-GB" dirty="0"/>
              <a:t>Level / </a:t>
            </a:r>
            <a:r>
              <a:rPr lang="en-GB" dirty="0" err="1"/>
              <a:t>Lefel</a:t>
            </a:r>
            <a:r>
              <a:rPr lang="en-GB" dirty="0"/>
              <a:t>  6</a:t>
            </a:r>
            <a:endParaRPr lang="en-GB" dirty="0">
              <a:ea typeface="Calibri"/>
              <a:cs typeface="Calibri"/>
            </a:endParaRPr>
          </a:p>
          <a:p>
            <a:r>
              <a:rPr lang="en-GB" sz="3200" b="1" dirty="0"/>
              <a:t>Assessment in Physical Education</a:t>
            </a:r>
          </a:p>
          <a:p>
            <a:endParaRPr lang="en-GB" dirty="0"/>
          </a:p>
          <a:p>
            <a:r>
              <a:rPr lang="en-GB" dirty="0"/>
              <a:t>Dr Kate Piper</a:t>
            </a:r>
            <a:endParaRPr lang="en-GB" dirty="0">
              <a:ea typeface="Calibri"/>
              <a:cs typeface="Calibri"/>
            </a:endParaRPr>
          </a:p>
          <a:p>
            <a:endParaRPr lang="en-GB" dirty="0"/>
          </a:p>
        </p:txBody>
      </p:sp>
      <p:sp>
        <p:nvSpPr>
          <p:cNvPr id="5" name="Content Placeholder 4">
            <a:extLst>
              <a:ext uri="{FF2B5EF4-FFF2-40B4-BE49-F238E27FC236}">
                <a16:creationId xmlns:a16="http://schemas.microsoft.com/office/drawing/2014/main" id="{3DBFC1BA-B321-DA1C-3E06-1C7823099CD0}"/>
              </a:ext>
            </a:extLst>
          </p:cNvPr>
          <p:cNvSpPr>
            <a:spLocks noGrp="1"/>
          </p:cNvSpPr>
          <p:nvPr>
            <p:ph idx="10"/>
          </p:nvPr>
        </p:nvSpPr>
        <p:spPr/>
        <p:txBody>
          <a:bodyPr/>
          <a:lstStyle/>
          <a:p>
            <a:endParaRPr lang="en-GB"/>
          </a:p>
        </p:txBody>
      </p:sp>
    </p:spTree>
    <p:extLst>
      <p:ext uri="{BB962C8B-B14F-4D97-AF65-F5344CB8AC3E}">
        <p14:creationId xmlns:p14="http://schemas.microsoft.com/office/powerpoint/2010/main" val="2741221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a:extLst>
              <a:ext uri="{FF2B5EF4-FFF2-40B4-BE49-F238E27FC236}">
                <a16:creationId xmlns:a16="http://schemas.microsoft.com/office/drawing/2014/main" id="{C9FE9BB0-6FF3-648A-0A30-2D84C203F947}"/>
              </a:ext>
            </a:extLst>
          </p:cNvPr>
          <p:cNvSpPr>
            <a:spLocks noGrp="1" noChangeArrowheads="1"/>
          </p:cNvSpPr>
          <p:nvPr>
            <p:ph type="title"/>
          </p:nvPr>
        </p:nvSpPr>
        <p:spPr>
          <a:xfrm>
            <a:off x="3967316" y="283304"/>
            <a:ext cx="7355911" cy="1648735"/>
          </a:xfrm>
        </p:spPr>
        <p:txBody>
          <a:bodyPr rtlCol="0">
            <a:normAutofit/>
          </a:bodyPr>
          <a:lstStyle/>
          <a:p>
            <a:pPr>
              <a:defRPr/>
            </a:pPr>
            <a:r>
              <a:rPr lang="en-GB" dirty="0">
                <a:ea typeface="+mj-ea"/>
              </a:rPr>
              <a:t>Today’s lecture</a:t>
            </a:r>
          </a:p>
        </p:txBody>
      </p:sp>
      <p:sp>
        <p:nvSpPr>
          <p:cNvPr id="7171" name="Rectangle 3">
            <a:extLst>
              <a:ext uri="{FF2B5EF4-FFF2-40B4-BE49-F238E27FC236}">
                <a16:creationId xmlns:a16="http://schemas.microsoft.com/office/drawing/2014/main" id="{3B5FB6BF-B5CD-B48E-9177-6E889121AC74}"/>
              </a:ext>
            </a:extLst>
          </p:cNvPr>
          <p:cNvSpPr>
            <a:spLocks noGrp="1" noChangeArrowheads="1"/>
          </p:cNvSpPr>
          <p:nvPr>
            <p:ph idx="1"/>
          </p:nvPr>
        </p:nvSpPr>
        <p:spPr>
          <a:xfrm>
            <a:off x="3126659" y="2344994"/>
            <a:ext cx="8273224" cy="3510116"/>
          </a:xfrm>
        </p:spPr>
        <p:txBody>
          <a:bodyPr>
            <a:normAutofit/>
          </a:bodyPr>
          <a:lstStyle/>
          <a:p>
            <a:pPr marL="708025" lvl="1" indent="-342900">
              <a:lnSpc>
                <a:spcPct val="150000"/>
              </a:lnSpc>
              <a:buFontTx/>
              <a:buChar char="-"/>
            </a:pPr>
            <a:r>
              <a:rPr lang="en-GB" altLang="en-US" dirty="0"/>
              <a:t>Module plan</a:t>
            </a:r>
          </a:p>
          <a:p>
            <a:pPr marL="708025" lvl="1" indent="-342900">
              <a:lnSpc>
                <a:spcPct val="150000"/>
              </a:lnSpc>
              <a:buFontTx/>
              <a:buChar char="-"/>
            </a:pPr>
            <a:r>
              <a:rPr lang="en-GB" altLang="en-US" dirty="0"/>
              <a:t>Introduction to assessment </a:t>
            </a:r>
          </a:p>
          <a:p>
            <a:pPr marL="708025" lvl="1" indent="-342900">
              <a:lnSpc>
                <a:spcPct val="150000"/>
              </a:lnSpc>
              <a:buFontTx/>
              <a:buChar char="-"/>
            </a:pPr>
            <a:r>
              <a:rPr lang="en-GB" altLang="en-US" dirty="0"/>
              <a:t>Teacher position</a:t>
            </a:r>
          </a:p>
          <a:p>
            <a:pPr marL="708025" lvl="1" indent="-342900">
              <a:lnSpc>
                <a:spcPct val="150000"/>
              </a:lnSpc>
              <a:buFontTx/>
              <a:buChar char="-"/>
            </a:pPr>
            <a:r>
              <a:rPr lang="en-GB" altLang="en-US" dirty="0"/>
              <a:t>Types of assessment</a:t>
            </a:r>
          </a:p>
          <a:p>
            <a:pPr marL="708025" lvl="1" indent="-342900">
              <a:lnSpc>
                <a:spcPct val="150000"/>
              </a:lnSpc>
              <a:buFontTx/>
              <a:buChar char="-"/>
            </a:pPr>
            <a:endParaRPr lang="en-GB" altLang="en-US" dirty="0"/>
          </a:p>
          <a:p>
            <a:pPr marL="708025" lvl="1" indent="-342900">
              <a:lnSpc>
                <a:spcPct val="150000"/>
              </a:lnSpc>
              <a:buFontTx/>
              <a:buChar char="-"/>
            </a:pPr>
            <a:endParaRPr lang="en-GB" altLang="en-US" dirty="0"/>
          </a:p>
        </p:txBody>
      </p:sp>
    </p:spTree>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56453-6932-ACDE-FC0B-5B297210EB69}"/>
              </a:ext>
            </a:extLst>
          </p:cNvPr>
          <p:cNvSpPr>
            <a:spLocks noGrp="1"/>
          </p:cNvSpPr>
          <p:nvPr>
            <p:ph type="title"/>
          </p:nvPr>
        </p:nvSpPr>
        <p:spPr/>
        <p:txBody>
          <a:bodyPr>
            <a:normAutofit/>
          </a:bodyPr>
          <a:lstStyle/>
          <a:p>
            <a:r>
              <a:rPr lang="en-GB" sz="4000" dirty="0"/>
              <a:t>Module plan and Assessment</a:t>
            </a:r>
          </a:p>
        </p:txBody>
      </p:sp>
      <p:sp>
        <p:nvSpPr>
          <p:cNvPr id="3" name="Content Placeholder 2">
            <a:extLst>
              <a:ext uri="{FF2B5EF4-FFF2-40B4-BE49-F238E27FC236}">
                <a16:creationId xmlns:a16="http://schemas.microsoft.com/office/drawing/2014/main" id="{41BEAFCE-1171-6835-77F8-24F70561BA19}"/>
              </a:ext>
            </a:extLst>
          </p:cNvPr>
          <p:cNvSpPr>
            <a:spLocks noGrp="1"/>
          </p:cNvSpPr>
          <p:nvPr>
            <p:ph idx="1"/>
          </p:nvPr>
        </p:nvSpPr>
        <p:spPr>
          <a:xfrm>
            <a:off x="358220" y="2434517"/>
            <a:ext cx="6362912" cy="2967042"/>
          </a:xfrm>
        </p:spPr>
        <p:txBody>
          <a:bodyPr/>
          <a:lstStyle/>
          <a:p>
            <a:r>
              <a:rPr lang="en-GB" dirty="0"/>
              <a:t>Assessment 1: Assessment Portfolio </a:t>
            </a:r>
          </a:p>
          <a:p>
            <a:endParaRPr lang="en-GB" dirty="0"/>
          </a:p>
          <a:p>
            <a:endParaRPr lang="en-GB" dirty="0"/>
          </a:p>
          <a:p>
            <a:r>
              <a:rPr lang="en-GB" dirty="0"/>
              <a:t>Assessment 2: Examination</a:t>
            </a:r>
          </a:p>
        </p:txBody>
      </p:sp>
      <p:pic>
        <p:nvPicPr>
          <p:cNvPr id="7" name="Picture 6">
            <a:extLst>
              <a:ext uri="{FF2B5EF4-FFF2-40B4-BE49-F238E27FC236}">
                <a16:creationId xmlns:a16="http://schemas.microsoft.com/office/drawing/2014/main" id="{6302924D-9F12-4595-1C00-2A30CAE237AC}"/>
              </a:ext>
            </a:extLst>
          </p:cNvPr>
          <p:cNvPicPr>
            <a:picLocks noChangeAspect="1"/>
          </p:cNvPicPr>
          <p:nvPr/>
        </p:nvPicPr>
        <p:blipFill>
          <a:blip r:embed="rId2"/>
          <a:srcRect l="18344" t="21862" r="60064" b="7047"/>
          <a:stretch>
            <a:fillRect/>
          </a:stretch>
        </p:blipFill>
        <p:spPr>
          <a:xfrm>
            <a:off x="6890033" y="127869"/>
            <a:ext cx="5125299" cy="6610729"/>
          </a:xfrm>
          <a:prstGeom prst="rect">
            <a:avLst/>
          </a:prstGeom>
        </p:spPr>
      </p:pic>
    </p:spTree>
    <p:extLst>
      <p:ext uri="{BB962C8B-B14F-4D97-AF65-F5344CB8AC3E}">
        <p14:creationId xmlns:p14="http://schemas.microsoft.com/office/powerpoint/2010/main" val="32605071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9693D-6A5B-AB2E-91E6-C9842AE66F6B}"/>
              </a:ext>
            </a:extLst>
          </p:cNvPr>
          <p:cNvSpPr>
            <a:spLocks noGrp="1"/>
          </p:cNvSpPr>
          <p:nvPr>
            <p:ph type="title"/>
          </p:nvPr>
        </p:nvSpPr>
        <p:spPr>
          <a:xfrm>
            <a:off x="3780148" y="146107"/>
            <a:ext cx="7956222" cy="1006475"/>
          </a:xfrm>
        </p:spPr>
        <p:txBody>
          <a:bodyPr>
            <a:normAutofit/>
          </a:bodyPr>
          <a:lstStyle/>
          <a:p>
            <a:r>
              <a:rPr lang="en-GB" dirty="0"/>
              <a:t>Assessment in PE+</a:t>
            </a:r>
            <a:endParaRPr lang="en-GB" dirty="0">
              <a:ea typeface="Calibri Light"/>
              <a:cs typeface="Calibri Light"/>
            </a:endParaRPr>
          </a:p>
        </p:txBody>
      </p:sp>
      <p:sp>
        <p:nvSpPr>
          <p:cNvPr id="4" name="TextBox 3">
            <a:extLst>
              <a:ext uri="{FF2B5EF4-FFF2-40B4-BE49-F238E27FC236}">
                <a16:creationId xmlns:a16="http://schemas.microsoft.com/office/drawing/2014/main" id="{0C877A10-8836-D25C-68A9-EE0EBC3A022C}"/>
              </a:ext>
            </a:extLst>
          </p:cNvPr>
          <p:cNvSpPr txBox="1"/>
          <p:nvPr/>
        </p:nvSpPr>
        <p:spPr>
          <a:xfrm>
            <a:off x="1179535" y="1000550"/>
            <a:ext cx="3055301" cy="5078313"/>
          </a:xfrm>
          <a:prstGeom prst="rect">
            <a:avLst/>
          </a:prstGeom>
          <a:noFill/>
        </p:spPr>
        <p:txBody>
          <a:bodyPr wrap="square" rtlCol="0">
            <a:spAutoFit/>
          </a:bodyPr>
          <a:lstStyle/>
          <a:p>
            <a:r>
              <a:rPr lang="en-GB" sz="3600" dirty="0">
                <a:solidFill>
                  <a:schemeClr val="bg1"/>
                </a:solidFill>
              </a:rPr>
              <a:t>      What</a:t>
            </a:r>
          </a:p>
          <a:p>
            <a:endParaRPr lang="en-GB" sz="3600" dirty="0">
              <a:solidFill>
                <a:schemeClr val="bg1"/>
              </a:solidFill>
            </a:endParaRPr>
          </a:p>
          <a:p>
            <a:endParaRPr lang="en-GB" sz="3600" dirty="0">
              <a:solidFill>
                <a:schemeClr val="bg1"/>
              </a:solidFill>
            </a:endParaRPr>
          </a:p>
          <a:p>
            <a:endParaRPr lang="en-GB" sz="3600" dirty="0">
              <a:solidFill>
                <a:schemeClr val="bg1"/>
              </a:solidFill>
            </a:endParaRPr>
          </a:p>
          <a:p>
            <a:r>
              <a:rPr lang="en-GB" sz="3600" dirty="0">
                <a:solidFill>
                  <a:schemeClr val="bg1"/>
                </a:solidFill>
              </a:rPr>
              <a:t>     Why</a:t>
            </a:r>
          </a:p>
          <a:p>
            <a:endParaRPr lang="en-GB" sz="3600" dirty="0">
              <a:solidFill>
                <a:schemeClr val="bg1"/>
              </a:solidFill>
            </a:endParaRPr>
          </a:p>
          <a:p>
            <a:endParaRPr lang="en-GB" sz="3600" dirty="0">
              <a:solidFill>
                <a:schemeClr val="bg1"/>
              </a:solidFill>
            </a:endParaRPr>
          </a:p>
          <a:p>
            <a:endParaRPr lang="en-GB" sz="3600" dirty="0">
              <a:solidFill>
                <a:schemeClr val="bg1"/>
              </a:solidFill>
            </a:endParaRPr>
          </a:p>
          <a:p>
            <a:r>
              <a:rPr lang="en-GB" sz="3600" dirty="0">
                <a:solidFill>
                  <a:schemeClr val="bg1"/>
                </a:solidFill>
              </a:rPr>
              <a:t>How</a:t>
            </a:r>
          </a:p>
        </p:txBody>
      </p:sp>
      <p:sp>
        <p:nvSpPr>
          <p:cNvPr id="7" name="TextBox 6">
            <a:extLst>
              <a:ext uri="{FF2B5EF4-FFF2-40B4-BE49-F238E27FC236}">
                <a16:creationId xmlns:a16="http://schemas.microsoft.com/office/drawing/2014/main" id="{CB993F24-2C8A-7854-3D0F-02E3AE44E7EC}"/>
              </a:ext>
            </a:extLst>
          </p:cNvPr>
          <p:cNvSpPr txBox="1"/>
          <p:nvPr/>
        </p:nvSpPr>
        <p:spPr>
          <a:xfrm>
            <a:off x="3709961" y="1280161"/>
            <a:ext cx="7956222" cy="5262979"/>
          </a:xfrm>
          <a:prstGeom prst="rect">
            <a:avLst/>
          </a:prstGeom>
          <a:noFill/>
        </p:spPr>
        <p:txBody>
          <a:bodyPr wrap="square" rtlCol="0">
            <a:spAutoFit/>
          </a:bodyPr>
          <a:lstStyle/>
          <a:p>
            <a:r>
              <a:rPr lang="en-GB" sz="2400" dirty="0"/>
              <a:t>“collection of information, contextualised by the use of that information” (Hay, 2004: 313)</a:t>
            </a:r>
          </a:p>
          <a:p>
            <a:r>
              <a:rPr lang="en-GB" sz="2400" dirty="0"/>
              <a:t>“a collection of information in order to establish whether, and to what extent, something has been attained or achieved” (Green, 2008: 78)</a:t>
            </a:r>
          </a:p>
          <a:p>
            <a:endParaRPr lang="en-GB" sz="2400" dirty="0"/>
          </a:p>
          <a:p>
            <a:r>
              <a:rPr lang="en-GB" sz="2400" dirty="0"/>
              <a:t>“It is imperative that physical education be supported by assessment-driven evidence in order to reach and speak to legislators, national boards, school administrators, educators and the students themselves” (Sundaresan et al., 2017: 36)</a:t>
            </a:r>
          </a:p>
          <a:p>
            <a:endParaRPr lang="en-GB" sz="2400" dirty="0"/>
          </a:p>
          <a:p>
            <a:r>
              <a:rPr lang="en-GB" sz="2400" dirty="0"/>
              <a:t>“How do you know your students have learned what you intended them to learn?” (Metzler, 2011: )</a:t>
            </a:r>
          </a:p>
          <a:p>
            <a:endParaRPr lang="en-GB" sz="2400" dirty="0"/>
          </a:p>
        </p:txBody>
      </p:sp>
    </p:spTree>
    <p:extLst>
      <p:ext uri="{BB962C8B-B14F-4D97-AF65-F5344CB8AC3E}">
        <p14:creationId xmlns:p14="http://schemas.microsoft.com/office/powerpoint/2010/main" val="3807473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B5DF7-8CF3-B88E-6B38-89470329A618}"/>
              </a:ext>
            </a:extLst>
          </p:cNvPr>
          <p:cNvSpPr>
            <a:spLocks noGrp="1"/>
          </p:cNvSpPr>
          <p:nvPr>
            <p:ph type="title"/>
          </p:nvPr>
        </p:nvSpPr>
        <p:spPr>
          <a:xfrm>
            <a:off x="9559636" y="365125"/>
            <a:ext cx="2280430" cy="2012315"/>
          </a:xfrm>
        </p:spPr>
        <p:txBody>
          <a:bodyPr/>
          <a:lstStyle/>
          <a:p>
            <a:r>
              <a:rPr lang="en-GB" dirty="0"/>
              <a:t>John Hattie</a:t>
            </a:r>
          </a:p>
        </p:txBody>
      </p:sp>
      <p:pic>
        <p:nvPicPr>
          <p:cNvPr id="4" name="Online Media 3" title="Why are so many of our teachers and schools so successful? John Hattie at TEDxNorrkoping">
            <a:hlinkClick r:id="" action="ppaction://media"/>
            <a:extLst>
              <a:ext uri="{FF2B5EF4-FFF2-40B4-BE49-F238E27FC236}">
                <a16:creationId xmlns:a16="http://schemas.microsoft.com/office/drawing/2014/main" id="{432A934E-0C21-93FC-0C4A-5815EA289EB4}"/>
              </a:ext>
            </a:extLst>
          </p:cNvPr>
          <p:cNvPicPr>
            <a:picLocks noGrp="1" noRot="1" noChangeAspect="1"/>
          </p:cNvPicPr>
          <p:nvPr>
            <p:ph idx="1"/>
            <a:videoFile r:link="rId1"/>
          </p:nvPr>
        </p:nvPicPr>
        <p:blipFill>
          <a:blip r:embed="rId3"/>
          <a:stretch>
            <a:fillRect/>
          </a:stretch>
        </p:blipFill>
        <p:spPr>
          <a:xfrm>
            <a:off x="348492" y="365125"/>
            <a:ext cx="8916158" cy="5037138"/>
          </a:xfrm>
          <a:prstGeom prst="rect">
            <a:avLst/>
          </a:prstGeom>
        </p:spPr>
      </p:pic>
      <p:pic>
        <p:nvPicPr>
          <p:cNvPr id="6" name="Picture 5">
            <a:extLst>
              <a:ext uri="{FF2B5EF4-FFF2-40B4-BE49-F238E27FC236}">
                <a16:creationId xmlns:a16="http://schemas.microsoft.com/office/drawing/2014/main" id="{6E499D48-0099-2F74-678A-71C79ABB9156}"/>
              </a:ext>
            </a:extLst>
          </p:cNvPr>
          <p:cNvPicPr>
            <a:picLocks noChangeAspect="1"/>
          </p:cNvPicPr>
          <p:nvPr/>
        </p:nvPicPr>
        <p:blipFill>
          <a:blip r:embed="rId4"/>
          <a:srcRect l="67863" t="16865" r="24758" b="58183"/>
          <a:stretch>
            <a:fillRect/>
          </a:stretch>
        </p:blipFill>
        <p:spPr>
          <a:xfrm>
            <a:off x="9362337" y="1954161"/>
            <a:ext cx="2477729" cy="3282362"/>
          </a:xfrm>
          <a:prstGeom prst="rect">
            <a:avLst/>
          </a:prstGeom>
        </p:spPr>
      </p:pic>
    </p:spTree>
    <p:extLst>
      <p:ext uri="{BB962C8B-B14F-4D97-AF65-F5344CB8AC3E}">
        <p14:creationId xmlns:p14="http://schemas.microsoft.com/office/powerpoint/2010/main" val="2863580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CBA9F-87AB-BCCA-AFF3-DE077FABEADA}"/>
              </a:ext>
            </a:extLst>
          </p:cNvPr>
          <p:cNvSpPr>
            <a:spLocks noGrp="1"/>
          </p:cNvSpPr>
          <p:nvPr>
            <p:ph type="title"/>
          </p:nvPr>
        </p:nvSpPr>
        <p:spPr/>
        <p:txBody>
          <a:bodyPr/>
          <a:lstStyle/>
          <a:p>
            <a:r>
              <a:rPr lang="en-GB" dirty="0"/>
              <a:t>Hattie (2012) – visible learning for teachers: Maximising impact on learning</a:t>
            </a:r>
          </a:p>
        </p:txBody>
      </p:sp>
      <p:sp>
        <p:nvSpPr>
          <p:cNvPr id="3" name="Content Placeholder 2">
            <a:extLst>
              <a:ext uri="{FF2B5EF4-FFF2-40B4-BE49-F238E27FC236}">
                <a16:creationId xmlns:a16="http://schemas.microsoft.com/office/drawing/2014/main" id="{F2F5F2AB-73D8-8C0A-6F48-8714958881B9}"/>
              </a:ext>
            </a:extLst>
          </p:cNvPr>
          <p:cNvSpPr>
            <a:spLocks noGrp="1"/>
          </p:cNvSpPr>
          <p:nvPr>
            <p:ph idx="1"/>
          </p:nvPr>
        </p:nvSpPr>
        <p:spPr>
          <a:xfrm>
            <a:off x="665018" y="1801091"/>
            <a:ext cx="10745586" cy="3600467"/>
          </a:xfrm>
        </p:spPr>
        <p:txBody>
          <a:bodyPr>
            <a:normAutofit fontScale="85000" lnSpcReduction="20000"/>
          </a:bodyPr>
          <a:lstStyle/>
          <a:p>
            <a:pPr marL="0" indent="0">
              <a:lnSpc>
                <a:spcPct val="160000"/>
              </a:lnSpc>
              <a:buNone/>
            </a:pPr>
            <a:r>
              <a:rPr lang="en-GB" sz="3200" dirty="0"/>
              <a:t>“the art of teaching requires deliberate interventions to ensure that there is cognitive change in the student; thus the key ingredients are being aware of the learning intentions, having sufficient understanding of the student’s prior understanding as he or she comes to the task, and knowing enough about the content to provide meaningful and challenging experiences so that there is some sort of progressive development” (Hattie, 2012: 19).</a:t>
            </a:r>
          </a:p>
        </p:txBody>
      </p:sp>
    </p:spTree>
    <p:extLst>
      <p:ext uri="{BB962C8B-B14F-4D97-AF65-F5344CB8AC3E}">
        <p14:creationId xmlns:p14="http://schemas.microsoft.com/office/powerpoint/2010/main" val="25901705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B83E9-7BF2-0FCE-EE9D-7B598C3273ED}"/>
              </a:ext>
            </a:extLst>
          </p:cNvPr>
          <p:cNvSpPr>
            <a:spLocks noGrp="1"/>
          </p:cNvSpPr>
          <p:nvPr>
            <p:ph type="title"/>
          </p:nvPr>
        </p:nvSpPr>
        <p:spPr/>
        <p:txBody>
          <a:bodyPr/>
          <a:lstStyle/>
          <a:p>
            <a:endParaRPr lang="en-GB"/>
          </a:p>
        </p:txBody>
      </p:sp>
      <p:pic>
        <p:nvPicPr>
          <p:cNvPr id="4" name="Online Media 3" title="RSA ANIMATE: Changing Education Paradigms">
            <a:hlinkClick r:id="" action="ppaction://media"/>
            <a:extLst>
              <a:ext uri="{FF2B5EF4-FFF2-40B4-BE49-F238E27FC236}">
                <a16:creationId xmlns:a16="http://schemas.microsoft.com/office/drawing/2014/main" id="{BC64327C-B256-92DE-5E68-40F94B134C7B}"/>
              </a:ext>
            </a:extLst>
          </p:cNvPr>
          <p:cNvPicPr>
            <a:picLocks noGrp="1" noRot="1" noChangeAspect="1"/>
          </p:cNvPicPr>
          <p:nvPr>
            <p:ph idx="1"/>
            <a:videoFile r:link="rId1"/>
          </p:nvPr>
        </p:nvPicPr>
        <p:blipFill>
          <a:blip r:embed="rId3"/>
          <a:stretch>
            <a:fillRect/>
          </a:stretch>
        </p:blipFill>
        <p:spPr>
          <a:xfrm>
            <a:off x="777371" y="424267"/>
            <a:ext cx="10637258" cy="6009465"/>
          </a:xfrm>
          <a:prstGeom prst="rect">
            <a:avLst/>
          </a:prstGeom>
        </p:spPr>
      </p:pic>
    </p:spTree>
    <p:extLst>
      <p:ext uri="{BB962C8B-B14F-4D97-AF65-F5344CB8AC3E}">
        <p14:creationId xmlns:p14="http://schemas.microsoft.com/office/powerpoint/2010/main" val="2971446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EEE5D-1EE7-09B7-9442-89E3A21DF344}"/>
              </a:ext>
            </a:extLst>
          </p:cNvPr>
          <p:cNvSpPr>
            <a:spLocks noGrp="1"/>
          </p:cNvSpPr>
          <p:nvPr>
            <p:ph type="title"/>
          </p:nvPr>
        </p:nvSpPr>
        <p:spPr>
          <a:xfrm>
            <a:off x="75714" y="918424"/>
            <a:ext cx="3337269" cy="1325563"/>
          </a:xfrm>
        </p:spPr>
        <p:txBody>
          <a:bodyPr>
            <a:normAutofit/>
          </a:bodyPr>
          <a:lstStyle/>
          <a:p>
            <a:r>
              <a:rPr lang="en-GB" sz="3200" b="1" u="sng" dirty="0">
                <a:solidFill>
                  <a:schemeClr val="bg1"/>
                </a:solidFill>
              </a:rPr>
              <a:t>Why</a:t>
            </a:r>
            <a:r>
              <a:rPr lang="en-GB" sz="3200" dirty="0">
                <a:solidFill>
                  <a:schemeClr val="bg1"/>
                </a:solidFill>
              </a:rPr>
              <a:t> do we assess in PE?</a:t>
            </a:r>
          </a:p>
        </p:txBody>
      </p:sp>
      <p:sp>
        <p:nvSpPr>
          <p:cNvPr id="3" name="Content Placeholder 2">
            <a:extLst>
              <a:ext uri="{FF2B5EF4-FFF2-40B4-BE49-F238E27FC236}">
                <a16:creationId xmlns:a16="http://schemas.microsoft.com/office/drawing/2014/main" id="{E4D64AA8-E3AF-3032-BD48-261615C5AD16}"/>
              </a:ext>
            </a:extLst>
          </p:cNvPr>
          <p:cNvSpPr>
            <a:spLocks noGrp="1"/>
          </p:cNvSpPr>
          <p:nvPr>
            <p:ph idx="1"/>
          </p:nvPr>
        </p:nvSpPr>
        <p:spPr>
          <a:xfrm>
            <a:off x="3669248" y="477585"/>
            <a:ext cx="8067122" cy="6015291"/>
          </a:xfrm>
        </p:spPr>
        <p:txBody>
          <a:bodyPr>
            <a:normAutofit fontScale="77500" lnSpcReduction="20000"/>
          </a:bodyPr>
          <a:lstStyle/>
          <a:p>
            <a:r>
              <a:rPr lang="en-GB" dirty="0"/>
              <a:t>Indicate strengths and weaknesses</a:t>
            </a:r>
          </a:p>
          <a:p>
            <a:r>
              <a:rPr lang="en-GB" dirty="0"/>
              <a:t>Identify needs of pupils</a:t>
            </a:r>
          </a:p>
          <a:p>
            <a:r>
              <a:rPr lang="en-GB" dirty="0"/>
              <a:t>Determine the progress being made by pupils</a:t>
            </a:r>
          </a:p>
          <a:p>
            <a:r>
              <a:rPr lang="en-GB" dirty="0"/>
              <a:t>Determine the degree to which unit and lesson outcomes are being met</a:t>
            </a:r>
          </a:p>
          <a:p>
            <a:r>
              <a:rPr lang="en-GB" dirty="0"/>
              <a:t>Inform teachers’ planning and identify where emphasis should be placed in teaching</a:t>
            </a:r>
          </a:p>
          <a:p>
            <a:r>
              <a:rPr lang="en-GB" dirty="0"/>
              <a:t>Judge what aspects of teaching have been effective and ineffective</a:t>
            </a:r>
          </a:p>
          <a:p>
            <a:pPr marL="0" indent="0" algn="r">
              <a:buNone/>
            </a:pPr>
            <a:r>
              <a:rPr lang="en-GB" sz="2000" dirty="0"/>
              <a:t>(Lockwood and Newton, 2004)</a:t>
            </a:r>
          </a:p>
          <a:p>
            <a:endParaRPr lang="en-GB" dirty="0"/>
          </a:p>
          <a:p>
            <a:r>
              <a:rPr lang="en-GB" dirty="0"/>
              <a:t>To describe how much learning has taken place within a given amount of instructional time (a lesson, a unit, a year, or an entire programme)</a:t>
            </a:r>
          </a:p>
          <a:p>
            <a:r>
              <a:rPr lang="en-GB" dirty="0"/>
              <a:t>To judge or evaluate the quality of that learning (usually for grading)</a:t>
            </a:r>
          </a:p>
          <a:p>
            <a:r>
              <a:rPr lang="en-GB" dirty="0"/>
              <a:t>To make decisions for improving instruction when not enough learning is occurred (</a:t>
            </a:r>
            <a:r>
              <a:rPr lang="en-GB" dirty="0" err="1"/>
              <a:t>ie</a:t>
            </a:r>
            <a:r>
              <a:rPr lang="en-GB" dirty="0"/>
              <a:t> one of more standards are not being met at a satisfactory level)</a:t>
            </a:r>
          </a:p>
          <a:p>
            <a:pPr marL="0" indent="0" algn="r">
              <a:buNone/>
            </a:pPr>
            <a:r>
              <a:rPr lang="en-GB" sz="2000" dirty="0"/>
              <a:t>(Metzler, 2011: 70)</a:t>
            </a:r>
          </a:p>
        </p:txBody>
      </p:sp>
    </p:spTree>
    <p:extLst>
      <p:ext uri="{BB962C8B-B14F-4D97-AF65-F5344CB8AC3E}">
        <p14:creationId xmlns:p14="http://schemas.microsoft.com/office/powerpoint/2010/main" val="3868653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362926-204B-A413-DE3A-998F281FA7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9ED176-D1C8-5DBE-311C-CC56023DA0C6}"/>
              </a:ext>
            </a:extLst>
          </p:cNvPr>
          <p:cNvSpPr>
            <a:spLocks noGrp="1"/>
          </p:cNvSpPr>
          <p:nvPr>
            <p:ph type="title"/>
          </p:nvPr>
        </p:nvSpPr>
        <p:spPr>
          <a:xfrm>
            <a:off x="116484" y="1017436"/>
            <a:ext cx="3337269" cy="1325563"/>
          </a:xfrm>
        </p:spPr>
        <p:txBody>
          <a:bodyPr>
            <a:normAutofit/>
          </a:bodyPr>
          <a:lstStyle/>
          <a:p>
            <a:r>
              <a:rPr lang="en-GB" sz="3200" b="1" u="sng" dirty="0">
                <a:solidFill>
                  <a:schemeClr val="bg1"/>
                </a:solidFill>
              </a:rPr>
              <a:t>What</a:t>
            </a:r>
            <a:r>
              <a:rPr lang="en-GB" sz="3200" dirty="0">
                <a:solidFill>
                  <a:schemeClr val="bg1"/>
                </a:solidFill>
              </a:rPr>
              <a:t> should we assess in PE?</a:t>
            </a:r>
          </a:p>
        </p:txBody>
      </p:sp>
      <p:sp>
        <p:nvSpPr>
          <p:cNvPr id="5" name="Content Placeholder 4">
            <a:extLst>
              <a:ext uri="{FF2B5EF4-FFF2-40B4-BE49-F238E27FC236}">
                <a16:creationId xmlns:a16="http://schemas.microsoft.com/office/drawing/2014/main" id="{2BBA9688-7A83-C69A-A3EB-DB9F647301B8}"/>
              </a:ext>
            </a:extLst>
          </p:cNvPr>
          <p:cNvSpPr>
            <a:spLocks noGrp="1"/>
          </p:cNvSpPr>
          <p:nvPr>
            <p:ph idx="1"/>
          </p:nvPr>
        </p:nvSpPr>
        <p:spPr/>
        <p:txBody>
          <a:bodyPr/>
          <a:lstStyle/>
          <a:p>
            <a:endParaRPr lang="en-GB"/>
          </a:p>
        </p:txBody>
      </p:sp>
      <p:pic>
        <p:nvPicPr>
          <p:cNvPr id="7" name="Picture 6">
            <a:extLst>
              <a:ext uri="{FF2B5EF4-FFF2-40B4-BE49-F238E27FC236}">
                <a16:creationId xmlns:a16="http://schemas.microsoft.com/office/drawing/2014/main" id="{AFBE5078-C958-D7E1-C711-6929C5B64469}"/>
              </a:ext>
            </a:extLst>
          </p:cNvPr>
          <p:cNvPicPr>
            <a:picLocks noChangeAspect="1"/>
          </p:cNvPicPr>
          <p:nvPr/>
        </p:nvPicPr>
        <p:blipFill>
          <a:blip r:embed="rId2"/>
          <a:srcRect l="69172" t="16430" r="11290" b="52653"/>
          <a:stretch>
            <a:fillRect/>
          </a:stretch>
        </p:blipFill>
        <p:spPr>
          <a:xfrm>
            <a:off x="3453753" y="841334"/>
            <a:ext cx="8554722" cy="5303201"/>
          </a:xfrm>
          <a:prstGeom prst="rect">
            <a:avLst/>
          </a:prstGeom>
        </p:spPr>
      </p:pic>
    </p:spTree>
    <p:extLst>
      <p:ext uri="{BB962C8B-B14F-4D97-AF65-F5344CB8AC3E}">
        <p14:creationId xmlns:p14="http://schemas.microsoft.com/office/powerpoint/2010/main" val="2695736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920974-F5C9-9EBD-AB62-072CB8CB1D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1950B6-1D52-920E-18AE-C30C32F738C4}"/>
              </a:ext>
            </a:extLst>
          </p:cNvPr>
          <p:cNvSpPr>
            <a:spLocks noGrp="1"/>
          </p:cNvSpPr>
          <p:nvPr>
            <p:ph type="title"/>
          </p:nvPr>
        </p:nvSpPr>
        <p:spPr>
          <a:xfrm>
            <a:off x="116484" y="1017436"/>
            <a:ext cx="3337269" cy="1325563"/>
          </a:xfrm>
        </p:spPr>
        <p:txBody>
          <a:bodyPr>
            <a:normAutofit/>
          </a:bodyPr>
          <a:lstStyle/>
          <a:p>
            <a:r>
              <a:rPr lang="en-GB" sz="3200" b="1" u="sng" dirty="0">
                <a:solidFill>
                  <a:schemeClr val="bg1"/>
                </a:solidFill>
              </a:rPr>
              <a:t>What</a:t>
            </a:r>
            <a:r>
              <a:rPr lang="en-GB" sz="3200" dirty="0">
                <a:solidFill>
                  <a:schemeClr val="bg1"/>
                </a:solidFill>
              </a:rPr>
              <a:t> should we assess in PE?</a:t>
            </a:r>
          </a:p>
        </p:txBody>
      </p:sp>
      <p:sp>
        <p:nvSpPr>
          <p:cNvPr id="5" name="Content Placeholder 4">
            <a:extLst>
              <a:ext uri="{FF2B5EF4-FFF2-40B4-BE49-F238E27FC236}">
                <a16:creationId xmlns:a16="http://schemas.microsoft.com/office/drawing/2014/main" id="{92BE099D-47E0-3E4B-2008-B4E7C62B7B9A}"/>
              </a:ext>
            </a:extLst>
          </p:cNvPr>
          <p:cNvSpPr>
            <a:spLocks noGrp="1"/>
          </p:cNvSpPr>
          <p:nvPr>
            <p:ph idx="1"/>
          </p:nvPr>
        </p:nvSpPr>
        <p:spPr>
          <a:xfrm>
            <a:off x="3581885" y="267914"/>
            <a:ext cx="8154485" cy="6224962"/>
          </a:xfrm>
        </p:spPr>
        <p:txBody>
          <a:bodyPr>
            <a:noAutofit/>
          </a:bodyPr>
          <a:lstStyle/>
          <a:p>
            <a:pPr>
              <a:lnSpc>
                <a:spcPct val="170000"/>
              </a:lnSpc>
            </a:pPr>
            <a:r>
              <a:rPr lang="en-GB" sz="1800" dirty="0"/>
              <a:t>Return to the aims of PE</a:t>
            </a:r>
          </a:p>
          <a:p>
            <a:pPr lvl="1">
              <a:lnSpc>
                <a:spcPct val="170000"/>
              </a:lnSpc>
            </a:pPr>
            <a:r>
              <a:rPr lang="en-GB" sz="1600" dirty="0"/>
              <a:t>Arnold (in, through, about) – definitions etc</a:t>
            </a:r>
          </a:p>
          <a:p>
            <a:pPr lvl="1">
              <a:lnSpc>
                <a:spcPct val="170000"/>
              </a:lnSpc>
            </a:pPr>
            <a:r>
              <a:rPr lang="en-GB" sz="1600" dirty="0"/>
              <a:t>‘learning to move, moving to learn’</a:t>
            </a:r>
          </a:p>
          <a:p>
            <a:pPr lvl="1">
              <a:lnSpc>
                <a:spcPct val="170000"/>
              </a:lnSpc>
            </a:pPr>
            <a:r>
              <a:rPr lang="en-GB" sz="1600" dirty="0"/>
              <a:t>Library list reading</a:t>
            </a:r>
          </a:p>
          <a:p>
            <a:pPr>
              <a:lnSpc>
                <a:spcPct val="170000"/>
              </a:lnSpc>
            </a:pPr>
            <a:r>
              <a:rPr lang="en-GB" sz="1800" dirty="0"/>
              <a:t>Domains of learning</a:t>
            </a:r>
          </a:p>
          <a:p>
            <a:pPr lvl="1">
              <a:lnSpc>
                <a:spcPct val="170000"/>
              </a:lnSpc>
            </a:pPr>
            <a:r>
              <a:rPr lang="en-GB" sz="1600" dirty="0"/>
              <a:t>Physical (skills, fitness etc)</a:t>
            </a:r>
          </a:p>
          <a:p>
            <a:pPr lvl="1">
              <a:lnSpc>
                <a:spcPct val="170000"/>
              </a:lnSpc>
            </a:pPr>
            <a:r>
              <a:rPr lang="en-GB" sz="1600" dirty="0"/>
              <a:t>Cognitive (knowledge and understanding)</a:t>
            </a:r>
          </a:p>
          <a:p>
            <a:pPr lvl="1">
              <a:lnSpc>
                <a:spcPct val="170000"/>
              </a:lnSpc>
            </a:pPr>
            <a:r>
              <a:rPr lang="en-GB" sz="1600" dirty="0"/>
              <a:t>Affective (motivation, confidence)</a:t>
            </a:r>
          </a:p>
          <a:p>
            <a:pPr lvl="1">
              <a:lnSpc>
                <a:spcPct val="170000"/>
              </a:lnSpc>
            </a:pPr>
            <a:r>
              <a:rPr lang="en-GB" sz="1600" dirty="0"/>
              <a:t>Social (Communication, teamwork etc)</a:t>
            </a:r>
          </a:p>
          <a:p>
            <a:pPr lvl="1">
              <a:lnSpc>
                <a:spcPct val="170000"/>
              </a:lnSpc>
            </a:pPr>
            <a:r>
              <a:rPr lang="en-GB" sz="1600" dirty="0"/>
              <a:t>Behaviour (physical activities and health behaviours)</a:t>
            </a:r>
          </a:p>
          <a:p>
            <a:pPr>
              <a:lnSpc>
                <a:spcPct val="170000"/>
              </a:lnSpc>
            </a:pPr>
            <a:r>
              <a:rPr lang="en-GB" sz="1800" dirty="0"/>
              <a:t>Physical Literacy</a:t>
            </a:r>
          </a:p>
          <a:p>
            <a:pPr>
              <a:lnSpc>
                <a:spcPct val="170000"/>
              </a:lnSpc>
            </a:pPr>
            <a:r>
              <a:rPr lang="en-GB" sz="1800" dirty="0"/>
              <a:t>Other</a:t>
            </a:r>
          </a:p>
        </p:txBody>
      </p:sp>
    </p:spTree>
    <p:extLst>
      <p:ext uri="{BB962C8B-B14F-4D97-AF65-F5344CB8AC3E}">
        <p14:creationId xmlns:p14="http://schemas.microsoft.com/office/powerpoint/2010/main" val="127437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0AE17-5865-C36F-B787-A86105341F2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A684BD8-894B-16F6-09A6-0E9BAB399865}"/>
              </a:ext>
            </a:extLst>
          </p:cNvPr>
          <p:cNvSpPr>
            <a:spLocks noGrp="1"/>
          </p:cNvSpPr>
          <p:nvPr>
            <p:ph idx="1"/>
          </p:nvPr>
        </p:nvSpPr>
        <p:spPr>
          <a:xfrm>
            <a:off x="2376275" y="6022227"/>
            <a:ext cx="9360095" cy="470648"/>
          </a:xfrm>
        </p:spPr>
        <p:txBody>
          <a:bodyPr>
            <a:normAutofit lnSpcReduction="10000"/>
          </a:bodyPr>
          <a:lstStyle/>
          <a:p>
            <a:pPr marL="0" indent="0">
              <a:buNone/>
            </a:pPr>
            <a:r>
              <a:rPr lang="en-GB" dirty="0"/>
              <a:t>Whitehead (2011))</a:t>
            </a:r>
          </a:p>
        </p:txBody>
      </p:sp>
      <p:pic>
        <p:nvPicPr>
          <p:cNvPr id="4" name="Picture 3">
            <a:extLst>
              <a:ext uri="{FF2B5EF4-FFF2-40B4-BE49-F238E27FC236}">
                <a16:creationId xmlns:a16="http://schemas.microsoft.com/office/drawing/2014/main" id="{63290132-B561-3CCE-639C-D3D32C6D9B84}"/>
              </a:ext>
            </a:extLst>
          </p:cNvPr>
          <p:cNvPicPr>
            <a:picLocks noChangeAspect="1"/>
          </p:cNvPicPr>
          <p:nvPr/>
        </p:nvPicPr>
        <p:blipFill>
          <a:blip r:embed="rId2"/>
          <a:srcRect l="39055" t="18435" r="10863" b="6667"/>
          <a:stretch>
            <a:fillRect/>
          </a:stretch>
        </p:blipFill>
        <p:spPr>
          <a:xfrm>
            <a:off x="5109882" y="104366"/>
            <a:ext cx="6669290" cy="6649268"/>
          </a:xfrm>
          <a:prstGeom prst="rect">
            <a:avLst/>
          </a:prstGeom>
        </p:spPr>
      </p:pic>
    </p:spTree>
    <p:extLst>
      <p:ext uri="{BB962C8B-B14F-4D97-AF65-F5344CB8AC3E}">
        <p14:creationId xmlns:p14="http://schemas.microsoft.com/office/powerpoint/2010/main" val="2863705060"/>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14C04-483F-7643-B637-5594B0F59BA1}"/>
              </a:ext>
            </a:extLst>
          </p:cNvPr>
          <p:cNvSpPr>
            <a:spLocks noGrp="1"/>
          </p:cNvSpPr>
          <p:nvPr>
            <p:ph type="title"/>
          </p:nvPr>
        </p:nvSpPr>
        <p:spPr>
          <a:xfrm>
            <a:off x="351935" y="365125"/>
            <a:ext cx="11488131" cy="601693"/>
          </a:xfrm>
        </p:spPr>
        <p:txBody>
          <a:bodyPr>
            <a:normAutofit/>
          </a:bodyPr>
          <a:lstStyle/>
          <a:p>
            <a:r>
              <a:rPr lang="en-GB" sz="3200" dirty="0"/>
              <a:t>Types of Assessment</a:t>
            </a:r>
          </a:p>
        </p:txBody>
      </p:sp>
      <p:sp>
        <p:nvSpPr>
          <p:cNvPr id="3" name="Content Placeholder 2">
            <a:extLst>
              <a:ext uri="{FF2B5EF4-FFF2-40B4-BE49-F238E27FC236}">
                <a16:creationId xmlns:a16="http://schemas.microsoft.com/office/drawing/2014/main" id="{E4381B48-F9BC-4D10-BD8C-686252F13291}"/>
              </a:ext>
            </a:extLst>
          </p:cNvPr>
          <p:cNvSpPr>
            <a:spLocks noGrp="1"/>
          </p:cNvSpPr>
          <p:nvPr>
            <p:ph idx="1"/>
          </p:nvPr>
        </p:nvSpPr>
        <p:spPr>
          <a:xfrm>
            <a:off x="351935" y="1019236"/>
            <a:ext cx="11488132" cy="4382323"/>
          </a:xfrm>
        </p:spPr>
        <p:txBody>
          <a:bodyPr>
            <a:normAutofit fontScale="77500" lnSpcReduction="20000"/>
          </a:bodyPr>
          <a:lstStyle/>
          <a:p>
            <a:pPr>
              <a:lnSpc>
                <a:spcPct val="170000"/>
              </a:lnSpc>
            </a:pPr>
            <a:r>
              <a:rPr lang="en-GB" dirty="0"/>
              <a:t>Assessment OF Learning</a:t>
            </a:r>
          </a:p>
          <a:p>
            <a:pPr lvl="1">
              <a:lnSpc>
                <a:spcPct val="170000"/>
              </a:lnSpc>
            </a:pPr>
            <a:r>
              <a:rPr lang="en-GB" dirty="0"/>
              <a:t>Record of attainment at a current time point </a:t>
            </a:r>
          </a:p>
          <a:p>
            <a:pPr lvl="1">
              <a:lnSpc>
                <a:spcPct val="170000"/>
              </a:lnSpc>
            </a:pPr>
            <a:r>
              <a:rPr lang="en-GB" dirty="0"/>
              <a:t>Evaluation; Grading; Prediction; Selection; Formal reporting</a:t>
            </a:r>
          </a:p>
          <a:p>
            <a:pPr>
              <a:lnSpc>
                <a:spcPct val="170000"/>
              </a:lnSpc>
            </a:pPr>
            <a:r>
              <a:rPr lang="en-GB" dirty="0"/>
              <a:t>Assessment FOR Learning</a:t>
            </a:r>
          </a:p>
          <a:p>
            <a:pPr lvl="1">
              <a:lnSpc>
                <a:spcPct val="170000"/>
              </a:lnSpc>
            </a:pPr>
            <a:r>
              <a:rPr lang="en-GB" dirty="0"/>
              <a:t>Promotes pupil learning, understanding and attainment</a:t>
            </a:r>
          </a:p>
          <a:p>
            <a:pPr lvl="1">
              <a:lnSpc>
                <a:spcPct val="170000"/>
              </a:lnSpc>
            </a:pPr>
            <a:r>
              <a:rPr lang="en-GB" dirty="0"/>
              <a:t>Feedback that builds form pupils’ current level of mastery and identifies how further progress can be made. </a:t>
            </a:r>
          </a:p>
          <a:p>
            <a:pPr lvl="1">
              <a:lnSpc>
                <a:spcPct val="170000"/>
              </a:lnSpc>
            </a:pPr>
            <a:r>
              <a:rPr lang="en-GB" dirty="0"/>
              <a:t>Vital element of your work with children</a:t>
            </a:r>
          </a:p>
          <a:p>
            <a:pPr lvl="1">
              <a:lnSpc>
                <a:spcPct val="170000"/>
              </a:lnSpc>
            </a:pPr>
            <a:r>
              <a:rPr lang="en-GB" dirty="0"/>
              <a:t>Requires ability to observe and judge instantaneously (this requires learning/development/ experience)</a:t>
            </a:r>
          </a:p>
          <a:p>
            <a:pPr>
              <a:lnSpc>
                <a:spcPct val="170000"/>
              </a:lnSpc>
            </a:pPr>
            <a:endParaRPr lang="en-GB" dirty="0"/>
          </a:p>
        </p:txBody>
      </p:sp>
      <p:sp>
        <p:nvSpPr>
          <p:cNvPr id="4" name="Rectangle: Rounded Corners 3">
            <a:extLst>
              <a:ext uri="{FF2B5EF4-FFF2-40B4-BE49-F238E27FC236}">
                <a16:creationId xmlns:a16="http://schemas.microsoft.com/office/drawing/2014/main" id="{5B9D0F2C-6204-A9C4-DFA1-8B7AAD1EACD4}"/>
              </a:ext>
            </a:extLst>
          </p:cNvPr>
          <p:cNvSpPr/>
          <p:nvPr/>
        </p:nvSpPr>
        <p:spPr>
          <a:xfrm>
            <a:off x="6849264" y="297035"/>
            <a:ext cx="4880682" cy="1613304"/>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Pairs: Think of different examples of assessment </a:t>
            </a:r>
            <a:r>
              <a:rPr lang="en-GB" sz="2400" b="1" u="sng" dirty="0"/>
              <a:t>OF and FOR </a:t>
            </a:r>
            <a:r>
              <a:rPr lang="en-GB" sz="2400" dirty="0"/>
              <a:t>learning</a:t>
            </a:r>
          </a:p>
        </p:txBody>
      </p:sp>
    </p:spTree>
    <p:extLst>
      <p:ext uri="{BB962C8B-B14F-4D97-AF65-F5344CB8AC3E}">
        <p14:creationId xmlns:p14="http://schemas.microsoft.com/office/powerpoint/2010/main" val="4144775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519EA4-2D8B-86FA-E9B4-5F1E5D64A3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67A201-7996-9DC1-02F6-E1453AFBCEFD}"/>
              </a:ext>
            </a:extLst>
          </p:cNvPr>
          <p:cNvSpPr>
            <a:spLocks noGrp="1"/>
          </p:cNvSpPr>
          <p:nvPr>
            <p:ph type="title"/>
          </p:nvPr>
        </p:nvSpPr>
        <p:spPr>
          <a:xfrm>
            <a:off x="116484" y="1017436"/>
            <a:ext cx="3337269" cy="1325563"/>
          </a:xfrm>
        </p:spPr>
        <p:txBody>
          <a:bodyPr>
            <a:normAutofit/>
          </a:bodyPr>
          <a:lstStyle/>
          <a:p>
            <a:r>
              <a:rPr lang="en-GB" sz="3200" dirty="0">
                <a:solidFill>
                  <a:schemeClr val="bg1"/>
                </a:solidFill>
              </a:rPr>
              <a:t>What do teachers need?</a:t>
            </a:r>
          </a:p>
        </p:txBody>
      </p:sp>
      <p:sp>
        <p:nvSpPr>
          <p:cNvPr id="5" name="Content Placeholder 4">
            <a:extLst>
              <a:ext uri="{FF2B5EF4-FFF2-40B4-BE49-F238E27FC236}">
                <a16:creationId xmlns:a16="http://schemas.microsoft.com/office/drawing/2014/main" id="{E00F9112-CB94-82B6-85AE-E44A7E5DD0BE}"/>
              </a:ext>
            </a:extLst>
          </p:cNvPr>
          <p:cNvSpPr>
            <a:spLocks noGrp="1"/>
          </p:cNvSpPr>
          <p:nvPr>
            <p:ph idx="1"/>
          </p:nvPr>
        </p:nvSpPr>
        <p:spPr>
          <a:xfrm>
            <a:off x="3791797" y="1017436"/>
            <a:ext cx="7956222" cy="5298913"/>
          </a:xfrm>
        </p:spPr>
        <p:txBody>
          <a:bodyPr>
            <a:normAutofit lnSpcReduction="10000"/>
          </a:bodyPr>
          <a:lstStyle/>
          <a:p>
            <a:r>
              <a:rPr lang="en-GB" dirty="0"/>
              <a:t>Thorough subject knowledge and understanding</a:t>
            </a:r>
          </a:p>
          <a:p>
            <a:r>
              <a:rPr lang="en-GB" dirty="0"/>
              <a:t>Ability to set appropriate criteria</a:t>
            </a:r>
          </a:p>
          <a:p>
            <a:r>
              <a:rPr lang="en-GB" dirty="0"/>
              <a:t>Ability to observe</a:t>
            </a:r>
          </a:p>
          <a:p>
            <a:r>
              <a:rPr lang="en-GB" dirty="0"/>
              <a:t>Ability to make judgements about what pupils have done in respect of criteria</a:t>
            </a:r>
          </a:p>
          <a:p>
            <a:endParaRPr lang="en-GB" dirty="0"/>
          </a:p>
          <a:p>
            <a:pPr marL="0" indent="0">
              <a:buNone/>
            </a:pPr>
            <a:r>
              <a:rPr lang="en-GB" dirty="0"/>
              <a:t>High Quality Assessments:</a:t>
            </a:r>
          </a:p>
          <a:p>
            <a:r>
              <a:rPr lang="en-GB" dirty="0"/>
              <a:t>Should achieve a clear purpose and should be fit for purpose</a:t>
            </a:r>
          </a:p>
          <a:p>
            <a:r>
              <a:rPr lang="en-GB" dirty="0"/>
              <a:t>Is clear what performance is being measured against</a:t>
            </a:r>
          </a:p>
          <a:p>
            <a:r>
              <a:rPr lang="en-GB" dirty="0"/>
              <a:t>Is valid and reliable</a:t>
            </a:r>
          </a:p>
        </p:txBody>
      </p:sp>
    </p:spTree>
    <p:extLst>
      <p:ext uri="{BB962C8B-B14F-4D97-AF65-F5344CB8AC3E}">
        <p14:creationId xmlns:p14="http://schemas.microsoft.com/office/powerpoint/2010/main" val="25095197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1FADE-AEC0-A320-7F74-2550325C8137}"/>
              </a:ext>
            </a:extLst>
          </p:cNvPr>
          <p:cNvSpPr>
            <a:spLocks noGrp="1"/>
          </p:cNvSpPr>
          <p:nvPr>
            <p:ph type="title"/>
          </p:nvPr>
        </p:nvSpPr>
        <p:spPr/>
        <p:txBody>
          <a:bodyPr/>
          <a:lstStyle/>
          <a:p>
            <a:r>
              <a:rPr lang="en-GB" dirty="0"/>
              <a:t>Types of Assessment/ Measuring Achievement</a:t>
            </a:r>
          </a:p>
        </p:txBody>
      </p:sp>
      <p:sp>
        <p:nvSpPr>
          <p:cNvPr id="3" name="Content Placeholder 2">
            <a:extLst>
              <a:ext uri="{FF2B5EF4-FFF2-40B4-BE49-F238E27FC236}">
                <a16:creationId xmlns:a16="http://schemas.microsoft.com/office/drawing/2014/main" id="{B9C8D6BB-071D-317A-9309-79AB7049E790}"/>
              </a:ext>
            </a:extLst>
          </p:cNvPr>
          <p:cNvSpPr>
            <a:spLocks noGrp="1"/>
          </p:cNvSpPr>
          <p:nvPr>
            <p:ph idx="1"/>
          </p:nvPr>
        </p:nvSpPr>
        <p:spPr>
          <a:xfrm>
            <a:off x="477585" y="2160779"/>
            <a:ext cx="11362481" cy="3240779"/>
          </a:xfrm>
        </p:spPr>
        <p:txBody>
          <a:bodyPr/>
          <a:lstStyle/>
          <a:p>
            <a:pPr>
              <a:lnSpc>
                <a:spcPct val="150000"/>
              </a:lnSpc>
            </a:pPr>
            <a:r>
              <a:rPr lang="en-GB" dirty="0"/>
              <a:t>Norm-referenced – judged in relation to the performance of others</a:t>
            </a:r>
          </a:p>
          <a:p>
            <a:pPr>
              <a:lnSpc>
                <a:spcPct val="150000"/>
              </a:lnSpc>
            </a:pPr>
            <a:r>
              <a:rPr lang="en-GB" dirty="0"/>
              <a:t>Criterion referenced – judged in relation to set criteria</a:t>
            </a:r>
          </a:p>
          <a:p>
            <a:pPr>
              <a:lnSpc>
                <a:spcPct val="150000"/>
              </a:lnSpc>
            </a:pPr>
            <a:r>
              <a:rPr lang="en-GB" dirty="0"/>
              <a:t>Ipsative – measuring against an individual’s previous work</a:t>
            </a:r>
          </a:p>
        </p:txBody>
      </p:sp>
    </p:spTree>
    <p:extLst>
      <p:ext uri="{BB962C8B-B14F-4D97-AF65-F5344CB8AC3E}">
        <p14:creationId xmlns:p14="http://schemas.microsoft.com/office/powerpoint/2010/main" val="13329528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C261D-EE6E-6DDA-DE04-AABD6FE0151D}"/>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A359D3E9-D79A-9A9F-E393-453FDE7AEAB9}"/>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B3A1A915-91FA-AD79-2C09-2682BE3E2545}"/>
              </a:ext>
            </a:extLst>
          </p:cNvPr>
          <p:cNvPicPr>
            <a:picLocks noChangeAspect="1"/>
          </p:cNvPicPr>
          <p:nvPr/>
        </p:nvPicPr>
        <p:blipFill>
          <a:blip r:embed="rId2"/>
          <a:srcRect l="60670" t="9462" r="10930" b="45335"/>
          <a:stretch>
            <a:fillRect/>
          </a:stretch>
        </p:blipFill>
        <p:spPr>
          <a:xfrm>
            <a:off x="1529975" y="209176"/>
            <a:ext cx="8689789" cy="5418173"/>
          </a:xfrm>
          <a:prstGeom prst="rect">
            <a:avLst/>
          </a:prstGeom>
        </p:spPr>
      </p:pic>
    </p:spTree>
    <p:extLst>
      <p:ext uri="{BB962C8B-B14F-4D97-AF65-F5344CB8AC3E}">
        <p14:creationId xmlns:p14="http://schemas.microsoft.com/office/powerpoint/2010/main" val="2308792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B8936-03BA-EF0C-4597-8815ED2311E8}"/>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B24243D0-6D8D-4768-823C-2309E20C6D1D}"/>
              </a:ext>
            </a:extLst>
          </p:cNvPr>
          <p:cNvPicPr>
            <a:picLocks noGrp="1" noChangeAspect="1"/>
          </p:cNvPicPr>
          <p:nvPr>
            <p:ph idx="1"/>
          </p:nvPr>
        </p:nvPicPr>
        <p:blipFill>
          <a:blip r:embed="rId2"/>
          <a:srcRect l="66476" t="17287" r="7970" b="51879"/>
          <a:stretch>
            <a:fillRect/>
          </a:stretch>
        </p:blipFill>
        <p:spPr>
          <a:xfrm>
            <a:off x="535827" y="306709"/>
            <a:ext cx="11297954" cy="5340370"/>
          </a:xfrm>
          <a:prstGeom prst="rect">
            <a:avLst/>
          </a:prstGeom>
        </p:spPr>
      </p:pic>
    </p:spTree>
    <p:extLst>
      <p:ext uri="{BB962C8B-B14F-4D97-AF65-F5344CB8AC3E}">
        <p14:creationId xmlns:p14="http://schemas.microsoft.com/office/powerpoint/2010/main" val="22475589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7626183-A27F-9AA1-4E53-CCBB0C33886F}"/>
              </a:ext>
            </a:extLst>
          </p:cNvPr>
          <p:cNvSpPr>
            <a:spLocks noGrp="1"/>
          </p:cNvSpPr>
          <p:nvPr>
            <p:ph idx="1"/>
          </p:nvPr>
        </p:nvSpPr>
        <p:spPr/>
        <p:txBody>
          <a:bodyPr/>
          <a:lstStyle/>
          <a:p>
            <a:r>
              <a:rPr lang="en-GB" dirty="0"/>
              <a:t>Prepare for practical session next week:</a:t>
            </a:r>
          </a:p>
          <a:p>
            <a:endParaRPr lang="en-GB" dirty="0"/>
          </a:p>
          <a:p>
            <a:r>
              <a:rPr lang="en-GB" sz="4800" b="1" dirty="0"/>
              <a:t>Physical Competence Measures</a:t>
            </a:r>
          </a:p>
          <a:p>
            <a:endParaRPr lang="en-GB" sz="4400" b="1" dirty="0"/>
          </a:p>
          <a:p>
            <a:endParaRPr lang="en-GB" sz="4400" b="1" dirty="0"/>
          </a:p>
          <a:p>
            <a:r>
              <a:rPr lang="en-GB" sz="2400" dirty="0"/>
              <a:t>Lots of resources on </a:t>
            </a:r>
            <a:r>
              <a:rPr lang="en-GB" sz="2400" dirty="0" err="1"/>
              <a:t>moodle</a:t>
            </a:r>
            <a:endParaRPr lang="en-GB" dirty="0"/>
          </a:p>
        </p:txBody>
      </p:sp>
    </p:spTree>
    <p:extLst>
      <p:ext uri="{BB962C8B-B14F-4D97-AF65-F5344CB8AC3E}">
        <p14:creationId xmlns:p14="http://schemas.microsoft.com/office/powerpoint/2010/main" val="262453999"/>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7EF19F696A98440A924379150D22D5E" ma:contentTypeVersion="13" ma:contentTypeDescription="Create a new document." ma:contentTypeScope="" ma:versionID="1354f8f1dbb75041268488f46a6e3292">
  <xsd:schema xmlns:xsd="http://www.w3.org/2001/XMLSchema" xmlns:xs="http://www.w3.org/2001/XMLSchema" xmlns:p="http://schemas.microsoft.com/office/2006/metadata/properties" xmlns:ns3="1e817316-4aca-4b9e-ace6-40706940dca6" xmlns:ns4="616eabd9-892f-425c-aaec-cee6893c8e0e" targetNamespace="http://schemas.microsoft.com/office/2006/metadata/properties" ma:root="true" ma:fieldsID="d4bc3b2c0a8cdcf08ada045ae4e10f70" ns3:_="" ns4:_="">
    <xsd:import namespace="1e817316-4aca-4b9e-ace6-40706940dca6"/>
    <xsd:import namespace="616eabd9-892f-425c-aaec-cee6893c8e0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e817316-4aca-4b9e-ace6-40706940dca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6eabd9-892f-425c-aaec-cee6893c8e0e"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BDE8A6B-CDE1-4572-8D77-55354A07E792}">
  <ds:schemaRefs>
    <ds:schemaRef ds:uri="1e817316-4aca-4b9e-ace6-40706940dca6"/>
    <ds:schemaRef ds:uri="616eabd9-892f-425c-aaec-cee6893c8e0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7D09DC4-48CE-45C2-9393-0A8E48C8FD95}">
  <ds:schemaRefs>
    <ds:schemaRef ds:uri="1e817316-4aca-4b9e-ace6-40706940dca6"/>
    <ds:schemaRef ds:uri="616eabd9-892f-425c-aaec-cee6893c8e0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721</Words>
  <Application>Microsoft Office PowerPoint</Application>
  <PresentationFormat>Widescreen</PresentationFormat>
  <Paragraphs>102</Paragraphs>
  <Slides>17</Slides>
  <Notes>2</Notes>
  <HiddenSlides>0</HiddenSlides>
  <MMClips>2</MMClips>
  <ScaleCrop>false</ScaleCrop>
  <HeadingPairs>
    <vt:vector size="6" baseType="variant">
      <vt:variant>
        <vt:lpstr>Fonts Used</vt:lpstr>
      </vt:variant>
      <vt:variant>
        <vt:i4>3</vt:i4>
      </vt:variant>
      <vt:variant>
        <vt:lpstr>Theme</vt:lpstr>
      </vt:variant>
      <vt:variant>
        <vt:i4>5</vt:i4>
      </vt:variant>
      <vt:variant>
        <vt:lpstr>Slide Titles</vt:lpstr>
      </vt:variant>
      <vt:variant>
        <vt:i4>17</vt:i4>
      </vt:variant>
    </vt:vector>
  </HeadingPairs>
  <TitlesOfParts>
    <vt:vector size="25" baseType="lpstr">
      <vt:lpstr>Arial</vt:lpstr>
      <vt:lpstr>Calibri</vt:lpstr>
      <vt:lpstr>Calibri Light</vt:lpstr>
      <vt:lpstr>UWTSD 200_Title Page</vt:lpstr>
      <vt:lpstr>UWTSD 200_Title Page 2</vt:lpstr>
      <vt:lpstr>UWTSD 200_Subtitle 1</vt:lpstr>
      <vt:lpstr>UWTSD 200_Text 1</vt:lpstr>
      <vt:lpstr>UWTSD 200_Text 6</vt:lpstr>
      <vt:lpstr>PowerPoint Presentation</vt:lpstr>
      <vt:lpstr>Today’s lecture</vt:lpstr>
      <vt:lpstr>Module plan and Assessment</vt:lpstr>
      <vt:lpstr>Assessment in PE+</vt:lpstr>
      <vt:lpstr>John Hattie</vt:lpstr>
      <vt:lpstr>Hattie (2012) – visible learning for teachers: Maximising impact on learning</vt:lpstr>
      <vt:lpstr>PowerPoint Presentation</vt:lpstr>
      <vt:lpstr>Why do we assess in PE?</vt:lpstr>
      <vt:lpstr>What should we assess in PE?</vt:lpstr>
      <vt:lpstr>What should we assess in PE?</vt:lpstr>
      <vt:lpstr>PowerPoint Presentation</vt:lpstr>
      <vt:lpstr>Types of Assessment</vt:lpstr>
      <vt:lpstr>What do teachers need?</vt:lpstr>
      <vt:lpstr>Types of Assessment/ Measuring Achievement</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Kate Piper (IMH)</cp:lastModifiedBy>
  <cp:revision>2</cp:revision>
  <dcterms:created xsi:type="dcterms:W3CDTF">2021-03-09T15:35:42Z</dcterms:created>
  <dcterms:modified xsi:type="dcterms:W3CDTF">2026-01-28T20:37:38Z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0x01010027EF19F696A98440A924379150D22D5E</vt:lpwstr>
  </property>
</Properties>
</file>