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7" r:id="rId3"/>
    <p:sldId id="265" r:id="rId4"/>
    <p:sldId id="258" r:id="rId5"/>
    <p:sldId id="268" r:id="rId6"/>
    <p:sldId id="269" r:id="rId7"/>
    <p:sldId id="259" r:id="rId8"/>
    <p:sldId id="270" r:id="rId9"/>
    <p:sldId id="264" r:id="rId10"/>
    <p:sldId id="267" r:id="rId11"/>
    <p:sldId id="260" r:id="rId12"/>
    <p:sldId id="261" r:id="rId13"/>
    <p:sldId id="262" r:id="rId14"/>
    <p:sldId id="266"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2016C-1E86-06D8-8E74-B68C0B94210E}" v="133" dt="2020-01-31T11:49:44.898"/>
    <p1510:client id="{46F3880A-9DEC-5554-0D17-63A7EDF1EC86}" v="1384" dt="2020-01-31T10:08:54.499"/>
    <p1510:client id="{603C66FC-6F81-9252-7763-23D57D1126FD}" v="121" dt="2020-01-21T13:47:39.360"/>
    <p1510:client id="{71A6937D-ED68-5599-30E2-A3032C1108F9}" v="851" dt="2020-01-14T14:19:59.386"/>
    <p1510:client id="{95721537-537F-A8F8-C1CB-5194676F62A7}" v="191" dt="2020-01-28T12:15:41.780"/>
    <p1510:client id="{A2248CD1-074B-3DD7-2F93-0AD8D1B3ECB8}" v="215" dt="2020-01-14T13:39:53.225"/>
    <p1510:client id="{B699082C-DE82-469B-AFC1-3FD5892BD46B}" v="405" dt="2020-01-14T09:53:10.192"/>
    <p1510:client id="{CFAFD524-795F-4BB5-B1D6-EBDBA024F10D}" v="294" dt="2020-01-21T13:53:50.5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wn Kirk williams (1600938)" userId="S::1600938@student.uwtsd.ac.uk::98084419-d4f3-473f-8b7c-40989c17553c" providerId="AD" clId="Web-{B699082C-DE82-469B-AFC1-3FD5892BD46B}"/>
    <pc:docChg chg="addSld modSld addMainMaster delMainMaster">
      <pc:chgData name="Shawn Kirk williams (1600938)" userId="S::1600938@student.uwtsd.ac.uk::98084419-d4f3-473f-8b7c-40989c17553c" providerId="AD" clId="Web-{B699082C-DE82-469B-AFC1-3FD5892BD46B}" dt="2020-01-14T09:53:10.192" v="395" actId="20577"/>
      <pc:docMkLst>
        <pc:docMk/>
      </pc:docMkLst>
      <pc:sldChg chg="modSp mod modClrScheme chgLayout">
        <pc:chgData name="Shawn Kirk williams (1600938)" userId="S::1600938@student.uwtsd.ac.uk::98084419-d4f3-473f-8b7c-40989c17553c" providerId="AD" clId="Web-{B699082C-DE82-469B-AFC1-3FD5892BD46B}" dt="2020-01-14T09:47:07.486" v="66" actId="20577"/>
        <pc:sldMkLst>
          <pc:docMk/>
          <pc:sldMk cId="109857222" sldId="256"/>
        </pc:sldMkLst>
        <pc:spChg chg="mod ord">
          <ac:chgData name="Shawn Kirk williams (1600938)" userId="S::1600938@student.uwtsd.ac.uk::98084419-d4f3-473f-8b7c-40989c17553c" providerId="AD" clId="Web-{B699082C-DE82-469B-AFC1-3FD5892BD46B}" dt="2020-01-14T09:47:07.486" v="66" actId="20577"/>
          <ac:spMkLst>
            <pc:docMk/>
            <pc:sldMk cId="109857222" sldId="256"/>
            <ac:spMk id="2" creationId="{00000000-0000-0000-0000-000000000000}"/>
          </ac:spMkLst>
        </pc:spChg>
        <pc:spChg chg="mod ord">
          <ac:chgData name="Shawn Kirk williams (1600938)" userId="S::1600938@student.uwtsd.ac.uk::98084419-d4f3-473f-8b7c-40989c17553c" providerId="AD" clId="Web-{B699082C-DE82-469B-AFC1-3FD5892BD46B}" dt="2020-01-14T09:42:01.891" v="18"/>
          <ac:spMkLst>
            <pc:docMk/>
            <pc:sldMk cId="109857222" sldId="256"/>
            <ac:spMk id="3" creationId="{00000000-0000-0000-0000-000000000000}"/>
          </ac:spMkLst>
        </pc:spChg>
      </pc:sldChg>
      <pc:sldChg chg="modSp new">
        <pc:chgData name="Shawn Kirk williams (1600938)" userId="S::1600938@student.uwtsd.ac.uk::98084419-d4f3-473f-8b7c-40989c17553c" providerId="AD" clId="Web-{B699082C-DE82-469B-AFC1-3FD5892BD46B}" dt="2020-01-14T09:51:40.441" v="381" actId="20577"/>
        <pc:sldMkLst>
          <pc:docMk/>
          <pc:sldMk cId="2182542811" sldId="257"/>
        </pc:sldMkLst>
        <pc:spChg chg="mod">
          <ac:chgData name="Shawn Kirk williams (1600938)" userId="S::1600938@student.uwtsd.ac.uk::98084419-d4f3-473f-8b7c-40989c17553c" providerId="AD" clId="Web-{B699082C-DE82-469B-AFC1-3FD5892BD46B}" dt="2020-01-14T09:47:33.612" v="88" actId="20577"/>
          <ac:spMkLst>
            <pc:docMk/>
            <pc:sldMk cId="2182542811" sldId="257"/>
            <ac:spMk id="2" creationId="{BE9992C3-4A51-4EF8-8926-83A8E361BE78}"/>
          </ac:spMkLst>
        </pc:spChg>
        <pc:spChg chg="mod">
          <ac:chgData name="Shawn Kirk williams (1600938)" userId="S::1600938@student.uwtsd.ac.uk::98084419-d4f3-473f-8b7c-40989c17553c" providerId="AD" clId="Web-{B699082C-DE82-469B-AFC1-3FD5892BD46B}" dt="2020-01-14T09:51:40.441" v="381" actId="20577"/>
          <ac:spMkLst>
            <pc:docMk/>
            <pc:sldMk cId="2182542811" sldId="257"/>
            <ac:spMk id="3" creationId="{2B379F9D-B6FF-4753-BAC8-708DD8F2504C}"/>
          </ac:spMkLst>
        </pc:spChg>
      </pc:sldChg>
      <pc:sldChg chg="modSp new">
        <pc:chgData name="Shawn Kirk williams (1600938)" userId="S::1600938@student.uwtsd.ac.uk::98084419-d4f3-473f-8b7c-40989c17553c" providerId="AD" clId="Web-{B699082C-DE82-469B-AFC1-3FD5892BD46B}" dt="2020-01-14T09:43:22.844" v="39" actId="20577"/>
        <pc:sldMkLst>
          <pc:docMk/>
          <pc:sldMk cId="4075201968" sldId="258"/>
        </pc:sldMkLst>
        <pc:spChg chg="mod">
          <ac:chgData name="Shawn Kirk williams (1600938)" userId="S::1600938@student.uwtsd.ac.uk::98084419-d4f3-473f-8b7c-40989c17553c" providerId="AD" clId="Web-{B699082C-DE82-469B-AFC1-3FD5892BD46B}" dt="2020-01-14T09:43:22.844" v="39" actId="20577"/>
          <ac:spMkLst>
            <pc:docMk/>
            <pc:sldMk cId="4075201968" sldId="258"/>
            <ac:spMk id="2" creationId="{E00D376F-C9EE-4FCF-8CFD-45A2A8951B15}"/>
          </ac:spMkLst>
        </pc:spChg>
      </pc:sldChg>
      <pc:sldChg chg="modSp new">
        <pc:chgData name="Shawn Kirk williams (1600938)" userId="S::1600938@student.uwtsd.ac.uk::98084419-d4f3-473f-8b7c-40989c17553c" providerId="AD" clId="Web-{B699082C-DE82-469B-AFC1-3FD5892BD46B}" dt="2020-01-14T09:43:43.501" v="44" actId="20577"/>
        <pc:sldMkLst>
          <pc:docMk/>
          <pc:sldMk cId="4292718241" sldId="259"/>
        </pc:sldMkLst>
        <pc:spChg chg="mod">
          <ac:chgData name="Shawn Kirk williams (1600938)" userId="S::1600938@student.uwtsd.ac.uk::98084419-d4f3-473f-8b7c-40989c17553c" providerId="AD" clId="Web-{B699082C-DE82-469B-AFC1-3FD5892BD46B}" dt="2020-01-14T09:43:43.501" v="44" actId="20577"/>
          <ac:spMkLst>
            <pc:docMk/>
            <pc:sldMk cId="4292718241" sldId="259"/>
            <ac:spMk id="2" creationId="{4D93720F-6A0F-487A-A960-DCC2F5881654}"/>
          </ac:spMkLst>
        </pc:spChg>
      </pc:sldChg>
      <pc:sldChg chg="modSp new">
        <pc:chgData name="Shawn Kirk williams (1600938)" userId="S::1600938@student.uwtsd.ac.uk::98084419-d4f3-473f-8b7c-40989c17553c" providerId="AD" clId="Web-{B699082C-DE82-469B-AFC1-3FD5892BD46B}" dt="2020-01-14T09:44:02.813" v="48" actId="20577"/>
        <pc:sldMkLst>
          <pc:docMk/>
          <pc:sldMk cId="2295333370" sldId="260"/>
        </pc:sldMkLst>
        <pc:spChg chg="mod">
          <ac:chgData name="Shawn Kirk williams (1600938)" userId="S::1600938@student.uwtsd.ac.uk::98084419-d4f3-473f-8b7c-40989c17553c" providerId="AD" clId="Web-{B699082C-DE82-469B-AFC1-3FD5892BD46B}" dt="2020-01-14T09:44:02.813" v="48" actId="20577"/>
          <ac:spMkLst>
            <pc:docMk/>
            <pc:sldMk cId="2295333370" sldId="260"/>
            <ac:spMk id="2" creationId="{28CC115A-42A1-409C-A10E-A45EA68BCE45}"/>
          </ac:spMkLst>
        </pc:spChg>
      </pc:sldChg>
      <pc:sldChg chg="modSp new">
        <pc:chgData name="Shawn Kirk williams (1600938)" userId="S::1600938@student.uwtsd.ac.uk::98084419-d4f3-473f-8b7c-40989c17553c" providerId="AD" clId="Web-{B699082C-DE82-469B-AFC1-3FD5892BD46B}" dt="2020-01-14T09:44:24.113" v="52" actId="20577"/>
        <pc:sldMkLst>
          <pc:docMk/>
          <pc:sldMk cId="1343273938" sldId="261"/>
        </pc:sldMkLst>
        <pc:spChg chg="mod">
          <ac:chgData name="Shawn Kirk williams (1600938)" userId="S::1600938@student.uwtsd.ac.uk::98084419-d4f3-473f-8b7c-40989c17553c" providerId="AD" clId="Web-{B699082C-DE82-469B-AFC1-3FD5892BD46B}" dt="2020-01-14T09:44:24.113" v="52" actId="20577"/>
          <ac:spMkLst>
            <pc:docMk/>
            <pc:sldMk cId="1343273938" sldId="261"/>
            <ac:spMk id="2" creationId="{C1016BA1-14DD-4328-99D5-70DA19411383}"/>
          </ac:spMkLst>
        </pc:spChg>
      </pc:sldChg>
      <pc:sldChg chg="modSp new">
        <pc:chgData name="Shawn Kirk williams (1600938)" userId="S::1600938@student.uwtsd.ac.uk::98084419-d4f3-473f-8b7c-40989c17553c" providerId="AD" clId="Web-{B699082C-DE82-469B-AFC1-3FD5892BD46B}" dt="2020-01-14T09:46:50.439" v="58" actId="20577"/>
        <pc:sldMkLst>
          <pc:docMk/>
          <pc:sldMk cId="2149171078" sldId="262"/>
        </pc:sldMkLst>
        <pc:spChg chg="mod">
          <ac:chgData name="Shawn Kirk williams (1600938)" userId="S::1600938@student.uwtsd.ac.uk::98084419-d4f3-473f-8b7c-40989c17553c" providerId="AD" clId="Web-{B699082C-DE82-469B-AFC1-3FD5892BD46B}" dt="2020-01-14T09:46:50.439" v="58" actId="20577"/>
          <ac:spMkLst>
            <pc:docMk/>
            <pc:sldMk cId="2149171078" sldId="262"/>
            <ac:spMk id="2" creationId="{1105B4C7-DCE0-4120-BB7A-885D9C9CFC7A}"/>
          </ac:spMkLst>
        </pc:spChg>
      </pc:sldChg>
      <pc:sldChg chg="modSp new">
        <pc:chgData name="Shawn Kirk williams (1600938)" userId="S::1600938@student.uwtsd.ac.uk::98084419-d4f3-473f-8b7c-40989c17553c" providerId="AD" clId="Web-{B699082C-DE82-469B-AFC1-3FD5892BD46B}" dt="2020-01-14T09:53:10.192" v="394" actId="20577"/>
        <pc:sldMkLst>
          <pc:docMk/>
          <pc:sldMk cId="2718235523" sldId="263"/>
        </pc:sldMkLst>
        <pc:spChg chg="mod">
          <ac:chgData name="Shawn Kirk williams (1600938)" userId="S::1600938@student.uwtsd.ac.uk::98084419-d4f3-473f-8b7c-40989c17553c" providerId="AD" clId="Web-{B699082C-DE82-469B-AFC1-3FD5892BD46B}" dt="2020-01-14T09:53:04.692" v="389" actId="20577"/>
          <ac:spMkLst>
            <pc:docMk/>
            <pc:sldMk cId="2718235523" sldId="263"/>
            <ac:spMk id="2" creationId="{638E8D6F-1311-4C7E-AC75-933B47A3E3A8}"/>
          </ac:spMkLst>
        </pc:spChg>
        <pc:spChg chg="mod">
          <ac:chgData name="Shawn Kirk williams (1600938)" userId="S::1600938@student.uwtsd.ac.uk::98084419-d4f3-473f-8b7c-40989c17553c" providerId="AD" clId="Web-{B699082C-DE82-469B-AFC1-3FD5892BD46B}" dt="2020-01-14T09:53:10.192" v="394" actId="20577"/>
          <ac:spMkLst>
            <pc:docMk/>
            <pc:sldMk cId="2718235523" sldId="263"/>
            <ac:spMk id="3" creationId="{89027AD4-89D3-46C4-A8C4-F2B278ED5718}"/>
          </ac:spMkLst>
        </pc:spChg>
      </pc:sldChg>
      <pc:sldMasterChg chg="del delSldLayout">
        <pc:chgData name="Shawn Kirk williams (1600938)" userId="S::1600938@student.uwtsd.ac.uk::98084419-d4f3-473f-8b7c-40989c17553c" providerId="AD" clId="Web-{B699082C-DE82-469B-AFC1-3FD5892BD46B}" dt="2020-01-14T09:42:01.891" v="18"/>
        <pc:sldMasterMkLst>
          <pc:docMk/>
          <pc:sldMasterMk cId="2460954070" sldId="2147483660"/>
        </pc:sldMasterMkLst>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2385387890" sldId="2147483661"/>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949138452" sldId="2147483662"/>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2591524520" sldId="2147483663"/>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1203092039" sldId="2147483664"/>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3733172339" sldId="2147483665"/>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3210312558" sldId="2147483666"/>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3146388984" sldId="2147483667"/>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3171841454" sldId="2147483668"/>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1718958274" sldId="2147483669"/>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2202905451" sldId="2147483670"/>
          </pc:sldLayoutMkLst>
        </pc:sldLayoutChg>
        <pc:sldLayoutChg chg="del">
          <pc:chgData name="Shawn Kirk williams (1600938)" userId="S::1600938@student.uwtsd.ac.uk::98084419-d4f3-473f-8b7c-40989c17553c" providerId="AD" clId="Web-{B699082C-DE82-469B-AFC1-3FD5892BD46B}" dt="2020-01-14T09:42:01.891" v="18"/>
          <pc:sldLayoutMkLst>
            <pc:docMk/>
            <pc:sldMasterMk cId="2460954070" sldId="2147483660"/>
            <pc:sldLayoutMk cId="3479445657" sldId="2147483671"/>
          </pc:sldLayoutMkLst>
        </pc:sldLayoutChg>
      </pc:sldMasterChg>
      <pc:sldMasterChg chg="add addSldLayout modSldLayout">
        <pc:chgData name="Shawn Kirk williams (1600938)" userId="S::1600938@student.uwtsd.ac.uk::98084419-d4f3-473f-8b7c-40989c17553c" providerId="AD" clId="Web-{B699082C-DE82-469B-AFC1-3FD5892BD46B}" dt="2020-01-14T09:42:01.891" v="18"/>
        <pc:sldMasterMkLst>
          <pc:docMk/>
          <pc:sldMasterMk cId="3949922753" sldId="2147483672"/>
        </pc:sldMasterMkLst>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2698478855" sldId="2147483673"/>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35411073" sldId="2147483674"/>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2654600246" sldId="2147483675"/>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1721539892" sldId="2147483676"/>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1217614063" sldId="2147483677"/>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1543854854" sldId="2147483678"/>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2701690329" sldId="2147483679"/>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3268737307" sldId="2147483680"/>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235964683" sldId="2147483681"/>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709711195" sldId="2147483682"/>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2094952392" sldId="2147483683"/>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3414698478" sldId="2147483684"/>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1298576870" sldId="2147483685"/>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3960702930" sldId="2147483686"/>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4241053488" sldId="2147483687"/>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1803056952" sldId="2147483688"/>
          </pc:sldLayoutMkLst>
        </pc:sldLayoutChg>
        <pc:sldLayoutChg chg="add mod replId">
          <pc:chgData name="Shawn Kirk williams (1600938)" userId="S::1600938@student.uwtsd.ac.uk::98084419-d4f3-473f-8b7c-40989c17553c" providerId="AD" clId="Web-{B699082C-DE82-469B-AFC1-3FD5892BD46B}" dt="2020-01-14T09:42:01.891" v="18"/>
          <pc:sldLayoutMkLst>
            <pc:docMk/>
            <pc:sldMasterMk cId="3949922753" sldId="2147483672"/>
            <pc:sldLayoutMk cId="2599387677" sldId="2147483689"/>
          </pc:sldLayoutMkLst>
        </pc:sldLayoutChg>
      </pc:sldMasterChg>
    </pc:docChg>
  </pc:docChgLst>
  <pc:docChgLst>
    <pc:chgData name="Shawn Kirk williams (1600938)" userId="S::1600938@student.uwtsd.ac.uk::98084419-d4f3-473f-8b7c-40989c17553c" providerId="AD" clId="Web-{46F3880A-9DEC-5554-0D17-63A7EDF1EC86}"/>
    <pc:docChg chg="addSld delSld modSld">
      <pc:chgData name="Shawn Kirk williams (1600938)" userId="S::1600938@student.uwtsd.ac.uk::98084419-d4f3-473f-8b7c-40989c17553c" providerId="AD" clId="Web-{46F3880A-9DEC-5554-0D17-63A7EDF1EC86}" dt="2020-01-31T10:08:54.499" v="1355" actId="1076"/>
      <pc:docMkLst>
        <pc:docMk/>
      </pc:docMkLst>
      <pc:sldChg chg="modSp">
        <pc:chgData name="Shawn Kirk williams (1600938)" userId="S::1600938@student.uwtsd.ac.uk::98084419-d4f3-473f-8b7c-40989c17553c" providerId="AD" clId="Web-{46F3880A-9DEC-5554-0D17-63A7EDF1EC86}" dt="2020-01-31T09:35:20.226" v="4" actId="20577"/>
        <pc:sldMkLst>
          <pc:docMk/>
          <pc:sldMk cId="109857222" sldId="256"/>
        </pc:sldMkLst>
        <pc:spChg chg="mod">
          <ac:chgData name="Shawn Kirk williams (1600938)" userId="S::1600938@student.uwtsd.ac.uk::98084419-d4f3-473f-8b7c-40989c17553c" providerId="AD" clId="Web-{46F3880A-9DEC-5554-0D17-63A7EDF1EC86}" dt="2020-01-31T09:35:20.226" v="4" actId="20577"/>
          <ac:spMkLst>
            <pc:docMk/>
            <pc:sldMk cId="109857222" sldId="256"/>
            <ac:spMk id="2" creationId="{00000000-0000-0000-0000-000000000000}"/>
          </ac:spMkLst>
        </pc:spChg>
      </pc:sldChg>
      <pc:sldChg chg="modSp">
        <pc:chgData name="Shawn Kirk williams (1600938)" userId="S::1600938@student.uwtsd.ac.uk::98084419-d4f3-473f-8b7c-40989c17553c" providerId="AD" clId="Web-{46F3880A-9DEC-5554-0D17-63A7EDF1EC86}" dt="2020-01-31T09:44:56.447" v="665" actId="20577"/>
        <pc:sldMkLst>
          <pc:docMk/>
          <pc:sldMk cId="4292718241" sldId="259"/>
        </pc:sldMkLst>
        <pc:spChg chg="mod">
          <ac:chgData name="Shawn Kirk williams (1600938)" userId="S::1600938@student.uwtsd.ac.uk::98084419-d4f3-473f-8b7c-40989c17553c" providerId="AD" clId="Web-{46F3880A-9DEC-5554-0D17-63A7EDF1EC86}" dt="2020-01-31T09:44:56.447" v="665" actId="20577"/>
          <ac:spMkLst>
            <pc:docMk/>
            <pc:sldMk cId="4292718241" sldId="259"/>
            <ac:spMk id="3" creationId="{D91EEC24-F198-4C9D-A3A8-12A4F29271C2}"/>
          </ac:spMkLst>
        </pc:spChg>
      </pc:sldChg>
      <pc:sldChg chg="addSp delSp modSp">
        <pc:chgData name="Shawn Kirk williams (1600938)" userId="S::1600938@student.uwtsd.ac.uk::98084419-d4f3-473f-8b7c-40989c17553c" providerId="AD" clId="Web-{46F3880A-9DEC-5554-0D17-63A7EDF1EC86}" dt="2020-01-31T10:08:54.499" v="1355" actId="1076"/>
        <pc:sldMkLst>
          <pc:docMk/>
          <pc:sldMk cId="2149171078" sldId="262"/>
        </pc:sldMkLst>
        <pc:spChg chg="add del mod">
          <ac:chgData name="Shawn Kirk williams (1600938)" userId="S::1600938@student.uwtsd.ac.uk::98084419-d4f3-473f-8b7c-40989c17553c" providerId="AD" clId="Web-{46F3880A-9DEC-5554-0D17-63A7EDF1EC86}" dt="2020-01-31T10:08:21.696" v="1348"/>
          <ac:spMkLst>
            <pc:docMk/>
            <pc:sldMk cId="2149171078" sldId="262"/>
            <ac:spMk id="6" creationId="{AD2D32B5-DF62-4A08-B628-0BCAD4AEA9DF}"/>
          </ac:spMkLst>
        </pc:spChg>
        <pc:graphicFrameChg chg="add mod modGraphic">
          <ac:chgData name="Shawn Kirk williams (1600938)" userId="S::1600938@student.uwtsd.ac.uk::98084419-d4f3-473f-8b7c-40989c17553c" providerId="AD" clId="Web-{46F3880A-9DEC-5554-0D17-63A7EDF1EC86}" dt="2020-01-31T10:08:54.499" v="1355" actId="1076"/>
          <ac:graphicFrameMkLst>
            <pc:docMk/>
            <pc:sldMk cId="2149171078" sldId="262"/>
            <ac:graphicFrameMk id="3" creationId="{B86D9B92-0C18-40CD-BD4F-68BC6C393BDC}"/>
          </ac:graphicFrameMkLst>
        </pc:graphicFrameChg>
        <pc:picChg chg="del">
          <ac:chgData name="Shawn Kirk williams (1600938)" userId="S::1600938@student.uwtsd.ac.uk::98084419-d4f3-473f-8b7c-40989c17553c" providerId="AD" clId="Web-{46F3880A-9DEC-5554-0D17-63A7EDF1EC86}" dt="2020-01-31T10:08:13.815" v="1347"/>
          <ac:picMkLst>
            <pc:docMk/>
            <pc:sldMk cId="2149171078" sldId="262"/>
            <ac:picMk id="8" creationId="{2C6C3BB4-2B79-418F-A332-651EFF5B1D62}"/>
          </ac:picMkLst>
        </pc:picChg>
      </pc:sldChg>
      <pc:sldChg chg="modSp">
        <pc:chgData name="Shawn Kirk williams (1600938)" userId="S::1600938@student.uwtsd.ac.uk::98084419-d4f3-473f-8b7c-40989c17553c" providerId="AD" clId="Web-{46F3880A-9DEC-5554-0D17-63A7EDF1EC86}" dt="2020-01-31T09:36:00.445" v="25" actId="20577"/>
        <pc:sldMkLst>
          <pc:docMk/>
          <pc:sldMk cId="2538951361" sldId="264"/>
        </pc:sldMkLst>
        <pc:spChg chg="mod">
          <ac:chgData name="Shawn Kirk williams (1600938)" userId="S::1600938@student.uwtsd.ac.uk::98084419-d4f3-473f-8b7c-40989c17553c" providerId="AD" clId="Web-{46F3880A-9DEC-5554-0D17-63A7EDF1EC86}" dt="2020-01-31T09:36:00.445" v="25" actId="20577"/>
          <ac:spMkLst>
            <pc:docMk/>
            <pc:sldMk cId="2538951361" sldId="264"/>
            <ac:spMk id="2" creationId="{0B7685A0-C551-41A8-B1FA-B513B1544C93}"/>
          </ac:spMkLst>
        </pc:spChg>
      </pc:sldChg>
      <pc:sldChg chg="modSp new">
        <pc:chgData name="Shawn Kirk williams (1600938)" userId="S::1600938@student.uwtsd.ac.uk::98084419-d4f3-473f-8b7c-40989c17553c" providerId="AD" clId="Web-{46F3880A-9DEC-5554-0D17-63A7EDF1EC86}" dt="2020-01-31T09:37:28.383" v="137" actId="20577"/>
        <pc:sldMkLst>
          <pc:docMk/>
          <pc:sldMk cId="1176532410" sldId="267"/>
        </pc:sldMkLst>
        <pc:spChg chg="mod">
          <ac:chgData name="Shawn Kirk williams (1600938)" userId="S::1600938@student.uwtsd.ac.uk::98084419-d4f3-473f-8b7c-40989c17553c" providerId="AD" clId="Web-{46F3880A-9DEC-5554-0D17-63A7EDF1EC86}" dt="2020-01-31T09:36:06.336" v="34" actId="20577"/>
          <ac:spMkLst>
            <pc:docMk/>
            <pc:sldMk cId="1176532410" sldId="267"/>
            <ac:spMk id="2" creationId="{FF53F79B-AD26-4DDC-9656-1E56494B3193}"/>
          </ac:spMkLst>
        </pc:spChg>
        <pc:spChg chg="mod">
          <ac:chgData name="Shawn Kirk williams (1600938)" userId="S::1600938@student.uwtsd.ac.uk::98084419-d4f3-473f-8b7c-40989c17553c" providerId="AD" clId="Web-{46F3880A-9DEC-5554-0D17-63A7EDF1EC86}" dt="2020-01-31T09:37:28.383" v="137" actId="20577"/>
          <ac:spMkLst>
            <pc:docMk/>
            <pc:sldMk cId="1176532410" sldId="267"/>
            <ac:spMk id="3" creationId="{2ED0AEB1-54B1-477A-AF95-606BF528B5A2}"/>
          </ac:spMkLst>
        </pc:spChg>
      </pc:sldChg>
      <pc:sldChg chg="modSp new">
        <pc:chgData name="Shawn Kirk williams (1600938)" userId="S::1600938@student.uwtsd.ac.uk::98084419-d4f3-473f-8b7c-40989c17553c" providerId="AD" clId="Web-{46F3880A-9DEC-5554-0D17-63A7EDF1EC86}" dt="2020-01-31T09:44:37.369" v="637" actId="20577"/>
        <pc:sldMkLst>
          <pc:docMk/>
          <pc:sldMk cId="971331218" sldId="268"/>
        </pc:sldMkLst>
        <pc:spChg chg="mod">
          <ac:chgData name="Shawn Kirk williams (1600938)" userId="S::1600938@student.uwtsd.ac.uk::98084419-d4f3-473f-8b7c-40989c17553c" providerId="AD" clId="Web-{46F3880A-9DEC-5554-0D17-63A7EDF1EC86}" dt="2020-01-31T09:37:38.821" v="144" actId="20577"/>
          <ac:spMkLst>
            <pc:docMk/>
            <pc:sldMk cId="971331218" sldId="268"/>
            <ac:spMk id="2" creationId="{C7D8F403-3353-4410-9539-103486B0E6CF}"/>
          </ac:spMkLst>
        </pc:spChg>
        <pc:spChg chg="mod">
          <ac:chgData name="Shawn Kirk williams (1600938)" userId="S::1600938@student.uwtsd.ac.uk::98084419-d4f3-473f-8b7c-40989c17553c" providerId="AD" clId="Web-{46F3880A-9DEC-5554-0D17-63A7EDF1EC86}" dt="2020-01-31T09:44:37.369" v="637" actId="20577"/>
          <ac:spMkLst>
            <pc:docMk/>
            <pc:sldMk cId="971331218" sldId="268"/>
            <ac:spMk id="3" creationId="{5F930206-D124-4400-9A51-8A6E280B89F7}"/>
          </ac:spMkLst>
        </pc:spChg>
      </pc:sldChg>
      <pc:sldChg chg="modSp add replId">
        <pc:chgData name="Shawn Kirk williams (1600938)" userId="S::1600938@student.uwtsd.ac.uk::98084419-d4f3-473f-8b7c-40989c17553c" providerId="AD" clId="Web-{46F3880A-9DEC-5554-0D17-63A7EDF1EC86}" dt="2020-01-31T09:43:40.775" v="516" actId="20577"/>
        <pc:sldMkLst>
          <pc:docMk/>
          <pc:sldMk cId="39805736" sldId="269"/>
        </pc:sldMkLst>
        <pc:spChg chg="mod">
          <ac:chgData name="Shawn Kirk williams (1600938)" userId="S::1600938@student.uwtsd.ac.uk::98084419-d4f3-473f-8b7c-40989c17553c" providerId="AD" clId="Web-{46F3880A-9DEC-5554-0D17-63A7EDF1EC86}" dt="2020-01-31T09:43:40.775" v="516" actId="20577"/>
          <ac:spMkLst>
            <pc:docMk/>
            <pc:sldMk cId="39805736" sldId="269"/>
            <ac:spMk id="3" creationId="{5F930206-D124-4400-9A51-8A6E280B89F7}"/>
          </ac:spMkLst>
        </pc:spChg>
      </pc:sldChg>
      <pc:sldChg chg="addSp delSp modSp add replId">
        <pc:chgData name="Shawn Kirk williams (1600938)" userId="S::1600938@student.uwtsd.ac.uk::98084419-d4f3-473f-8b7c-40989c17553c" providerId="AD" clId="Web-{46F3880A-9DEC-5554-0D17-63A7EDF1EC86}" dt="2020-01-31T09:55:05.153" v="938" actId="1076"/>
        <pc:sldMkLst>
          <pc:docMk/>
          <pc:sldMk cId="400132164" sldId="270"/>
        </pc:sldMkLst>
        <pc:spChg chg="del mod">
          <ac:chgData name="Shawn Kirk williams (1600938)" userId="S::1600938@student.uwtsd.ac.uk::98084419-d4f3-473f-8b7c-40989c17553c" providerId="AD" clId="Web-{46F3880A-9DEC-5554-0D17-63A7EDF1EC86}" dt="2020-01-31T09:45:20.104" v="674"/>
          <ac:spMkLst>
            <pc:docMk/>
            <pc:sldMk cId="400132164" sldId="270"/>
            <ac:spMk id="3" creationId="{D91EEC24-F198-4C9D-A3A8-12A4F29271C2}"/>
          </ac:spMkLst>
        </pc:spChg>
        <pc:spChg chg="add mod">
          <ac:chgData name="Shawn Kirk williams (1600938)" userId="S::1600938@student.uwtsd.ac.uk::98084419-d4f3-473f-8b7c-40989c17553c" providerId="AD" clId="Web-{46F3880A-9DEC-5554-0D17-63A7EDF1EC86}" dt="2020-01-31T09:54:31.701" v="921" actId="1076"/>
          <ac:spMkLst>
            <pc:docMk/>
            <pc:sldMk cId="400132164" sldId="270"/>
            <ac:spMk id="4" creationId="{709DC57C-2F50-4F41-B09E-E1613A13EE0B}"/>
          </ac:spMkLst>
        </pc:spChg>
        <pc:spChg chg="add mod ord">
          <ac:chgData name="Shawn Kirk williams (1600938)" userId="S::1600938@student.uwtsd.ac.uk::98084419-d4f3-473f-8b7c-40989c17553c" providerId="AD" clId="Web-{46F3880A-9DEC-5554-0D17-63A7EDF1EC86}" dt="2020-01-31T09:54:31.684" v="920" actId="1076"/>
          <ac:spMkLst>
            <pc:docMk/>
            <pc:sldMk cId="400132164" sldId="270"/>
            <ac:spMk id="5" creationId="{27099C2D-7AC9-42D2-9487-E5170EBDE3E8}"/>
          </ac:spMkLst>
        </pc:spChg>
        <pc:spChg chg="add mod">
          <ac:chgData name="Shawn Kirk williams (1600938)" userId="S::1600938@student.uwtsd.ac.uk::98084419-d4f3-473f-8b7c-40989c17553c" providerId="AD" clId="Web-{46F3880A-9DEC-5554-0D17-63A7EDF1EC86}" dt="2020-01-31T09:54:31.715" v="922" actId="1076"/>
          <ac:spMkLst>
            <pc:docMk/>
            <pc:sldMk cId="400132164" sldId="270"/>
            <ac:spMk id="6" creationId="{5E77DA72-9C4A-4BD8-8953-2C8A32B30076}"/>
          </ac:spMkLst>
        </pc:spChg>
        <pc:spChg chg="add mod">
          <ac:chgData name="Shawn Kirk williams (1600938)" userId="S::1600938@student.uwtsd.ac.uk::98084419-d4f3-473f-8b7c-40989c17553c" providerId="AD" clId="Web-{46F3880A-9DEC-5554-0D17-63A7EDF1EC86}" dt="2020-01-31T09:54:31.731" v="923" actId="1076"/>
          <ac:spMkLst>
            <pc:docMk/>
            <pc:sldMk cId="400132164" sldId="270"/>
            <ac:spMk id="7" creationId="{ED73AE4D-F238-4B6B-8E4C-6675D2ECB071}"/>
          </ac:spMkLst>
        </pc:spChg>
        <pc:spChg chg="add mod">
          <ac:chgData name="Shawn Kirk williams (1600938)" userId="S::1600938@student.uwtsd.ac.uk::98084419-d4f3-473f-8b7c-40989c17553c" providerId="AD" clId="Web-{46F3880A-9DEC-5554-0D17-63A7EDF1EC86}" dt="2020-01-31T09:54:31.746" v="924" actId="1076"/>
          <ac:spMkLst>
            <pc:docMk/>
            <pc:sldMk cId="400132164" sldId="270"/>
            <ac:spMk id="8" creationId="{2E54FC1C-0AEC-4908-AC40-9CB69BA46B0B}"/>
          </ac:spMkLst>
        </pc:spChg>
        <pc:spChg chg="add mod">
          <ac:chgData name="Shawn Kirk williams (1600938)" userId="S::1600938@student.uwtsd.ac.uk::98084419-d4f3-473f-8b7c-40989c17553c" providerId="AD" clId="Web-{46F3880A-9DEC-5554-0D17-63A7EDF1EC86}" dt="2020-01-31T09:54:31.762" v="925" actId="1076"/>
          <ac:spMkLst>
            <pc:docMk/>
            <pc:sldMk cId="400132164" sldId="270"/>
            <ac:spMk id="9" creationId="{D0A43B84-F05B-45FB-B8D4-D2848BC94A8D}"/>
          </ac:spMkLst>
        </pc:spChg>
        <pc:spChg chg="add del">
          <ac:chgData name="Shawn Kirk williams (1600938)" userId="S::1600938@student.uwtsd.ac.uk::98084419-d4f3-473f-8b7c-40989c17553c" providerId="AD" clId="Web-{46F3880A-9DEC-5554-0D17-63A7EDF1EC86}" dt="2020-01-31T09:47:14.044" v="736"/>
          <ac:spMkLst>
            <pc:docMk/>
            <pc:sldMk cId="400132164" sldId="270"/>
            <ac:spMk id="10" creationId="{1D77AD61-2F82-45AC-BE8B-858339B3E386}"/>
          </ac:spMkLst>
        </pc:spChg>
        <pc:spChg chg="add mod">
          <ac:chgData name="Shawn Kirk williams (1600938)" userId="S::1600938@student.uwtsd.ac.uk::98084419-d4f3-473f-8b7c-40989c17553c" providerId="AD" clId="Web-{46F3880A-9DEC-5554-0D17-63A7EDF1EC86}" dt="2020-01-31T09:54:31.778" v="926" actId="1076"/>
          <ac:spMkLst>
            <pc:docMk/>
            <pc:sldMk cId="400132164" sldId="270"/>
            <ac:spMk id="11" creationId="{9C66F4DC-40B8-4612-8FB3-FD331A49565F}"/>
          </ac:spMkLst>
        </pc:spChg>
        <pc:spChg chg="add mod">
          <ac:chgData name="Shawn Kirk williams (1600938)" userId="S::1600938@student.uwtsd.ac.uk::98084419-d4f3-473f-8b7c-40989c17553c" providerId="AD" clId="Web-{46F3880A-9DEC-5554-0D17-63A7EDF1EC86}" dt="2020-01-31T09:54:31.793" v="927" actId="1076"/>
          <ac:spMkLst>
            <pc:docMk/>
            <pc:sldMk cId="400132164" sldId="270"/>
            <ac:spMk id="12" creationId="{A21F07C0-98F4-4530-A060-58FB6EFADA58}"/>
          </ac:spMkLst>
        </pc:spChg>
        <pc:spChg chg="add mod">
          <ac:chgData name="Shawn Kirk williams (1600938)" userId="S::1600938@student.uwtsd.ac.uk::98084419-d4f3-473f-8b7c-40989c17553c" providerId="AD" clId="Web-{46F3880A-9DEC-5554-0D17-63A7EDF1EC86}" dt="2020-01-31T09:54:36.700" v="933" actId="1076"/>
          <ac:spMkLst>
            <pc:docMk/>
            <pc:sldMk cId="400132164" sldId="270"/>
            <ac:spMk id="13" creationId="{DB7264FE-DD37-45F8-8633-27AAD51183B0}"/>
          </ac:spMkLst>
        </pc:spChg>
        <pc:spChg chg="add mod">
          <ac:chgData name="Shawn Kirk williams (1600938)" userId="S::1600938@student.uwtsd.ac.uk::98084419-d4f3-473f-8b7c-40989c17553c" providerId="AD" clId="Web-{46F3880A-9DEC-5554-0D17-63A7EDF1EC86}" dt="2020-01-31T09:54:31.793" v="928" actId="1076"/>
          <ac:spMkLst>
            <pc:docMk/>
            <pc:sldMk cId="400132164" sldId="270"/>
            <ac:spMk id="14" creationId="{9FA3DE2B-A1F2-44F6-8DA7-87E1415E07C2}"/>
          </ac:spMkLst>
        </pc:spChg>
        <pc:spChg chg="add mod">
          <ac:chgData name="Shawn Kirk williams (1600938)" userId="S::1600938@student.uwtsd.ac.uk::98084419-d4f3-473f-8b7c-40989c17553c" providerId="AD" clId="Web-{46F3880A-9DEC-5554-0D17-63A7EDF1EC86}" dt="2020-01-31T09:54:31.814" v="929" actId="1076"/>
          <ac:spMkLst>
            <pc:docMk/>
            <pc:sldMk cId="400132164" sldId="270"/>
            <ac:spMk id="15" creationId="{E0663836-B73C-4C34-AB07-90676175A9B4}"/>
          </ac:spMkLst>
        </pc:spChg>
        <pc:spChg chg="add mod">
          <ac:chgData name="Shawn Kirk williams (1600938)" userId="S::1600938@student.uwtsd.ac.uk::98084419-d4f3-473f-8b7c-40989c17553c" providerId="AD" clId="Web-{46F3880A-9DEC-5554-0D17-63A7EDF1EC86}" dt="2020-01-31T09:54:31.825" v="930" actId="1076"/>
          <ac:spMkLst>
            <pc:docMk/>
            <pc:sldMk cId="400132164" sldId="270"/>
            <ac:spMk id="16" creationId="{9F29AF98-57C1-4B3A-A6C3-A143F78B3175}"/>
          </ac:spMkLst>
        </pc:spChg>
        <pc:spChg chg="add mod">
          <ac:chgData name="Shawn Kirk williams (1600938)" userId="S::1600938@student.uwtsd.ac.uk::98084419-d4f3-473f-8b7c-40989c17553c" providerId="AD" clId="Web-{46F3880A-9DEC-5554-0D17-63A7EDF1EC86}" dt="2020-01-31T09:54:31.825" v="931" actId="1076"/>
          <ac:spMkLst>
            <pc:docMk/>
            <pc:sldMk cId="400132164" sldId="270"/>
            <ac:spMk id="17" creationId="{0F845D80-0BF0-48DB-A25F-1FF48FD94604}"/>
          </ac:spMkLst>
        </pc:spChg>
        <pc:spChg chg="add mod">
          <ac:chgData name="Shawn Kirk williams (1600938)" userId="S::1600938@student.uwtsd.ac.uk::98084419-d4f3-473f-8b7c-40989c17553c" providerId="AD" clId="Web-{46F3880A-9DEC-5554-0D17-63A7EDF1EC86}" dt="2020-01-31T09:51:48.168" v="885" actId="20577"/>
          <ac:spMkLst>
            <pc:docMk/>
            <pc:sldMk cId="400132164" sldId="270"/>
            <ac:spMk id="18" creationId="{50554FE3-A68C-40E2-881E-E45715ABA618}"/>
          </ac:spMkLst>
        </pc:spChg>
        <pc:spChg chg="add mod">
          <ac:chgData name="Shawn Kirk williams (1600938)" userId="S::1600938@student.uwtsd.ac.uk::98084419-d4f3-473f-8b7c-40989c17553c" providerId="AD" clId="Web-{46F3880A-9DEC-5554-0D17-63A7EDF1EC86}" dt="2020-01-31T09:55:05.137" v="937" actId="1076"/>
          <ac:spMkLst>
            <pc:docMk/>
            <pc:sldMk cId="400132164" sldId="270"/>
            <ac:spMk id="19" creationId="{9A7DE077-2D46-45A6-947C-9CACB862F494}"/>
          </ac:spMkLst>
        </pc:spChg>
        <pc:spChg chg="add del mod">
          <ac:chgData name="Shawn Kirk williams (1600938)" userId="S::1600938@student.uwtsd.ac.uk::98084419-d4f3-473f-8b7c-40989c17553c" providerId="AD" clId="Web-{46F3880A-9DEC-5554-0D17-63A7EDF1EC86}" dt="2020-01-31T09:52:02.199" v="892"/>
          <ac:spMkLst>
            <pc:docMk/>
            <pc:sldMk cId="400132164" sldId="270"/>
            <ac:spMk id="20" creationId="{BB19B2BE-D322-45B7-9974-8E80ABD8562D}"/>
          </ac:spMkLst>
        </pc:spChg>
        <pc:spChg chg="add mod">
          <ac:chgData name="Shawn Kirk williams (1600938)" userId="S::1600938@student.uwtsd.ac.uk::98084419-d4f3-473f-8b7c-40989c17553c" providerId="AD" clId="Web-{46F3880A-9DEC-5554-0D17-63A7EDF1EC86}" dt="2020-01-31T09:54:31.840" v="932" actId="1076"/>
          <ac:spMkLst>
            <pc:docMk/>
            <pc:sldMk cId="400132164" sldId="270"/>
            <ac:spMk id="21" creationId="{8DEA0D93-9F3B-4504-9F8D-EF785AC7CEE2}"/>
          </ac:spMkLst>
        </pc:spChg>
        <pc:spChg chg="add del mod">
          <ac:chgData name="Shawn Kirk williams (1600938)" userId="S::1600938@student.uwtsd.ac.uk::98084419-d4f3-473f-8b7c-40989c17553c" providerId="AD" clId="Web-{46F3880A-9DEC-5554-0D17-63A7EDF1EC86}" dt="2020-01-31T09:54:39.874" v="934"/>
          <ac:spMkLst>
            <pc:docMk/>
            <pc:sldMk cId="400132164" sldId="270"/>
            <ac:spMk id="22" creationId="{0F45084B-C333-42B0-95B7-0734B450C38E}"/>
          </ac:spMkLst>
        </pc:spChg>
        <pc:spChg chg="add mod">
          <ac:chgData name="Shawn Kirk williams (1600938)" userId="S::1600938@student.uwtsd.ac.uk::98084419-d4f3-473f-8b7c-40989c17553c" providerId="AD" clId="Web-{46F3880A-9DEC-5554-0D17-63A7EDF1EC86}" dt="2020-01-31T09:55:05.153" v="938" actId="1076"/>
          <ac:spMkLst>
            <pc:docMk/>
            <pc:sldMk cId="400132164" sldId="270"/>
            <ac:spMk id="23" creationId="{78425269-DECC-4EBD-9E04-EDB7D3413CCC}"/>
          </ac:spMkLst>
        </pc:spChg>
        <pc:spChg chg="add mod">
          <ac:chgData name="Shawn Kirk williams (1600938)" userId="S::1600938@student.uwtsd.ac.uk::98084419-d4f3-473f-8b7c-40989c17553c" providerId="AD" clId="Web-{46F3880A-9DEC-5554-0D17-63A7EDF1EC86}" dt="2020-01-31T09:54:51.028" v="936" actId="1076"/>
          <ac:spMkLst>
            <pc:docMk/>
            <pc:sldMk cId="400132164" sldId="270"/>
            <ac:spMk id="24" creationId="{8878B187-8528-4BDF-B7DB-970778AAAF9D}"/>
          </ac:spMkLst>
        </pc:spChg>
      </pc:sldChg>
      <pc:sldChg chg="addSp delSp modSp new del">
        <pc:chgData name="Shawn Kirk williams (1600938)" userId="S::1600938@student.uwtsd.ac.uk::98084419-d4f3-473f-8b7c-40989c17553c" providerId="AD" clId="Web-{46F3880A-9DEC-5554-0D17-63A7EDF1EC86}" dt="2020-01-31T10:08:39.022" v="1351"/>
        <pc:sldMkLst>
          <pc:docMk/>
          <pc:sldMk cId="1141763204" sldId="271"/>
        </pc:sldMkLst>
        <pc:spChg chg="mod">
          <ac:chgData name="Shawn Kirk williams (1600938)" userId="S::1600938@student.uwtsd.ac.uk::98084419-d4f3-473f-8b7c-40989c17553c" providerId="AD" clId="Web-{46F3880A-9DEC-5554-0D17-63A7EDF1EC86}" dt="2020-01-31T10:07:12.473" v="1343"/>
          <ac:spMkLst>
            <pc:docMk/>
            <pc:sldMk cId="1141763204" sldId="271"/>
            <ac:spMk id="2" creationId="{AAA81D5F-167C-4DE7-9858-61650E95627C}"/>
          </ac:spMkLst>
        </pc:spChg>
        <pc:spChg chg="del">
          <ac:chgData name="Shawn Kirk williams (1600938)" userId="S::1600938@student.uwtsd.ac.uk::98084419-d4f3-473f-8b7c-40989c17553c" providerId="AD" clId="Web-{46F3880A-9DEC-5554-0D17-63A7EDF1EC86}" dt="2020-01-31T09:59:59.498" v="940"/>
          <ac:spMkLst>
            <pc:docMk/>
            <pc:sldMk cId="1141763204" sldId="271"/>
            <ac:spMk id="3" creationId="{78413807-CFD5-4CAF-B3B2-471C91371B56}"/>
          </ac:spMkLst>
        </pc:spChg>
        <pc:graphicFrameChg chg="add mod ord modGraphic">
          <ac:chgData name="Shawn Kirk williams (1600938)" userId="S::1600938@student.uwtsd.ac.uk::98084419-d4f3-473f-8b7c-40989c17553c" providerId="AD" clId="Web-{46F3880A-9DEC-5554-0D17-63A7EDF1EC86}" dt="2020-01-31T10:06:24.809" v="1342"/>
          <ac:graphicFrameMkLst>
            <pc:docMk/>
            <pc:sldMk cId="1141763204" sldId="271"/>
            <ac:graphicFrameMk id="4" creationId="{E1EDC96F-3BB8-48F7-BEE3-90F6332291AF}"/>
          </ac:graphicFrameMkLst>
        </pc:graphicFrameChg>
      </pc:sldChg>
    </pc:docChg>
  </pc:docChgLst>
  <pc:docChgLst>
    <pc:chgData name="Guest User" userId="S::urn:spo:anon#38c4783d932b8f43956931d33303accdae8fe5db1efcb6f35b1e1cfea738105a::" providerId="AD" clId="Web-{CFAFD524-795F-4BB5-B1D6-EBDBA024F10D}"/>
    <pc:docChg chg="modSld">
      <pc:chgData name="Guest User" userId="S::urn:spo:anon#38c4783d932b8f43956931d33303accdae8fe5db1efcb6f35b1e1cfea738105a::" providerId="AD" clId="Web-{CFAFD524-795F-4BB5-B1D6-EBDBA024F10D}" dt="2020-01-21T13:53:50.342" v="286" actId="20577"/>
      <pc:docMkLst>
        <pc:docMk/>
      </pc:docMkLst>
      <pc:sldChg chg="modSp">
        <pc:chgData name="Guest User" userId="S::urn:spo:anon#38c4783d932b8f43956931d33303accdae8fe5db1efcb6f35b1e1cfea738105a::" providerId="AD" clId="Web-{CFAFD524-795F-4BB5-B1D6-EBDBA024F10D}" dt="2020-01-21T13:49:21.687" v="210" actId="20577"/>
        <pc:sldMkLst>
          <pc:docMk/>
          <pc:sldMk cId="109857222" sldId="256"/>
        </pc:sldMkLst>
        <pc:spChg chg="mod">
          <ac:chgData name="Guest User" userId="S::urn:spo:anon#38c4783d932b8f43956931d33303accdae8fe5db1efcb6f35b1e1cfea738105a::" providerId="AD" clId="Web-{CFAFD524-795F-4BB5-B1D6-EBDBA024F10D}" dt="2020-01-21T13:49:21.687" v="210" actId="20577"/>
          <ac:spMkLst>
            <pc:docMk/>
            <pc:sldMk cId="109857222" sldId="256"/>
            <ac:spMk id="2" creationId="{00000000-0000-0000-0000-000000000000}"/>
          </ac:spMkLst>
        </pc:spChg>
      </pc:sldChg>
      <pc:sldChg chg="modSp">
        <pc:chgData name="Guest User" userId="S::urn:spo:anon#38c4783d932b8f43956931d33303accdae8fe5db1efcb6f35b1e1cfea738105a::" providerId="AD" clId="Web-{CFAFD524-795F-4BB5-B1D6-EBDBA024F10D}" dt="2020-01-21T13:49:40.609" v="220" actId="20577"/>
        <pc:sldMkLst>
          <pc:docMk/>
          <pc:sldMk cId="2182542811" sldId="257"/>
        </pc:sldMkLst>
        <pc:spChg chg="mod">
          <ac:chgData name="Guest User" userId="S::urn:spo:anon#38c4783d932b8f43956931d33303accdae8fe5db1efcb6f35b1e1cfea738105a::" providerId="AD" clId="Web-{CFAFD524-795F-4BB5-B1D6-EBDBA024F10D}" dt="2020-01-21T13:47:55.672" v="152" actId="20577"/>
          <ac:spMkLst>
            <pc:docMk/>
            <pc:sldMk cId="2182542811" sldId="257"/>
            <ac:spMk id="2" creationId="{BE9992C3-4A51-4EF8-8926-83A8E361BE78}"/>
          </ac:spMkLst>
        </pc:spChg>
        <pc:spChg chg="mod">
          <ac:chgData name="Guest User" userId="S::urn:spo:anon#38c4783d932b8f43956931d33303accdae8fe5db1efcb6f35b1e1cfea738105a::" providerId="AD" clId="Web-{CFAFD524-795F-4BB5-B1D6-EBDBA024F10D}" dt="2020-01-21T13:49:40.609" v="220" actId="20577"/>
          <ac:spMkLst>
            <pc:docMk/>
            <pc:sldMk cId="2182542811" sldId="257"/>
            <ac:spMk id="3" creationId="{2B379F9D-B6FF-4753-BAC8-708DD8F2504C}"/>
          </ac:spMkLst>
        </pc:spChg>
      </pc:sldChg>
      <pc:sldChg chg="modSp">
        <pc:chgData name="Guest User" userId="S::urn:spo:anon#38c4783d932b8f43956931d33303accdae8fe5db1efcb6f35b1e1cfea738105a::" providerId="AD" clId="Web-{CFAFD524-795F-4BB5-B1D6-EBDBA024F10D}" dt="2020-01-21T13:50:25.124" v="237" actId="20577"/>
        <pc:sldMkLst>
          <pc:docMk/>
          <pc:sldMk cId="4075201968" sldId="258"/>
        </pc:sldMkLst>
        <pc:spChg chg="mod">
          <ac:chgData name="Guest User" userId="S::urn:spo:anon#38c4783d932b8f43956931d33303accdae8fe5db1efcb6f35b1e1cfea738105a::" providerId="AD" clId="Web-{CFAFD524-795F-4BB5-B1D6-EBDBA024F10D}" dt="2020-01-21T13:50:25.124" v="237" actId="20577"/>
          <ac:spMkLst>
            <pc:docMk/>
            <pc:sldMk cId="4075201968" sldId="258"/>
            <ac:spMk id="3" creationId="{A0024A36-0855-4F9A-8250-0158E7B4FD11}"/>
          </ac:spMkLst>
        </pc:spChg>
      </pc:sldChg>
      <pc:sldChg chg="modSp">
        <pc:chgData name="Guest User" userId="S::urn:spo:anon#38c4783d932b8f43956931d33303accdae8fe5db1efcb6f35b1e1cfea738105a::" providerId="AD" clId="Web-{CFAFD524-795F-4BB5-B1D6-EBDBA024F10D}" dt="2020-01-21T13:53:24.451" v="275" actId="20577"/>
        <pc:sldMkLst>
          <pc:docMk/>
          <pc:sldMk cId="2295333370" sldId="260"/>
        </pc:sldMkLst>
        <pc:spChg chg="mod">
          <ac:chgData name="Guest User" userId="S::urn:spo:anon#38c4783d932b8f43956931d33303accdae8fe5db1efcb6f35b1e1cfea738105a::" providerId="AD" clId="Web-{CFAFD524-795F-4BB5-B1D6-EBDBA024F10D}" dt="2020-01-21T13:53:24.451" v="275" actId="20577"/>
          <ac:spMkLst>
            <pc:docMk/>
            <pc:sldMk cId="2295333370" sldId="260"/>
            <ac:spMk id="3" creationId="{9F98F1C4-61F0-48C6-86E1-D8A6FEF13633}"/>
          </ac:spMkLst>
        </pc:spChg>
      </pc:sldChg>
      <pc:sldChg chg="modSp">
        <pc:chgData name="Guest User" userId="S::urn:spo:anon#38c4783d932b8f43956931d33303accdae8fe5db1efcb6f35b1e1cfea738105a::" providerId="AD" clId="Web-{CFAFD524-795F-4BB5-B1D6-EBDBA024F10D}" dt="2020-01-21T13:53:41.935" v="284" actId="20577"/>
        <pc:sldMkLst>
          <pc:docMk/>
          <pc:sldMk cId="1343273938" sldId="261"/>
        </pc:sldMkLst>
        <pc:spChg chg="mod">
          <ac:chgData name="Guest User" userId="S::urn:spo:anon#38c4783d932b8f43956931d33303accdae8fe5db1efcb6f35b1e1cfea738105a::" providerId="AD" clId="Web-{CFAFD524-795F-4BB5-B1D6-EBDBA024F10D}" dt="2020-01-21T13:53:41.935" v="284" actId="20577"/>
          <ac:spMkLst>
            <pc:docMk/>
            <pc:sldMk cId="1343273938" sldId="261"/>
            <ac:spMk id="3" creationId="{A0B0A5D1-5DB5-4FD9-8BC7-3F99915622AB}"/>
          </ac:spMkLst>
        </pc:spChg>
      </pc:sldChg>
      <pc:sldChg chg="modSp">
        <pc:chgData name="Guest User" userId="S::urn:spo:anon#38c4783d932b8f43956931d33303accdae8fe5db1efcb6f35b1e1cfea738105a::" providerId="AD" clId="Web-{CFAFD524-795F-4BB5-B1D6-EBDBA024F10D}" dt="2020-01-21T13:53:02.654" v="245" actId="20577"/>
        <pc:sldMkLst>
          <pc:docMk/>
          <pc:sldMk cId="2538951361" sldId="264"/>
        </pc:sldMkLst>
        <pc:spChg chg="mod">
          <ac:chgData name="Guest User" userId="S::urn:spo:anon#38c4783d932b8f43956931d33303accdae8fe5db1efcb6f35b1e1cfea738105a::" providerId="AD" clId="Web-{CFAFD524-795F-4BB5-B1D6-EBDBA024F10D}" dt="2020-01-21T13:53:02.654" v="245" actId="20577"/>
          <ac:spMkLst>
            <pc:docMk/>
            <pc:sldMk cId="2538951361" sldId="264"/>
            <ac:spMk id="3" creationId="{506F60D9-22C0-42A9-A0DB-9E67647CC67F}"/>
          </ac:spMkLst>
        </pc:spChg>
      </pc:sldChg>
      <pc:sldChg chg="modSp">
        <pc:chgData name="Guest User" userId="S::urn:spo:anon#38c4783d932b8f43956931d33303accdae8fe5db1efcb6f35b1e1cfea738105a::" providerId="AD" clId="Web-{CFAFD524-795F-4BB5-B1D6-EBDBA024F10D}" dt="2020-01-21T13:49:58.453" v="230" actId="20577"/>
        <pc:sldMkLst>
          <pc:docMk/>
          <pc:sldMk cId="1535305876" sldId="265"/>
        </pc:sldMkLst>
        <pc:spChg chg="mod">
          <ac:chgData name="Guest User" userId="S::urn:spo:anon#38c4783d932b8f43956931d33303accdae8fe5db1efcb6f35b1e1cfea738105a::" providerId="AD" clId="Web-{CFAFD524-795F-4BB5-B1D6-EBDBA024F10D}" dt="2020-01-21T13:49:58.453" v="230" actId="20577"/>
          <ac:spMkLst>
            <pc:docMk/>
            <pc:sldMk cId="1535305876" sldId="265"/>
            <ac:spMk id="2" creationId="{BE9992C3-4A51-4EF8-8926-83A8E361BE78}"/>
          </ac:spMkLst>
        </pc:spChg>
      </pc:sldChg>
    </pc:docChg>
  </pc:docChgLst>
  <pc:docChgLst>
    <pc:chgData name="Shawn Kirk williams (1600938)" userId="S::1600938@student.uwtsd.ac.uk::98084419-d4f3-473f-8b7c-40989c17553c" providerId="AD" clId="Web-{95721537-537F-A8F8-C1CB-5194676F62A7}"/>
    <pc:docChg chg="modSld">
      <pc:chgData name="Shawn Kirk williams (1600938)" userId="S::1600938@student.uwtsd.ac.uk::98084419-d4f3-473f-8b7c-40989c17553c" providerId="AD" clId="Web-{95721537-537F-A8F8-C1CB-5194676F62A7}" dt="2020-01-28T12:15:41.780" v="190" actId="20577"/>
      <pc:docMkLst>
        <pc:docMk/>
      </pc:docMkLst>
      <pc:sldChg chg="modSp">
        <pc:chgData name="Shawn Kirk williams (1600938)" userId="S::1600938@student.uwtsd.ac.uk::98084419-d4f3-473f-8b7c-40989c17553c" providerId="AD" clId="Web-{95721537-537F-A8F8-C1CB-5194676F62A7}" dt="2020-01-28T12:15:41.780" v="189" actId="20577"/>
        <pc:sldMkLst>
          <pc:docMk/>
          <pc:sldMk cId="2538951361" sldId="264"/>
        </pc:sldMkLst>
        <pc:spChg chg="mod">
          <ac:chgData name="Shawn Kirk williams (1600938)" userId="S::1600938@student.uwtsd.ac.uk::98084419-d4f3-473f-8b7c-40989c17553c" providerId="AD" clId="Web-{95721537-537F-A8F8-C1CB-5194676F62A7}" dt="2020-01-28T12:15:41.780" v="189" actId="20577"/>
          <ac:spMkLst>
            <pc:docMk/>
            <pc:sldMk cId="2538951361" sldId="264"/>
            <ac:spMk id="3" creationId="{506F60D9-22C0-42A9-A0DB-9E67647CC67F}"/>
          </ac:spMkLst>
        </pc:spChg>
      </pc:sldChg>
      <pc:sldChg chg="modSp">
        <pc:chgData name="Shawn Kirk williams (1600938)" userId="S::1600938@student.uwtsd.ac.uk::98084419-d4f3-473f-8b7c-40989c17553c" providerId="AD" clId="Web-{95721537-537F-A8F8-C1CB-5194676F62A7}" dt="2020-01-28T12:10:17.172" v="4" actId="20577"/>
        <pc:sldMkLst>
          <pc:docMk/>
          <pc:sldMk cId="3387849365" sldId="266"/>
        </pc:sldMkLst>
        <pc:spChg chg="mod">
          <ac:chgData name="Shawn Kirk williams (1600938)" userId="S::1600938@student.uwtsd.ac.uk::98084419-d4f3-473f-8b7c-40989c17553c" providerId="AD" clId="Web-{95721537-537F-A8F8-C1CB-5194676F62A7}" dt="2020-01-28T12:10:17.172" v="4" actId="20577"/>
          <ac:spMkLst>
            <pc:docMk/>
            <pc:sldMk cId="3387849365" sldId="266"/>
            <ac:spMk id="3" creationId="{5C7836FE-2CE0-4D79-A604-BF4D5FB8D854}"/>
          </ac:spMkLst>
        </pc:spChg>
      </pc:sldChg>
    </pc:docChg>
  </pc:docChgLst>
  <pc:docChgLst>
    <pc:chgData name="Shawn Kirk williams (1600938)" userId="S::1600938@student.uwtsd.ac.uk::98084419-d4f3-473f-8b7c-40989c17553c" providerId="AD" clId="Web-{A2248CD1-074B-3DD7-2F93-0AD8D1B3ECB8}"/>
    <pc:docChg chg="addSld modSld">
      <pc:chgData name="Shawn Kirk williams (1600938)" userId="S::1600938@student.uwtsd.ac.uk::98084419-d4f3-473f-8b7c-40989c17553c" providerId="AD" clId="Web-{A2248CD1-074B-3DD7-2F93-0AD8D1B3ECB8}" dt="2020-01-14T13:39:53.225" v="213"/>
      <pc:docMkLst>
        <pc:docMk/>
      </pc:docMkLst>
      <pc:sldChg chg="modSp">
        <pc:chgData name="Shawn Kirk williams (1600938)" userId="S::1600938@student.uwtsd.ac.uk::98084419-d4f3-473f-8b7c-40989c17553c" providerId="AD" clId="Web-{A2248CD1-074B-3DD7-2F93-0AD8D1B3ECB8}" dt="2020-01-14T13:37:17.117" v="64" actId="20577"/>
        <pc:sldMkLst>
          <pc:docMk/>
          <pc:sldMk cId="109857222" sldId="256"/>
        </pc:sldMkLst>
        <pc:spChg chg="mod">
          <ac:chgData name="Shawn Kirk williams (1600938)" userId="S::1600938@student.uwtsd.ac.uk::98084419-d4f3-473f-8b7c-40989c17553c" providerId="AD" clId="Web-{A2248CD1-074B-3DD7-2F93-0AD8D1B3ECB8}" dt="2020-01-14T13:37:17.117" v="64" actId="20577"/>
          <ac:spMkLst>
            <pc:docMk/>
            <pc:sldMk cId="109857222" sldId="256"/>
            <ac:spMk id="2" creationId="{00000000-0000-0000-0000-000000000000}"/>
          </ac:spMkLst>
        </pc:spChg>
      </pc:sldChg>
      <pc:sldChg chg="modSp">
        <pc:chgData name="Shawn Kirk williams (1600938)" userId="S::1600938@student.uwtsd.ac.uk::98084419-d4f3-473f-8b7c-40989c17553c" providerId="AD" clId="Web-{A2248CD1-074B-3DD7-2F93-0AD8D1B3ECB8}" dt="2020-01-14T13:37:55.304" v="103" actId="20577"/>
        <pc:sldMkLst>
          <pc:docMk/>
          <pc:sldMk cId="2182542811" sldId="257"/>
        </pc:sldMkLst>
        <pc:spChg chg="mod">
          <ac:chgData name="Shawn Kirk williams (1600938)" userId="S::1600938@student.uwtsd.ac.uk::98084419-d4f3-473f-8b7c-40989c17553c" providerId="AD" clId="Web-{A2248CD1-074B-3DD7-2F93-0AD8D1B3ECB8}" dt="2020-01-14T13:37:55.304" v="103" actId="20577"/>
          <ac:spMkLst>
            <pc:docMk/>
            <pc:sldMk cId="2182542811" sldId="257"/>
            <ac:spMk id="2" creationId="{BE9992C3-4A51-4EF8-8926-83A8E361BE78}"/>
          </ac:spMkLst>
        </pc:spChg>
      </pc:sldChg>
      <pc:sldChg chg="modSp">
        <pc:chgData name="Shawn Kirk williams (1600938)" userId="S::1600938@student.uwtsd.ac.uk::98084419-d4f3-473f-8b7c-40989c17553c" providerId="AD" clId="Web-{A2248CD1-074B-3DD7-2F93-0AD8D1B3ECB8}" dt="2020-01-14T13:39:42.788" v="211" actId="20577"/>
        <pc:sldMkLst>
          <pc:docMk/>
          <pc:sldMk cId="2718235523" sldId="263"/>
        </pc:sldMkLst>
        <pc:spChg chg="mod">
          <ac:chgData name="Shawn Kirk williams (1600938)" userId="S::1600938@student.uwtsd.ac.uk::98084419-d4f3-473f-8b7c-40989c17553c" providerId="AD" clId="Web-{A2248CD1-074B-3DD7-2F93-0AD8D1B3ECB8}" dt="2020-01-14T13:39:42.788" v="211" actId="20577"/>
          <ac:spMkLst>
            <pc:docMk/>
            <pc:sldMk cId="2718235523" sldId="263"/>
            <ac:spMk id="3" creationId="{89027AD4-89D3-46C4-A8C4-F2B278ED5718}"/>
          </ac:spMkLst>
        </pc:spChg>
      </pc:sldChg>
      <pc:sldChg chg="new">
        <pc:chgData name="Shawn Kirk williams (1600938)" userId="S::1600938@student.uwtsd.ac.uk::98084419-d4f3-473f-8b7c-40989c17553c" providerId="AD" clId="Web-{A2248CD1-074B-3DD7-2F93-0AD8D1B3ECB8}" dt="2020-01-14T13:39:53.225" v="213"/>
        <pc:sldMkLst>
          <pc:docMk/>
          <pc:sldMk cId="3897508300" sldId="264"/>
        </pc:sldMkLst>
      </pc:sldChg>
    </pc:docChg>
  </pc:docChgLst>
  <pc:docChgLst>
    <pc:chgData name="Shawn Kirk williams (1600938)" userId="S::1600938@student.uwtsd.ac.uk::98084419-d4f3-473f-8b7c-40989c17553c" providerId="AD" clId="Web-{603C66FC-6F81-9252-7763-23D57D1126FD}"/>
    <pc:docChg chg="modSld">
      <pc:chgData name="Shawn Kirk williams (1600938)" userId="S::1600938@student.uwtsd.ac.uk::98084419-d4f3-473f-8b7c-40989c17553c" providerId="AD" clId="Web-{603C66FC-6F81-9252-7763-23D57D1126FD}" dt="2020-01-21T13:47:39.360" v="118" actId="1076"/>
      <pc:docMkLst>
        <pc:docMk/>
      </pc:docMkLst>
      <pc:sldChg chg="modSp">
        <pc:chgData name="Shawn Kirk williams (1600938)" userId="S::1600938@student.uwtsd.ac.uk::98084419-d4f3-473f-8b7c-40989c17553c" providerId="AD" clId="Web-{603C66FC-6F81-9252-7763-23D57D1126FD}" dt="2020-01-21T13:47:39.360" v="118" actId="1076"/>
        <pc:sldMkLst>
          <pc:docMk/>
          <pc:sldMk cId="109857222" sldId="256"/>
        </pc:sldMkLst>
        <pc:spChg chg="mod">
          <ac:chgData name="Shawn Kirk williams (1600938)" userId="S::1600938@student.uwtsd.ac.uk::98084419-d4f3-473f-8b7c-40989c17553c" providerId="AD" clId="Web-{603C66FC-6F81-9252-7763-23D57D1126FD}" dt="2020-01-21T13:47:39.360" v="118" actId="1076"/>
          <ac:spMkLst>
            <pc:docMk/>
            <pc:sldMk cId="109857222" sldId="256"/>
            <ac:spMk id="2" creationId="{00000000-0000-0000-0000-000000000000}"/>
          </ac:spMkLst>
        </pc:spChg>
      </pc:sldChg>
      <pc:sldChg chg="modSp">
        <pc:chgData name="Shawn Kirk williams (1600938)" userId="S::1600938@student.uwtsd.ac.uk::98084419-d4f3-473f-8b7c-40989c17553c" providerId="AD" clId="Web-{603C66FC-6F81-9252-7763-23D57D1126FD}" dt="2020-01-21T13:24:23.168" v="104" actId="20577"/>
        <pc:sldMkLst>
          <pc:docMk/>
          <pc:sldMk cId="4292718241" sldId="259"/>
        </pc:sldMkLst>
        <pc:spChg chg="mod">
          <ac:chgData name="Shawn Kirk williams (1600938)" userId="S::1600938@student.uwtsd.ac.uk::98084419-d4f3-473f-8b7c-40989c17553c" providerId="AD" clId="Web-{603C66FC-6F81-9252-7763-23D57D1126FD}" dt="2020-01-21T13:24:23.168" v="104" actId="20577"/>
          <ac:spMkLst>
            <pc:docMk/>
            <pc:sldMk cId="4292718241" sldId="259"/>
            <ac:spMk id="3" creationId="{D91EEC24-F198-4C9D-A3A8-12A4F29271C2}"/>
          </ac:spMkLst>
        </pc:spChg>
      </pc:sldChg>
      <pc:sldChg chg="modSp">
        <pc:chgData name="Shawn Kirk williams (1600938)" userId="S::1600938@student.uwtsd.ac.uk::98084419-d4f3-473f-8b7c-40989c17553c" providerId="AD" clId="Web-{603C66FC-6F81-9252-7763-23D57D1126FD}" dt="2020-01-21T13:15:28.969" v="69" actId="20577"/>
        <pc:sldMkLst>
          <pc:docMk/>
          <pc:sldMk cId="2295333370" sldId="260"/>
        </pc:sldMkLst>
        <pc:spChg chg="mod">
          <ac:chgData name="Shawn Kirk williams (1600938)" userId="S::1600938@student.uwtsd.ac.uk::98084419-d4f3-473f-8b7c-40989c17553c" providerId="AD" clId="Web-{603C66FC-6F81-9252-7763-23D57D1126FD}" dt="2020-01-21T13:15:28.969" v="69" actId="20577"/>
          <ac:spMkLst>
            <pc:docMk/>
            <pc:sldMk cId="2295333370" sldId="260"/>
            <ac:spMk id="3" creationId="{9F98F1C4-61F0-48C6-86E1-D8A6FEF13633}"/>
          </ac:spMkLst>
        </pc:spChg>
      </pc:sldChg>
      <pc:sldChg chg="modSp">
        <pc:chgData name="Shawn Kirk williams (1600938)" userId="S::1600938@student.uwtsd.ac.uk::98084419-d4f3-473f-8b7c-40989c17553c" providerId="AD" clId="Web-{603C66FC-6F81-9252-7763-23D57D1126FD}" dt="2020-01-21T13:16:30.359" v="100" actId="20577"/>
        <pc:sldMkLst>
          <pc:docMk/>
          <pc:sldMk cId="1343273938" sldId="261"/>
        </pc:sldMkLst>
        <pc:spChg chg="mod">
          <ac:chgData name="Shawn Kirk williams (1600938)" userId="S::1600938@student.uwtsd.ac.uk::98084419-d4f3-473f-8b7c-40989c17553c" providerId="AD" clId="Web-{603C66FC-6F81-9252-7763-23D57D1126FD}" dt="2020-01-21T13:16:30.359" v="100" actId="20577"/>
          <ac:spMkLst>
            <pc:docMk/>
            <pc:sldMk cId="1343273938" sldId="261"/>
            <ac:spMk id="3" creationId="{A0B0A5D1-5DB5-4FD9-8BC7-3F99915622AB}"/>
          </ac:spMkLst>
        </pc:spChg>
      </pc:sldChg>
      <pc:sldChg chg="addSp delSp modSp mod setBg">
        <pc:chgData name="Shawn Kirk williams (1600938)" userId="S::1600938@student.uwtsd.ac.uk::98084419-d4f3-473f-8b7c-40989c17553c" providerId="AD" clId="Web-{603C66FC-6F81-9252-7763-23D57D1126FD}" dt="2020-01-21T13:12:38.299" v="29" actId="1076"/>
        <pc:sldMkLst>
          <pc:docMk/>
          <pc:sldMk cId="2149171078" sldId="262"/>
        </pc:sldMkLst>
        <pc:spChg chg="mod ord">
          <ac:chgData name="Shawn Kirk williams (1600938)" userId="S::1600938@student.uwtsd.ac.uk::98084419-d4f3-473f-8b7c-40989c17553c" providerId="AD" clId="Web-{603C66FC-6F81-9252-7763-23D57D1126FD}" dt="2020-01-21T13:12:31.674" v="28"/>
          <ac:spMkLst>
            <pc:docMk/>
            <pc:sldMk cId="2149171078" sldId="262"/>
            <ac:spMk id="2" creationId="{1105B4C7-DCE0-4120-BB7A-885D9C9CFC7A}"/>
          </ac:spMkLst>
        </pc:spChg>
        <pc:spChg chg="del">
          <ac:chgData name="Shawn Kirk williams (1600938)" userId="S::1600938@student.uwtsd.ac.uk::98084419-d4f3-473f-8b7c-40989c17553c" providerId="AD" clId="Web-{603C66FC-6F81-9252-7763-23D57D1126FD}" dt="2020-01-21T13:10:45.175" v="6"/>
          <ac:spMkLst>
            <pc:docMk/>
            <pc:sldMk cId="2149171078" sldId="262"/>
            <ac:spMk id="3" creationId="{F46B0683-91C9-44B5-B6C2-5EBD8B429740}"/>
          </ac:spMkLst>
        </pc:spChg>
        <pc:spChg chg="add del mod">
          <ac:chgData name="Shawn Kirk williams (1600938)" userId="S::1600938@student.uwtsd.ac.uk::98084419-d4f3-473f-8b7c-40989c17553c" providerId="AD" clId="Web-{603C66FC-6F81-9252-7763-23D57D1126FD}" dt="2020-01-21T13:11:04.831" v="12"/>
          <ac:spMkLst>
            <pc:docMk/>
            <pc:sldMk cId="2149171078" sldId="262"/>
            <ac:spMk id="7" creationId="{D02E4BA5-C03F-4976-87EB-E8D8D9E0587D}"/>
          </ac:spMkLst>
        </pc:spChg>
        <pc:spChg chg="add del">
          <ac:chgData name="Shawn Kirk williams (1600938)" userId="S::1600938@student.uwtsd.ac.uk::98084419-d4f3-473f-8b7c-40989c17553c" providerId="AD" clId="Web-{603C66FC-6F81-9252-7763-23D57D1126FD}" dt="2020-01-21T13:12:26.471" v="26"/>
          <ac:spMkLst>
            <pc:docMk/>
            <pc:sldMk cId="2149171078" sldId="262"/>
            <ac:spMk id="12" creationId="{72A2C219-C62F-42A4-9FD6-A0093433DE52}"/>
          </ac:spMkLst>
        </pc:spChg>
        <pc:spChg chg="add del">
          <ac:chgData name="Shawn Kirk williams (1600938)" userId="S::1600938@student.uwtsd.ac.uk::98084419-d4f3-473f-8b7c-40989c17553c" providerId="AD" clId="Web-{603C66FC-6F81-9252-7763-23D57D1126FD}" dt="2020-01-21T13:12:31.674" v="28"/>
          <ac:spMkLst>
            <pc:docMk/>
            <pc:sldMk cId="2149171078" sldId="262"/>
            <ac:spMk id="13" creationId="{BDA44A4C-CF2E-4397-81BB-0B65DF398BD2}"/>
          </ac:spMkLst>
        </pc:spChg>
        <pc:spChg chg="add del">
          <ac:chgData name="Shawn Kirk williams (1600938)" userId="S::1600938@student.uwtsd.ac.uk::98084419-d4f3-473f-8b7c-40989c17553c" providerId="AD" clId="Web-{603C66FC-6F81-9252-7763-23D57D1126FD}" dt="2020-01-21T13:12:26.471" v="26"/>
          <ac:spMkLst>
            <pc:docMk/>
            <pc:sldMk cId="2149171078" sldId="262"/>
            <ac:spMk id="15" creationId="{6AD30037-67ED-4367-9BE0-45787510BF13}"/>
          </ac:spMkLst>
        </pc:spChg>
        <pc:spChg chg="add del">
          <ac:chgData name="Shawn Kirk williams (1600938)" userId="S::1600938@student.uwtsd.ac.uk::98084419-d4f3-473f-8b7c-40989c17553c" providerId="AD" clId="Web-{603C66FC-6F81-9252-7763-23D57D1126FD}" dt="2020-01-21T13:12:31.674" v="28"/>
          <ac:spMkLst>
            <pc:docMk/>
            <pc:sldMk cId="2149171078" sldId="262"/>
            <ac:spMk id="23" creationId="{55599FE3-8CCE-4364-9F89-0C11699C4F6A}"/>
          </ac:spMkLst>
        </pc:spChg>
        <pc:grpChg chg="add del">
          <ac:chgData name="Shawn Kirk williams (1600938)" userId="S::1600938@student.uwtsd.ac.uk::98084419-d4f3-473f-8b7c-40989c17553c" providerId="AD" clId="Web-{603C66FC-6F81-9252-7763-23D57D1126FD}" dt="2020-01-21T13:12:31.674" v="28"/>
          <ac:grpSpMkLst>
            <pc:docMk/>
            <pc:sldMk cId="2149171078" sldId="262"/>
            <ac:grpSpMk id="10" creationId="{E4C39A5A-6D63-4FAC-B6C2-D37778B97ACD}"/>
          </ac:grpSpMkLst>
        </pc:grpChg>
        <pc:grpChg chg="add del">
          <ac:chgData name="Shawn Kirk williams (1600938)" userId="S::1600938@student.uwtsd.ac.uk::98084419-d4f3-473f-8b7c-40989c17553c" providerId="AD" clId="Web-{603C66FC-6F81-9252-7763-23D57D1126FD}" dt="2020-01-21T13:12:26.471" v="26"/>
          <ac:grpSpMkLst>
            <pc:docMk/>
            <pc:sldMk cId="2149171078" sldId="262"/>
            <ac:grpSpMk id="17" creationId="{50841A4E-5BC1-44B4-83CF-D524E8AEAD64}"/>
          </ac:grpSpMkLst>
        </pc:grpChg>
        <pc:picChg chg="add del mod ord">
          <ac:chgData name="Shawn Kirk williams (1600938)" userId="S::1600938@student.uwtsd.ac.uk::98084419-d4f3-473f-8b7c-40989c17553c" providerId="AD" clId="Web-{603C66FC-6F81-9252-7763-23D57D1126FD}" dt="2020-01-21T13:10:56.112" v="11"/>
          <ac:picMkLst>
            <pc:docMk/>
            <pc:sldMk cId="2149171078" sldId="262"/>
            <ac:picMk id="4" creationId="{CAD1110D-9AA2-4F10-AB21-9E72DC2F30BA}"/>
          </ac:picMkLst>
        </pc:picChg>
        <pc:picChg chg="add mod ord modCrop">
          <ac:chgData name="Shawn Kirk williams (1600938)" userId="S::1600938@student.uwtsd.ac.uk::98084419-d4f3-473f-8b7c-40989c17553c" providerId="AD" clId="Web-{603C66FC-6F81-9252-7763-23D57D1126FD}" dt="2020-01-21T13:12:38.299" v="29" actId="1076"/>
          <ac:picMkLst>
            <pc:docMk/>
            <pc:sldMk cId="2149171078" sldId="262"/>
            <ac:picMk id="8" creationId="{2C6C3BB4-2B79-418F-A332-651EFF5B1D62}"/>
          </ac:picMkLst>
        </pc:picChg>
      </pc:sldChg>
    </pc:docChg>
  </pc:docChgLst>
  <pc:docChgLst>
    <pc:chgData name="Shawn Kirk williams (1600938)" userId="S::1600938@student.uwtsd.ac.uk::98084419-d4f3-473f-8b7c-40989c17553c" providerId="AD" clId="Web-{71A6937D-ED68-5599-30E2-A3032C1108F9}"/>
    <pc:docChg chg="addSld delSld modSld">
      <pc:chgData name="Shawn Kirk williams (1600938)" userId="S::1600938@student.uwtsd.ac.uk::98084419-d4f3-473f-8b7c-40989c17553c" providerId="AD" clId="Web-{71A6937D-ED68-5599-30E2-A3032C1108F9}" dt="2020-01-14T14:19:59.386" v="844" actId="20577"/>
      <pc:docMkLst>
        <pc:docMk/>
      </pc:docMkLst>
      <pc:sldChg chg="modSp">
        <pc:chgData name="Shawn Kirk williams (1600938)" userId="S::1600938@student.uwtsd.ac.uk::98084419-d4f3-473f-8b7c-40989c17553c" providerId="AD" clId="Web-{71A6937D-ED68-5599-30E2-A3032C1108F9}" dt="2020-01-14T14:13:42.295" v="627" actId="20577"/>
        <pc:sldMkLst>
          <pc:docMk/>
          <pc:sldMk cId="4075201968" sldId="258"/>
        </pc:sldMkLst>
        <pc:spChg chg="mod">
          <ac:chgData name="Shawn Kirk williams (1600938)" userId="S::1600938@student.uwtsd.ac.uk::98084419-d4f3-473f-8b7c-40989c17553c" providerId="AD" clId="Web-{71A6937D-ED68-5599-30E2-A3032C1108F9}" dt="2020-01-14T14:13:29.904" v="620" actId="20577"/>
          <ac:spMkLst>
            <pc:docMk/>
            <pc:sldMk cId="4075201968" sldId="258"/>
            <ac:spMk id="2" creationId="{E00D376F-C9EE-4FCF-8CFD-45A2A8951B15}"/>
          </ac:spMkLst>
        </pc:spChg>
        <pc:spChg chg="mod">
          <ac:chgData name="Shawn Kirk williams (1600938)" userId="S::1600938@student.uwtsd.ac.uk::98084419-d4f3-473f-8b7c-40989c17553c" providerId="AD" clId="Web-{71A6937D-ED68-5599-30E2-A3032C1108F9}" dt="2020-01-14T14:13:42.295" v="627" actId="20577"/>
          <ac:spMkLst>
            <pc:docMk/>
            <pc:sldMk cId="4075201968" sldId="258"/>
            <ac:spMk id="3" creationId="{A0024A36-0855-4F9A-8250-0158E7B4FD11}"/>
          </ac:spMkLst>
        </pc:spChg>
      </pc:sldChg>
      <pc:sldChg chg="modSp">
        <pc:chgData name="Shawn Kirk williams (1600938)" userId="S::1600938@student.uwtsd.ac.uk::98084419-d4f3-473f-8b7c-40989c17553c" providerId="AD" clId="Web-{71A6937D-ED68-5599-30E2-A3032C1108F9}" dt="2020-01-14T13:44:05.198" v="273" actId="20577"/>
        <pc:sldMkLst>
          <pc:docMk/>
          <pc:sldMk cId="4292718241" sldId="259"/>
        </pc:sldMkLst>
        <pc:spChg chg="mod">
          <ac:chgData name="Shawn Kirk williams (1600938)" userId="S::1600938@student.uwtsd.ac.uk::98084419-d4f3-473f-8b7c-40989c17553c" providerId="AD" clId="Web-{71A6937D-ED68-5599-30E2-A3032C1108F9}" dt="2020-01-14T13:43:37.682" v="261" actId="20577"/>
          <ac:spMkLst>
            <pc:docMk/>
            <pc:sldMk cId="4292718241" sldId="259"/>
            <ac:spMk id="2" creationId="{4D93720F-6A0F-487A-A960-DCC2F5881654}"/>
          </ac:spMkLst>
        </pc:spChg>
        <pc:spChg chg="mod">
          <ac:chgData name="Shawn Kirk williams (1600938)" userId="S::1600938@student.uwtsd.ac.uk::98084419-d4f3-473f-8b7c-40989c17553c" providerId="AD" clId="Web-{71A6937D-ED68-5599-30E2-A3032C1108F9}" dt="2020-01-14T13:44:05.198" v="273" actId="20577"/>
          <ac:spMkLst>
            <pc:docMk/>
            <pc:sldMk cId="4292718241" sldId="259"/>
            <ac:spMk id="3" creationId="{D91EEC24-F198-4C9D-A3A8-12A4F29271C2}"/>
          </ac:spMkLst>
        </pc:spChg>
      </pc:sldChg>
      <pc:sldChg chg="modSp">
        <pc:chgData name="Shawn Kirk williams (1600938)" userId="S::1600938@student.uwtsd.ac.uk::98084419-d4f3-473f-8b7c-40989c17553c" providerId="AD" clId="Web-{71A6937D-ED68-5599-30E2-A3032C1108F9}" dt="2020-01-14T14:19:00.808" v="770" actId="20577"/>
        <pc:sldMkLst>
          <pc:docMk/>
          <pc:sldMk cId="2295333370" sldId="260"/>
        </pc:sldMkLst>
        <pc:spChg chg="mod">
          <ac:chgData name="Shawn Kirk williams (1600938)" userId="S::1600938@student.uwtsd.ac.uk::98084419-d4f3-473f-8b7c-40989c17553c" providerId="AD" clId="Web-{71A6937D-ED68-5599-30E2-A3032C1108F9}" dt="2020-01-14T14:19:00.808" v="770" actId="20577"/>
          <ac:spMkLst>
            <pc:docMk/>
            <pc:sldMk cId="2295333370" sldId="260"/>
            <ac:spMk id="3" creationId="{9F98F1C4-61F0-48C6-86E1-D8A6FEF13633}"/>
          </ac:spMkLst>
        </pc:spChg>
      </pc:sldChg>
      <pc:sldChg chg="modSp">
        <pc:chgData name="Shawn Kirk williams (1600938)" userId="S::1600938@student.uwtsd.ac.uk::98084419-d4f3-473f-8b7c-40989c17553c" providerId="AD" clId="Web-{71A6937D-ED68-5599-30E2-A3032C1108F9}" dt="2020-01-14T14:19:59.370" v="843" actId="20577"/>
        <pc:sldMkLst>
          <pc:docMk/>
          <pc:sldMk cId="1343273938" sldId="261"/>
        </pc:sldMkLst>
        <pc:spChg chg="mod">
          <ac:chgData name="Shawn Kirk williams (1600938)" userId="S::1600938@student.uwtsd.ac.uk::98084419-d4f3-473f-8b7c-40989c17553c" providerId="AD" clId="Web-{71A6937D-ED68-5599-30E2-A3032C1108F9}" dt="2020-01-14T14:19:59.370" v="843" actId="20577"/>
          <ac:spMkLst>
            <pc:docMk/>
            <pc:sldMk cId="1343273938" sldId="261"/>
            <ac:spMk id="3" creationId="{A0B0A5D1-5DB5-4FD9-8BC7-3F99915622AB}"/>
          </ac:spMkLst>
        </pc:spChg>
      </pc:sldChg>
      <pc:sldChg chg="del">
        <pc:chgData name="Shawn Kirk williams (1600938)" userId="S::1600938@student.uwtsd.ac.uk::98084419-d4f3-473f-8b7c-40989c17553c" providerId="AD" clId="Web-{71A6937D-ED68-5599-30E2-A3032C1108F9}" dt="2020-01-14T14:12:29.655" v="615"/>
        <pc:sldMkLst>
          <pc:docMk/>
          <pc:sldMk cId="2718235523" sldId="263"/>
        </pc:sldMkLst>
      </pc:sldChg>
      <pc:sldChg chg="modSp new">
        <pc:chgData name="Shawn Kirk williams (1600938)" userId="S::1600938@student.uwtsd.ac.uk::98084419-d4f3-473f-8b7c-40989c17553c" providerId="AD" clId="Web-{71A6937D-ED68-5599-30E2-A3032C1108F9}" dt="2020-01-14T13:47:46.649" v="490" actId="20577"/>
        <pc:sldMkLst>
          <pc:docMk/>
          <pc:sldMk cId="2538951361" sldId="264"/>
        </pc:sldMkLst>
        <pc:spChg chg="mod">
          <ac:chgData name="Shawn Kirk williams (1600938)" userId="S::1600938@student.uwtsd.ac.uk::98084419-d4f3-473f-8b7c-40989c17553c" providerId="AD" clId="Web-{71A6937D-ED68-5599-30E2-A3032C1108F9}" dt="2020-01-14T13:43:49.104" v="268" actId="20577"/>
          <ac:spMkLst>
            <pc:docMk/>
            <pc:sldMk cId="2538951361" sldId="264"/>
            <ac:spMk id="2" creationId="{0B7685A0-C551-41A8-B1FA-B513B1544C93}"/>
          </ac:spMkLst>
        </pc:spChg>
        <pc:spChg chg="mod">
          <ac:chgData name="Shawn Kirk williams (1600938)" userId="S::1600938@student.uwtsd.ac.uk::98084419-d4f3-473f-8b7c-40989c17553c" providerId="AD" clId="Web-{71A6937D-ED68-5599-30E2-A3032C1108F9}" dt="2020-01-14T13:47:46.649" v="490" actId="20577"/>
          <ac:spMkLst>
            <pc:docMk/>
            <pc:sldMk cId="2538951361" sldId="264"/>
            <ac:spMk id="3" creationId="{506F60D9-22C0-42A9-A0DB-9E67647CC67F}"/>
          </ac:spMkLst>
        </pc:spChg>
      </pc:sldChg>
      <pc:sldChg chg="del">
        <pc:chgData name="Shawn Kirk williams (1600938)" userId="S::1600938@student.uwtsd.ac.uk::98084419-d4f3-473f-8b7c-40989c17553c" providerId="AD" clId="Web-{71A6937D-ED68-5599-30E2-A3032C1108F9}" dt="2020-01-14T13:40:57.480" v="0"/>
        <pc:sldMkLst>
          <pc:docMk/>
          <pc:sldMk cId="3897508300" sldId="264"/>
        </pc:sldMkLst>
      </pc:sldChg>
      <pc:sldChg chg="modSp add replId">
        <pc:chgData name="Shawn Kirk williams (1600938)" userId="S::1600938@student.uwtsd.ac.uk::98084419-d4f3-473f-8b7c-40989c17553c" providerId="AD" clId="Web-{71A6937D-ED68-5599-30E2-A3032C1108F9}" dt="2020-01-14T14:12:00.436" v="613" actId="20577"/>
        <pc:sldMkLst>
          <pc:docMk/>
          <pc:sldMk cId="1535305876" sldId="265"/>
        </pc:sldMkLst>
        <pc:spChg chg="mod">
          <ac:chgData name="Shawn Kirk williams (1600938)" userId="S::1600938@student.uwtsd.ac.uk::98084419-d4f3-473f-8b7c-40989c17553c" providerId="AD" clId="Web-{71A6937D-ED68-5599-30E2-A3032C1108F9}" dt="2020-01-14T14:12:00.436" v="613" actId="20577"/>
          <ac:spMkLst>
            <pc:docMk/>
            <pc:sldMk cId="1535305876" sldId="265"/>
            <ac:spMk id="3" creationId="{2B379F9D-B6FF-4753-BAC8-708DD8F2504C}"/>
          </ac:spMkLst>
        </pc:spChg>
      </pc:sldChg>
      <pc:sldChg chg="modSp new">
        <pc:chgData name="Shawn Kirk williams (1600938)" userId="S::1600938@student.uwtsd.ac.uk::98084419-d4f3-473f-8b7c-40989c17553c" providerId="AD" clId="Web-{71A6937D-ED68-5599-30E2-A3032C1108F9}" dt="2020-01-14T14:11:08.265" v="587" actId="20577"/>
        <pc:sldMkLst>
          <pc:docMk/>
          <pc:sldMk cId="3387849365" sldId="266"/>
        </pc:sldMkLst>
        <pc:spChg chg="mod">
          <ac:chgData name="Shawn Kirk williams (1600938)" userId="S::1600938@student.uwtsd.ac.uk::98084419-d4f3-473f-8b7c-40989c17553c" providerId="AD" clId="Web-{71A6937D-ED68-5599-30E2-A3032C1108F9}" dt="2020-01-14T13:55:52.396" v="533" actId="20577"/>
          <ac:spMkLst>
            <pc:docMk/>
            <pc:sldMk cId="3387849365" sldId="266"/>
            <ac:spMk id="2" creationId="{DBAD9748-B1F3-4787-8B3A-E5E1ED2E9F1D}"/>
          </ac:spMkLst>
        </pc:spChg>
        <pc:spChg chg="mod">
          <ac:chgData name="Shawn Kirk williams (1600938)" userId="S::1600938@student.uwtsd.ac.uk::98084419-d4f3-473f-8b7c-40989c17553c" providerId="AD" clId="Web-{71A6937D-ED68-5599-30E2-A3032C1108F9}" dt="2020-01-14T14:11:08.265" v="587" actId="20577"/>
          <ac:spMkLst>
            <pc:docMk/>
            <pc:sldMk cId="3387849365" sldId="266"/>
            <ac:spMk id="3" creationId="{5C7836FE-2CE0-4D79-A604-BF4D5FB8D854}"/>
          </ac:spMkLst>
        </pc:spChg>
      </pc:sldChg>
    </pc:docChg>
  </pc:docChgLst>
  <pc:docChgLst>
    <pc:chgData name="Shawn Kirk williams (1600938)" userId="S::1600938@student.uwtsd.ac.uk::98084419-d4f3-473f-8b7c-40989c17553c" providerId="AD" clId="Web-{1DD2016C-1E86-06D8-8E74-B68C0B94210E}"/>
    <pc:docChg chg="modSld">
      <pc:chgData name="Shawn Kirk williams (1600938)" userId="S::1600938@student.uwtsd.ac.uk::98084419-d4f3-473f-8b7c-40989c17553c" providerId="AD" clId="Web-{1DD2016C-1E86-06D8-8E74-B68C0B94210E}" dt="2020-01-31T11:49:44.898" v="135" actId="20577"/>
      <pc:docMkLst>
        <pc:docMk/>
      </pc:docMkLst>
      <pc:sldChg chg="modSp modNotes">
        <pc:chgData name="Shawn Kirk williams (1600938)" userId="S::1600938@student.uwtsd.ac.uk::98084419-d4f3-473f-8b7c-40989c17553c" providerId="AD" clId="Web-{1DD2016C-1E86-06D8-8E74-B68C0B94210E}" dt="2020-01-31T11:16:08.507" v="14"/>
        <pc:sldMkLst>
          <pc:docMk/>
          <pc:sldMk cId="1535305876" sldId="265"/>
        </pc:sldMkLst>
        <pc:spChg chg="mod">
          <ac:chgData name="Shawn Kirk williams (1600938)" userId="S::1600938@student.uwtsd.ac.uk::98084419-d4f3-473f-8b7c-40989c17553c" providerId="AD" clId="Web-{1DD2016C-1E86-06D8-8E74-B68C0B94210E}" dt="2020-01-31T11:15:42.444" v="8" actId="20577"/>
          <ac:spMkLst>
            <pc:docMk/>
            <pc:sldMk cId="1535305876" sldId="265"/>
            <ac:spMk id="3" creationId="{2B379F9D-B6FF-4753-BAC8-708DD8F2504C}"/>
          </ac:spMkLst>
        </pc:spChg>
      </pc:sldChg>
      <pc:sldChg chg="modSp">
        <pc:chgData name="Shawn Kirk williams (1600938)" userId="S::1600938@student.uwtsd.ac.uk::98084419-d4f3-473f-8b7c-40989c17553c" providerId="AD" clId="Web-{1DD2016C-1E86-06D8-8E74-B68C0B94210E}" dt="2020-01-31T11:45:16.288" v="133" actId="20577"/>
        <pc:sldMkLst>
          <pc:docMk/>
          <pc:sldMk cId="1176532410" sldId="267"/>
        </pc:sldMkLst>
        <pc:spChg chg="mod">
          <ac:chgData name="Shawn Kirk williams (1600938)" userId="S::1600938@student.uwtsd.ac.uk::98084419-d4f3-473f-8b7c-40989c17553c" providerId="AD" clId="Web-{1DD2016C-1E86-06D8-8E74-B68C0B94210E}" dt="2020-01-31T11:45:16.288" v="133" actId="20577"/>
          <ac:spMkLst>
            <pc:docMk/>
            <pc:sldMk cId="1176532410" sldId="267"/>
            <ac:spMk id="3" creationId="{2ED0AEB1-54B1-477A-AF95-606BF528B5A2}"/>
          </ac:spMkLst>
        </pc:spChg>
      </pc:sldChg>
      <pc:sldChg chg="modSp">
        <pc:chgData name="Shawn Kirk williams (1600938)" userId="S::1600938@student.uwtsd.ac.uk::98084419-d4f3-473f-8b7c-40989c17553c" providerId="AD" clId="Web-{1DD2016C-1E86-06D8-8E74-B68C0B94210E}" dt="2020-01-31T11:07:15.413" v="2" actId="20577"/>
        <pc:sldMkLst>
          <pc:docMk/>
          <pc:sldMk cId="971331218" sldId="268"/>
        </pc:sldMkLst>
        <pc:spChg chg="mod">
          <ac:chgData name="Shawn Kirk williams (1600938)" userId="S::1600938@student.uwtsd.ac.uk::98084419-d4f3-473f-8b7c-40989c17553c" providerId="AD" clId="Web-{1DD2016C-1E86-06D8-8E74-B68C0B94210E}" dt="2020-01-31T11:07:15.413" v="2" actId="20577"/>
          <ac:spMkLst>
            <pc:docMk/>
            <pc:sldMk cId="971331218" sldId="268"/>
            <ac:spMk id="3" creationId="{5F930206-D124-4400-9A51-8A6E280B89F7}"/>
          </ac:spMkLst>
        </pc:spChg>
      </pc:sldChg>
      <pc:sldChg chg="modSp">
        <pc:chgData name="Shawn Kirk williams (1600938)" userId="S::1600938@student.uwtsd.ac.uk::98084419-d4f3-473f-8b7c-40989c17553c" providerId="AD" clId="Web-{1DD2016C-1E86-06D8-8E74-B68C0B94210E}" dt="2020-01-31T11:40:02.677" v="101" actId="20577"/>
        <pc:sldMkLst>
          <pc:docMk/>
          <pc:sldMk cId="39805736" sldId="269"/>
        </pc:sldMkLst>
        <pc:spChg chg="mod">
          <ac:chgData name="Shawn Kirk williams (1600938)" userId="S::1600938@student.uwtsd.ac.uk::98084419-d4f3-473f-8b7c-40989c17553c" providerId="AD" clId="Web-{1DD2016C-1E86-06D8-8E74-B68C0B94210E}" dt="2020-01-31T11:40:02.677" v="101" actId="20577"/>
          <ac:spMkLst>
            <pc:docMk/>
            <pc:sldMk cId="39805736" sldId="269"/>
            <ac:spMk id="3" creationId="{5F930206-D124-4400-9A51-8A6E280B89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C99AE3-984F-4F25-90D4-F0EF7D84B128}" type="datetimeFigureOut">
              <a:rPr lang="en-GB"/>
              <a:t>31/01/2020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50B9D0-52BE-4ACF-9913-D0F60B5CB160}" type="slidenum">
              <a:rPr lang="en-GB"/>
              <a:t>‹#›</a:t>
            </a:fld>
            <a:endParaRPr lang="en-GB"/>
          </a:p>
        </p:txBody>
      </p:sp>
    </p:spTree>
    <p:extLst>
      <p:ext uri="{BB962C8B-B14F-4D97-AF65-F5344CB8AC3E}">
        <p14:creationId xmlns:p14="http://schemas.microsoft.com/office/powerpoint/2010/main" val="3342957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Conversely, when players performed a period of moderate‐intensity exercise prior to the second half, the body temperatures were maintained and the sprint performance did not deteriorate (Mohr, 2004).</a:t>
            </a:r>
            <a:endParaRPr lang="en-US" dirty="0"/>
          </a:p>
        </p:txBody>
      </p:sp>
      <p:sp>
        <p:nvSpPr>
          <p:cNvPr id="4" name="Slide Number Placeholder 3"/>
          <p:cNvSpPr>
            <a:spLocks noGrp="1"/>
          </p:cNvSpPr>
          <p:nvPr>
            <p:ph type="sldNum" sz="quarter" idx="5"/>
          </p:nvPr>
        </p:nvSpPr>
        <p:spPr/>
        <p:txBody>
          <a:bodyPr/>
          <a:lstStyle/>
          <a:p>
            <a:fld id="{FD50B9D0-52BE-4ACF-9913-D0F60B5CB160}" type="slidenum">
              <a:rPr lang="en-GB"/>
              <a:t>3</a:t>
            </a:fld>
            <a:endParaRPr lang="en-GB"/>
          </a:p>
        </p:txBody>
      </p:sp>
    </p:spTree>
    <p:extLst>
      <p:ext uri="{BB962C8B-B14F-4D97-AF65-F5344CB8AC3E}">
        <p14:creationId xmlns:p14="http://schemas.microsoft.com/office/powerpoint/2010/main" val="1122903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8478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1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4600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1539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7614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438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01690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8737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964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9711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49523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4698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8576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0702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1053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3056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9387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1/31/2020</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499227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37802" y="1380068"/>
            <a:ext cx="9514421" cy="2616199"/>
          </a:xfrm>
        </p:spPr>
        <p:txBody>
          <a:bodyPr>
            <a:normAutofit fontScale="90000"/>
          </a:bodyPr>
          <a:lstStyle/>
          <a:p>
            <a:pPr algn="ctr"/>
            <a:r>
              <a:rPr lang="en-GB" dirty="0">
                <a:ea typeface="+mj-lt"/>
                <a:cs typeface="+mj-lt"/>
              </a:rPr>
              <a:t>The effect of a warmup on </a:t>
            </a:r>
            <a:r>
              <a:rPr lang="en-GB" sz="5300" dirty="0">
                <a:ea typeface="+mj-lt"/>
                <a:cs typeface="+mj-lt"/>
              </a:rPr>
              <a:t>hamstring strength measured before warmup, straight after warmup, then 2, 4, 6 and 8-minutes post warm up</a:t>
            </a:r>
            <a:endParaRPr lang="en-US"/>
          </a:p>
          <a:p>
            <a:pPr algn="ct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a:cs typeface="Calibri"/>
              </a:rPr>
              <a:t>By Shawn Kirk Williams </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92C3-4A51-4EF8-8926-83A8E361BE78}"/>
              </a:ext>
            </a:extLst>
          </p:cNvPr>
          <p:cNvSpPr>
            <a:spLocks noGrp="1"/>
          </p:cNvSpPr>
          <p:nvPr>
            <p:ph type="title"/>
          </p:nvPr>
        </p:nvSpPr>
        <p:spPr/>
        <p:txBody>
          <a:bodyPr>
            <a:normAutofit fontScale="90000"/>
          </a:bodyPr>
          <a:lstStyle/>
          <a:p>
            <a:r>
              <a:rPr lang="en-GB">
                <a:solidFill>
                  <a:srgbClr val="000000"/>
                </a:solidFill>
                <a:latin typeface="Corbel"/>
              </a:rPr>
              <a:t>What is the effect on hamstring</a:t>
            </a:r>
            <a:r>
              <a:rPr lang="en-GB" u="none" strike="noStrike">
                <a:solidFill>
                  <a:srgbClr val="000000"/>
                </a:solidFill>
                <a:latin typeface="Corbel"/>
              </a:rPr>
              <a:t> strength </a:t>
            </a:r>
            <a:r>
              <a:rPr lang="en-GB">
                <a:solidFill>
                  <a:srgbClr val="000000"/>
                </a:solidFill>
                <a:latin typeface="Corbel"/>
              </a:rPr>
              <a:t>of </a:t>
            </a:r>
            <a:r>
              <a:rPr lang="en-GB" u="none" strike="noStrike">
                <a:solidFill>
                  <a:srgbClr val="000000"/>
                </a:solidFill>
                <a:latin typeface="Corbel"/>
              </a:rPr>
              <a:t>a warmup</a:t>
            </a:r>
            <a:r>
              <a:rPr lang="en-GB">
                <a:solidFill>
                  <a:srgbClr val="000000"/>
                </a:solidFill>
                <a:latin typeface="Corbel"/>
              </a:rPr>
              <a:t>?</a:t>
            </a:r>
            <a:r>
              <a:rPr lang="en-GB" u="none" strike="noStrike">
                <a:solidFill>
                  <a:srgbClr val="000000"/>
                </a:solidFill>
                <a:latin typeface="Corbel"/>
              </a:rPr>
              <a:t> testing 1, 5 and 10 minutes after warm up </a:t>
            </a:r>
            <a:endParaRPr lang="en-US"/>
          </a:p>
        </p:txBody>
      </p:sp>
      <p:sp>
        <p:nvSpPr>
          <p:cNvPr id="3" name="Content Placeholder 2">
            <a:extLst>
              <a:ext uri="{FF2B5EF4-FFF2-40B4-BE49-F238E27FC236}">
                <a16:creationId xmlns:a16="http://schemas.microsoft.com/office/drawing/2014/main" id="{2B379F9D-B6FF-4753-BAC8-708DD8F2504C}"/>
              </a:ext>
            </a:extLst>
          </p:cNvPr>
          <p:cNvSpPr>
            <a:spLocks noGrp="1"/>
          </p:cNvSpPr>
          <p:nvPr>
            <p:ph idx="1"/>
          </p:nvPr>
        </p:nvSpPr>
        <p:spPr/>
        <p:txBody>
          <a:bodyPr/>
          <a:lstStyle/>
          <a:p>
            <a:r>
              <a:rPr lang="en-GB"/>
              <a:t>The aim is to see how long a warmup is still effective</a:t>
            </a:r>
            <a:endParaRPr lang="en-US"/>
          </a:p>
          <a:p>
            <a:r>
              <a:rPr lang="en-GB"/>
              <a:t>If players perform a warmup and then go for a team talk, is the warmup still effective or has the time standing still for the team talk negated the effects of the warmup?</a:t>
            </a:r>
          </a:p>
        </p:txBody>
      </p:sp>
    </p:spTree>
    <p:extLst>
      <p:ext uri="{BB962C8B-B14F-4D97-AF65-F5344CB8AC3E}">
        <p14:creationId xmlns:p14="http://schemas.microsoft.com/office/powerpoint/2010/main" val="2182542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92C3-4A51-4EF8-8926-83A8E361BE78}"/>
              </a:ext>
            </a:extLst>
          </p:cNvPr>
          <p:cNvSpPr>
            <a:spLocks noGrp="1"/>
          </p:cNvSpPr>
          <p:nvPr>
            <p:ph type="title"/>
          </p:nvPr>
        </p:nvSpPr>
        <p:spPr/>
        <p:txBody>
          <a:bodyPr>
            <a:normAutofit fontScale="90000"/>
          </a:bodyPr>
          <a:lstStyle/>
          <a:p>
            <a:r>
              <a:rPr lang="en-GB">
                <a:solidFill>
                  <a:srgbClr val="000000"/>
                </a:solidFill>
                <a:latin typeface="Corbel"/>
              </a:rPr>
              <a:t>What is the effect on hamstring</a:t>
            </a:r>
            <a:r>
              <a:rPr lang="en-GB" u="none" strike="noStrike">
                <a:solidFill>
                  <a:srgbClr val="000000"/>
                </a:solidFill>
                <a:latin typeface="Corbel"/>
              </a:rPr>
              <a:t> strength </a:t>
            </a:r>
            <a:r>
              <a:rPr lang="en-GB">
                <a:solidFill>
                  <a:srgbClr val="000000"/>
                </a:solidFill>
                <a:latin typeface="Corbel"/>
              </a:rPr>
              <a:t>of </a:t>
            </a:r>
            <a:r>
              <a:rPr lang="en-GB" u="none" strike="noStrike">
                <a:solidFill>
                  <a:srgbClr val="000000"/>
                </a:solidFill>
                <a:latin typeface="Corbel"/>
              </a:rPr>
              <a:t>a warmup</a:t>
            </a:r>
            <a:r>
              <a:rPr lang="en-GB">
                <a:solidFill>
                  <a:srgbClr val="000000"/>
                </a:solidFill>
                <a:latin typeface="Corbel"/>
              </a:rPr>
              <a:t>?</a:t>
            </a:r>
            <a:r>
              <a:rPr lang="en-GB" u="none" strike="noStrike">
                <a:solidFill>
                  <a:srgbClr val="000000"/>
                </a:solidFill>
                <a:latin typeface="Corbel"/>
              </a:rPr>
              <a:t> testing 1, 5 and 10 minutes after warm up </a:t>
            </a:r>
            <a:endParaRPr lang="en-US"/>
          </a:p>
        </p:txBody>
      </p:sp>
      <p:sp>
        <p:nvSpPr>
          <p:cNvPr id="3" name="Content Placeholder 2">
            <a:extLst>
              <a:ext uri="{FF2B5EF4-FFF2-40B4-BE49-F238E27FC236}">
                <a16:creationId xmlns:a16="http://schemas.microsoft.com/office/drawing/2014/main" id="{2B379F9D-B6FF-4753-BAC8-708DD8F2504C}"/>
              </a:ext>
            </a:extLst>
          </p:cNvPr>
          <p:cNvSpPr>
            <a:spLocks noGrp="1"/>
          </p:cNvSpPr>
          <p:nvPr>
            <p:ph idx="1"/>
          </p:nvPr>
        </p:nvSpPr>
        <p:spPr/>
        <p:txBody>
          <a:bodyPr>
            <a:normAutofit fontScale="70000" lnSpcReduction="20000"/>
          </a:bodyPr>
          <a:lstStyle/>
          <a:p>
            <a:r>
              <a:rPr lang="en-GB" dirty="0">
                <a:ea typeface="+mn-lt"/>
                <a:cs typeface="+mn-lt"/>
              </a:rPr>
              <a:t> We found that, indeed, there was a rapid and highly significant performance decline in activities that are dominant in basketball (jumping and sprinting) while resting after warm-up (</a:t>
            </a:r>
            <a:r>
              <a:rPr lang="en-GB" dirty="0" err="1">
                <a:ea typeface="+mn-lt"/>
                <a:cs typeface="+mn-lt"/>
              </a:rPr>
              <a:t>Galazoulas</a:t>
            </a:r>
            <a:r>
              <a:rPr lang="en-GB" dirty="0">
                <a:ea typeface="+mn-lt"/>
                <a:cs typeface="+mn-lt"/>
              </a:rPr>
              <a:t>, 2012)</a:t>
            </a:r>
          </a:p>
          <a:p>
            <a:r>
              <a:rPr lang="en-GB" dirty="0">
                <a:ea typeface="+mn-lt"/>
                <a:cs typeface="+mn-lt"/>
              </a:rPr>
              <a:t>The decrease in performance was paralleled by a decrease in body temperature (</a:t>
            </a:r>
            <a:r>
              <a:rPr lang="en-GB" dirty="0" err="1">
                <a:ea typeface="+mn-lt"/>
                <a:cs typeface="+mn-lt"/>
              </a:rPr>
              <a:t>Galazoulas</a:t>
            </a:r>
            <a:r>
              <a:rPr lang="en-GB" dirty="0">
                <a:ea typeface="+mn-lt"/>
                <a:cs typeface="+mn-lt"/>
              </a:rPr>
              <a:t>, 2012)</a:t>
            </a:r>
          </a:p>
          <a:p>
            <a:r>
              <a:rPr lang="en-GB" dirty="0">
                <a:ea typeface="+mn-lt"/>
                <a:cs typeface="+mn-lt"/>
              </a:rPr>
              <a:t>The lower body temperatures prior to the start of the second half were associated with a significant impairment in sprint performance. (Mohr, 2004).</a:t>
            </a:r>
          </a:p>
          <a:p>
            <a:r>
              <a:rPr lang="en-GB" dirty="0">
                <a:ea typeface="+mn-lt"/>
                <a:cs typeface="+mn-lt"/>
              </a:rPr>
              <a:t>performed a period of re‐warm‐up at half‐time, the muscle temperature was maintained at the level obtained in the first half and sprint performance was not  (Mohr, 2004).</a:t>
            </a:r>
          </a:p>
          <a:p>
            <a:r>
              <a:rPr lang="en-GB" dirty="0">
                <a:ea typeface="+mn-lt"/>
                <a:cs typeface="+mn-lt"/>
              </a:rPr>
              <a:t>This finding is relevant to athletes who spend more time on the bench and suggests that these athletes should combine a post-warm-up strategy with a re-warm-up before entering the game. rest should be avoided or minimized, as it causes a marked decrease in performance (Silva,2018). </a:t>
            </a:r>
            <a:endParaRPr lang="en-GB" dirty="0"/>
          </a:p>
        </p:txBody>
      </p:sp>
    </p:spTree>
    <p:extLst>
      <p:ext uri="{BB962C8B-B14F-4D97-AF65-F5344CB8AC3E}">
        <p14:creationId xmlns:p14="http://schemas.microsoft.com/office/powerpoint/2010/main" val="1535305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D376F-C9EE-4FCF-8CFD-45A2A8951B15}"/>
              </a:ext>
            </a:extLst>
          </p:cNvPr>
          <p:cNvSpPr>
            <a:spLocks noGrp="1"/>
          </p:cNvSpPr>
          <p:nvPr>
            <p:ph type="title"/>
          </p:nvPr>
        </p:nvSpPr>
        <p:spPr/>
        <p:txBody>
          <a:bodyPr/>
          <a:lstStyle/>
          <a:p>
            <a:r>
              <a:rPr lang="en-GB"/>
              <a:t>Hypothesis </a:t>
            </a:r>
          </a:p>
        </p:txBody>
      </p:sp>
      <p:sp>
        <p:nvSpPr>
          <p:cNvPr id="3" name="Content Placeholder 2">
            <a:extLst>
              <a:ext uri="{FF2B5EF4-FFF2-40B4-BE49-F238E27FC236}">
                <a16:creationId xmlns:a16="http://schemas.microsoft.com/office/drawing/2014/main" id="{A0024A36-0855-4F9A-8250-0158E7B4FD11}"/>
              </a:ext>
            </a:extLst>
          </p:cNvPr>
          <p:cNvSpPr>
            <a:spLocks noGrp="1"/>
          </p:cNvSpPr>
          <p:nvPr>
            <p:ph idx="1"/>
          </p:nvPr>
        </p:nvSpPr>
        <p:spPr/>
        <p:txBody>
          <a:bodyPr/>
          <a:lstStyle/>
          <a:p>
            <a:r>
              <a:rPr lang="en-GB"/>
              <a:t>The strength of the hamstring will start to decrease as time goes on </a:t>
            </a:r>
          </a:p>
          <a:p>
            <a:r>
              <a:rPr lang="en-GB"/>
              <a:t>Null hypothesis the strength of the hamstring will stay the same  </a:t>
            </a:r>
          </a:p>
        </p:txBody>
      </p:sp>
    </p:spTree>
    <p:extLst>
      <p:ext uri="{BB962C8B-B14F-4D97-AF65-F5344CB8AC3E}">
        <p14:creationId xmlns:p14="http://schemas.microsoft.com/office/powerpoint/2010/main" val="4075201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F403-3353-4410-9539-103486B0E6CF}"/>
              </a:ext>
            </a:extLst>
          </p:cNvPr>
          <p:cNvSpPr>
            <a:spLocks noGrp="1"/>
          </p:cNvSpPr>
          <p:nvPr>
            <p:ph type="title"/>
          </p:nvPr>
        </p:nvSpPr>
        <p:spPr/>
        <p:txBody>
          <a:bodyPr/>
          <a:lstStyle/>
          <a:p>
            <a:r>
              <a:rPr lang="en-GB" dirty="0"/>
              <a:t>Method </a:t>
            </a:r>
          </a:p>
        </p:txBody>
      </p:sp>
      <p:sp>
        <p:nvSpPr>
          <p:cNvPr id="3" name="Content Placeholder 2">
            <a:extLst>
              <a:ext uri="{FF2B5EF4-FFF2-40B4-BE49-F238E27FC236}">
                <a16:creationId xmlns:a16="http://schemas.microsoft.com/office/drawing/2014/main" id="{5F930206-D124-4400-9A51-8A6E280B89F7}"/>
              </a:ext>
            </a:extLst>
          </p:cNvPr>
          <p:cNvSpPr>
            <a:spLocks noGrp="1"/>
          </p:cNvSpPr>
          <p:nvPr>
            <p:ph idx="1"/>
          </p:nvPr>
        </p:nvSpPr>
        <p:spPr/>
        <p:txBody>
          <a:bodyPr/>
          <a:lstStyle/>
          <a:p>
            <a:r>
              <a:rPr lang="en-GB" dirty="0"/>
              <a:t>The Nordic hamstring curl-  height, weight and leg position will be taken to input into the computer, they then be ask to extend their legs till they can get as close to a horizontal position </a:t>
            </a:r>
          </a:p>
          <a:p>
            <a:r>
              <a:rPr lang="en-GB" dirty="0">
                <a:ea typeface="+mn-lt"/>
                <a:cs typeface="+mn-lt"/>
              </a:rPr>
              <a:t>The stretches will be The Hurdler Hamstring Stretch, the Standing Hamstring Stretch, The Runner's Hamstring and Calf Stretch, the Straight Leg Kick, the Front Lunge, the Lateral (Side) Lunge, the Bridge and Knee Hugs with backwards Lunge stretches they will be performed for 20x3</a:t>
            </a:r>
          </a:p>
          <a:p>
            <a:endParaRPr lang="en-GB" dirty="0"/>
          </a:p>
        </p:txBody>
      </p:sp>
    </p:spTree>
    <p:extLst>
      <p:ext uri="{BB962C8B-B14F-4D97-AF65-F5344CB8AC3E}">
        <p14:creationId xmlns:p14="http://schemas.microsoft.com/office/powerpoint/2010/main" val="971331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F403-3353-4410-9539-103486B0E6CF}"/>
              </a:ext>
            </a:extLst>
          </p:cNvPr>
          <p:cNvSpPr>
            <a:spLocks noGrp="1"/>
          </p:cNvSpPr>
          <p:nvPr>
            <p:ph type="title"/>
          </p:nvPr>
        </p:nvSpPr>
        <p:spPr/>
        <p:txBody>
          <a:bodyPr/>
          <a:lstStyle/>
          <a:p>
            <a:r>
              <a:rPr lang="en-GB" dirty="0"/>
              <a:t>Method </a:t>
            </a:r>
          </a:p>
        </p:txBody>
      </p:sp>
      <p:sp>
        <p:nvSpPr>
          <p:cNvPr id="3" name="Content Placeholder 2">
            <a:extLst>
              <a:ext uri="{FF2B5EF4-FFF2-40B4-BE49-F238E27FC236}">
                <a16:creationId xmlns:a16="http://schemas.microsoft.com/office/drawing/2014/main" id="{5F930206-D124-4400-9A51-8A6E280B89F7}"/>
              </a:ext>
            </a:extLst>
          </p:cNvPr>
          <p:cNvSpPr>
            <a:spLocks noGrp="1"/>
          </p:cNvSpPr>
          <p:nvPr>
            <p:ph idx="1"/>
          </p:nvPr>
        </p:nvSpPr>
        <p:spPr/>
        <p:txBody>
          <a:bodyPr/>
          <a:lstStyle/>
          <a:p>
            <a:r>
              <a:rPr lang="en-GB" dirty="0">
                <a:ea typeface="+mn-lt"/>
                <a:cs typeface="+mn-lt"/>
              </a:rPr>
              <a:t>The bike- participants will have to adjust the seat height</a:t>
            </a:r>
          </a:p>
          <a:p>
            <a:r>
              <a:rPr lang="en-GB" dirty="0">
                <a:ea typeface="+mn-lt"/>
                <a:cs typeface="+mn-lt"/>
              </a:rPr>
              <a:t>The treadmill- participants will need to put the safety clip on</a:t>
            </a:r>
          </a:p>
          <a:p>
            <a:r>
              <a:rPr lang="en-GB"/>
              <a:t>Participants will also have a practice session before completeing the test </a:t>
            </a:r>
            <a:endParaRPr lang="en-GB" dirty="0"/>
          </a:p>
          <a:p>
            <a:endParaRPr lang="en-GB" dirty="0"/>
          </a:p>
        </p:txBody>
      </p:sp>
    </p:spTree>
    <p:extLst>
      <p:ext uri="{BB962C8B-B14F-4D97-AF65-F5344CB8AC3E}">
        <p14:creationId xmlns:p14="http://schemas.microsoft.com/office/powerpoint/2010/main" val="39805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3720F-6A0F-487A-A960-DCC2F5881654}"/>
              </a:ext>
            </a:extLst>
          </p:cNvPr>
          <p:cNvSpPr>
            <a:spLocks noGrp="1"/>
          </p:cNvSpPr>
          <p:nvPr>
            <p:ph type="title"/>
          </p:nvPr>
        </p:nvSpPr>
        <p:spPr/>
        <p:txBody>
          <a:bodyPr/>
          <a:lstStyle/>
          <a:p>
            <a:r>
              <a:rPr lang="en-GB">
                <a:ea typeface="+mj-lt"/>
                <a:cs typeface="+mj-lt"/>
              </a:rPr>
              <a:t>Research design </a:t>
            </a:r>
            <a:endParaRPr lang="en-US"/>
          </a:p>
        </p:txBody>
      </p:sp>
      <p:sp>
        <p:nvSpPr>
          <p:cNvPr id="3" name="Content Placeholder 2">
            <a:extLst>
              <a:ext uri="{FF2B5EF4-FFF2-40B4-BE49-F238E27FC236}">
                <a16:creationId xmlns:a16="http://schemas.microsoft.com/office/drawing/2014/main" id="{D91EEC24-F198-4C9D-A3A8-12A4F29271C2}"/>
              </a:ext>
            </a:extLst>
          </p:cNvPr>
          <p:cNvSpPr>
            <a:spLocks noGrp="1"/>
          </p:cNvSpPr>
          <p:nvPr>
            <p:ph idx="1"/>
          </p:nvPr>
        </p:nvSpPr>
        <p:spPr/>
        <p:txBody>
          <a:bodyPr/>
          <a:lstStyle/>
          <a:p>
            <a:r>
              <a:rPr lang="en-GB" dirty="0"/>
              <a:t>It is a test re test</a:t>
            </a:r>
            <a:endParaRPr lang="en-US" dirty="0"/>
          </a:p>
          <a:p>
            <a:r>
              <a:rPr lang="en-GB" dirty="0">
                <a:ea typeface="+mn-lt"/>
                <a:cs typeface="+mn-lt"/>
              </a:rPr>
              <a:t>One-Way Repeated Measures ANOVA</a:t>
            </a:r>
            <a:endParaRPr lang="en-GB" dirty="0"/>
          </a:p>
        </p:txBody>
      </p:sp>
    </p:spTree>
    <p:extLst>
      <p:ext uri="{BB962C8B-B14F-4D97-AF65-F5344CB8AC3E}">
        <p14:creationId xmlns:p14="http://schemas.microsoft.com/office/powerpoint/2010/main" val="4292718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3720F-6A0F-487A-A960-DCC2F5881654}"/>
              </a:ext>
            </a:extLst>
          </p:cNvPr>
          <p:cNvSpPr>
            <a:spLocks noGrp="1"/>
          </p:cNvSpPr>
          <p:nvPr>
            <p:ph type="title"/>
          </p:nvPr>
        </p:nvSpPr>
        <p:spPr/>
        <p:txBody>
          <a:bodyPr/>
          <a:lstStyle/>
          <a:p>
            <a:r>
              <a:rPr lang="en-GB">
                <a:ea typeface="+mj-lt"/>
                <a:cs typeface="+mj-lt"/>
              </a:rPr>
              <a:t>Research design </a:t>
            </a:r>
            <a:endParaRPr lang="en-US"/>
          </a:p>
        </p:txBody>
      </p:sp>
      <p:sp>
        <p:nvSpPr>
          <p:cNvPr id="5" name="Rectangle 4">
            <a:extLst>
              <a:ext uri="{FF2B5EF4-FFF2-40B4-BE49-F238E27FC236}">
                <a16:creationId xmlns:a16="http://schemas.microsoft.com/office/drawing/2014/main" id="{27099C2D-7AC9-42D2-9487-E5170EBDE3E8}"/>
              </a:ext>
            </a:extLst>
          </p:cNvPr>
          <p:cNvSpPr/>
          <p:nvPr/>
        </p:nvSpPr>
        <p:spPr>
          <a:xfrm>
            <a:off x="145751" y="2496451"/>
            <a:ext cx="1452112" cy="1754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09DC57C-2F50-4F41-B09E-E1613A13EE0B}"/>
              </a:ext>
            </a:extLst>
          </p:cNvPr>
          <p:cNvSpPr txBox="1"/>
          <p:nvPr/>
        </p:nvSpPr>
        <p:spPr>
          <a:xfrm>
            <a:off x="209910" y="2582174"/>
            <a:ext cx="121920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Five-minute bike ride</a:t>
            </a:r>
          </a:p>
          <a:p>
            <a:r>
              <a:rPr lang="en-GB" dirty="0"/>
              <a:t>Nordic hamstring curl</a:t>
            </a:r>
          </a:p>
        </p:txBody>
      </p:sp>
      <p:sp>
        <p:nvSpPr>
          <p:cNvPr id="6" name="Rectangle 5">
            <a:extLst>
              <a:ext uri="{FF2B5EF4-FFF2-40B4-BE49-F238E27FC236}">
                <a16:creationId xmlns:a16="http://schemas.microsoft.com/office/drawing/2014/main" id="{5E77DA72-9C4A-4BD8-8953-2C8A32B30076}"/>
              </a:ext>
            </a:extLst>
          </p:cNvPr>
          <p:cNvSpPr/>
          <p:nvPr/>
        </p:nvSpPr>
        <p:spPr>
          <a:xfrm>
            <a:off x="2244845" y="2496450"/>
            <a:ext cx="1452112" cy="1754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D73AE4D-F238-4B6B-8E4C-6675D2ECB071}"/>
              </a:ext>
            </a:extLst>
          </p:cNvPr>
          <p:cNvSpPr/>
          <p:nvPr/>
        </p:nvSpPr>
        <p:spPr>
          <a:xfrm>
            <a:off x="4387072" y="2496451"/>
            <a:ext cx="1452112" cy="1754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E54FC1C-0AEC-4908-AC40-9CB69BA46B0B}"/>
              </a:ext>
            </a:extLst>
          </p:cNvPr>
          <p:cNvSpPr/>
          <p:nvPr/>
        </p:nvSpPr>
        <p:spPr>
          <a:xfrm>
            <a:off x="6457411" y="2496450"/>
            <a:ext cx="1452112" cy="1754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D0A43B84-F05B-45FB-B8D4-D2848BC94A8D}"/>
              </a:ext>
            </a:extLst>
          </p:cNvPr>
          <p:cNvSpPr/>
          <p:nvPr/>
        </p:nvSpPr>
        <p:spPr>
          <a:xfrm>
            <a:off x="1593716" y="3127378"/>
            <a:ext cx="646982"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C66F4DC-40B8-4612-8FB3-FD331A49565F}"/>
              </a:ext>
            </a:extLst>
          </p:cNvPr>
          <p:cNvSpPr/>
          <p:nvPr/>
        </p:nvSpPr>
        <p:spPr>
          <a:xfrm>
            <a:off x="3735942" y="3127377"/>
            <a:ext cx="646982"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A21F07C0-98F4-4530-A060-58FB6EFADA58}"/>
              </a:ext>
            </a:extLst>
          </p:cNvPr>
          <p:cNvSpPr/>
          <p:nvPr/>
        </p:nvSpPr>
        <p:spPr>
          <a:xfrm>
            <a:off x="5806282" y="3127378"/>
            <a:ext cx="646982"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B7264FE-DD37-45F8-8633-27AAD51183B0}"/>
              </a:ext>
            </a:extLst>
          </p:cNvPr>
          <p:cNvSpPr txBox="1"/>
          <p:nvPr/>
        </p:nvSpPr>
        <p:spPr>
          <a:xfrm>
            <a:off x="2248798" y="2392573"/>
            <a:ext cx="15930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Ten-minute run </a:t>
            </a:r>
          </a:p>
          <a:p>
            <a:r>
              <a:rPr lang="en-GB" dirty="0"/>
              <a:t>With ten-minute stretch</a:t>
            </a:r>
          </a:p>
          <a:p>
            <a:r>
              <a:rPr lang="en-GB" dirty="0"/>
              <a:t>With Nordic hamstring curl after warm up</a:t>
            </a:r>
          </a:p>
        </p:txBody>
      </p:sp>
      <p:sp>
        <p:nvSpPr>
          <p:cNvPr id="14" name="TextBox 13">
            <a:extLst>
              <a:ext uri="{FF2B5EF4-FFF2-40B4-BE49-F238E27FC236}">
                <a16:creationId xmlns:a16="http://schemas.microsoft.com/office/drawing/2014/main" id="{9FA3DE2B-A1F2-44F6-8DA7-87E1415E07C2}"/>
              </a:ext>
            </a:extLst>
          </p:cNvPr>
          <p:cNvSpPr txBox="1"/>
          <p:nvPr/>
        </p:nvSpPr>
        <p:spPr>
          <a:xfrm>
            <a:off x="4418882" y="2722354"/>
            <a:ext cx="144923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 Nordic hamstring test at 2 minutes post warm up</a:t>
            </a:r>
          </a:p>
        </p:txBody>
      </p:sp>
      <p:sp>
        <p:nvSpPr>
          <p:cNvPr id="15" name="TextBox 14">
            <a:extLst>
              <a:ext uri="{FF2B5EF4-FFF2-40B4-BE49-F238E27FC236}">
                <a16:creationId xmlns:a16="http://schemas.microsoft.com/office/drawing/2014/main" id="{E0663836-B73C-4C34-AB07-90676175A9B4}"/>
              </a:ext>
            </a:extLst>
          </p:cNvPr>
          <p:cNvSpPr txBox="1"/>
          <p:nvPr/>
        </p:nvSpPr>
        <p:spPr>
          <a:xfrm>
            <a:off x="6545832" y="2491416"/>
            <a:ext cx="12623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 Nordic hamstring test at 4 minutes post warm up</a:t>
            </a:r>
            <a:endParaRPr lang="en-US" dirty="0"/>
          </a:p>
        </p:txBody>
      </p:sp>
      <p:sp>
        <p:nvSpPr>
          <p:cNvPr id="16" name="Arrow: Right 15">
            <a:extLst>
              <a:ext uri="{FF2B5EF4-FFF2-40B4-BE49-F238E27FC236}">
                <a16:creationId xmlns:a16="http://schemas.microsoft.com/office/drawing/2014/main" id="{9F29AF98-57C1-4B3A-A6C3-A143F78B3175}"/>
              </a:ext>
            </a:extLst>
          </p:cNvPr>
          <p:cNvSpPr/>
          <p:nvPr/>
        </p:nvSpPr>
        <p:spPr>
          <a:xfrm>
            <a:off x="7905376" y="3127377"/>
            <a:ext cx="646982"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0F845D80-0BF0-48DB-A25F-1FF48FD94604}"/>
              </a:ext>
            </a:extLst>
          </p:cNvPr>
          <p:cNvSpPr/>
          <p:nvPr/>
        </p:nvSpPr>
        <p:spPr>
          <a:xfrm>
            <a:off x="8556505" y="2496450"/>
            <a:ext cx="1452112" cy="1754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50554FE3-A68C-40E2-881E-E45715ABA618}"/>
              </a:ext>
            </a:extLst>
          </p:cNvPr>
          <p:cNvSpPr txBox="1"/>
          <p:nvPr/>
        </p:nvSpPr>
        <p:spPr>
          <a:xfrm>
            <a:off x="9204744" y="479089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9" name="Rectangle 18">
            <a:extLst>
              <a:ext uri="{FF2B5EF4-FFF2-40B4-BE49-F238E27FC236}">
                <a16:creationId xmlns:a16="http://schemas.microsoft.com/office/drawing/2014/main" id="{9A7DE077-2D46-45A6-947C-9CACB862F494}"/>
              </a:ext>
            </a:extLst>
          </p:cNvPr>
          <p:cNvSpPr/>
          <p:nvPr/>
        </p:nvSpPr>
        <p:spPr>
          <a:xfrm>
            <a:off x="10626845" y="2525206"/>
            <a:ext cx="1452112" cy="17540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8DEA0D93-9F3B-4504-9F8D-EF785AC7CEE2}"/>
              </a:ext>
            </a:extLst>
          </p:cNvPr>
          <p:cNvSpPr txBox="1"/>
          <p:nvPr/>
        </p:nvSpPr>
        <p:spPr>
          <a:xfrm>
            <a:off x="8599996" y="2575884"/>
            <a:ext cx="123357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 Nordic hamstring test at 6 minutes post warm up</a:t>
            </a:r>
            <a:endParaRPr lang="en-US" dirty="0"/>
          </a:p>
        </p:txBody>
      </p:sp>
      <p:sp>
        <p:nvSpPr>
          <p:cNvPr id="23" name="TextBox 22">
            <a:extLst>
              <a:ext uri="{FF2B5EF4-FFF2-40B4-BE49-F238E27FC236}">
                <a16:creationId xmlns:a16="http://schemas.microsoft.com/office/drawing/2014/main" id="{78425269-DECC-4EBD-9E04-EDB7D3413CCC}"/>
              </a:ext>
            </a:extLst>
          </p:cNvPr>
          <p:cNvSpPr txBox="1"/>
          <p:nvPr/>
        </p:nvSpPr>
        <p:spPr>
          <a:xfrm>
            <a:off x="10682916" y="2588464"/>
            <a:ext cx="13342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 Nordic hamstring test at 8 minutes post warm up</a:t>
            </a:r>
            <a:endParaRPr lang="en-US" dirty="0"/>
          </a:p>
        </p:txBody>
      </p:sp>
      <p:sp>
        <p:nvSpPr>
          <p:cNvPr id="24" name="Arrow: Right 23">
            <a:extLst>
              <a:ext uri="{FF2B5EF4-FFF2-40B4-BE49-F238E27FC236}">
                <a16:creationId xmlns:a16="http://schemas.microsoft.com/office/drawing/2014/main" id="{8878B187-8528-4BDF-B7DB-970778AAAF9D}"/>
              </a:ext>
            </a:extLst>
          </p:cNvPr>
          <p:cNvSpPr/>
          <p:nvPr/>
        </p:nvSpPr>
        <p:spPr>
          <a:xfrm>
            <a:off x="10004470" y="3127376"/>
            <a:ext cx="646982"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132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685A0-C551-41A8-B1FA-B513B1544C93}"/>
              </a:ext>
            </a:extLst>
          </p:cNvPr>
          <p:cNvSpPr>
            <a:spLocks noGrp="1"/>
          </p:cNvSpPr>
          <p:nvPr>
            <p:ph type="title"/>
          </p:nvPr>
        </p:nvSpPr>
        <p:spPr/>
        <p:txBody>
          <a:bodyPr/>
          <a:lstStyle/>
          <a:p>
            <a:r>
              <a:rPr lang="en-GB" dirty="0">
                <a:latin typeface="Corbel"/>
                <a:ea typeface="Corbel"/>
                <a:cs typeface="Corbel"/>
              </a:rPr>
              <a:t>Research Design ​</a:t>
            </a:r>
            <a:endParaRPr lang="en-GB" dirty="0"/>
          </a:p>
        </p:txBody>
      </p:sp>
      <p:sp>
        <p:nvSpPr>
          <p:cNvPr id="3" name="Content Placeholder 2">
            <a:extLst>
              <a:ext uri="{FF2B5EF4-FFF2-40B4-BE49-F238E27FC236}">
                <a16:creationId xmlns:a16="http://schemas.microsoft.com/office/drawing/2014/main" id="{506F60D9-22C0-42A9-A0DB-9E67647CC67F}"/>
              </a:ext>
            </a:extLst>
          </p:cNvPr>
          <p:cNvSpPr>
            <a:spLocks noGrp="1"/>
          </p:cNvSpPr>
          <p:nvPr>
            <p:ph idx="1"/>
          </p:nvPr>
        </p:nvSpPr>
        <p:spPr/>
        <p:txBody>
          <a:bodyPr/>
          <a:lstStyle/>
          <a:p>
            <a:r>
              <a:rPr lang="en-GB" dirty="0"/>
              <a:t>Warmup  will be similar to the one used in a test by Fletcher(2004). Which will be a ten-minute jog followed by stretches which will focus on the hamstring</a:t>
            </a:r>
          </a:p>
          <a:p>
            <a:r>
              <a:rPr lang="en-GB" dirty="0" err="1"/>
              <a:t>Nordboard</a:t>
            </a:r>
            <a:r>
              <a:rPr lang="en-GB" dirty="0"/>
              <a:t>, participants will get 3 attempts and their highest peak power score will be recorded </a:t>
            </a:r>
          </a:p>
          <a:p>
            <a:r>
              <a:rPr lang="en-GB" dirty="0"/>
              <a:t>Participants will then stand or sit around for ten minutes and will be retested on the fifth and the tenth minute </a:t>
            </a:r>
          </a:p>
        </p:txBody>
      </p:sp>
    </p:spTree>
    <p:extLst>
      <p:ext uri="{BB962C8B-B14F-4D97-AF65-F5344CB8AC3E}">
        <p14:creationId xmlns:p14="http://schemas.microsoft.com/office/powerpoint/2010/main" val="2538951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3F79B-AD26-4DDC-9656-1E56494B3193}"/>
              </a:ext>
            </a:extLst>
          </p:cNvPr>
          <p:cNvSpPr>
            <a:spLocks noGrp="1"/>
          </p:cNvSpPr>
          <p:nvPr>
            <p:ph type="title"/>
          </p:nvPr>
        </p:nvSpPr>
        <p:spPr/>
        <p:txBody>
          <a:bodyPr/>
          <a:lstStyle/>
          <a:p>
            <a:r>
              <a:rPr lang="en-GB" dirty="0"/>
              <a:t>Participants </a:t>
            </a:r>
          </a:p>
        </p:txBody>
      </p:sp>
      <p:sp>
        <p:nvSpPr>
          <p:cNvPr id="3" name="Content Placeholder 2">
            <a:extLst>
              <a:ext uri="{FF2B5EF4-FFF2-40B4-BE49-F238E27FC236}">
                <a16:creationId xmlns:a16="http://schemas.microsoft.com/office/drawing/2014/main" id="{2ED0AEB1-54B1-477A-AF95-606BF528B5A2}"/>
              </a:ext>
            </a:extLst>
          </p:cNvPr>
          <p:cNvSpPr>
            <a:spLocks noGrp="1"/>
          </p:cNvSpPr>
          <p:nvPr>
            <p:ph idx="1"/>
          </p:nvPr>
        </p:nvSpPr>
        <p:spPr/>
        <p:txBody>
          <a:bodyPr/>
          <a:lstStyle/>
          <a:p>
            <a:r>
              <a:rPr lang="en-GB"/>
              <a:t>20- 30 participants will be over the age of 18</a:t>
            </a:r>
            <a:endParaRPr lang="en-GB" dirty="0"/>
          </a:p>
          <a:p>
            <a:r>
              <a:rPr lang="en-GB" dirty="0"/>
              <a:t>Convince group</a:t>
            </a:r>
          </a:p>
          <a:p>
            <a:r>
              <a:rPr lang="en-GB" dirty="0"/>
              <a:t>University of wales trinity saint David's</a:t>
            </a:r>
          </a:p>
        </p:txBody>
      </p:sp>
    </p:spTree>
    <p:extLst>
      <p:ext uri="{BB962C8B-B14F-4D97-AF65-F5344CB8AC3E}">
        <p14:creationId xmlns:p14="http://schemas.microsoft.com/office/powerpoint/2010/main" val="1176532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C115A-42A1-409C-A10E-A45EA68BCE45}"/>
              </a:ext>
            </a:extLst>
          </p:cNvPr>
          <p:cNvSpPr>
            <a:spLocks noGrp="1"/>
          </p:cNvSpPr>
          <p:nvPr>
            <p:ph type="title"/>
          </p:nvPr>
        </p:nvSpPr>
        <p:spPr/>
        <p:txBody>
          <a:bodyPr/>
          <a:lstStyle/>
          <a:p>
            <a:r>
              <a:rPr lang="en-GB">
                <a:ea typeface="+mj-lt"/>
                <a:cs typeface="+mj-lt"/>
              </a:rPr>
              <a:t>Ethical Considerations </a:t>
            </a:r>
            <a:endParaRPr lang="en-US"/>
          </a:p>
        </p:txBody>
      </p:sp>
      <p:sp>
        <p:nvSpPr>
          <p:cNvPr id="3" name="Content Placeholder 2">
            <a:extLst>
              <a:ext uri="{FF2B5EF4-FFF2-40B4-BE49-F238E27FC236}">
                <a16:creationId xmlns:a16="http://schemas.microsoft.com/office/drawing/2014/main" id="{9F98F1C4-61F0-48C6-86E1-D8A6FEF13633}"/>
              </a:ext>
            </a:extLst>
          </p:cNvPr>
          <p:cNvSpPr>
            <a:spLocks noGrp="1"/>
          </p:cNvSpPr>
          <p:nvPr>
            <p:ph idx="1"/>
          </p:nvPr>
        </p:nvSpPr>
        <p:spPr/>
        <p:txBody>
          <a:bodyPr/>
          <a:lstStyle/>
          <a:p>
            <a:r>
              <a:rPr lang="en-GB"/>
              <a:t>Injuries and previous medical history </a:t>
            </a:r>
            <a:endParaRPr lang="en-US"/>
          </a:p>
          <a:p>
            <a:r>
              <a:rPr lang="en-GB"/>
              <a:t>Confidentiality </a:t>
            </a:r>
          </a:p>
          <a:p>
            <a:r>
              <a:rPr lang="en-GB"/>
              <a:t>Informed consent </a:t>
            </a:r>
          </a:p>
          <a:p>
            <a:r>
              <a:rPr lang="en-GB"/>
              <a:t>Data collection and storage </a:t>
            </a:r>
          </a:p>
          <a:p>
            <a:pPr marL="0" indent="0">
              <a:buNone/>
            </a:pPr>
            <a:endParaRPr lang="en-GB"/>
          </a:p>
          <a:p>
            <a:endParaRPr lang="en-GB"/>
          </a:p>
        </p:txBody>
      </p:sp>
    </p:spTree>
    <p:extLst>
      <p:ext uri="{BB962C8B-B14F-4D97-AF65-F5344CB8AC3E}">
        <p14:creationId xmlns:p14="http://schemas.microsoft.com/office/powerpoint/2010/main" val="2295333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16BA1-14DD-4328-99D5-70DA19411383}"/>
              </a:ext>
            </a:extLst>
          </p:cNvPr>
          <p:cNvSpPr>
            <a:spLocks noGrp="1"/>
          </p:cNvSpPr>
          <p:nvPr>
            <p:ph type="title"/>
          </p:nvPr>
        </p:nvSpPr>
        <p:spPr/>
        <p:txBody>
          <a:bodyPr/>
          <a:lstStyle/>
          <a:p>
            <a:r>
              <a:rPr lang="en-GB">
                <a:ea typeface="+mj-lt"/>
                <a:cs typeface="+mj-lt"/>
              </a:rPr>
              <a:t>Research limitations </a:t>
            </a:r>
            <a:endParaRPr lang="en-US"/>
          </a:p>
        </p:txBody>
      </p:sp>
      <p:sp>
        <p:nvSpPr>
          <p:cNvPr id="3" name="Content Placeholder 2">
            <a:extLst>
              <a:ext uri="{FF2B5EF4-FFF2-40B4-BE49-F238E27FC236}">
                <a16:creationId xmlns:a16="http://schemas.microsoft.com/office/drawing/2014/main" id="{A0B0A5D1-5DB5-4FD9-8BC7-3F99915622AB}"/>
              </a:ext>
            </a:extLst>
          </p:cNvPr>
          <p:cNvSpPr>
            <a:spLocks noGrp="1"/>
          </p:cNvSpPr>
          <p:nvPr>
            <p:ph idx="1"/>
          </p:nvPr>
        </p:nvSpPr>
        <p:spPr/>
        <p:txBody>
          <a:bodyPr/>
          <a:lstStyle/>
          <a:p>
            <a:r>
              <a:rPr lang="en-GB"/>
              <a:t>Size of the group</a:t>
            </a:r>
          </a:p>
          <a:p>
            <a:r>
              <a:rPr lang="en-US">
                <a:ea typeface="+mn-lt"/>
                <a:cs typeface="+mn-lt"/>
              </a:rPr>
              <a:t>Convenience</a:t>
            </a:r>
            <a:r>
              <a:rPr lang="en-GB"/>
              <a:t> group </a:t>
            </a:r>
          </a:p>
          <a:p>
            <a:r>
              <a:rPr lang="en-GB"/>
              <a:t>Lack of previous research </a:t>
            </a:r>
          </a:p>
          <a:p>
            <a:r>
              <a:rPr lang="en-GB"/>
              <a:t>Weaknesses in participants i.e. muscle weakness </a:t>
            </a:r>
          </a:p>
          <a:p>
            <a:r>
              <a:rPr lang="en-GB"/>
              <a:t>Poor compliance with the protocols </a:t>
            </a:r>
          </a:p>
          <a:p>
            <a:endParaRPr lang="en-GB"/>
          </a:p>
        </p:txBody>
      </p:sp>
    </p:spTree>
    <p:extLst>
      <p:ext uri="{BB962C8B-B14F-4D97-AF65-F5344CB8AC3E}">
        <p14:creationId xmlns:p14="http://schemas.microsoft.com/office/powerpoint/2010/main" val="1343273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5B4C7-DCE0-4120-BB7A-885D9C9CFC7A}"/>
              </a:ext>
            </a:extLst>
          </p:cNvPr>
          <p:cNvSpPr>
            <a:spLocks noGrp="1"/>
          </p:cNvSpPr>
          <p:nvPr>
            <p:ph type="title"/>
          </p:nvPr>
        </p:nvSpPr>
        <p:spPr/>
        <p:txBody>
          <a:bodyPr/>
          <a:lstStyle/>
          <a:p>
            <a:r>
              <a:rPr lang="en-GB">
                <a:ea typeface="+mj-lt"/>
                <a:cs typeface="+mj-lt"/>
              </a:rPr>
              <a:t>Proposed timeline </a:t>
            </a:r>
            <a:endParaRPr lang="en-US"/>
          </a:p>
        </p:txBody>
      </p:sp>
      <p:graphicFrame>
        <p:nvGraphicFramePr>
          <p:cNvPr id="3" name="Table 4">
            <a:extLst>
              <a:ext uri="{FF2B5EF4-FFF2-40B4-BE49-F238E27FC236}">
                <a16:creationId xmlns:a16="http://schemas.microsoft.com/office/drawing/2014/main" id="{B86D9B92-0C18-40CD-BD4F-68BC6C393BDC}"/>
              </a:ext>
            </a:extLst>
          </p:cNvPr>
          <p:cNvGraphicFramePr>
            <a:graphicFrameLocks/>
          </p:cNvGraphicFramePr>
          <p:nvPr>
            <p:extLst>
              <p:ext uri="{D42A27DB-BD31-4B8C-83A1-F6EECF244321}">
                <p14:modId xmlns:p14="http://schemas.microsoft.com/office/powerpoint/2010/main" val="199226506"/>
              </p:ext>
            </p:extLst>
          </p:nvPr>
        </p:nvGraphicFramePr>
        <p:xfrm>
          <a:off x="115019" y="2271622"/>
          <a:ext cx="11957088" cy="3895256"/>
        </p:xfrm>
        <a:graphic>
          <a:graphicData uri="http://schemas.openxmlformats.org/drawingml/2006/table">
            <a:tbl>
              <a:tblPr firstRow="1" bandRow="1">
                <a:tableStyleId>{5C22544A-7EE6-4342-B048-85BDC9FD1C3A}</a:tableStyleId>
              </a:tblPr>
              <a:tblGrid>
                <a:gridCol w="1486217">
                  <a:extLst>
                    <a:ext uri="{9D8B030D-6E8A-4147-A177-3AD203B41FA5}">
                      <a16:colId xmlns:a16="http://schemas.microsoft.com/office/drawing/2014/main" val="398393388"/>
                    </a:ext>
                  </a:extLst>
                </a:gridCol>
                <a:gridCol w="1327491">
                  <a:extLst>
                    <a:ext uri="{9D8B030D-6E8A-4147-A177-3AD203B41FA5}">
                      <a16:colId xmlns:a16="http://schemas.microsoft.com/office/drawing/2014/main" val="1991416969"/>
                    </a:ext>
                  </a:extLst>
                </a:gridCol>
                <a:gridCol w="1486217">
                  <a:extLst>
                    <a:ext uri="{9D8B030D-6E8A-4147-A177-3AD203B41FA5}">
                      <a16:colId xmlns:a16="http://schemas.microsoft.com/office/drawing/2014/main" val="3915759297"/>
                    </a:ext>
                  </a:extLst>
                </a:gridCol>
                <a:gridCol w="1604870">
                  <a:extLst>
                    <a:ext uri="{9D8B030D-6E8A-4147-A177-3AD203B41FA5}">
                      <a16:colId xmlns:a16="http://schemas.microsoft.com/office/drawing/2014/main" val="2877312180"/>
                    </a:ext>
                  </a:extLst>
                </a:gridCol>
                <a:gridCol w="1545005">
                  <a:extLst>
                    <a:ext uri="{9D8B030D-6E8A-4147-A177-3AD203B41FA5}">
                      <a16:colId xmlns:a16="http://schemas.microsoft.com/office/drawing/2014/main" val="4051608113"/>
                    </a:ext>
                  </a:extLst>
                </a:gridCol>
                <a:gridCol w="1328564">
                  <a:extLst>
                    <a:ext uri="{9D8B030D-6E8A-4147-A177-3AD203B41FA5}">
                      <a16:colId xmlns:a16="http://schemas.microsoft.com/office/drawing/2014/main" val="2448462770"/>
                    </a:ext>
                  </a:extLst>
                </a:gridCol>
                <a:gridCol w="1227559">
                  <a:extLst>
                    <a:ext uri="{9D8B030D-6E8A-4147-A177-3AD203B41FA5}">
                      <a16:colId xmlns:a16="http://schemas.microsoft.com/office/drawing/2014/main" val="3744208690"/>
                    </a:ext>
                  </a:extLst>
                </a:gridCol>
                <a:gridCol w="982260">
                  <a:extLst>
                    <a:ext uri="{9D8B030D-6E8A-4147-A177-3AD203B41FA5}">
                      <a16:colId xmlns:a16="http://schemas.microsoft.com/office/drawing/2014/main" val="294119605"/>
                    </a:ext>
                  </a:extLst>
                </a:gridCol>
                <a:gridCol w="968905">
                  <a:extLst>
                    <a:ext uri="{9D8B030D-6E8A-4147-A177-3AD203B41FA5}">
                      <a16:colId xmlns:a16="http://schemas.microsoft.com/office/drawing/2014/main" val="3642079216"/>
                    </a:ext>
                  </a:extLst>
                </a:gridCol>
              </a:tblGrid>
              <a:tr h="681343">
                <a:tc>
                  <a:txBody>
                    <a:bodyPr/>
                    <a:lstStyle/>
                    <a:p>
                      <a:r>
                        <a:rPr lang="en-GB" dirty="0"/>
                        <a:t>Task name</a:t>
                      </a:r>
                    </a:p>
                  </a:txBody>
                  <a:tcPr/>
                </a:tc>
                <a:tc>
                  <a:txBody>
                    <a:bodyPr/>
                    <a:lstStyle/>
                    <a:p>
                      <a:r>
                        <a:rPr lang="en-GB" dirty="0"/>
                        <a:t>September</a:t>
                      </a:r>
                    </a:p>
                  </a:txBody>
                  <a:tcPr/>
                </a:tc>
                <a:tc>
                  <a:txBody>
                    <a:bodyPr/>
                    <a:lstStyle/>
                    <a:p>
                      <a:r>
                        <a:rPr lang="en-GB" dirty="0"/>
                        <a:t>November</a:t>
                      </a:r>
                    </a:p>
                  </a:txBody>
                  <a:tcPr/>
                </a:tc>
                <a:tc>
                  <a:txBody>
                    <a:bodyPr/>
                    <a:lstStyle/>
                    <a:p>
                      <a:r>
                        <a:rPr lang="en-GB" dirty="0"/>
                        <a:t>December</a:t>
                      </a:r>
                    </a:p>
                  </a:txBody>
                  <a:tcPr/>
                </a:tc>
                <a:tc>
                  <a:txBody>
                    <a:bodyPr/>
                    <a:lstStyle/>
                    <a:p>
                      <a:r>
                        <a:rPr lang="en-GB" dirty="0"/>
                        <a:t>January</a:t>
                      </a:r>
                    </a:p>
                  </a:txBody>
                  <a:tcPr/>
                </a:tc>
                <a:tc>
                  <a:txBody>
                    <a:bodyPr/>
                    <a:lstStyle/>
                    <a:p>
                      <a:r>
                        <a:rPr lang="en-GB" dirty="0"/>
                        <a:t>February</a:t>
                      </a:r>
                    </a:p>
                  </a:txBody>
                  <a:tcPr/>
                </a:tc>
                <a:tc>
                  <a:txBody>
                    <a:bodyPr/>
                    <a:lstStyle/>
                    <a:p>
                      <a:r>
                        <a:rPr lang="en-GB" dirty="0"/>
                        <a:t>March</a:t>
                      </a:r>
                    </a:p>
                  </a:txBody>
                  <a:tcPr/>
                </a:tc>
                <a:tc>
                  <a:txBody>
                    <a:bodyPr/>
                    <a:lstStyle/>
                    <a:p>
                      <a:r>
                        <a:rPr lang="en-GB" dirty="0"/>
                        <a:t>April</a:t>
                      </a:r>
                    </a:p>
                  </a:txBody>
                  <a:tcPr/>
                </a:tc>
                <a:tc>
                  <a:txBody>
                    <a:bodyPr/>
                    <a:lstStyle/>
                    <a:p>
                      <a:r>
                        <a:rPr lang="en-GB" dirty="0"/>
                        <a:t>May</a:t>
                      </a:r>
                    </a:p>
                  </a:txBody>
                  <a:tcPr/>
                </a:tc>
                <a:extLst>
                  <a:ext uri="{0D108BD9-81ED-4DB2-BD59-A6C34878D82A}">
                    <a16:rowId xmlns:a16="http://schemas.microsoft.com/office/drawing/2014/main" val="2423456503"/>
                  </a:ext>
                </a:extLst>
              </a:tr>
              <a:tr h="399834">
                <a:tc>
                  <a:txBody>
                    <a:bodyPr/>
                    <a:lstStyle/>
                    <a:p>
                      <a:r>
                        <a:rPr lang="en-GB" dirty="0"/>
                        <a:t>Research </a:t>
                      </a:r>
                    </a:p>
                  </a:txBody>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extLst>
                  <a:ext uri="{0D108BD9-81ED-4DB2-BD59-A6C34878D82A}">
                    <a16:rowId xmlns:a16="http://schemas.microsoft.com/office/drawing/2014/main" val="1613081740"/>
                  </a:ext>
                </a:extLst>
              </a:tr>
              <a:tr h="681343">
                <a:tc>
                  <a:txBody>
                    <a:bodyPr/>
                    <a:lstStyle/>
                    <a:p>
                      <a:r>
                        <a:rPr lang="en-GB" dirty="0"/>
                        <a:t>Research literature</a:t>
                      </a:r>
                    </a:p>
                  </a:txBody>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tc>
                  <a:txBody>
                    <a:bodyPr/>
                    <a:lstStyle/>
                    <a:p>
                      <a:endParaRPr lang="en-GB"/>
                    </a:p>
                  </a:txBody>
                  <a:tcPr>
                    <a:solidFill>
                      <a:srgbClr val="ED7D31"/>
                    </a:solidFill>
                  </a:tcPr>
                </a:tc>
                <a:extLst>
                  <a:ext uri="{0D108BD9-81ED-4DB2-BD59-A6C34878D82A}">
                    <a16:rowId xmlns:a16="http://schemas.microsoft.com/office/drawing/2014/main" val="162724200"/>
                  </a:ext>
                </a:extLst>
              </a:tr>
              <a:tr h="681343">
                <a:tc>
                  <a:txBody>
                    <a:bodyPr/>
                    <a:lstStyle/>
                    <a:p>
                      <a:r>
                        <a:rPr lang="en-GB" dirty="0"/>
                        <a:t>Ethical approval</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rgbClr val="ED7D31"/>
                    </a:solidFill>
                  </a:tcPr>
                </a:tc>
                <a:tc>
                  <a:txBody>
                    <a:bodyPr/>
                    <a:lstStyle/>
                    <a:p>
                      <a:pPr marL="0" algn="l" defTabSz="457200" rtl="0" eaLnBrk="1" latinLnBrk="0" hangingPunct="1"/>
                      <a:endParaRPr lang="en-GB" sz="1800" kern="1200">
                        <a:solidFill>
                          <a:schemeClr val="dk1"/>
                        </a:solidFill>
                        <a:latin typeface="+mn-lt"/>
                        <a:ea typeface="+mn-ea"/>
                        <a:cs typeface="+mn-cs"/>
                      </a:endParaRPr>
                    </a:p>
                  </a:txBody>
                  <a:tcPr>
                    <a:solidFill>
                      <a:srgbClr val="ED7D31"/>
                    </a:solidFill>
                  </a:tcPr>
                </a:tc>
                <a:tc>
                  <a:txBody>
                    <a:bodyPr/>
                    <a:lstStyle/>
                    <a:p>
                      <a:pPr marL="0" algn="l" defTabSz="457200" rtl="0" eaLnBrk="1" latinLnBrk="0" hangingPunct="1"/>
                      <a:endParaRPr lang="en-GB" sz="1800" kern="1200">
                        <a:solidFill>
                          <a:schemeClr val="dk1"/>
                        </a:solidFill>
                        <a:latin typeface="+mn-lt"/>
                        <a:ea typeface="+mn-ea"/>
                        <a:cs typeface="+mn-cs"/>
                      </a:endParaRPr>
                    </a:p>
                  </a:txBody>
                  <a:tcPr>
                    <a:solidFill>
                      <a:schemeClr val="bg1"/>
                    </a:solidFill>
                  </a:tcPr>
                </a:tc>
                <a:tc>
                  <a:txBody>
                    <a:bodyPr/>
                    <a:lstStyle/>
                    <a:p>
                      <a:pPr marL="0" algn="l" defTabSz="457200" rtl="0" eaLnBrk="1" latinLnBrk="0" hangingPunct="1"/>
                      <a:endParaRPr lang="en-GB" sz="1800" kern="1200">
                        <a:solidFill>
                          <a:schemeClr val="dk1"/>
                        </a:solidFill>
                        <a:latin typeface="+mn-lt"/>
                        <a:ea typeface="+mn-ea"/>
                        <a:cs typeface="+mn-cs"/>
                      </a:endParaRPr>
                    </a:p>
                  </a:txBody>
                  <a:tcPr>
                    <a:solidFill>
                      <a:schemeClr val="bg1"/>
                    </a:solidFill>
                  </a:tcPr>
                </a:tc>
                <a:tc>
                  <a:txBody>
                    <a:bodyPr/>
                    <a:lstStyle/>
                    <a:p>
                      <a:pPr marL="0" algn="l" defTabSz="457200" rtl="0" eaLnBrk="1" latinLnBrk="0" hangingPunct="1"/>
                      <a:endParaRPr lang="en-GB" sz="1800" kern="1200">
                        <a:solidFill>
                          <a:schemeClr val="dk1"/>
                        </a:solidFill>
                        <a:latin typeface="+mn-lt"/>
                        <a:ea typeface="+mn-ea"/>
                        <a:cs typeface="+mn-cs"/>
                      </a:endParaRPr>
                    </a:p>
                  </a:txBody>
                  <a:tcPr>
                    <a:solidFill>
                      <a:schemeClr val="bg1"/>
                    </a:solidFill>
                  </a:tcPr>
                </a:tc>
                <a:extLst>
                  <a:ext uri="{0D108BD9-81ED-4DB2-BD59-A6C34878D82A}">
                    <a16:rowId xmlns:a16="http://schemas.microsoft.com/office/drawing/2014/main" val="3091325577"/>
                  </a:ext>
                </a:extLst>
              </a:tr>
              <a:tr h="385025">
                <a:tc>
                  <a:txBody>
                    <a:bodyPr/>
                    <a:lstStyle/>
                    <a:p>
                      <a:r>
                        <a:rPr lang="en-GB" dirty="0"/>
                        <a:t>test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3"/>
                    </a:solidFill>
                  </a:tcPr>
                </a:tc>
                <a:tc>
                  <a:txBody>
                    <a:bodyPr/>
                    <a:lstStyle/>
                    <a:p>
                      <a:endParaRPr lang="en-GB"/>
                    </a:p>
                  </a:txBody>
                  <a:tcPr>
                    <a:solidFill>
                      <a:schemeClr val="accent3"/>
                    </a:solidFill>
                  </a:tcPr>
                </a:tc>
                <a:tc>
                  <a:txBody>
                    <a:bodyPr/>
                    <a:lstStyle/>
                    <a:p>
                      <a:endParaRPr lang="en-GB"/>
                    </a:p>
                  </a:txBody>
                  <a:tcPr>
                    <a:solidFill>
                      <a:schemeClr val="accent3"/>
                    </a:solidFill>
                  </a:tcPr>
                </a:tc>
                <a:tc>
                  <a:txBody>
                    <a:bodyPr/>
                    <a:lstStyle/>
                    <a:p>
                      <a:endParaRPr lang="en-GB"/>
                    </a:p>
                  </a:txBody>
                  <a:tcPr>
                    <a:solidFill>
                      <a:schemeClr val="accent3"/>
                    </a:solidFill>
                  </a:tcPr>
                </a:tc>
                <a:extLst>
                  <a:ext uri="{0D108BD9-81ED-4DB2-BD59-A6C34878D82A}">
                    <a16:rowId xmlns:a16="http://schemas.microsoft.com/office/drawing/2014/main" val="607296116"/>
                  </a:ext>
                </a:extLst>
              </a:tr>
              <a:tr h="681343">
                <a:tc>
                  <a:txBody>
                    <a:bodyPr/>
                    <a:lstStyle/>
                    <a:p>
                      <a:r>
                        <a:rPr lang="en-GB" dirty="0"/>
                        <a:t>Analysis data</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3"/>
                    </a:solidFill>
                  </a:tcPr>
                </a:tc>
                <a:tc>
                  <a:txBody>
                    <a:bodyPr/>
                    <a:lstStyle/>
                    <a:p>
                      <a:endParaRPr lang="en-GB"/>
                    </a:p>
                  </a:txBody>
                  <a:tcPr>
                    <a:solidFill>
                      <a:schemeClr val="accent3"/>
                    </a:solidFill>
                  </a:tcPr>
                </a:tc>
                <a:tc>
                  <a:txBody>
                    <a:bodyPr/>
                    <a:lstStyle/>
                    <a:p>
                      <a:endParaRPr lang="en-GB"/>
                    </a:p>
                  </a:txBody>
                  <a:tcPr>
                    <a:solidFill>
                      <a:schemeClr val="accent3"/>
                    </a:solidFill>
                  </a:tcPr>
                </a:tc>
                <a:tc>
                  <a:txBody>
                    <a:bodyPr/>
                    <a:lstStyle/>
                    <a:p>
                      <a:endParaRPr lang="en-GB"/>
                    </a:p>
                  </a:txBody>
                  <a:tcPr>
                    <a:solidFill>
                      <a:schemeClr val="accent3"/>
                    </a:solidFill>
                  </a:tcPr>
                </a:tc>
                <a:extLst>
                  <a:ext uri="{0D108BD9-81ED-4DB2-BD59-A6C34878D82A}">
                    <a16:rowId xmlns:a16="http://schemas.microsoft.com/office/drawing/2014/main" val="3206192453"/>
                  </a:ext>
                </a:extLst>
              </a:tr>
              <a:tr h="385025">
                <a:tc>
                  <a:txBody>
                    <a:bodyPr/>
                    <a:lstStyle/>
                    <a:p>
                      <a:r>
                        <a:rPr lang="en-GB" dirty="0"/>
                        <a:t>assignment </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solidFill>
                      <a:schemeClr val="accent3"/>
                    </a:solidFill>
                  </a:tcPr>
                </a:tc>
                <a:tc>
                  <a:txBody>
                    <a:bodyPr/>
                    <a:lstStyle/>
                    <a:p>
                      <a:endParaRPr lang="en-GB"/>
                    </a:p>
                  </a:txBody>
                  <a:tcPr>
                    <a:solidFill>
                      <a:schemeClr val="accent3"/>
                    </a:solidFill>
                  </a:tcPr>
                </a:tc>
                <a:tc>
                  <a:txBody>
                    <a:bodyPr/>
                    <a:lstStyle/>
                    <a:p>
                      <a:endParaRPr lang="en-GB"/>
                    </a:p>
                  </a:txBody>
                  <a:tcPr>
                    <a:solidFill>
                      <a:schemeClr val="accent3"/>
                    </a:solidFill>
                  </a:tcPr>
                </a:tc>
                <a:tc>
                  <a:txBody>
                    <a:bodyPr/>
                    <a:lstStyle/>
                    <a:p>
                      <a:endParaRPr lang="en-GB"/>
                    </a:p>
                  </a:txBody>
                  <a:tcPr>
                    <a:solidFill>
                      <a:schemeClr val="accent3"/>
                    </a:solidFill>
                  </a:tcPr>
                </a:tc>
                <a:extLst>
                  <a:ext uri="{0D108BD9-81ED-4DB2-BD59-A6C34878D82A}">
                    <a16:rowId xmlns:a16="http://schemas.microsoft.com/office/drawing/2014/main" val="2853636955"/>
                  </a:ext>
                </a:extLst>
              </a:tr>
            </a:tbl>
          </a:graphicData>
        </a:graphic>
      </p:graphicFrame>
    </p:spTree>
    <p:extLst>
      <p:ext uri="{BB962C8B-B14F-4D97-AF65-F5344CB8AC3E}">
        <p14:creationId xmlns:p14="http://schemas.microsoft.com/office/powerpoint/2010/main" val="2149171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D9748-B1F3-4787-8B3A-E5E1ED2E9F1D}"/>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5C7836FE-2CE0-4D79-A604-BF4D5FB8D854}"/>
              </a:ext>
            </a:extLst>
          </p:cNvPr>
          <p:cNvSpPr>
            <a:spLocks noGrp="1"/>
          </p:cNvSpPr>
          <p:nvPr>
            <p:ph idx="1"/>
          </p:nvPr>
        </p:nvSpPr>
        <p:spPr/>
        <p:txBody>
          <a:bodyPr>
            <a:normAutofit fontScale="70000" lnSpcReduction="20000"/>
          </a:bodyPr>
          <a:lstStyle/>
          <a:p>
            <a:r>
              <a:rPr lang="en-GB" dirty="0" err="1">
                <a:ea typeface="+mn-lt"/>
                <a:cs typeface="+mn-lt"/>
              </a:rPr>
              <a:t>Galazoulas</a:t>
            </a:r>
            <a:r>
              <a:rPr lang="en-GB" dirty="0">
                <a:ea typeface="+mn-lt"/>
                <a:cs typeface="+mn-lt"/>
              </a:rPr>
              <a:t>, C., </a:t>
            </a:r>
            <a:r>
              <a:rPr lang="en-GB" dirty="0" err="1">
                <a:ea typeface="+mn-lt"/>
                <a:cs typeface="+mn-lt"/>
              </a:rPr>
              <a:t>Tzimou</a:t>
            </a:r>
            <a:r>
              <a:rPr lang="en-GB" dirty="0">
                <a:ea typeface="+mn-lt"/>
                <a:cs typeface="+mn-lt"/>
              </a:rPr>
              <a:t>, A., </a:t>
            </a:r>
            <a:r>
              <a:rPr lang="en-GB" dirty="0" err="1">
                <a:ea typeface="+mn-lt"/>
                <a:cs typeface="+mn-lt"/>
              </a:rPr>
              <a:t>Karamousalidis</a:t>
            </a:r>
            <a:r>
              <a:rPr lang="en-GB" dirty="0">
                <a:ea typeface="+mn-lt"/>
                <a:cs typeface="+mn-lt"/>
              </a:rPr>
              <a:t>, G. and </a:t>
            </a:r>
            <a:r>
              <a:rPr lang="en-GB" dirty="0" err="1">
                <a:ea typeface="+mn-lt"/>
                <a:cs typeface="+mn-lt"/>
              </a:rPr>
              <a:t>Mougios</a:t>
            </a:r>
            <a:r>
              <a:rPr lang="en-GB" dirty="0">
                <a:ea typeface="+mn-lt"/>
                <a:cs typeface="+mn-lt"/>
              </a:rPr>
              <a:t>, V., 2012. Gradual decline in performance and changes in biochemical parameters of basketball players while resting after warm-up. </a:t>
            </a:r>
            <a:r>
              <a:rPr lang="en-GB" i="1" dirty="0">
                <a:ea typeface="+mn-lt"/>
                <a:cs typeface="+mn-lt"/>
              </a:rPr>
              <a:t>European journal of applied physiology</a:t>
            </a:r>
            <a:r>
              <a:rPr lang="en-GB" dirty="0">
                <a:ea typeface="+mn-lt"/>
                <a:cs typeface="+mn-lt"/>
              </a:rPr>
              <a:t>, </a:t>
            </a:r>
            <a:r>
              <a:rPr lang="en-GB" i="1" dirty="0">
                <a:ea typeface="+mn-lt"/>
                <a:cs typeface="+mn-lt"/>
              </a:rPr>
              <a:t>112</a:t>
            </a:r>
            <a:r>
              <a:rPr lang="en-GB" dirty="0">
                <a:ea typeface="+mn-lt"/>
                <a:cs typeface="+mn-lt"/>
              </a:rPr>
              <a:t>(9), pp.3327-3334.</a:t>
            </a:r>
            <a:endParaRPr lang="en-GB" dirty="0"/>
          </a:p>
          <a:p>
            <a:r>
              <a:rPr lang="en-GB" dirty="0">
                <a:ea typeface="+mn-lt"/>
                <a:cs typeface="+mn-lt"/>
              </a:rPr>
              <a:t>Mohr, M., </a:t>
            </a:r>
            <a:r>
              <a:rPr lang="en-GB" dirty="0" err="1">
                <a:ea typeface="+mn-lt"/>
                <a:cs typeface="+mn-lt"/>
              </a:rPr>
              <a:t>Krustrup</a:t>
            </a:r>
            <a:r>
              <a:rPr lang="en-GB" dirty="0">
                <a:ea typeface="+mn-lt"/>
                <a:cs typeface="+mn-lt"/>
              </a:rPr>
              <a:t>, P., Nybo, L., Nielsen, J.J. and </a:t>
            </a:r>
            <a:r>
              <a:rPr lang="en-GB" dirty="0" err="1">
                <a:ea typeface="+mn-lt"/>
                <a:cs typeface="+mn-lt"/>
              </a:rPr>
              <a:t>Bangsbo</a:t>
            </a:r>
            <a:r>
              <a:rPr lang="en-GB" dirty="0">
                <a:ea typeface="+mn-lt"/>
                <a:cs typeface="+mn-lt"/>
              </a:rPr>
              <a:t>, J., 2004. Muscle temperature and sprint performance during soccer matches–beneficial effect of re‐warm‐up at half‐time. </a:t>
            </a:r>
            <a:r>
              <a:rPr lang="en-GB" i="1" dirty="0">
                <a:ea typeface="+mn-lt"/>
                <a:cs typeface="+mn-lt"/>
              </a:rPr>
              <a:t>Scandinavian journal of medicine &amp; science in sports</a:t>
            </a:r>
            <a:r>
              <a:rPr lang="en-GB" dirty="0">
                <a:ea typeface="+mn-lt"/>
                <a:cs typeface="+mn-lt"/>
              </a:rPr>
              <a:t>, </a:t>
            </a:r>
            <a:r>
              <a:rPr lang="en-GB" i="1" dirty="0">
                <a:ea typeface="+mn-lt"/>
                <a:cs typeface="+mn-lt"/>
              </a:rPr>
              <a:t>14</a:t>
            </a:r>
            <a:r>
              <a:rPr lang="en-GB" dirty="0">
                <a:ea typeface="+mn-lt"/>
                <a:cs typeface="+mn-lt"/>
              </a:rPr>
              <a:t>(3), pp.156-162.</a:t>
            </a:r>
          </a:p>
          <a:p>
            <a:r>
              <a:rPr lang="en-GB" dirty="0">
                <a:ea typeface="+mn-lt"/>
                <a:cs typeface="+mn-lt"/>
              </a:rPr>
              <a:t>Silva, L.M., Neiva, H.P., Marques, M.C., </a:t>
            </a:r>
            <a:r>
              <a:rPr lang="en-GB" dirty="0" err="1">
                <a:ea typeface="+mn-lt"/>
                <a:cs typeface="+mn-lt"/>
              </a:rPr>
              <a:t>Izquierdo</a:t>
            </a:r>
            <a:r>
              <a:rPr lang="en-GB" dirty="0">
                <a:ea typeface="+mn-lt"/>
                <a:cs typeface="+mn-lt"/>
              </a:rPr>
              <a:t>, M. and </a:t>
            </a:r>
            <a:r>
              <a:rPr lang="en-GB" dirty="0" err="1">
                <a:ea typeface="+mn-lt"/>
                <a:cs typeface="+mn-lt"/>
              </a:rPr>
              <a:t>Marinho</a:t>
            </a:r>
            <a:r>
              <a:rPr lang="en-GB" dirty="0">
                <a:ea typeface="+mn-lt"/>
                <a:cs typeface="+mn-lt"/>
              </a:rPr>
              <a:t>, D.A., 2018. Effects of warm-up, post-warm-up, and re-warm-up strategies on explosive efforts in team sports: A systematic review. </a:t>
            </a:r>
            <a:r>
              <a:rPr lang="en-GB" i="1" dirty="0">
                <a:ea typeface="+mn-lt"/>
                <a:cs typeface="+mn-lt"/>
              </a:rPr>
              <a:t>Sports Medicine</a:t>
            </a:r>
            <a:r>
              <a:rPr lang="en-GB" dirty="0">
                <a:ea typeface="+mn-lt"/>
                <a:cs typeface="+mn-lt"/>
              </a:rPr>
              <a:t>, </a:t>
            </a:r>
            <a:r>
              <a:rPr lang="en-GB" i="1" dirty="0">
                <a:ea typeface="+mn-lt"/>
                <a:cs typeface="+mn-lt"/>
              </a:rPr>
              <a:t>48</a:t>
            </a:r>
            <a:r>
              <a:rPr lang="en-GB" dirty="0">
                <a:ea typeface="+mn-lt"/>
                <a:cs typeface="+mn-lt"/>
              </a:rPr>
              <a:t>(10), pp.2285-2299.</a:t>
            </a:r>
            <a:endParaRPr lang="en-GB" dirty="0"/>
          </a:p>
          <a:p>
            <a:r>
              <a:rPr lang="en-GB" dirty="0">
                <a:ea typeface="+mn-lt"/>
                <a:cs typeface="+mn-lt"/>
              </a:rPr>
              <a:t>Fletcher, I.M. and Jones, B., 2004. The effect of different warm-up stretch protocols on 20 meter sprint performance in trained rugby union players. </a:t>
            </a:r>
            <a:r>
              <a:rPr lang="en-GB" i="1" dirty="0">
                <a:ea typeface="+mn-lt"/>
                <a:cs typeface="+mn-lt"/>
              </a:rPr>
              <a:t>The Journal of Strength &amp; Conditioning Research</a:t>
            </a:r>
            <a:r>
              <a:rPr lang="en-GB" dirty="0">
                <a:ea typeface="+mn-lt"/>
                <a:cs typeface="+mn-lt"/>
              </a:rPr>
              <a:t>, </a:t>
            </a:r>
            <a:r>
              <a:rPr lang="en-GB" i="1" dirty="0">
                <a:ea typeface="+mn-lt"/>
                <a:cs typeface="+mn-lt"/>
              </a:rPr>
              <a:t>18</a:t>
            </a:r>
            <a:r>
              <a:rPr lang="en-GB" dirty="0">
                <a:ea typeface="+mn-lt"/>
                <a:cs typeface="+mn-lt"/>
              </a:rPr>
              <a:t>(4), pp.885-888.</a:t>
            </a:r>
            <a:endParaRPr lang="en-GB" dirty="0"/>
          </a:p>
          <a:p>
            <a:endParaRPr lang="en-GB" dirty="0"/>
          </a:p>
          <a:p>
            <a:endParaRPr lang="en-GB"/>
          </a:p>
          <a:p>
            <a:endParaRPr lang="en-GB"/>
          </a:p>
          <a:p>
            <a:endParaRPr lang="en-GB"/>
          </a:p>
        </p:txBody>
      </p:sp>
    </p:spTree>
    <p:extLst>
      <p:ext uri="{BB962C8B-B14F-4D97-AF65-F5344CB8AC3E}">
        <p14:creationId xmlns:p14="http://schemas.microsoft.com/office/powerpoint/2010/main" val="33878493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Parallax</vt:lpstr>
      <vt:lpstr>The effect of a warmup on hamstring strength measured before warmup, straight after warmup, then 2, 4, 6 and 8-minutes post warm up </vt:lpstr>
      <vt:lpstr>What is the effect on hamstring strength of a warmup? testing 1, 5 and 10 minutes after warm up </vt:lpstr>
      <vt:lpstr>What is the effect on hamstring strength of a warmup? testing 1, 5 and 10 minutes after warm up </vt:lpstr>
      <vt:lpstr>Hypothesis </vt:lpstr>
      <vt:lpstr>Method </vt:lpstr>
      <vt:lpstr>Method </vt:lpstr>
      <vt:lpstr>Research design </vt:lpstr>
      <vt:lpstr>Research design </vt:lpstr>
      <vt:lpstr>Research Design ​</vt:lpstr>
      <vt:lpstr>Participants </vt:lpstr>
      <vt:lpstr>Ethical Considerations </vt:lpstr>
      <vt:lpstr>Research limitations </vt:lpstr>
      <vt:lpstr>Proposed timeline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304</cp:revision>
  <dcterms:created xsi:type="dcterms:W3CDTF">2020-01-14T09:41:07Z</dcterms:created>
  <dcterms:modified xsi:type="dcterms:W3CDTF">2020-01-31T11:49:45Z</dcterms:modified>
</cp:coreProperties>
</file>