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60" r:id="rId2"/>
    <p:sldId id="291" r:id="rId3"/>
    <p:sldId id="325" r:id="rId4"/>
    <p:sldId id="326" r:id="rId5"/>
    <p:sldId id="295" r:id="rId6"/>
    <p:sldId id="296" r:id="rId7"/>
    <p:sldId id="316" r:id="rId8"/>
    <p:sldId id="317" r:id="rId9"/>
    <p:sldId id="318" r:id="rId10"/>
    <p:sldId id="319" r:id="rId11"/>
    <p:sldId id="320" r:id="rId12"/>
    <p:sldId id="321" r:id="rId13"/>
    <p:sldId id="322" r:id="rId14"/>
    <p:sldId id="323" r:id="rId15"/>
    <p:sldId id="324" r:id="rId16"/>
    <p:sldId id="306" r:id="rId17"/>
    <p:sldId id="308" r:id="rId18"/>
    <p:sldId id="309" r:id="rId19"/>
    <p:sldId id="310" r:id="rId20"/>
    <p:sldId id="311" r:id="rId21"/>
    <p:sldId id="312" r:id="rId22"/>
    <p:sldId id="314" r:id="rId23"/>
    <p:sldId id="313" r:id="rId24"/>
    <p:sldId id="303" r:id="rId25"/>
    <p:sldId id="304" r:id="rId26"/>
    <p:sldId id="293" r:id="rId27"/>
    <p:sldId id="305" r:id="rId28"/>
    <p:sldId id="297" r:id="rId29"/>
    <p:sldId id="298" r:id="rId30"/>
    <p:sldId id="338" r:id="rId31"/>
    <p:sldId id="339" r:id="rId32"/>
    <p:sldId id="340" r:id="rId33"/>
    <p:sldId id="342" r:id="rId34"/>
    <p:sldId id="341" r:id="rId35"/>
    <p:sldId id="343" r:id="rId36"/>
    <p:sldId id="302" r:id="rId37"/>
    <p:sldId id="301" r:id="rId38"/>
    <p:sldId id="344" r:id="rId39"/>
    <p:sldId id="299" r:id="rId40"/>
    <p:sldId id="30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23A3CE-EAAA-4DCF-A2CB-4C9FC1E80B9E}" v="14" dt="2022-12-02T12:05:01.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showGuides="1">
      <p:cViewPr varScale="1">
        <p:scale>
          <a:sx n="112" d="100"/>
          <a:sy n="112" d="100"/>
        </p:scale>
        <p:origin x="55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3D23A3CE-EAAA-4DCF-A2CB-4C9FC1E80B9E}"/>
    <pc:docChg chg="addSld modSld sldOrd">
      <pc:chgData name="Kim Dearing" userId="5f5c3c6f9192f48a" providerId="LiveId" clId="{3D23A3CE-EAAA-4DCF-A2CB-4C9FC1E80B9E}" dt="2022-12-02T12:05:01.014" v="26"/>
      <pc:docMkLst>
        <pc:docMk/>
      </pc:docMkLst>
      <pc:sldChg chg="modSp ord">
        <pc:chgData name="Kim Dearing" userId="5f5c3c6f9192f48a" providerId="LiveId" clId="{3D23A3CE-EAAA-4DCF-A2CB-4C9FC1E80B9E}" dt="2022-12-02T12:00:58.168" v="10" actId="20577"/>
        <pc:sldMkLst>
          <pc:docMk/>
          <pc:sldMk cId="1547418895" sldId="291"/>
        </pc:sldMkLst>
        <pc:graphicFrameChg chg="mod">
          <ac:chgData name="Kim Dearing" userId="5f5c3c6f9192f48a" providerId="LiveId" clId="{3D23A3CE-EAAA-4DCF-A2CB-4C9FC1E80B9E}" dt="2022-12-02T12:00:58.168" v="10" actId="20577"/>
          <ac:graphicFrameMkLst>
            <pc:docMk/>
            <pc:sldMk cId="1547418895" sldId="291"/>
            <ac:graphicFrameMk id="5" creationId="{457DA6C9-5071-4043-AF9B-D4B1CA362445}"/>
          </ac:graphicFrameMkLst>
        </pc:graphicFrameChg>
      </pc:sldChg>
      <pc:sldChg chg="modSp mod">
        <pc:chgData name="Kim Dearing" userId="5f5c3c6f9192f48a" providerId="LiveId" clId="{3D23A3CE-EAAA-4DCF-A2CB-4C9FC1E80B9E}" dt="2022-12-02T12:02:00.918" v="11" actId="20577"/>
        <pc:sldMkLst>
          <pc:docMk/>
          <pc:sldMk cId="3464714000" sldId="302"/>
        </pc:sldMkLst>
        <pc:spChg chg="mod">
          <ac:chgData name="Kim Dearing" userId="5f5c3c6f9192f48a" providerId="LiveId" clId="{3D23A3CE-EAAA-4DCF-A2CB-4C9FC1E80B9E}" dt="2022-12-02T12:02:00.918" v="11" actId="20577"/>
          <ac:spMkLst>
            <pc:docMk/>
            <pc:sldMk cId="3464714000" sldId="302"/>
            <ac:spMk id="2" creationId="{9FFA2E18-FB4F-4729-BBE8-85A71668CBDB}"/>
          </ac:spMkLst>
        </pc:spChg>
      </pc:sldChg>
      <pc:sldChg chg="delSp add setBg delDesignElem">
        <pc:chgData name="Kim Dearing" userId="5f5c3c6f9192f48a" providerId="LiveId" clId="{3D23A3CE-EAAA-4DCF-A2CB-4C9FC1E80B9E}" dt="2022-12-02T11:56:05.365" v="1"/>
        <pc:sldMkLst>
          <pc:docMk/>
          <pc:sldMk cId="2599644033" sldId="325"/>
        </pc:sldMkLst>
        <pc:cxnChg chg="del">
          <ac:chgData name="Kim Dearing" userId="5f5c3c6f9192f48a" providerId="LiveId" clId="{3D23A3CE-EAAA-4DCF-A2CB-4C9FC1E80B9E}" dt="2022-12-02T11:56:05.365" v="1"/>
          <ac:cxnSpMkLst>
            <pc:docMk/>
            <pc:sldMk cId="2599644033" sldId="325"/>
            <ac:cxnSpMk id="9" creationId="{A7F400EE-A8A5-48AF-B4D6-291B52C6F0B0}"/>
          </ac:cxnSpMkLst>
        </pc:cxnChg>
      </pc:sldChg>
      <pc:sldChg chg="delSp add setBg delDesignElem">
        <pc:chgData name="Kim Dearing" userId="5f5c3c6f9192f48a" providerId="LiveId" clId="{3D23A3CE-EAAA-4DCF-A2CB-4C9FC1E80B9E}" dt="2022-12-02T11:56:23.466" v="5"/>
        <pc:sldMkLst>
          <pc:docMk/>
          <pc:sldMk cId="1747275677" sldId="326"/>
        </pc:sldMkLst>
        <pc:cxnChg chg="del">
          <ac:chgData name="Kim Dearing" userId="5f5c3c6f9192f48a" providerId="LiveId" clId="{3D23A3CE-EAAA-4DCF-A2CB-4C9FC1E80B9E}" dt="2022-12-02T11:56:23.466" v="5"/>
          <ac:cxnSpMkLst>
            <pc:docMk/>
            <pc:sldMk cId="1747275677" sldId="326"/>
            <ac:cxnSpMk id="9" creationId="{A7F400EE-A8A5-48AF-B4D6-291B52C6F0B0}"/>
          </ac:cxnSpMkLst>
        </pc:cxnChg>
      </pc:sldChg>
      <pc:sldChg chg="add">
        <pc:chgData name="Kim Dearing" userId="5f5c3c6f9192f48a" providerId="LiveId" clId="{3D23A3CE-EAAA-4DCF-A2CB-4C9FC1E80B9E}" dt="2022-12-02T12:02:14.023" v="12"/>
        <pc:sldMkLst>
          <pc:docMk/>
          <pc:sldMk cId="2575900454" sldId="338"/>
        </pc:sldMkLst>
      </pc:sldChg>
      <pc:sldChg chg="delSp add setBg delDesignElem">
        <pc:chgData name="Kim Dearing" userId="5f5c3c6f9192f48a" providerId="LiveId" clId="{3D23A3CE-EAAA-4DCF-A2CB-4C9FC1E80B9E}" dt="2022-12-02T12:02:29.453" v="14"/>
        <pc:sldMkLst>
          <pc:docMk/>
          <pc:sldMk cId="1332191800" sldId="339"/>
        </pc:sldMkLst>
        <pc:spChg chg="del">
          <ac:chgData name="Kim Dearing" userId="5f5c3c6f9192f48a" providerId="LiveId" clId="{3D23A3CE-EAAA-4DCF-A2CB-4C9FC1E80B9E}" dt="2022-12-02T12:02:29.453" v="14"/>
          <ac:spMkLst>
            <pc:docMk/>
            <pc:sldMk cId="1332191800" sldId="339"/>
            <ac:spMk id="10" creationId="{100EDD19-6802-4EC3-95CE-CFFAB042CFD6}"/>
          </ac:spMkLst>
        </pc:spChg>
        <pc:spChg chg="del">
          <ac:chgData name="Kim Dearing" userId="5f5c3c6f9192f48a" providerId="LiveId" clId="{3D23A3CE-EAAA-4DCF-A2CB-4C9FC1E80B9E}" dt="2022-12-02T12:02:29.453" v="14"/>
          <ac:spMkLst>
            <pc:docMk/>
            <pc:sldMk cId="1332191800" sldId="339"/>
            <ac:spMk id="12" creationId="{DB17E863-922E-4C26-BD64-E8FD41D28661}"/>
          </ac:spMkLst>
        </pc:spChg>
      </pc:sldChg>
      <pc:sldChg chg="delSp add setBg delDesignElem">
        <pc:chgData name="Kim Dearing" userId="5f5c3c6f9192f48a" providerId="LiveId" clId="{3D23A3CE-EAAA-4DCF-A2CB-4C9FC1E80B9E}" dt="2022-12-02T12:02:39.439" v="16"/>
        <pc:sldMkLst>
          <pc:docMk/>
          <pc:sldMk cId="2387410923" sldId="340"/>
        </pc:sldMkLst>
        <pc:spChg chg="del">
          <ac:chgData name="Kim Dearing" userId="5f5c3c6f9192f48a" providerId="LiveId" clId="{3D23A3CE-EAAA-4DCF-A2CB-4C9FC1E80B9E}" dt="2022-12-02T12:02:39.439" v="16"/>
          <ac:spMkLst>
            <pc:docMk/>
            <pc:sldMk cId="2387410923" sldId="340"/>
            <ac:spMk id="8" creationId="{100EDD19-6802-4EC3-95CE-CFFAB042CFD6}"/>
          </ac:spMkLst>
        </pc:spChg>
        <pc:spChg chg="del">
          <ac:chgData name="Kim Dearing" userId="5f5c3c6f9192f48a" providerId="LiveId" clId="{3D23A3CE-EAAA-4DCF-A2CB-4C9FC1E80B9E}" dt="2022-12-02T12:02:39.439" v="16"/>
          <ac:spMkLst>
            <pc:docMk/>
            <pc:sldMk cId="2387410923" sldId="340"/>
            <ac:spMk id="10" creationId="{DB17E863-922E-4C26-BD64-E8FD41D28661}"/>
          </ac:spMkLst>
        </pc:spChg>
      </pc:sldChg>
      <pc:sldChg chg="delSp add setBg delDesignElem">
        <pc:chgData name="Kim Dearing" userId="5f5c3c6f9192f48a" providerId="LiveId" clId="{3D23A3CE-EAAA-4DCF-A2CB-4C9FC1E80B9E}" dt="2022-12-02T12:03:31.041" v="22"/>
        <pc:sldMkLst>
          <pc:docMk/>
          <pc:sldMk cId="4238245748" sldId="341"/>
        </pc:sldMkLst>
        <pc:spChg chg="del">
          <ac:chgData name="Kim Dearing" userId="5f5c3c6f9192f48a" providerId="LiveId" clId="{3D23A3CE-EAAA-4DCF-A2CB-4C9FC1E80B9E}" dt="2022-12-02T12:03:31.041" v="22"/>
          <ac:spMkLst>
            <pc:docMk/>
            <pc:sldMk cId="4238245748" sldId="341"/>
            <ac:spMk id="13" creationId="{2E442304-DDBD-4F7B-8017-36BCC863FB40}"/>
          </ac:spMkLst>
        </pc:spChg>
        <pc:spChg chg="del">
          <ac:chgData name="Kim Dearing" userId="5f5c3c6f9192f48a" providerId="LiveId" clId="{3D23A3CE-EAAA-4DCF-A2CB-4C9FC1E80B9E}" dt="2022-12-02T12:03:31.041" v="22"/>
          <ac:spMkLst>
            <pc:docMk/>
            <pc:sldMk cId="4238245748" sldId="341"/>
            <ac:spMk id="14" creationId="{5E107275-3853-46FD-A241-DE4355A42675}"/>
          </ac:spMkLst>
        </pc:spChg>
      </pc:sldChg>
      <pc:sldChg chg="delSp add ord setBg delDesignElem">
        <pc:chgData name="Kim Dearing" userId="5f5c3c6f9192f48a" providerId="LiveId" clId="{3D23A3CE-EAAA-4DCF-A2CB-4C9FC1E80B9E}" dt="2022-12-02T12:03:07.936" v="20"/>
        <pc:sldMkLst>
          <pc:docMk/>
          <pc:sldMk cId="116520020" sldId="342"/>
        </pc:sldMkLst>
        <pc:spChg chg="del">
          <ac:chgData name="Kim Dearing" userId="5f5c3c6f9192f48a" providerId="LiveId" clId="{3D23A3CE-EAAA-4DCF-A2CB-4C9FC1E80B9E}" dt="2022-12-02T12:03:02.396" v="18"/>
          <ac:spMkLst>
            <pc:docMk/>
            <pc:sldMk cId="116520020" sldId="342"/>
            <ac:spMk id="9" creationId="{F13C74B1-5B17-4795-BED0-7140497B445A}"/>
          </ac:spMkLst>
        </pc:spChg>
        <pc:spChg chg="del">
          <ac:chgData name="Kim Dearing" userId="5f5c3c6f9192f48a" providerId="LiveId" clId="{3D23A3CE-EAAA-4DCF-A2CB-4C9FC1E80B9E}" dt="2022-12-02T12:03:02.396" v="18"/>
          <ac:spMkLst>
            <pc:docMk/>
            <pc:sldMk cId="116520020" sldId="342"/>
            <ac:spMk id="11" creationId="{D4974D33-8DC5-464E-8C6D-BE58F0669C17}"/>
          </ac:spMkLst>
        </pc:spChg>
      </pc:sldChg>
      <pc:sldChg chg="delSp add setBg delDesignElem">
        <pc:chgData name="Kim Dearing" userId="5f5c3c6f9192f48a" providerId="LiveId" clId="{3D23A3CE-EAAA-4DCF-A2CB-4C9FC1E80B9E}" dt="2022-12-02T12:04:15.599" v="24"/>
        <pc:sldMkLst>
          <pc:docMk/>
          <pc:sldMk cId="177947585" sldId="343"/>
        </pc:sldMkLst>
        <pc:spChg chg="del">
          <ac:chgData name="Kim Dearing" userId="5f5c3c6f9192f48a" providerId="LiveId" clId="{3D23A3CE-EAAA-4DCF-A2CB-4C9FC1E80B9E}" dt="2022-12-02T12:04:15.599" v="24"/>
          <ac:spMkLst>
            <pc:docMk/>
            <pc:sldMk cId="177947585" sldId="343"/>
            <ac:spMk id="18" creationId="{F13C74B1-5B17-4795-BED0-7140497B445A}"/>
          </ac:spMkLst>
        </pc:spChg>
        <pc:spChg chg="del">
          <ac:chgData name="Kim Dearing" userId="5f5c3c6f9192f48a" providerId="LiveId" clId="{3D23A3CE-EAAA-4DCF-A2CB-4C9FC1E80B9E}" dt="2022-12-02T12:04:15.599" v="24"/>
          <ac:spMkLst>
            <pc:docMk/>
            <pc:sldMk cId="177947585" sldId="343"/>
            <ac:spMk id="20" creationId="{D4974D33-8DC5-464E-8C6D-BE58F0669C17}"/>
          </ac:spMkLst>
        </pc:spChg>
      </pc:sldChg>
      <pc:sldChg chg="delSp add setBg delDesignElem">
        <pc:chgData name="Kim Dearing" userId="5f5c3c6f9192f48a" providerId="LiveId" clId="{3D23A3CE-EAAA-4DCF-A2CB-4C9FC1E80B9E}" dt="2022-12-02T12:05:01.014" v="26"/>
        <pc:sldMkLst>
          <pc:docMk/>
          <pc:sldMk cId="1430184553" sldId="344"/>
        </pc:sldMkLst>
        <pc:spChg chg="del">
          <ac:chgData name="Kim Dearing" userId="5f5c3c6f9192f48a" providerId="LiveId" clId="{3D23A3CE-EAAA-4DCF-A2CB-4C9FC1E80B9E}" dt="2022-12-02T12:05:01.014" v="26"/>
          <ac:spMkLst>
            <pc:docMk/>
            <pc:sldMk cId="1430184553" sldId="344"/>
            <ac:spMk id="19" creationId="{100EDD19-6802-4EC3-95CE-CFFAB042CFD6}"/>
          </ac:spMkLst>
        </pc:spChg>
        <pc:spChg chg="del">
          <ac:chgData name="Kim Dearing" userId="5f5c3c6f9192f48a" providerId="LiveId" clId="{3D23A3CE-EAAA-4DCF-A2CB-4C9FC1E80B9E}" dt="2022-12-02T12:05:01.014" v="26"/>
          <ac:spMkLst>
            <pc:docMk/>
            <pc:sldMk cId="1430184553" sldId="344"/>
            <ac:spMk id="21" creationId="{DB17E863-922E-4C26-BD64-E8FD41D2866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dirty="0">
              <a:solidFill>
                <a:srgbClr val="0070C0"/>
              </a:solidFill>
            </a:rPr>
            <a:t>Week 2: research methods: case studies; interviews; focus groups; ethnography mixed methods and triangulation</a:t>
          </a:r>
          <a:endParaRPr lang="en-US" b="1" dirty="0">
            <a:solidFill>
              <a:srgbClr val="0070C0"/>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t>Week 3: </a:t>
          </a:r>
          <a:r>
            <a:rPr lang="en-GB" dirty="0"/>
            <a:t>analysis and interpretation within an interpretive paradigm; social and cultural context of research </a:t>
          </a:r>
          <a:endParaRPr lang="en-US" dirty="0"/>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ethics; formulating a research question; developing a research proposal; project planning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2FAC03-0D15-44C8-AA9A-0270E3024A7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CADEA69-ED55-4F8A-8959-AFD6A2E87A6E}">
      <dgm:prSet/>
      <dgm:spPr/>
      <dgm:t>
        <a:bodyPr/>
        <a:lstStyle/>
        <a:p>
          <a:r>
            <a:rPr lang="en-GB"/>
            <a:t>Most frequently used include:</a:t>
          </a:r>
          <a:endParaRPr lang="en-US"/>
        </a:p>
      </dgm:t>
    </dgm:pt>
    <dgm:pt modelId="{6AACBE7B-FF9E-4A06-AB15-70AF57EE7406}" type="parTrans" cxnId="{EDA27EE8-77A4-4AD3-A3C9-445075428416}">
      <dgm:prSet/>
      <dgm:spPr/>
      <dgm:t>
        <a:bodyPr/>
        <a:lstStyle/>
        <a:p>
          <a:endParaRPr lang="en-US"/>
        </a:p>
      </dgm:t>
    </dgm:pt>
    <dgm:pt modelId="{A2032DA1-EBDC-40B0-B83B-74AAAA7E517D}" type="sibTrans" cxnId="{EDA27EE8-77A4-4AD3-A3C9-445075428416}">
      <dgm:prSet/>
      <dgm:spPr/>
      <dgm:t>
        <a:bodyPr/>
        <a:lstStyle/>
        <a:p>
          <a:endParaRPr lang="en-US"/>
        </a:p>
      </dgm:t>
    </dgm:pt>
    <dgm:pt modelId="{36DB355E-FAFA-42E1-A477-3277F876BB1B}">
      <dgm:prSet/>
      <dgm:spPr/>
      <dgm:t>
        <a:bodyPr/>
        <a:lstStyle/>
        <a:p>
          <a:r>
            <a:rPr lang="en-GB"/>
            <a:t>Observation/participant observation </a:t>
          </a:r>
          <a:endParaRPr lang="en-US"/>
        </a:p>
      </dgm:t>
    </dgm:pt>
    <dgm:pt modelId="{4EB07A36-814E-4A14-8B13-4F1665D3FC5A}" type="parTrans" cxnId="{B409D613-89CE-43A4-8DC0-901AEEF99056}">
      <dgm:prSet/>
      <dgm:spPr/>
      <dgm:t>
        <a:bodyPr/>
        <a:lstStyle/>
        <a:p>
          <a:endParaRPr lang="en-US"/>
        </a:p>
      </dgm:t>
    </dgm:pt>
    <dgm:pt modelId="{8B521BE3-B4B5-4ED5-B06D-36E5C9B08403}" type="sibTrans" cxnId="{B409D613-89CE-43A4-8DC0-901AEEF99056}">
      <dgm:prSet/>
      <dgm:spPr/>
      <dgm:t>
        <a:bodyPr/>
        <a:lstStyle/>
        <a:p>
          <a:endParaRPr lang="en-US"/>
        </a:p>
      </dgm:t>
    </dgm:pt>
    <dgm:pt modelId="{AAE85A07-4B2D-4527-9C39-EB0338ADCB82}">
      <dgm:prSet/>
      <dgm:spPr/>
      <dgm:t>
        <a:bodyPr/>
        <a:lstStyle/>
        <a:p>
          <a:r>
            <a:rPr lang="en-GB"/>
            <a:t>Surveys</a:t>
          </a:r>
          <a:endParaRPr lang="en-US"/>
        </a:p>
      </dgm:t>
    </dgm:pt>
    <dgm:pt modelId="{6E867ADF-EC3C-4F3C-9748-01130B8FAF57}" type="parTrans" cxnId="{BC3C196B-17E2-4EE9-84D9-C66DC6D6BE72}">
      <dgm:prSet/>
      <dgm:spPr/>
      <dgm:t>
        <a:bodyPr/>
        <a:lstStyle/>
        <a:p>
          <a:endParaRPr lang="en-US"/>
        </a:p>
      </dgm:t>
    </dgm:pt>
    <dgm:pt modelId="{B1AA38A5-EB94-4024-9488-6A5EFA90C596}" type="sibTrans" cxnId="{BC3C196B-17E2-4EE9-84D9-C66DC6D6BE72}">
      <dgm:prSet/>
      <dgm:spPr/>
      <dgm:t>
        <a:bodyPr/>
        <a:lstStyle/>
        <a:p>
          <a:endParaRPr lang="en-US"/>
        </a:p>
      </dgm:t>
    </dgm:pt>
    <dgm:pt modelId="{7567FEFD-0BF6-45E0-AC4A-B8C93704CD6E}">
      <dgm:prSet/>
      <dgm:spPr/>
      <dgm:t>
        <a:bodyPr/>
        <a:lstStyle/>
        <a:p>
          <a:r>
            <a:rPr lang="en-GB"/>
            <a:t>Interviews </a:t>
          </a:r>
          <a:endParaRPr lang="en-US"/>
        </a:p>
      </dgm:t>
    </dgm:pt>
    <dgm:pt modelId="{298D7255-A51C-4DAA-9406-47E22A4AE676}" type="parTrans" cxnId="{095C3D7A-B435-49F5-82D7-100330E325D9}">
      <dgm:prSet/>
      <dgm:spPr/>
      <dgm:t>
        <a:bodyPr/>
        <a:lstStyle/>
        <a:p>
          <a:endParaRPr lang="en-US"/>
        </a:p>
      </dgm:t>
    </dgm:pt>
    <dgm:pt modelId="{C80B102C-9A13-4AD1-B9C1-002ADBFBC4ED}" type="sibTrans" cxnId="{095C3D7A-B435-49F5-82D7-100330E325D9}">
      <dgm:prSet/>
      <dgm:spPr/>
      <dgm:t>
        <a:bodyPr/>
        <a:lstStyle/>
        <a:p>
          <a:endParaRPr lang="en-US"/>
        </a:p>
      </dgm:t>
    </dgm:pt>
    <dgm:pt modelId="{0FEC3242-7143-404E-9953-555BE9C4D578}">
      <dgm:prSet/>
      <dgm:spPr/>
      <dgm:t>
        <a:bodyPr/>
        <a:lstStyle/>
        <a:p>
          <a:r>
            <a:rPr lang="en-GB"/>
            <a:t>Focus groups </a:t>
          </a:r>
          <a:endParaRPr lang="en-US"/>
        </a:p>
      </dgm:t>
    </dgm:pt>
    <dgm:pt modelId="{D4CFBF39-96AF-43A2-B031-7E78132AC668}" type="parTrans" cxnId="{B6606838-A86C-4E3F-A0A5-37547D62E930}">
      <dgm:prSet/>
      <dgm:spPr/>
      <dgm:t>
        <a:bodyPr/>
        <a:lstStyle/>
        <a:p>
          <a:endParaRPr lang="en-US"/>
        </a:p>
      </dgm:t>
    </dgm:pt>
    <dgm:pt modelId="{68386D31-18AD-4DB9-A5FC-0969BF187BB7}" type="sibTrans" cxnId="{B6606838-A86C-4E3F-A0A5-37547D62E930}">
      <dgm:prSet/>
      <dgm:spPr/>
      <dgm:t>
        <a:bodyPr/>
        <a:lstStyle/>
        <a:p>
          <a:endParaRPr lang="en-US"/>
        </a:p>
      </dgm:t>
    </dgm:pt>
    <dgm:pt modelId="{D5D84156-C91C-41D3-9FA6-2AFB61FF8332}">
      <dgm:prSet/>
      <dgm:spPr/>
      <dgm:t>
        <a:bodyPr/>
        <a:lstStyle/>
        <a:p>
          <a:r>
            <a:rPr lang="en-GB"/>
            <a:t>Experiments </a:t>
          </a:r>
          <a:endParaRPr lang="en-US"/>
        </a:p>
      </dgm:t>
    </dgm:pt>
    <dgm:pt modelId="{FBB63971-3F41-45DC-A6F4-C559262ECD14}" type="parTrans" cxnId="{1021F849-0C4E-42B3-9081-73005E528460}">
      <dgm:prSet/>
      <dgm:spPr/>
      <dgm:t>
        <a:bodyPr/>
        <a:lstStyle/>
        <a:p>
          <a:endParaRPr lang="en-US"/>
        </a:p>
      </dgm:t>
    </dgm:pt>
    <dgm:pt modelId="{5C218F8B-466A-43FA-8AFD-FC28276D3C9A}" type="sibTrans" cxnId="{1021F849-0C4E-42B3-9081-73005E528460}">
      <dgm:prSet/>
      <dgm:spPr/>
      <dgm:t>
        <a:bodyPr/>
        <a:lstStyle/>
        <a:p>
          <a:endParaRPr lang="en-US"/>
        </a:p>
      </dgm:t>
    </dgm:pt>
    <dgm:pt modelId="{1EB83ABE-AC82-4ACB-A902-EE76192D61DD}">
      <dgm:prSet/>
      <dgm:spPr/>
      <dgm:t>
        <a:bodyPr/>
        <a:lstStyle/>
        <a:p>
          <a:r>
            <a:rPr lang="en-GB"/>
            <a:t>Secondary data analysis </a:t>
          </a:r>
          <a:endParaRPr lang="en-US"/>
        </a:p>
      </dgm:t>
    </dgm:pt>
    <dgm:pt modelId="{736A5DF9-C2FD-4A57-B72A-A9E0A4268DA4}" type="parTrans" cxnId="{5BB63335-F680-4923-B47C-6DA93C420DCB}">
      <dgm:prSet/>
      <dgm:spPr/>
      <dgm:t>
        <a:bodyPr/>
        <a:lstStyle/>
        <a:p>
          <a:endParaRPr lang="en-US"/>
        </a:p>
      </dgm:t>
    </dgm:pt>
    <dgm:pt modelId="{696B9EF9-FF39-40B4-BB8F-185039920CE1}" type="sibTrans" cxnId="{5BB63335-F680-4923-B47C-6DA93C420DCB}">
      <dgm:prSet/>
      <dgm:spPr/>
      <dgm:t>
        <a:bodyPr/>
        <a:lstStyle/>
        <a:p>
          <a:endParaRPr lang="en-US"/>
        </a:p>
      </dgm:t>
    </dgm:pt>
    <dgm:pt modelId="{6144A18F-D965-4916-9E58-F12A399E7264}">
      <dgm:prSet/>
      <dgm:spPr/>
      <dgm:t>
        <a:bodyPr/>
        <a:lstStyle/>
        <a:p>
          <a:r>
            <a:rPr lang="en-GB"/>
            <a:t>Mixed methods </a:t>
          </a:r>
          <a:endParaRPr lang="en-US"/>
        </a:p>
      </dgm:t>
    </dgm:pt>
    <dgm:pt modelId="{30971495-5DDB-4FC5-AE29-525CA50F846F}" type="parTrans" cxnId="{9772EFC5-F43C-4CBD-9366-AD9AD5637BE0}">
      <dgm:prSet/>
      <dgm:spPr/>
      <dgm:t>
        <a:bodyPr/>
        <a:lstStyle/>
        <a:p>
          <a:endParaRPr lang="en-US"/>
        </a:p>
      </dgm:t>
    </dgm:pt>
    <dgm:pt modelId="{6DCD2D84-C1BC-4A0F-9527-BEAAB388918B}" type="sibTrans" cxnId="{9772EFC5-F43C-4CBD-9366-AD9AD5637BE0}">
      <dgm:prSet/>
      <dgm:spPr/>
      <dgm:t>
        <a:bodyPr/>
        <a:lstStyle/>
        <a:p>
          <a:endParaRPr lang="en-US"/>
        </a:p>
      </dgm:t>
    </dgm:pt>
    <dgm:pt modelId="{9F1745E9-CA0C-4A57-8918-AB6FA8A11EFD}" type="pres">
      <dgm:prSet presAssocID="{042FAC03-0D15-44C8-AA9A-0270E3024A79}" presName="vert0" presStyleCnt="0">
        <dgm:presLayoutVars>
          <dgm:dir/>
          <dgm:animOne val="branch"/>
          <dgm:animLvl val="lvl"/>
        </dgm:presLayoutVars>
      </dgm:prSet>
      <dgm:spPr/>
    </dgm:pt>
    <dgm:pt modelId="{3363C813-4C93-43A1-AFD7-F0B72E2070B8}" type="pres">
      <dgm:prSet presAssocID="{9CADEA69-ED55-4F8A-8959-AFD6A2E87A6E}" presName="thickLine" presStyleLbl="alignNode1" presStyleIdx="0" presStyleCnt="1"/>
      <dgm:spPr/>
    </dgm:pt>
    <dgm:pt modelId="{A98B79BA-C05D-4CC5-BA55-6AE822E122A4}" type="pres">
      <dgm:prSet presAssocID="{9CADEA69-ED55-4F8A-8959-AFD6A2E87A6E}" presName="horz1" presStyleCnt="0"/>
      <dgm:spPr/>
    </dgm:pt>
    <dgm:pt modelId="{7E6DDD5E-CD6C-4EC6-B3D7-74643A3CF9B7}" type="pres">
      <dgm:prSet presAssocID="{9CADEA69-ED55-4F8A-8959-AFD6A2E87A6E}" presName="tx1" presStyleLbl="revTx" presStyleIdx="0" presStyleCnt="8"/>
      <dgm:spPr/>
    </dgm:pt>
    <dgm:pt modelId="{0FA3DBF7-EE21-4BAC-9A7F-A9B41B88482A}" type="pres">
      <dgm:prSet presAssocID="{9CADEA69-ED55-4F8A-8959-AFD6A2E87A6E}" presName="vert1" presStyleCnt="0"/>
      <dgm:spPr/>
    </dgm:pt>
    <dgm:pt modelId="{AA464080-D917-4C74-ACF1-685130F91494}" type="pres">
      <dgm:prSet presAssocID="{36DB355E-FAFA-42E1-A477-3277F876BB1B}" presName="vertSpace2a" presStyleCnt="0"/>
      <dgm:spPr/>
    </dgm:pt>
    <dgm:pt modelId="{E9983B2B-3F3D-407F-8510-370A5EC92F20}" type="pres">
      <dgm:prSet presAssocID="{36DB355E-FAFA-42E1-A477-3277F876BB1B}" presName="horz2" presStyleCnt="0"/>
      <dgm:spPr/>
    </dgm:pt>
    <dgm:pt modelId="{07DE0D9D-C5F6-4228-B828-503531C787C3}" type="pres">
      <dgm:prSet presAssocID="{36DB355E-FAFA-42E1-A477-3277F876BB1B}" presName="horzSpace2" presStyleCnt="0"/>
      <dgm:spPr/>
    </dgm:pt>
    <dgm:pt modelId="{FE97ED32-59DF-41A6-97A7-DE40985CF22A}" type="pres">
      <dgm:prSet presAssocID="{36DB355E-FAFA-42E1-A477-3277F876BB1B}" presName="tx2" presStyleLbl="revTx" presStyleIdx="1" presStyleCnt="8"/>
      <dgm:spPr/>
    </dgm:pt>
    <dgm:pt modelId="{3CB6E465-2241-43E8-BD65-D5797CC0ED4D}" type="pres">
      <dgm:prSet presAssocID="{36DB355E-FAFA-42E1-A477-3277F876BB1B}" presName="vert2" presStyleCnt="0"/>
      <dgm:spPr/>
    </dgm:pt>
    <dgm:pt modelId="{062A92CE-936A-4DA4-BFEE-758DA3D6AEDD}" type="pres">
      <dgm:prSet presAssocID="{36DB355E-FAFA-42E1-A477-3277F876BB1B}" presName="thinLine2b" presStyleLbl="callout" presStyleIdx="0" presStyleCnt="7"/>
      <dgm:spPr/>
    </dgm:pt>
    <dgm:pt modelId="{B4F5A086-D1EB-4843-8874-79416A203FBF}" type="pres">
      <dgm:prSet presAssocID="{36DB355E-FAFA-42E1-A477-3277F876BB1B}" presName="vertSpace2b" presStyleCnt="0"/>
      <dgm:spPr/>
    </dgm:pt>
    <dgm:pt modelId="{E0371911-A8E6-49AD-A0EE-429113576240}" type="pres">
      <dgm:prSet presAssocID="{AAE85A07-4B2D-4527-9C39-EB0338ADCB82}" presName="horz2" presStyleCnt="0"/>
      <dgm:spPr/>
    </dgm:pt>
    <dgm:pt modelId="{80295536-B621-4D74-9FF0-BCF3A5D95D48}" type="pres">
      <dgm:prSet presAssocID="{AAE85A07-4B2D-4527-9C39-EB0338ADCB82}" presName="horzSpace2" presStyleCnt="0"/>
      <dgm:spPr/>
    </dgm:pt>
    <dgm:pt modelId="{1CE7E610-2DAD-4F3F-BF16-A210220FC932}" type="pres">
      <dgm:prSet presAssocID="{AAE85A07-4B2D-4527-9C39-EB0338ADCB82}" presName="tx2" presStyleLbl="revTx" presStyleIdx="2" presStyleCnt="8"/>
      <dgm:spPr/>
    </dgm:pt>
    <dgm:pt modelId="{63878EA9-77AE-4337-81C1-D8B7920BAE70}" type="pres">
      <dgm:prSet presAssocID="{AAE85A07-4B2D-4527-9C39-EB0338ADCB82}" presName="vert2" presStyleCnt="0"/>
      <dgm:spPr/>
    </dgm:pt>
    <dgm:pt modelId="{AE324D27-5FB0-4A86-9F60-EE03DE21CC3C}" type="pres">
      <dgm:prSet presAssocID="{AAE85A07-4B2D-4527-9C39-EB0338ADCB82}" presName="thinLine2b" presStyleLbl="callout" presStyleIdx="1" presStyleCnt="7"/>
      <dgm:spPr/>
    </dgm:pt>
    <dgm:pt modelId="{844C815C-93BF-4B75-A36E-16C25A9E2B80}" type="pres">
      <dgm:prSet presAssocID="{AAE85A07-4B2D-4527-9C39-EB0338ADCB82}" presName="vertSpace2b" presStyleCnt="0"/>
      <dgm:spPr/>
    </dgm:pt>
    <dgm:pt modelId="{9AE2E589-4801-4537-B7B0-878840604C5D}" type="pres">
      <dgm:prSet presAssocID="{7567FEFD-0BF6-45E0-AC4A-B8C93704CD6E}" presName="horz2" presStyleCnt="0"/>
      <dgm:spPr/>
    </dgm:pt>
    <dgm:pt modelId="{968E423A-8D30-42DC-AEA4-550072B58CE3}" type="pres">
      <dgm:prSet presAssocID="{7567FEFD-0BF6-45E0-AC4A-B8C93704CD6E}" presName="horzSpace2" presStyleCnt="0"/>
      <dgm:spPr/>
    </dgm:pt>
    <dgm:pt modelId="{E5E29963-4245-459D-9492-40ACF69EACD1}" type="pres">
      <dgm:prSet presAssocID="{7567FEFD-0BF6-45E0-AC4A-B8C93704CD6E}" presName="tx2" presStyleLbl="revTx" presStyleIdx="3" presStyleCnt="8"/>
      <dgm:spPr/>
    </dgm:pt>
    <dgm:pt modelId="{0E8256ED-FC28-4FA5-9DEE-1363CE71CEE9}" type="pres">
      <dgm:prSet presAssocID="{7567FEFD-0BF6-45E0-AC4A-B8C93704CD6E}" presName="vert2" presStyleCnt="0"/>
      <dgm:spPr/>
    </dgm:pt>
    <dgm:pt modelId="{B8EC3554-2279-40BA-B9DF-1B4ED9E0A781}" type="pres">
      <dgm:prSet presAssocID="{7567FEFD-0BF6-45E0-AC4A-B8C93704CD6E}" presName="thinLine2b" presStyleLbl="callout" presStyleIdx="2" presStyleCnt="7"/>
      <dgm:spPr/>
    </dgm:pt>
    <dgm:pt modelId="{62180378-4625-43F8-918A-20C1CE36034C}" type="pres">
      <dgm:prSet presAssocID="{7567FEFD-0BF6-45E0-AC4A-B8C93704CD6E}" presName="vertSpace2b" presStyleCnt="0"/>
      <dgm:spPr/>
    </dgm:pt>
    <dgm:pt modelId="{9D06B4FD-EE27-4570-A283-A68E614B01E4}" type="pres">
      <dgm:prSet presAssocID="{0FEC3242-7143-404E-9953-555BE9C4D578}" presName="horz2" presStyleCnt="0"/>
      <dgm:spPr/>
    </dgm:pt>
    <dgm:pt modelId="{4C8F88F1-978A-4214-8C9E-36C61DF1D1B7}" type="pres">
      <dgm:prSet presAssocID="{0FEC3242-7143-404E-9953-555BE9C4D578}" presName="horzSpace2" presStyleCnt="0"/>
      <dgm:spPr/>
    </dgm:pt>
    <dgm:pt modelId="{2483803D-11A8-4D49-A9C8-749818413F17}" type="pres">
      <dgm:prSet presAssocID="{0FEC3242-7143-404E-9953-555BE9C4D578}" presName="tx2" presStyleLbl="revTx" presStyleIdx="4" presStyleCnt="8"/>
      <dgm:spPr/>
    </dgm:pt>
    <dgm:pt modelId="{4CE6E78C-B4F6-42CB-A2A3-8478C02E97CF}" type="pres">
      <dgm:prSet presAssocID="{0FEC3242-7143-404E-9953-555BE9C4D578}" presName="vert2" presStyleCnt="0"/>
      <dgm:spPr/>
    </dgm:pt>
    <dgm:pt modelId="{8840F877-10B7-43D9-BF6A-A2191FBFE2A2}" type="pres">
      <dgm:prSet presAssocID="{0FEC3242-7143-404E-9953-555BE9C4D578}" presName="thinLine2b" presStyleLbl="callout" presStyleIdx="3" presStyleCnt="7"/>
      <dgm:spPr/>
    </dgm:pt>
    <dgm:pt modelId="{D6D5CB94-0D93-4D4E-9848-123ADC35E7E7}" type="pres">
      <dgm:prSet presAssocID="{0FEC3242-7143-404E-9953-555BE9C4D578}" presName="vertSpace2b" presStyleCnt="0"/>
      <dgm:spPr/>
    </dgm:pt>
    <dgm:pt modelId="{7C835048-6F3B-48F1-B628-D9F924897787}" type="pres">
      <dgm:prSet presAssocID="{D5D84156-C91C-41D3-9FA6-2AFB61FF8332}" presName="horz2" presStyleCnt="0"/>
      <dgm:spPr/>
    </dgm:pt>
    <dgm:pt modelId="{C8CE6277-20BC-47F9-934D-41672F52DC57}" type="pres">
      <dgm:prSet presAssocID="{D5D84156-C91C-41D3-9FA6-2AFB61FF8332}" presName="horzSpace2" presStyleCnt="0"/>
      <dgm:spPr/>
    </dgm:pt>
    <dgm:pt modelId="{DA7CAFE3-DC88-4237-9C55-63CF18D0779E}" type="pres">
      <dgm:prSet presAssocID="{D5D84156-C91C-41D3-9FA6-2AFB61FF8332}" presName="tx2" presStyleLbl="revTx" presStyleIdx="5" presStyleCnt="8"/>
      <dgm:spPr/>
    </dgm:pt>
    <dgm:pt modelId="{BB4F114E-AE40-4DFB-A9DA-020518DC86A5}" type="pres">
      <dgm:prSet presAssocID="{D5D84156-C91C-41D3-9FA6-2AFB61FF8332}" presName="vert2" presStyleCnt="0"/>
      <dgm:spPr/>
    </dgm:pt>
    <dgm:pt modelId="{EB49A1E0-A404-4A17-B633-C085B8399114}" type="pres">
      <dgm:prSet presAssocID="{D5D84156-C91C-41D3-9FA6-2AFB61FF8332}" presName="thinLine2b" presStyleLbl="callout" presStyleIdx="4" presStyleCnt="7"/>
      <dgm:spPr/>
    </dgm:pt>
    <dgm:pt modelId="{BB364021-2A3A-4DA6-B587-7C630F5E6583}" type="pres">
      <dgm:prSet presAssocID="{D5D84156-C91C-41D3-9FA6-2AFB61FF8332}" presName="vertSpace2b" presStyleCnt="0"/>
      <dgm:spPr/>
    </dgm:pt>
    <dgm:pt modelId="{300F2BE6-DF99-46C9-8868-D3EE458502CA}" type="pres">
      <dgm:prSet presAssocID="{1EB83ABE-AC82-4ACB-A902-EE76192D61DD}" presName="horz2" presStyleCnt="0"/>
      <dgm:spPr/>
    </dgm:pt>
    <dgm:pt modelId="{517E9D2A-1622-4D74-BBC8-3E60A96BF23A}" type="pres">
      <dgm:prSet presAssocID="{1EB83ABE-AC82-4ACB-A902-EE76192D61DD}" presName="horzSpace2" presStyleCnt="0"/>
      <dgm:spPr/>
    </dgm:pt>
    <dgm:pt modelId="{CF752AA1-94BB-49F6-B635-63C8E9599405}" type="pres">
      <dgm:prSet presAssocID="{1EB83ABE-AC82-4ACB-A902-EE76192D61DD}" presName="tx2" presStyleLbl="revTx" presStyleIdx="6" presStyleCnt="8"/>
      <dgm:spPr/>
    </dgm:pt>
    <dgm:pt modelId="{D3B3F5E4-19D2-463A-AC94-FA0F00D0D7D1}" type="pres">
      <dgm:prSet presAssocID="{1EB83ABE-AC82-4ACB-A902-EE76192D61DD}" presName="vert2" presStyleCnt="0"/>
      <dgm:spPr/>
    </dgm:pt>
    <dgm:pt modelId="{B0266623-0BFE-47E8-93EB-98395521FECF}" type="pres">
      <dgm:prSet presAssocID="{1EB83ABE-AC82-4ACB-A902-EE76192D61DD}" presName="thinLine2b" presStyleLbl="callout" presStyleIdx="5" presStyleCnt="7"/>
      <dgm:spPr/>
    </dgm:pt>
    <dgm:pt modelId="{EEEDE1D8-B371-4394-B71D-55E10D3730F1}" type="pres">
      <dgm:prSet presAssocID="{1EB83ABE-AC82-4ACB-A902-EE76192D61DD}" presName="vertSpace2b" presStyleCnt="0"/>
      <dgm:spPr/>
    </dgm:pt>
    <dgm:pt modelId="{6FF7CF80-2867-4064-9870-A5B0844DD106}" type="pres">
      <dgm:prSet presAssocID="{6144A18F-D965-4916-9E58-F12A399E7264}" presName="horz2" presStyleCnt="0"/>
      <dgm:spPr/>
    </dgm:pt>
    <dgm:pt modelId="{A3C44A24-40FB-4A42-85F3-50235B08A88B}" type="pres">
      <dgm:prSet presAssocID="{6144A18F-D965-4916-9E58-F12A399E7264}" presName="horzSpace2" presStyleCnt="0"/>
      <dgm:spPr/>
    </dgm:pt>
    <dgm:pt modelId="{B6430A14-B131-40B4-BD9F-ABAC62D8F52A}" type="pres">
      <dgm:prSet presAssocID="{6144A18F-D965-4916-9E58-F12A399E7264}" presName="tx2" presStyleLbl="revTx" presStyleIdx="7" presStyleCnt="8"/>
      <dgm:spPr/>
    </dgm:pt>
    <dgm:pt modelId="{AB6F3F3D-BCD6-4020-A55A-97DE325807C1}" type="pres">
      <dgm:prSet presAssocID="{6144A18F-D965-4916-9E58-F12A399E7264}" presName="vert2" presStyleCnt="0"/>
      <dgm:spPr/>
    </dgm:pt>
    <dgm:pt modelId="{95A6204E-80AF-4051-BDB4-009F847F92EB}" type="pres">
      <dgm:prSet presAssocID="{6144A18F-D965-4916-9E58-F12A399E7264}" presName="thinLine2b" presStyleLbl="callout" presStyleIdx="6" presStyleCnt="7"/>
      <dgm:spPr/>
    </dgm:pt>
    <dgm:pt modelId="{C3DEC1EE-CD46-40FF-9147-34F303FDA003}" type="pres">
      <dgm:prSet presAssocID="{6144A18F-D965-4916-9E58-F12A399E7264}" presName="vertSpace2b" presStyleCnt="0"/>
      <dgm:spPr/>
    </dgm:pt>
  </dgm:ptLst>
  <dgm:cxnLst>
    <dgm:cxn modelId="{30C35A11-4039-4E8C-8FC7-1F8B737969F2}" type="presOf" srcId="{7567FEFD-0BF6-45E0-AC4A-B8C93704CD6E}" destId="{E5E29963-4245-459D-9492-40ACF69EACD1}" srcOrd="0" destOrd="0" presId="urn:microsoft.com/office/officeart/2008/layout/LinedList"/>
    <dgm:cxn modelId="{B409D613-89CE-43A4-8DC0-901AEEF99056}" srcId="{9CADEA69-ED55-4F8A-8959-AFD6A2E87A6E}" destId="{36DB355E-FAFA-42E1-A477-3277F876BB1B}" srcOrd="0" destOrd="0" parTransId="{4EB07A36-814E-4A14-8B13-4F1665D3FC5A}" sibTransId="{8B521BE3-B4B5-4ED5-B06D-36E5C9B08403}"/>
    <dgm:cxn modelId="{A4EC261A-C5A4-44B5-BE82-DB3326CB653E}" type="presOf" srcId="{042FAC03-0D15-44C8-AA9A-0270E3024A79}" destId="{9F1745E9-CA0C-4A57-8918-AB6FA8A11EFD}" srcOrd="0" destOrd="0" presId="urn:microsoft.com/office/officeart/2008/layout/LinedList"/>
    <dgm:cxn modelId="{5C8E9622-D524-4471-B759-E0B9968371C9}" type="presOf" srcId="{9CADEA69-ED55-4F8A-8959-AFD6A2E87A6E}" destId="{7E6DDD5E-CD6C-4EC6-B3D7-74643A3CF9B7}" srcOrd="0" destOrd="0" presId="urn:microsoft.com/office/officeart/2008/layout/LinedList"/>
    <dgm:cxn modelId="{5BB63335-F680-4923-B47C-6DA93C420DCB}" srcId="{9CADEA69-ED55-4F8A-8959-AFD6A2E87A6E}" destId="{1EB83ABE-AC82-4ACB-A902-EE76192D61DD}" srcOrd="5" destOrd="0" parTransId="{736A5DF9-C2FD-4A57-B72A-A9E0A4268DA4}" sibTransId="{696B9EF9-FF39-40B4-BB8F-185039920CE1}"/>
    <dgm:cxn modelId="{B6606838-A86C-4E3F-A0A5-37547D62E930}" srcId="{9CADEA69-ED55-4F8A-8959-AFD6A2E87A6E}" destId="{0FEC3242-7143-404E-9953-555BE9C4D578}" srcOrd="3" destOrd="0" parTransId="{D4CFBF39-96AF-43A2-B031-7E78132AC668}" sibTransId="{68386D31-18AD-4DB9-A5FC-0969BF187BB7}"/>
    <dgm:cxn modelId="{B8A8B045-9423-4C9A-AF1E-FB6A06235412}" type="presOf" srcId="{1EB83ABE-AC82-4ACB-A902-EE76192D61DD}" destId="{CF752AA1-94BB-49F6-B635-63C8E9599405}" srcOrd="0" destOrd="0" presId="urn:microsoft.com/office/officeart/2008/layout/LinedList"/>
    <dgm:cxn modelId="{9F96AD67-7F87-495A-9C99-1E16EE38CECE}" type="presOf" srcId="{0FEC3242-7143-404E-9953-555BE9C4D578}" destId="{2483803D-11A8-4D49-A9C8-749818413F17}" srcOrd="0" destOrd="0" presId="urn:microsoft.com/office/officeart/2008/layout/LinedList"/>
    <dgm:cxn modelId="{1021F849-0C4E-42B3-9081-73005E528460}" srcId="{9CADEA69-ED55-4F8A-8959-AFD6A2E87A6E}" destId="{D5D84156-C91C-41D3-9FA6-2AFB61FF8332}" srcOrd="4" destOrd="0" parTransId="{FBB63971-3F41-45DC-A6F4-C559262ECD14}" sibTransId="{5C218F8B-466A-43FA-8AFD-FC28276D3C9A}"/>
    <dgm:cxn modelId="{BC3C196B-17E2-4EE9-84D9-C66DC6D6BE72}" srcId="{9CADEA69-ED55-4F8A-8959-AFD6A2E87A6E}" destId="{AAE85A07-4B2D-4527-9C39-EB0338ADCB82}" srcOrd="1" destOrd="0" parTransId="{6E867ADF-EC3C-4F3C-9748-01130B8FAF57}" sibTransId="{B1AA38A5-EB94-4024-9488-6A5EFA90C596}"/>
    <dgm:cxn modelId="{E67AC459-B23A-483E-853F-52B8A5B1636E}" type="presOf" srcId="{AAE85A07-4B2D-4527-9C39-EB0338ADCB82}" destId="{1CE7E610-2DAD-4F3F-BF16-A210220FC932}" srcOrd="0" destOrd="0" presId="urn:microsoft.com/office/officeart/2008/layout/LinedList"/>
    <dgm:cxn modelId="{095C3D7A-B435-49F5-82D7-100330E325D9}" srcId="{9CADEA69-ED55-4F8A-8959-AFD6A2E87A6E}" destId="{7567FEFD-0BF6-45E0-AC4A-B8C93704CD6E}" srcOrd="2" destOrd="0" parTransId="{298D7255-A51C-4DAA-9406-47E22A4AE676}" sibTransId="{C80B102C-9A13-4AD1-B9C1-002ADBFBC4ED}"/>
    <dgm:cxn modelId="{EC79AAA2-0F92-45A9-8729-F135240E3E44}" type="presOf" srcId="{36DB355E-FAFA-42E1-A477-3277F876BB1B}" destId="{FE97ED32-59DF-41A6-97A7-DE40985CF22A}" srcOrd="0" destOrd="0" presId="urn:microsoft.com/office/officeart/2008/layout/LinedList"/>
    <dgm:cxn modelId="{9772EFC5-F43C-4CBD-9366-AD9AD5637BE0}" srcId="{9CADEA69-ED55-4F8A-8959-AFD6A2E87A6E}" destId="{6144A18F-D965-4916-9E58-F12A399E7264}" srcOrd="6" destOrd="0" parTransId="{30971495-5DDB-4FC5-AE29-525CA50F846F}" sibTransId="{6DCD2D84-C1BC-4A0F-9527-BEAAB388918B}"/>
    <dgm:cxn modelId="{893038D9-7245-4034-9865-75F52245DFFB}" type="presOf" srcId="{D5D84156-C91C-41D3-9FA6-2AFB61FF8332}" destId="{DA7CAFE3-DC88-4237-9C55-63CF18D0779E}" srcOrd="0" destOrd="0" presId="urn:microsoft.com/office/officeart/2008/layout/LinedList"/>
    <dgm:cxn modelId="{EDA27EE8-77A4-4AD3-A3C9-445075428416}" srcId="{042FAC03-0D15-44C8-AA9A-0270E3024A79}" destId="{9CADEA69-ED55-4F8A-8959-AFD6A2E87A6E}" srcOrd="0" destOrd="0" parTransId="{6AACBE7B-FF9E-4A06-AB15-70AF57EE7406}" sibTransId="{A2032DA1-EBDC-40B0-B83B-74AAAA7E517D}"/>
    <dgm:cxn modelId="{4BA61DFC-A626-4AFF-8871-2AA510C7B240}" type="presOf" srcId="{6144A18F-D965-4916-9E58-F12A399E7264}" destId="{B6430A14-B131-40B4-BD9F-ABAC62D8F52A}" srcOrd="0" destOrd="0" presId="urn:microsoft.com/office/officeart/2008/layout/LinedList"/>
    <dgm:cxn modelId="{558E9532-27AF-4359-AB58-4193B26FB0AA}" type="presParOf" srcId="{9F1745E9-CA0C-4A57-8918-AB6FA8A11EFD}" destId="{3363C813-4C93-43A1-AFD7-F0B72E2070B8}" srcOrd="0" destOrd="0" presId="urn:microsoft.com/office/officeart/2008/layout/LinedList"/>
    <dgm:cxn modelId="{88EA019D-6458-4358-8BC1-8B70AADEE52D}" type="presParOf" srcId="{9F1745E9-CA0C-4A57-8918-AB6FA8A11EFD}" destId="{A98B79BA-C05D-4CC5-BA55-6AE822E122A4}" srcOrd="1" destOrd="0" presId="urn:microsoft.com/office/officeart/2008/layout/LinedList"/>
    <dgm:cxn modelId="{6C19BF39-DE1F-4C8D-B5BF-9FB166B3BC9A}" type="presParOf" srcId="{A98B79BA-C05D-4CC5-BA55-6AE822E122A4}" destId="{7E6DDD5E-CD6C-4EC6-B3D7-74643A3CF9B7}" srcOrd="0" destOrd="0" presId="urn:microsoft.com/office/officeart/2008/layout/LinedList"/>
    <dgm:cxn modelId="{777706B7-23DC-42C5-BEF8-5A7B21626C09}" type="presParOf" srcId="{A98B79BA-C05D-4CC5-BA55-6AE822E122A4}" destId="{0FA3DBF7-EE21-4BAC-9A7F-A9B41B88482A}" srcOrd="1" destOrd="0" presId="urn:microsoft.com/office/officeart/2008/layout/LinedList"/>
    <dgm:cxn modelId="{A05B3722-0F22-48D9-A40A-B9EDA3D05E99}" type="presParOf" srcId="{0FA3DBF7-EE21-4BAC-9A7F-A9B41B88482A}" destId="{AA464080-D917-4C74-ACF1-685130F91494}" srcOrd="0" destOrd="0" presId="urn:microsoft.com/office/officeart/2008/layout/LinedList"/>
    <dgm:cxn modelId="{2C079D25-A290-4F11-B94B-8EB397BAADBA}" type="presParOf" srcId="{0FA3DBF7-EE21-4BAC-9A7F-A9B41B88482A}" destId="{E9983B2B-3F3D-407F-8510-370A5EC92F20}" srcOrd="1" destOrd="0" presId="urn:microsoft.com/office/officeart/2008/layout/LinedList"/>
    <dgm:cxn modelId="{398B90E1-7911-4C6C-8226-430F672619B1}" type="presParOf" srcId="{E9983B2B-3F3D-407F-8510-370A5EC92F20}" destId="{07DE0D9D-C5F6-4228-B828-503531C787C3}" srcOrd="0" destOrd="0" presId="urn:microsoft.com/office/officeart/2008/layout/LinedList"/>
    <dgm:cxn modelId="{BBA3A143-330F-4D39-82F0-491BD313D269}" type="presParOf" srcId="{E9983B2B-3F3D-407F-8510-370A5EC92F20}" destId="{FE97ED32-59DF-41A6-97A7-DE40985CF22A}" srcOrd="1" destOrd="0" presId="urn:microsoft.com/office/officeart/2008/layout/LinedList"/>
    <dgm:cxn modelId="{38277424-96F1-47A2-8147-4F84663922B9}" type="presParOf" srcId="{E9983B2B-3F3D-407F-8510-370A5EC92F20}" destId="{3CB6E465-2241-43E8-BD65-D5797CC0ED4D}" srcOrd="2" destOrd="0" presId="urn:microsoft.com/office/officeart/2008/layout/LinedList"/>
    <dgm:cxn modelId="{F552B2C0-8DFA-47A6-ABD5-76B92D3912BC}" type="presParOf" srcId="{0FA3DBF7-EE21-4BAC-9A7F-A9B41B88482A}" destId="{062A92CE-936A-4DA4-BFEE-758DA3D6AEDD}" srcOrd="2" destOrd="0" presId="urn:microsoft.com/office/officeart/2008/layout/LinedList"/>
    <dgm:cxn modelId="{2E229BA4-43E1-4D90-8A59-A4F801104534}" type="presParOf" srcId="{0FA3DBF7-EE21-4BAC-9A7F-A9B41B88482A}" destId="{B4F5A086-D1EB-4843-8874-79416A203FBF}" srcOrd="3" destOrd="0" presId="urn:microsoft.com/office/officeart/2008/layout/LinedList"/>
    <dgm:cxn modelId="{14B8476A-AFBC-49BB-99A0-545681A1BF79}" type="presParOf" srcId="{0FA3DBF7-EE21-4BAC-9A7F-A9B41B88482A}" destId="{E0371911-A8E6-49AD-A0EE-429113576240}" srcOrd="4" destOrd="0" presId="urn:microsoft.com/office/officeart/2008/layout/LinedList"/>
    <dgm:cxn modelId="{8D0B36B3-6FC1-48B8-8230-E3E5F3D6289C}" type="presParOf" srcId="{E0371911-A8E6-49AD-A0EE-429113576240}" destId="{80295536-B621-4D74-9FF0-BCF3A5D95D48}" srcOrd="0" destOrd="0" presId="urn:microsoft.com/office/officeart/2008/layout/LinedList"/>
    <dgm:cxn modelId="{75102D6D-35E3-44A0-A310-5A50CC1F27F6}" type="presParOf" srcId="{E0371911-A8E6-49AD-A0EE-429113576240}" destId="{1CE7E610-2DAD-4F3F-BF16-A210220FC932}" srcOrd="1" destOrd="0" presId="urn:microsoft.com/office/officeart/2008/layout/LinedList"/>
    <dgm:cxn modelId="{B3930344-C6CA-47B9-B98A-8F2400CB7F0A}" type="presParOf" srcId="{E0371911-A8E6-49AD-A0EE-429113576240}" destId="{63878EA9-77AE-4337-81C1-D8B7920BAE70}" srcOrd="2" destOrd="0" presId="urn:microsoft.com/office/officeart/2008/layout/LinedList"/>
    <dgm:cxn modelId="{FF7980F3-11AD-40EB-B83C-0C43A44DD91C}" type="presParOf" srcId="{0FA3DBF7-EE21-4BAC-9A7F-A9B41B88482A}" destId="{AE324D27-5FB0-4A86-9F60-EE03DE21CC3C}" srcOrd="5" destOrd="0" presId="urn:microsoft.com/office/officeart/2008/layout/LinedList"/>
    <dgm:cxn modelId="{30F75B36-5E6F-40D7-B038-9B8CB9D82F6E}" type="presParOf" srcId="{0FA3DBF7-EE21-4BAC-9A7F-A9B41B88482A}" destId="{844C815C-93BF-4B75-A36E-16C25A9E2B80}" srcOrd="6" destOrd="0" presId="urn:microsoft.com/office/officeart/2008/layout/LinedList"/>
    <dgm:cxn modelId="{C8C169B4-B121-42E8-8408-B7B71243BA3F}" type="presParOf" srcId="{0FA3DBF7-EE21-4BAC-9A7F-A9B41B88482A}" destId="{9AE2E589-4801-4537-B7B0-878840604C5D}" srcOrd="7" destOrd="0" presId="urn:microsoft.com/office/officeart/2008/layout/LinedList"/>
    <dgm:cxn modelId="{13B1D60C-E957-4A30-9F16-09BEBB94083D}" type="presParOf" srcId="{9AE2E589-4801-4537-B7B0-878840604C5D}" destId="{968E423A-8D30-42DC-AEA4-550072B58CE3}" srcOrd="0" destOrd="0" presId="urn:microsoft.com/office/officeart/2008/layout/LinedList"/>
    <dgm:cxn modelId="{43B256BB-4E4C-45C9-927A-4BC4BDE6FBC0}" type="presParOf" srcId="{9AE2E589-4801-4537-B7B0-878840604C5D}" destId="{E5E29963-4245-459D-9492-40ACF69EACD1}" srcOrd="1" destOrd="0" presId="urn:microsoft.com/office/officeart/2008/layout/LinedList"/>
    <dgm:cxn modelId="{7EA9EA44-686B-4B94-AD9F-3357E691596D}" type="presParOf" srcId="{9AE2E589-4801-4537-B7B0-878840604C5D}" destId="{0E8256ED-FC28-4FA5-9DEE-1363CE71CEE9}" srcOrd="2" destOrd="0" presId="urn:microsoft.com/office/officeart/2008/layout/LinedList"/>
    <dgm:cxn modelId="{D4BCD8CA-F7BE-4DA8-9C54-6B7D1F56928A}" type="presParOf" srcId="{0FA3DBF7-EE21-4BAC-9A7F-A9B41B88482A}" destId="{B8EC3554-2279-40BA-B9DF-1B4ED9E0A781}" srcOrd="8" destOrd="0" presId="urn:microsoft.com/office/officeart/2008/layout/LinedList"/>
    <dgm:cxn modelId="{3A29B846-4E0E-4731-8640-938069E7C186}" type="presParOf" srcId="{0FA3DBF7-EE21-4BAC-9A7F-A9B41B88482A}" destId="{62180378-4625-43F8-918A-20C1CE36034C}" srcOrd="9" destOrd="0" presId="urn:microsoft.com/office/officeart/2008/layout/LinedList"/>
    <dgm:cxn modelId="{246FBEE3-B374-4B3D-9A66-DA97B9D82017}" type="presParOf" srcId="{0FA3DBF7-EE21-4BAC-9A7F-A9B41B88482A}" destId="{9D06B4FD-EE27-4570-A283-A68E614B01E4}" srcOrd="10" destOrd="0" presId="urn:microsoft.com/office/officeart/2008/layout/LinedList"/>
    <dgm:cxn modelId="{E5238B78-55CA-471C-A036-07320B9434D8}" type="presParOf" srcId="{9D06B4FD-EE27-4570-A283-A68E614B01E4}" destId="{4C8F88F1-978A-4214-8C9E-36C61DF1D1B7}" srcOrd="0" destOrd="0" presId="urn:microsoft.com/office/officeart/2008/layout/LinedList"/>
    <dgm:cxn modelId="{2CE59F2B-627E-4D67-904C-F864F85502F5}" type="presParOf" srcId="{9D06B4FD-EE27-4570-A283-A68E614B01E4}" destId="{2483803D-11A8-4D49-A9C8-749818413F17}" srcOrd="1" destOrd="0" presId="urn:microsoft.com/office/officeart/2008/layout/LinedList"/>
    <dgm:cxn modelId="{33E393C2-607B-4584-BE78-428EBBD469A1}" type="presParOf" srcId="{9D06B4FD-EE27-4570-A283-A68E614B01E4}" destId="{4CE6E78C-B4F6-42CB-A2A3-8478C02E97CF}" srcOrd="2" destOrd="0" presId="urn:microsoft.com/office/officeart/2008/layout/LinedList"/>
    <dgm:cxn modelId="{D40B6B35-AF97-46E8-AA8F-43B79254E683}" type="presParOf" srcId="{0FA3DBF7-EE21-4BAC-9A7F-A9B41B88482A}" destId="{8840F877-10B7-43D9-BF6A-A2191FBFE2A2}" srcOrd="11" destOrd="0" presId="urn:microsoft.com/office/officeart/2008/layout/LinedList"/>
    <dgm:cxn modelId="{976AC2A7-A503-4B5E-8447-52DD4951F2D6}" type="presParOf" srcId="{0FA3DBF7-EE21-4BAC-9A7F-A9B41B88482A}" destId="{D6D5CB94-0D93-4D4E-9848-123ADC35E7E7}" srcOrd="12" destOrd="0" presId="urn:microsoft.com/office/officeart/2008/layout/LinedList"/>
    <dgm:cxn modelId="{A182EBC9-B820-44A5-9F57-8001A011213A}" type="presParOf" srcId="{0FA3DBF7-EE21-4BAC-9A7F-A9B41B88482A}" destId="{7C835048-6F3B-48F1-B628-D9F924897787}" srcOrd="13" destOrd="0" presId="urn:microsoft.com/office/officeart/2008/layout/LinedList"/>
    <dgm:cxn modelId="{9441232E-58E6-4D54-B9FF-DB28992DB5E4}" type="presParOf" srcId="{7C835048-6F3B-48F1-B628-D9F924897787}" destId="{C8CE6277-20BC-47F9-934D-41672F52DC57}" srcOrd="0" destOrd="0" presId="urn:microsoft.com/office/officeart/2008/layout/LinedList"/>
    <dgm:cxn modelId="{3D7D69EE-AEDC-48D3-AD54-2720B15011C1}" type="presParOf" srcId="{7C835048-6F3B-48F1-B628-D9F924897787}" destId="{DA7CAFE3-DC88-4237-9C55-63CF18D0779E}" srcOrd="1" destOrd="0" presId="urn:microsoft.com/office/officeart/2008/layout/LinedList"/>
    <dgm:cxn modelId="{A558834F-3D74-400B-A42E-D1B3AA26CBD1}" type="presParOf" srcId="{7C835048-6F3B-48F1-B628-D9F924897787}" destId="{BB4F114E-AE40-4DFB-A9DA-020518DC86A5}" srcOrd="2" destOrd="0" presId="urn:microsoft.com/office/officeart/2008/layout/LinedList"/>
    <dgm:cxn modelId="{C6982729-76EC-4FC4-8263-44BA2C600679}" type="presParOf" srcId="{0FA3DBF7-EE21-4BAC-9A7F-A9B41B88482A}" destId="{EB49A1E0-A404-4A17-B633-C085B8399114}" srcOrd="14" destOrd="0" presId="urn:microsoft.com/office/officeart/2008/layout/LinedList"/>
    <dgm:cxn modelId="{83185B98-D801-49D0-B30F-C47D4704361B}" type="presParOf" srcId="{0FA3DBF7-EE21-4BAC-9A7F-A9B41B88482A}" destId="{BB364021-2A3A-4DA6-B587-7C630F5E6583}" srcOrd="15" destOrd="0" presId="urn:microsoft.com/office/officeart/2008/layout/LinedList"/>
    <dgm:cxn modelId="{32E3A039-F318-46B7-BBC2-9895F95E199E}" type="presParOf" srcId="{0FA3DBF7-EE21-4BAC-9A7F-A9B41B88482A}" destId="{300F2BE6-DF99-46C9-8868-D3EE458502CA}" srcOrd="16" destOrd="0" presId="urn:microsoft.com/office/officeart/2008/layout/LinedList"/>
    <dgm:cxn modelId="{52BFD930-558D-4E99-9DBD-9E1B71E2BA54}" type="presParOf" srcId="{300F2BE6-DF99-46C9-8868-D3EE458502CA}" destId="{517E9D2A-1622-4D74-BBC8-3E60A96BF23A}" srcOrd="0" destOrd="0" presId="urn:microsoft.com/office/officeart/2008/layout/LinedList"/>
    <dgm:cxn modelId="{DB1124EF-D9CF-4028-8B20-29C56AC470CA}" type="presParOf" srcId="{300F2BE6-DF99-46C9-8868-D3EE458502CA}" destId="{CF752AA1-94BB-49F6-B635-63C8E9599405}" srcOrd="1" destOrd="0" presId="urn:microsoft.com/office/officeart/2008/layout/LinedList"/>
    <dgm:cxn modelId="{E5FE2C20-F27F-49E4-B3B4-E2C66CDFF6E8}" type="presParOf" srcId="{300F2BE6-DF99-46C9-8868-D3EE458502CA}" destId="{D3B3F5E4-19D2-463A-AC94-FA0F00D0D7D1}" srcOrd="2" destOrd="0" presId="urn:microsoft.com/office/officeart/2008/layout/LinedList"/>
    <dgm:cxn modelId="{D45FA1AE-ECD3-4E78-B23E-3E9E0264BF55}" type="presParOf" srcId="{0FA3DBF7-EE21-4BAC-9A7F-A9B41B88482A}" destId="{B0266623-0BFE-47E8-93EB-98395521FECF}" srcOrd="17" destOrd="0" presId="urn:microsoft.com/office/officeart/2008/layout/LinedList"/>
    <dgm:cxn modelId="{D9043826-5592-4CE9-AD0D-3BFA95E6AB54}" type="presParOf" srcId="{0FA3DBF7-EE21-4BAC-9A7F-A9B41B88482A}" destId="{EEEDE1D8-B371-4394-B71D-55E10D3730F1}" srcOrd="18" destOrd="0" presId="urn:microsoft.com/office/officeart/2008/layout/LinedList"/>
    <dgm:cxn modelId="{BB0A36C7-DF2B-42F4-BAF3-88C291403C3E}" type="presParOf" srcId="{0FA3DBF7-EE21-4BAC-9A7F-A9B41B88482A}" destId="{6FF7CF80-2867-4064-9870-A5B0844DD106}" srcOrd="19" destOrd="0" presId="urn:microsoft.com/office/officeart/2008/layout/LinedList"/>
    <dgm:cxn modelId="{C3AA2350-B716-4FF0-8B98-52951FC8718D}" type="presParOf" srcId="{6FF7CF80-2867-4064-9870-A5B0844DD106}" destId="{A3C44A24-40FB-4A42-85F3-50235B08A88B}" srcOrd="0" destOrd="0" presId="urn:microsoft.com/office/officeart/2008/layout/LinedList"/>
    <dgm:cxn modelId="{76054683-C048-4B8C-8F81-C513F611C29C}" type="presParOf" srcId="{6FF7CF80-2867-4064-9870-A5B0844DD106}" destId="{B6430A14-B131-40B4-BD9F-ABAC62D8F52A}" srcOrd="1" destOrd="0" presId="urn:microsoft.com/office/officeart/2008/layout/LinedList"/>
    <dgm:cxn modelId="{DD000506-9449-4C2B-B774-4498C5C574D0}" type="presParOf" srcId="{6FF7CF80-2867-4064-9870-A5B0844DD106}" destId="{AB6F3F3D-BCD6-4020-A55A-97DE325807C1}" srcOrd="2" destOrd="0" presId="urn:microsoft.com/office/officeart/2008/layout/LinedList"/>
    <dgm:cxn modelId="{DBFC2F0C-A362-438C-80FB-B6F0AB9927A4}" type="presParOf" srcId="{0FA3DBF7-EE21-4BAC-9A7F-A9B41B88482A}" destId="{95A6204E-80AF-4051-BDB4-009F847F92EB}" srcOrd="20" destOrd="0" presId="urn:microsoft.com/office/officeart/2008/layout/LinedList"/>
    <dgm:cxn modelId="{7AAF2213-8534-45E8-A5E4-B588E747E5C0}" type="presParOf" srcId="{0FA3DBF7-EE21-4BAC-9A7F-A9B41B88482A}" destId="{C3DEC1EE-CD46-40FF-9147-34F303FDA003}" srcOrd="2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91EBB6-AE6A-4C4B-AF0F-F2871957C00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99A8C67-C246-4209-9F4F-3AD8FC9055AB}">
      <dgm:prSet/>
      <dgm:spPr/>
      <dgm:t>
        <a:bodyPr/>
        <a:lstStyle/>
        <a:p>
          <a:r>
            <a:rPr lang="en-GB"/>
            <a:t>Football hooliganism </a:t>
          </a:r>
          <a:endParaRPr lang="en-US"/>
        </a:p>
      </dgm:t>
    </dgm:pt>
    <dgm:pt modelId="{66096290-DE48-4085-A1A0-D991DA5AA301}" type="parTrans" cxnId="{67DB613C-705F-428E-AC83-A295015C3CB2}">
      <dgm:prSet/>
      <dgm:spPr/>
      <dgm:t>
        <a:bodyPr/>
        <a:lstStyle/>
        <a:p>
          <a:endParaRPr lang="en-US"/>
        </a:p>
      </dgm:t>
    </dgm:pt>
    <dgm:pt modelId="{CA72402E-9D31-482F-B16C-A8C320E919AB}" type="sibTrans" cxnId="{67DB613C-705F-428E-AC83-A295015C3CB2}">
      <dgm:prSet/>
      <dgm:spPr/>
      <dgm:t>
        <a:bodyPr/>
        <a:lstStyle/>
        <a:p>
          <a:endParaRPr lang="en-US"/>
        </a:p>
      </dgm:t>
    </dgm:pt>
    <dgm:pt modelId="{1EFCF0AB-3CE4-4337-8ABB-0508874C4F5A}">
      <dgm:prSet/>
      <dgm:spPr/>
      <dgm:t>
        <a:bodyPr/>
        <a:lstStyle/>
        <a:p>
          <a:r>
            <a:rPr lang="en-GB"/>
            <a:t>War on drugs </a:t>
          </a:r>
          <a:endParaRPr lang="en-US"/>
        </a:p>
      </dgm:t>
    </dgm:pt>
    <dgm:pt modelId="{18FEA7A7-B453-4B43-9EFA-3861415D2765}" type="parTrans" cxnId="{AA70E097-D99E-4DD2-B97F-272DEC8F639B}">
      <dgm:prSet/>
      <dgm:spPr/>
      <dgm:t>
        <a:bodyPr/>
        <a:lstStyle/>
        <a:p>
          <a:endParaRPr lang="en-US"/>
        </a:p>
      </dgm:t>
    </dgm:pt>
    <dgm:pt modelId="{136C0F84-1C65-4341-9A0A-5D5E7E59D8B1}" type="sibTrans" cxnId="{AA70E097-D99E-4DD2-B97F-272DEC8F639B}">
      <dgm:prSet/>
      <dgm:spPr/>
      <dgm:t>
        <a:bodyPr/>
        <a:lstStyle/>
        <a:p>
          <a:endParaRPr lang="en-US"/>
        </a:p>
      </dgm:t>
    </dgm:pt>
    <dgm:pt modelId="{C7D47126-A774-470B-B04C-3A947B4F240D}">
      <dgm:prSet/>
      <dgm:spPr/>
      <dgm:t>
        <a:bodyPr/>
        <a:lstStyle/>
        <a:p>
          <a:r>
            <a:rPr lang="en-GB"/>
            <a:t>Genetic counselling </a:t>
          </a:r>
          <a:endParaRPr lang="en-US"/>
        </a:p>
      </dgm:t>
    </dgm:pt>
    <dgm:pt modelId="{57069AFD-9173-413B-9CCB-3DE5ADE67155}" type="parTrans" cxnId="{C99D5AAB-367D-4FDE-85D9-B600F028E934}">
      <dgm:prSet/>
      <dgm:spPr/>
      <dgm:t>
        <a:bodyPr/>
        <a:lstStyle/>
        <a:p>
          <a:endParaRPr lang="en-US"/>
        </a:p>
      </dgm:t>
    </dgm:pt>
    <dgm:pt modelId="{AEB469A4-AB40-4419-8C97-F3CB7C327034}" type="sibTrans" cxnId="{C99D5AAB-367D-4FDE-85D9-B600F028E934}">
      <dgm:prSet/>
      <dgm:spPr/>
      <dgm:t>
        <a:bodyPr/>
        <a:lstStyle/>
        <a:p>
          <a:endParaRPr lang="en-US"/>
        </a:p>
      </dgm:t>
    </dgm:pt>
    <dgm:pt modelId="{1C375424-43A0-4637-9BAD-837E47EF0C3B}">
      <dgm:prSet/>
      <dgm:spPr/>
      <dgm:t>
        <a:bodyPr/>
        <a:lstStyle/>
        <a:p>
          <a:r>
            <a:rPr lang="en-GB"/>
            <a:t>Elite schools </a:t>
          </a:r>
          <a:endParaRPr lang="en-US"/>
        </a:p>
      </dgm:t>
    </dgm:pt>
    <dgm:pt modelId="{02B10BCE-6AA0-4694-AF10-9138043073B7}" type="parTrans" cxnId="{8F6A1C9E-536F-49D8-A196-7FC1B4443EEA}">
      <dgm:prSet/>
      <dgm:spPr/>
      <dgm:t>
        <a:bodyPr/>
        <a:lstStyle/>
        <a:p>
          <a:endParaRPr lang="en-US"/>
        </a:p>
      </dgm:t>
    </dgm:pt>
    <dgm:pt modelId="{CE99D8BB-72C6-4630-84C9-1AF652DE2F47}" type="sibTrans" cxnId="{8F6A1C9E-536F-49D8-A196-7FC1B4443EEA}">
      <dgm:prSet/>
      <dgm:spPr/>
      <dgm:t>
        <a:bodyPr/>
        <a:lstStyle/>
        <a:p>
          <a:endParaRPr lang="en-US"/>
        </a:p>
      </dgm:t>
    </dgm:pt>
    <dgm:pt modelId="{813ECDB4-8B54-4308-A501-2AA7EB28C7D2}">
      <dgm:prSet/>
      <dgm:spPr/>
      <dgm:t>
        <a:bodyPr/>
        <a:lstStyle/>
        <a:p>
          <a:r>
            <a:rPr lang="en-GB"/>
            <a:t>Homelessness </a:t>
          </a:r>
          <a:endParaRPr lang="en-US"/>
        </a:p>
      </dgm:t>
    </dgm:pt>
    <dgm:pt modelId="{75403B6C-2D59-43D7-BB7B-8ABCB3F60245}" type="parTrans" cxnId="{66964872-EF8B-44F1-B275-5402103CEBE0}">
      <dgm:prSet/>
      <dgm:spPr/>
      <dgm:t>
        <a:bodyPr/>
        <a:lstStyle/>
        <a:p>
          <a:endParaRPr lang="en-US"/>
        </a:p>
      </dgm:t>
    </dgm:pt>
    <dgm:pt modelId="{1028EFC3-E7A4-4675-98B6-2CD2B99F58FB}" type="sibTrans" cxnId="{66964872-EF8B-44F1-B275-5402103CEBE0}">
      <dgm:prSet/>
      <dgm:spPr/>
      <dgm:t>
        <a:bodyPr/>
        <a:lstStyle/>
        <a:p>
          <a:endParaRPr lang="en-US"/>
        </a:p>
      </dgm:t>
    </dgm:pt>
    <dgm:pt modelId="{2D2875C6-398A-4D3B-A6FF-156616BB8575}" type="pres">
      <dgm:prSet presAssocID="{A591EBB6-AE6A-4C4B-AF0F-F2871957C00D}" presName="vert0" presStyleCnt="0">
        <dgm:presLayoutVars>
          <dgm:dir/>
          <dgm:animOne val="branch"/>
          <dgm:animLvl val="lvl"/>
        </dgm:presLayoutVars>
      </dgm:prSet>
      <dgm:spPr/>
    </dgm:pt>
    <dgm:pt modelId="{8C6D954A-0814-4B9D-AE02-3E809ABC5D60}" type="pres">
      <dgm:prSet presAssocID="{699A8C67-C246-4209-9F4F-3AD8FC9055AB}" presName="thickLine" presStyleLbl="alignNode1" presStyleIdx="0" presStyleCnt="5"/>
      <dgm:spPr/>
    </dgm:pt>
    <dgm:pt modelId="{F55D989A-256A-4E9D-919D-627B05A4D5E6}" type="pres">
      <dgm:prSet presAssocID="{699A8C67-C246-4209-9F4F-3AD8FC9055AB}" presName="horz1" presStyleCnt="0"/>
      <dgm:spPr/>
    </dgm:pt>
    <dgm:pt modelId="{C2D34B3A-9393-4C7B-8877-C31068D1D818}" type="pres">
      <dgm:prSet presAssocID="{699A8C67-C246-4209-9F4F-3AD8FC9055AB}" presName="tx1" presStyleLbl="revTx" presStyleIdx="0" presStyleCnt="5"/>
      <dgm:spPr/>
    </dgm:pt>
    <dgm:pt modelId="{032C17CE-6882-4F23-B8F9-0070A2EFA057}" type="pres">
      <dgm:prSet presAssocID="{699A8C67-C246-4209-9F4F-3AD8FC9055AB}" presName="vert1" presStyleCnt="0"/>
      <dgm:spPr/>
    </dgm:pt>
    <dgm:pt modelId="{C7FABAD3-179D-4661-AD4B-84AC0BF0AF41}" type="pres">
      <dgm:prSet presAssocID="{1EFCF0AB-3CE4-4337-8ABB-0508874C4F5A}" presName="thickLine" presStyleLbl="alignNode1" presStyleIdx="1" presStyleCnt="5"/>
      <dgm:spPr/>
    </dgm:pt>
    <dgm:pt modelId="{518E89F4-E1BF-4072-B7D7-7A0CDD438D9C}" type="pres">
      <dgm:prSet presAssocID="{1EFCF0AB-3CE4-4337-8ABB-0508874C4F5A}" presName="horz1" presStyleCnt="0"/>
      <dgm:spPr/>
    </dgm:pt>
    <dgm:pt modelId="{9CA9AA85-2263-4517-A035-742527636D96}" type="pres">
      <dgm:prSet presAssocID="{1EFCF0AB-3CE4-4337-8ABB-0508874C4F5A}" presName="tx1" presStyleLbl="revTx" presStyleIdx="1" presStyleCnt="5"/>
      <dgm:spPr/>
    </dgm:pt>
    <dgm:pt modelId="{B335D306-FBDA-4FA1-9F05-0C7C78512548}" type="pres">
      <dgm:prSet presAssocID="{1EFCF0AB-3CE4-4337-8ABB-0508874C4F5A}" presName="vert1" presStyleCnt="0"/>
      <dgm:spPr/>
    </dgm:pt>
    <dgm:pt modelId="{40D5522C-D81C-4748-AF91-639A9ABEE929}" type="pres">
      <dgm:prSet presAssocID="{C7D47126-A774-470B-B04C-3A947B4F240D}" presName="thickLine" presStyleLbl="alignNode1" presStyleIdx="2" presStyleCnt="5"/>
      <dgm:spPr/>
    </dgm:pt>
    <dgm:pt modelId="{C02BBCFF-CD6C-4703-947E-7D15CB9A2297}" type="pres">
      <dgm:prSet presAssocID="{C7D47126-A774-470B-B04C-3A947B4F240D}" presName="horz1" presStyleCnt="0"/>
      <dgm:spPr/>
    </dgm:pt>
    <dgm:pt modelId="{D8FB4FDC-9D21-435E-BF2B-2E6759823D3F}" type="pres">
      <dgm:prSet presAssocID="{C7D47126-A774-470B-B04C-3A947B4F240D}" presName="tx1" presStyleLbl="revTx" presStyleIdx="2" presStyleCnt="5"/>
      <dgm:spPr/>
    </dgm:pt>
    <dgm:pt modelId="{12BB829D-807F-4D7B-BEAC-1EFE4ADBC5A2}" type="pres">
      <dgm:prSet presAssocID="{C7D47126-A774-470B-B04C-3A947B4F240D}" presName="vert1" presStyleCnt="0"/>
      <dgm:spPr/>
    </dgm:pt>
    <dgm:pt modelId="{C3EF8C0B-0BD3-4153-89D4-88D53D0C1FA1}" type="pres">
      <dgm:prSet presAssocID="{1C375424-43A0-4637-9BAD-837E47EF0C3B}" presName="thickLine" presStyleLbl="alignNode1" presStyleIdx="3" presStyleCnt="5"/>
      <dgm:spPr/>
    </dgm:pt>
    <dgm:pt modelId="{A78D9B78-309C-46D3-8CBA-BDDC32E176D2}" type="pres">
      <dgm:prSet presAssocID="{1C375424-43A0-4637-9BAD-837E47EF0C3B}" presName="horz1" presStyleCnt="0"/>
      <dgm:spPr/>
    </dgm:pt>
    <dgm:pt modelId="{F65A770E-6427-4D1F-91DD-9527123F80DE}" type="pres">
      <dgm:prSet presAssocID="{1C375424-43A0-4637-9BAD-837E47EF0C3B}" presName="tx1" presStyleLbl="revTx" presStyleIdx="3" presStyleCnt="5"/>
      <dgm:spPr/>
    </dgm:pt>
    <dgm:pt modelId="{401D4FE6-14CB-459E-8836-CFC88A49BC80}" type="pres">
      <dgm:prSet presAssocID="{1C375424-43A0-4637-9BAD-837E47EF0C3B}" presName="vert1" presStyleCnt="0"/>
      <dgm:spPr/>
    </dgm:pt>
    <dgm:pt modelId="{E04CB230-5860-4271-967D-DB8E7C0F48D6}" type="pres">
      <dgm:prSet presAssocID="{813ECDB4-8B54-4308-A501-2AA7EB28C7D2}" presName="thickLine" presStyleLbl="alignNode1" presStyleIdx="4" presStyleCnt="5"/>
      <dgm:spPr/>
    </dgm:pt>
    <dgm:pt modelId="{71266691-7217-4306-8D0C-A1E9866ED5CD}" type="pres">
      <dgm:prSet presAssocID="{813ECDB4-8B54-4308-A501-2AA7EB28C7D2}" presName="horz1" presStyleCnt="0"/>
      <dgm:spPr/>
    </dgm:pt>
    <dgm:pt modelId="{0EBC2343-4984-4DC9-9F6E-2779993C5B6E}" type="pres">
      <dgm:prSet presAssocID="{813ECDB4-8B54-4308-A501-2AA7EB28C7D2}" presName="tx1" presStyleLbl="revTx" presStyleIdx="4" presStyleCnt="5"/>
      <dgm:spPr/>
    </dgm:pt>
    <dgm:pt modelId="{77588F08-55E3-413A-B903-92F487B4778E}" type="pres">
      <dgm:prSet presAssocID="{813ECDB4-8B54-4308-A501-2AA7EB28C7D2}" presName="vert1" presStyleCnt="0"/>
      <dgm:spPr/>
    </dgm:pt>
  </dgm:ptLst>
  <dgm:cxnLst>
    <dgm:cxn modelId="{1657900F-AA4E-41CC-A566-C4DA389F8D31}" type="presOf" srcId="{C7D47126-A774-470B-B04C-3A947B4F240D}" destId="{D8FB4FDC-9D21-435E-BF2B-2E6759823D3F}" srcOrd="0" destOrd="0" presId="urn:microsoft.com/office/officeart/2008/layout/LinedList"/>
    <dgm:cxn modelId="{67DB613C-705F-428E-AC83-A295015C3CB2}" srcId="{A591EBB6-AE6A-4C4B-AF0F-F2871957C00D}" destId="{699A8C67-C246-4209-9F4F-3AD8FC9055AB}" srcOrd="0" destOrd="0" parTransId="{66096290-DE48-4085-A1A0-D991DA5AA301}" sibTransId="{CA72402E-9D31-482F-B16C-A8C320E919AB}"/>
    <dgm:cxn modelId="{89A82261-3429-4DE2-83B5-399E392991B4}" type="presOf" srcId="{A591EBB6-AE6A-4C4B-AF0F-F2871957C00D}" destId="{2D2875C6-398A-4D3B-A6FF-156616BB8575}" srcOrd="0" destOrd="0" presId="urn:microsoft.com/office/officeart/2008/layout/LinedList"/>
    <dgm:cxn modelId="{F2CF3C70-E4BE-4A2E-8CCE-408D5271A2AA}" type="presOf" srcId="{699A8C67-C246-4209-9F4F-3AD8FC9055AB}" destId="{C2D34B3A-9393-4C7B-8877-C31068D1D818}" srcOrd="0" destOrd="0" presId="urn:microsoft.com/office/officeart/2008/layout/LinedList"/>
    <dgm:cxn modelId="{66964872-EF8B-44F1-B275-5402103CEBE0}" srcId="{A591EBB6-AE6A-4C4B-AF0F-F2871957C00D}" destId="{813ECDB4-8B54-4308-A501-2AA7EB28C7D2}" srcOrd="4" destOrd="0" parTransId="{75403B6C-2D59-43D7-BB7B-8ABCB3F60245}" sibTransId="{1028EFC3-E7A4-4675-98B6-2CD2B99F58FB}"/>
    <dgm:cxn modelId="{C7FF3358-157B-4AA0-87C3-94B10C256F51}" type="presOf" srcId="{1EFCF0AB-3CE4-4337-8ABB-0508874C4F5A}" destId="{9CA9AA85-2263-4517-A035-742527636D96}" srcOrd="0" destOrd="0" presId="urn:microsoft.com/office/officeart/2008/layout/LinedList"/>
    <dgm:cxn modelId="{AA70E097-D99E-4DD2-B97F-272DEC8F639B}" srcId="{A591EBB6-AE6A-4C4B-AF0F-F2871957C00D}" destId="{1EFCF0AB-3CE4-4337-8ABB-0508874C4F5A}" srcOrd="1" destOrd="0" parTransId="{18FEA7A7-B453-4B43-9EFA-3861415D2765}" sibTransId="{136C0F84-1C65-4341-9A0A-5D5E7E59D8B1}"/>
    <dgm:cxn modelId="{8F6A1C9E-536F-49D8-A196-7FC1B4443EEA}" srcId="{A591EBB6-AE6A-4C4B-AF0F-F2871957C00D}" destId="{1C375424-43A0-4637-9BAD-837E47EF0C3B}" srcOrd="3" destOrd="0" parTransId="{02B10BCE-6AA0-4694-AF10-9138043073B7}" sibTransId="{CE99D8BB-72C6-4630-84C9-1AF652DE2F47}"/>
    <dgm:cxn modelId="{C99D5AAB-367D-4FDE-85D9-B600F028E934}" srcId="{A591EBB6-AE6A-4C4B-AF0F-F2871957C00D}" destId="{C7D47126-A774-470B-B04C-3A947B4F240D}" srcOrd="2" destOrd="0" parTransId="{57069AFD-9173-413B-9CCB-3DE5ADE67155}" sibTransId="{AEB469A4-AB40-4419-8C97-F3CB7C327034}"/>
    <dgm:cxn modelId="{565A50D1-3946-430B-A20A-005D83EE0617}" type="presOf" srcId="{813ECDB4-8B54-4308-A501-2AA7EB28C7D2}" destId="{0EBC2343-4984-4DC9-9F6E-2779993C5B6E}" srcOrd="0" destOrd="0" presId="urn:microsoft.com/office/officeart/2008/layout/LinedList"/>
    <dgm:cxn modelId="{2D7E84F0-0F20-461D-A42C-E8DF5AB849F1}" type="presOf" srcId="{1C375424-43A0-4637-9BAD-837E47EF0C3B}" destId="{F65A770E-6427-4D1F-91DD-9527123F80DE}" srcOrd="0" destOrd="0" presId="urn:microsoft.com/office/officeart/2008/layout/LinedList"/>
    <dgm:cxn modelId="{0FED3BF1-5496-437F-8135-BBA89AE2ADE9}" type="presParOf" srcId="{2D2875C6-398A-4D3B-A6FF-156616BB8575}" destId="{8C6D954A-0814-4B9D-AE02-3E809ABC5D60}" srcOrd="0" destOrd="0" presId="urn:microsoft.com/office/officeart/2008/layout/LinedList"/>
    <dgm:cxn modelId="{62EE0066-E48B-47E0-B3BA-EF022565EB2C}" type="presParOf" srcId="{2D2875C6-398A-4D3B-A6FF-156616BB8575}" destId="{F55D989A-256A-4E9D-919D-627B05A4D5E6}" srcOrd="1" destOrd="0" presId="urn:microsoft.com/office/officeart/2008/layout/LinedList"/>
    <dgm:cxn modelId="{69A165C2-1E67-4581-B415-68150D3B4EE8}" type="presParOf" srcId="{F55D989A-256A-4E9D-919D-627B05A4D5E6}" destId="{C2D34B3A-9393-4C7B-8877-C31068D1D818}" srcOrd="0" destOrd="0" presId="urn:microsoft.com/office/officeart/2008/layout/LinedList"/>
    <dgm:cxn modelId="{87E30C17-1656-48E9-BAD7-FCD210F0CB5D}" type="presParOf" srcId="{F55D989A-256A-4E9D-919D-627B05A4D5E6}" destId="{032C17CE-6882-4F23-B8F9-0070A2EFA057}" srcOrd="1" destOrd="0" presId="urn:microsoft.com/office/officeart/2008/layout/LinedList"/>
    <dgm:cxn modelId="{D2A0B3B0-E714-447A-91D9-69E189D37642}" type="presParOf" srcId="{2D2875C6-398A-4D3B-A6FF-156616BB8575}" destId="{C7FABAD3-179D-4661-AD4B-84AC0BF0AF41}" srcOrd="2" destOrd="0" presId="urn:microsoft.com/office/officeart/2008/layout/LinedList"/>
    <dgm:cxn modelId="{CD61223D-0DAC-4471-B1CF-3A297686A690}" type="presParOf" srcId="{2D2875C6-398A-4D3B-A6FF-156616BB8575}" destId="{518E89F4-E1BF-4072-B7D7-7A0CDD438D9C}" srcOrd="3" destOrd="0" presId="urn:microsoft.com/office/officeart/2008/layout/LinedList"/>
    <dgm:cxn modelId="{086D8F72-3C6B-4BC4-A2DC-9A9AB28DECED}" type="presParOf" srcId="{518E89F4-E1BF-4072-B7D7-7A0CDD438D9C}" destId="{9CA9AA85-2263-4517-A035-742527636D96}" srcOrd="0" destOrd="0" presId="urn:microsoft.com/office/officeart/2008/layout/LinedList"/>
    <dgm:cxn modelId="{79E4B99F-BBF6-418A-9849-D3560D9DAF99}" type="presParOf" srcId="{518E89F4-E1BF-4072-B7D7-7A0CDD438D9C}" destId="{B335D306-FBDA-4FA1-9F05-0C7C78512548}" srcOrd="1" destOrd="0" presId="urn:microsoft.com/office/officeart/2008/layout/LinedList"/>
    <dgm:cxn modelId="{6DC139F3-7B26-4685-9AD4-2D9DEF522A6C}" type="presParOf" srcId="{2D2875C6-398A-4D3B-A6FF-156616BB8575}" destId="{40D5522C-D81C-4748-AF91-639A9ABEE929}" srcOrd="4" destOrd="0" presId="urn:microsoft.com/office/officeart/2008/layout/LinedList"/>
    <dgm:cxn modelId="{137A3FC6-500E-499F-8275-1ABFEBD1EAF2}" type="presParOf" srcId="{2D2875C6-398A-4D3B-A6FF-156616BB8575}" destId="{C02BBCFF-CD6C-4703-947E-7D15CB9A2297}" srcOrd="5" destOrd="0" presId="urn:microsoft.com/office/officeart/2008/layout/LinedList"/>
    <dgm:cxn modelId="{E326FE62-18E5-4EB9-B074-FE2CC513A825}" type="presParOf" srcId="{C02BBCFF-CD6C-4703-947E-7D15CB9A2297}" destId="{D8FB4FDC-9D21-435E-BF2B-2E6759823D3F}" srcOrd="0" destOrd="0" presId="urn:microsoft.com/office/officeart/2008/layout/LinedList"/>
    <dgm:cxn modelId="{87C8F35D-6E96-4B15-909D-5B0055E70181}" type="presParOf" srcId="{C02BBCFF-CD6C-4703-947E-7D15CB9A2297}" destId="{12BB829D-807F-4D7B-BEAC-1EFE4ADBC5A2}" srcOrd="1" destOrd="0" presId="urn:microsoft.com/office/officeart/2008/layout/LinedList"/>
    <dgm:cxn modelId="{82935E46-9FAC-4947-A724-67E73A952385}" type="presParOf" srcId="{2D2875C6-398A-4D3B-A6FF-156616BB8575}" destId="{C3EF8C0B-0BD3-4153-89D4-88D53D0C1FA1}" srcOrd="6" destOrd="0" presId="urn:microsoft.com/office/officeart/2008/layout/LinedList"/>
    <dgm:cxn modelId="{70508A7F-E05B-4CF4-820B-D9231C6A078C}" type="presParOf" srcId="{2D2875C6-398A-4D3B-A6FF-156616BB8575}" destId="{A78D9B78-309C-46D3-8CBA-BDDC32E176D2}" srcOrd="7" destOrd="0" presId="urn:microsoft.com/office/officeart/2008/layout/LinedList"/>
    <dgm:cxn modelId="{830FCDD3-2B46-4E8B-9C52-EA571DDBCDAF}" type="presParOf" srcId="{A78D9B78-309C-46D3-8CBA-BDDC32E176D2}" destId="{F65A770E-6427-4D1F-91DD-9527123F80DE}" srcOrd="0" destOrd="0" presId="urn:microsoft.com/office/officeart/2008/layout/LinedList"/>
    <dgm:cxn modelId="{C14C53DC-3214-432D-86E5-9736B923005F}" type="presParOf" srcId="{A78D9B78-309C-46D3-8CBA-BDDC32E176D2}" destId="{401D4FE6-14CB-459E-8836-CFC88A49BC80}" srcOrd="1" destOrd="0" presId="urn:microsoft.com/office/officeart/2008/layout/LinedList"/>
    <dgm:cxn modelId="{21BDC174-CB55-4817-B434-40574A32AE4E}" type="presParOf" srcId="{2D2875C6-398A-4D3B-A6FF-156616BB8575}" destId="{E04CB230-5860-4271-967D-DB8E7C0F48D6}" srcOrd="8" destOrd="0" presId="urn:microsoft.com/office/officeart/2008/layout/LinedList"/>
    <dgm:cxn modelId="{EA499410-B3B1-4FCB-96FB-8404FA4DCD99}" type="presParOf" srcId="{2D2875C6-398A-4D3B-A6FF-156616BB8575}" destId="{71266691-7217-4306-8D0C-A1E9866ED5CD}" srcOrd="9" destOrd="0" presId="urn:microsoft.com/office/officeart/2008/layout/LinedList"/>
    <dgm:cxn modelId="{9F2833BD-BB63-421D-8FA7-2061BEE60305}" type="presParOf" srcId="{71266691-7217-4306-8D0C-A1E9866ED5CD}" destId="{0EBC2343-4984-4DC9-9F6E-2779993C5B6E}" srcOrd="0" destOrd="0" presId="urn:microsoft.com/office/officeart/2008/layout/LinedList"/>
    <dgm:cxn modelId="{91381081-4C5A-4725-93BA-52E9CA30B845}" type="presParOf" srcId="{71266691-7217-4306-8D0C-A1E9866ED5CD}" destId="{77588F08-55E3-413A-B903-92F487B477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CDDEB8-5BF2-4CB7-916A-AF105993374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53A3ABED-9AB7-4485-AD2C-45B1FE7872B8}">
      <dgm:prSet/>
      <dgm:spPr/>
      <dgm:t>
        <a:bodyPr/>
        <a:lstStyle/>
        <a:p>
          <a:r>
            <a:rPr lang="en-GB"/>
            <a:t>Generally qualitative and involves collecting empirical data </a:t>
          </a:r>
          <a:endParaRPr lang="en-US"/>
        </a:p>
      </dgm:t>
    </dgm:pt>
    <dgm:pt modelId="{04F318C0-C506-4E8C-A185-D3CA3F7B407B}" type="parTrans" cxnId="{6C10BE42-2FE6-427A-A09C-60EB78FB4C9A}">
      <dgm:prSet/>
      <dgm:spPr/>
      <dgm:t>
        <a:bodyPr/>
        <a:lstStyle/>
        <a:p>
          <a:endParaRPr lang="en-US"/>
        </a:p>
      </dgm:t>
    </dgm:pt>
    <dgm:pt modelId="{4BD503CA-6BD1-48FC-B4A1-F1FFCCC192A1}" type="sibTrans" cxnId="{6C10BE42-2FE6-427A-A09C-60EB78FB4C9A}">
      <dgm:prSet/>
      <dgm:spPr/>
      <dgm:t>
        <a:bodyPr/>
        <a:lstStyle/>
        <a:p>
          <a:endParaRPr lang="en-US"/>
        </a:p>
      </dgm:t>
    </dgm:pt>
    <dgm:pt modelId="{B63369D5-EFDA-4F53-8882-CE57F3146D92}">
      <dgm:prSet/>
      <dgm:spPr/>
      <dgm:t>
        <a:bodyPr/>
        <a:lstStyle/>
        <a:p>
          <a:r>
            <a:rPr lang="en-GB"/>
            <a:t>Involves collecting a range of material on order to answer the research question with breadth </a:t>
          </a:r>
          <a:endParaRPr lang="en-US"/>
        </a:p>
      </dgm:t>
    </dgm:pt>
    <dgm:pt modelId="{A5B2B848-F299-491E-8CDC-6F3AF4A07D82}" type="parTrans" cxnId="{DB79BA85-AE76-4E62-91C8-367633AF9AF8}">
      <dgm:prSet/>
      <dgm:spPr/>
      <dgm:t>
        <a:bodyPr/>
        <a:lstStyle/>
        <a:p>
          <a:endParaRPr lang="en-US"/>
        </a:p>
      </dgm:t>
    </dgm:pt>
    <dgm:pt modelId="{AD91C8F4-2A69-4CE8-A6CB-9516951F2FC4}" type="sibTrans" cxnId="{DB79BA85-AE76-4E62-91C8-367633AF9AF8}">
      <dgm:prSet/>
      <dgm:spPr/>
      <dgm:t>
        <a:bodyPr/>
        <a:lstStyle/>
        <a:p>
          <a:endParaRPr lang="en-US"/>
        </a:p>
      </dgm:t>
    </dgm:pt>
    <dgm:pt modelId="{F88BE06E-3151-40DD-B9D6-E2B180E33935}">
      <dgm:prSet/>
      <dgm:spPr/>
      <dgm:t>
        <a:bodyPr/>
        <a:lstStyle/>
        <a:p>
          <a:r>
            <a:rPr lang="en-GB"/>
            <a:t>Can combine:</a:t>
          </a:r>
          <a:endParaRPr lang="en-US"/>
        </a:p>
      </dgm:t>
    </dgm:pt>
    <dgm:pt modelId="{17CB7A0D-FDD1-4945-B61E-0260AA3BC7AE}" type="parTrans" cxnId="{6D59330F-6CDF-4B81-A86B-3EFF394002D6}">
      <dgm:prSet/>
      <dgm:spPr/>
      <dgm:t>
        <a:bodyPr/>
        <a:lstStyle/>
        <a:p>
          <a:endParaRPr lang="en-US"/>
        </a:p>
      </dgm:t>
    </dgm:pt>
    <dgm:pt modelId="{27F58426-319C-4A8F-9D23-BC600A522C18}" type="sibTrans" cxnId="{6D59330F-6CDF-4B81-A86B-3EFF394002D6}">
      <dgm:prSet/>
      <dgm:spPr/>
      <dgm:t>
        <a:bodyPr/>
        <a:lstStyle/>
        <a:p>
          <a:endParaRPr lang="en-US"/>
        </a:p>
      </dgm:t>
    </dgm:pt>
    <dgm:pt modelId="{D7DA5A15-208C-4B44-9FD8-7D123D599773}">
      <dgm:prSet/>
      <dgm:spPr/>
      <dgm:t>
        <a:bodyPr/>
        <a:lstStyle/>
        <a:p>
          <a:r>
            <a:rPr lang="en-GB"/>
            <a:t>semi structured interviews</a:t>
          </a:r>
          <a:endParaRPr lang="en-US"/>
        </a:p>
      </dgm:t>
    </dgm:pt>
    <dgm:pt modelId="{0FE1251F-A1E2-42AE-9211-A0C841F8D032}" type="parTrans" cxnId="{AC9CE660-6B80-4B1C-8C72-C4E7BD0454A4}">
      <dgm:prSet/>
      <dgm:spPr/>
      <dgm:t>
        <a:bodyPr/>
        <a:lstStyle/>
        <a:p>
          <a:endParaRPr lang="en-US"/>
        </a:p>
      </dgm:t>
    </dgm:pt>
    <dgm:pt modelId="{4FD2CC9F-51B1-4D80-A892-C359C1A77C66}" type="sibTrans" cxnId="{AC9CE660-6B80-4B1C-8C72-C4E7BD0454A4}">
      <dgm:prSet/>
      <dgm:spPr/>
      <dgm:t>
        <a:bodyPr/>
        <a:lstStyle/>
        <a:p>
          <a:endParaRPr lang="en-US"/>
        </a:p>
      </dgm:t>
    </dgm:pt>
    <dgm:pt modelId="{2AC02E2D-2A71-4421-9721-DEAF0728E6D0}">
      <dgm:prSet/>
      <dgm:spPr/>
      <dgm:t>
        <a:bodyPr/>
        <a:lstStyle/>
        <a:p>
          <a:r>
            <a:rPr lang="en-GB"/>
            <a:t>Observations </a:t>
          </a:r>
          <a:endParaRPr lang="en-US"/>
        </a:p>
      </dgm:t>
    </dgm:pt>
    <dgm:pt modelId="{F79F1153-EDE6-488A-9EE4-DE77565CF54B}" type="parTrans" cxnId="{CF094B3F-2399-497E-83E0-06761B908124}">
      <dgm:prSet/>
      <dgm:spPr/>
      <dgm:t>
        <a:bodyPr/>
        <a:lstStyle/>
        <a:p>
          <a:endParaRPr lang="en-US"/>
        </a:p>
      </dgm:t>
    </dgm:pt>
    <dgm:pt modelId="{7B49811A-2DB1-4189-83E8-654E51D554C5}" type="sibTrans" cxnId="{CF094B3F-2399-497E-83E0-06761B908124}">
      <dgm:prSet/>
      <dgm:spPr/>
      <dgm:t>
        <a:bodyPr/>
        <a:lstStyle/>
        <a:p>
          <a:endParaRPr lang="en-US"/>
        </a:p>
      </dgm:t>
    </dgm:pt>
    <dgm:pt modelId="{AE9B4146-3B65-4539-A169-1F031C2E7F96}">
      <dgm:prSet/>
      <dgm:spPr/>
      <dgm:t>
        <a:bodyPr/>
        <a:lstStyle/>
        <a:p>
          <a:r>
            <a:rPr lang="en-GB"/>
            <a:t>Collecting documents and/or artifacts </a:t>
          </a:r>
          <a:endParaRPr lang="en-US"/>
        </a:p>
      </dgm:t>
    </dgm:pt>
    <dgm:pt modelId="{9CEC8A91-E341-41D3-9ABF-9DB00765445A}" type="parTrans" cxnId="{E70BC483-BF0E-490C-A0DA-4F5B22A42C27}">
      <dgm:prSet/>
      <dgm:spPr/>
      <dgm:t>
        <a:bodyPr/>
        <a:lstStyle/>
        <a:p>
          <a:endParaRPr lang="en-US"/>
        </a:p>
      </dgm:t>
    </dgm:pt>
    <dgm:pt modelId="{23723496-3268-48C4-B4BF-000154FCA0F5}" type="sibTrans" cxnId="{E70BC483-BF0E-490C-A0DA-4F5B22A42C27}">
      <dgm:prSet/>
      <dgm:spPr/>
      <dgm:t>
        <a:bodyPr/>
        <a:lstStyle/>
        <a:p>
          <a:endParaRPr lang="en-US"/>
        </a:p>
      </dgm:t>
    </dgm:pt>
    <dgm:pt modelId="{3396224F-2F0A-4CDC-9F63-35F045914085}">
      <dgm:prSet/>
      <dgm:spPr/>
      <dgm:t>
        <a:bodyPr/>
        <a:lstStyle/>
        <a:p>
          <a:r>
            <a:rPr lang="en-GB"/>
            <a:t>Combining multiple sources allows for rigour, complexity, richness and depth </a:t>
          </a:r>
          <a:endParaRPr lang="en-US"/>
        </a:p>
      </dgm:t>
    </dgm:pt>
    <dgm:pt modelId="{F087D422-216F-421B-A72A-D043A4BEF1BE}" type="parTrans" cxnId="{C4B79B17-F823-407E-966B-43B2DDF62795}">
      <dgm:prSet/>
      <dgm:spPr/>
      <dgm:t>
        <a:bodyPr/>
        <a:lstStyle/>
        <a:p>
          <a:endParaRPr lang="en-US"/>
        </a:p>
      </dgm:t>
    </dgm:pt>
    <dgm:pt modelId="{25133D48-1C2B-439F-AA0D-896529EC3FB8}" type="sibTrans" cxnId="{C4B79B17-F823-407E-966B-43B2DDF62795}">
      <dgm:prSet/>
      <dgm:spPr/>
      <dgm:t>
        <a:bodyPr/>
        <a:lstStyle/>
        <a:p>
          <a:endParaRPr lang="en-US"/>
        </a:p>
      </dgm:t>
    </dgm:pt>
    <dgm:pt modelId="{C7799959-1A1C-40B1-9AF3-705BDE11FA45}" type="pres">
      <dgm:prSet presAssocID="{22CDDEB8-5BF2-4CB7-916A-AF1059933748}" presName="vert0" presStyleCnt="0">
        <dgm:presLayoutVars>
          <dgm:dir/>
          <dgm:animOne val="branch"/>
          <dgm:animLvl val="lvl"/>
        </dgm:presLayoutVars>
      </dgm:prSet>
      <dgm:spPr/>
    </dgm:pt>
    <dgm:pt modelId="{7CC6A240-2E56-475B-9375-ED4F9A1E98C4}" type="pres">
      <dgm:prSet presAssocID="{53A3ABED-9AB7-4485-AD2C-45B1FE7872B8}" presName="thickLine" presStyleLbl="alignNode1" presStyleIdx="0" presStyleCnt="7"/>
      <dgm:spPr/>
    </dgm:pt>
    <dgm:pt modelId="{B6D94D1F-40D6-4FD0-AF49-ACC2B56A9660}" type="pres">
      <dgm:prSet presAssocID="{53A3ABED-9AB7-4485-AD2C-45B1FE7872B8}" presName="horz1" presStyleCnt="0"/>
      <dgm:spPr/>
    </dgm:pt>
    <dgm:pt modelId="{46B48BAB-DE1D-45A9-A2DF-6559347139CA}" type="pres">
      <dgm:prSet presAssocID="{53A3ABED-9AB7-4485-AD2C-45B1FE7872B8}" presName="tx1" presStyleLbl="revTx" presStyleIdx="0" presStyleCnt="7"/>
      <dgm:spPr/>
    </dgm:pt>
    <dgm:pt modelId="{E8E9FA83-7BA8-4C90-B114-7439B770DFCE}" type="pres">
      <dgm:prSet presAssocID="{53A3ABED-9AB7-4485-AD2C-45B1FE7872B8}" presName="vert1" presStyleCnt="0"/>
      <dgm:spPr/>
    </dgm:pt>
    <dgm:pt modelId="{D13AB3F5-4B6B-4630-8BDF-B8D465C4E232}" type="pres">
      <dgm:prSet presAssocID="{B63369D5-EFDA-4F53-8882-CE57F3146D92}" presName="thickLine" presStyleLbl="alignNode1" presStyleIdx="1" presStyleCnt="7"/>
      <dgm:spPr/>
    </dgm:pt>
    <dgm:pt modelId="{9FD0BA87-1E21-4E05-A173-0EA8B727B4FF}" type="pres">
      <dgm:prSet presAssocID="{B63369D5-EFDA-4F53-8882-CE57F3146D92}" presName="horz1" presStyleCnt="0"/>
      <dgm:spPr/>
    </dgm:pt>
    <dgm:pt modelId="{3916B9C0-9E9C-4389-94B0-9FE800BC6B2C}" type="pres">
      <dgm:prSet presAssocID="{B63369D5-EFDA-4F53-8882-CE57F3146D92}" presName="tx1" presStyleLbl="revTx" presStyleIdx="1" presStyleCnt="7"/>
      <dgm:spPr/>
    </dgm:pt>
    <dgm:pt modelId="{7AF4F3A7-2704-45C8-83E8-3FE2FF9A4687}" type="pres">
      <dgm:prSet presAssocID="{B63369D5-EFDA-4F53-8882-CE57F3146D92}" presName="vert1" presStyleCnt="0"/>
      <dgm:spPr/>
    </dgm:pt>
    <dgm:pt modelId="{727408F5-C387-4DE7-A4BA-5471C2614D46}" type="pres">
      <dgm:prSet presAssocID="{F88BE06E-3151-40DD-B9D6-E2B180E33935}" presName="thickLine" presStyleLbl="alignNode1" presStyleIdx="2" presStyleCnt="7"/>
      <dgm:spPr/>
    </dgm:pt>
    <dgm:pt modelId="{210CB114-C598-4BA6-A834-F85568000CB4}" type="pres">
      <dgm:prSet presAssocID="{F88BE06E-3151-40DD-B9D6-E2B180E33935}" presName="horz1" presStyleCnt="0"/>
      <dgm:spPr/>
    </dgm:pt>
    <dgm:pt modelId="{0F07154F-BBB5-46B3-B011-32D7FB7FE836}" type="pres">
      <dgm:prSet presAssocID="{F88BE06E-3151-40DD-B9D6-E2B180E33935}" presName="tx1" presStyleLbl="revTx" presStyleIdx="2" presStyleCnt="7"/>
      <dgm:spPr/>
    </dgm:pt>
    <dgm:pt modelId="{67720C64-6370-4659-AC6C-CB5E9AC1E750}" type="pres">
      <dgm:prSet presAssocID="{F88BE06E-3151-40DD-B9D6-E2B180E33935}" presName="vert1" presStyleCnt="0"/>
      <dgm:spPr/>
    </dgm:pt>
    <dgm:pt modelId="{F079337E-A80B-4AA7-A7E8-346FFCF5518F}" type="pres">
      <dgm:prSet presAssocID="{D7DA5A15-208C-4B44-9FD8-7D123D599773}" presName="thickLine" presStyleLbl="alignNode1" presStyleIdx="3" presStyleCnt="7"/>
      <dgm:spPr/>
    </dgm:pt>
    <dgm:pt modelId="{3C208E90-6D4B-4EDB-9C30-284EDF78ACEF}" type="pres">
      <dgm:prSet presAssocID="{D7DA5A15-208C-4B44-9FD8-7D123D599773}" presName="horz1" presStyleCnt="0"/>
      <dgm:spPr/>
    </dgm:pt>
    <dgm:pt modelId="{5B199DB1-682D-43FC-91A8-CFCC1ABAD39F}" type="pres">
      <dgm:prSet presAssocID="{D7DA5A15-208C-4B44-9FD8-7D123D599773}" presName="tx1" presStyleLbl="revTx" presStyleIdx="3" presStyleCnt="7"/>
      <dgm:spPr/>
    </dgm:pt>
    <dgm:pt modelId="{96DF4C75-696A-41B8-A470-D58665C91339}" type="pres">
      <dgm:prSet presAssocID="{D7DA5A15-208C-4B44-9FD8-7D123D599773}" presName="vert1" presStyleCnt="0"/>
      <dgm:spPr/>
    </dgm:pt>
    <dgm:pt modelId="{5AA85781-0318-4DC6-BA61-AE3F8830F60A}" type="pres">
      <dgm:prSet presAssocID="{2AC02E2D-2A71-4421-9721-DEAF0728E6D0}" presName="thickLine" presStyleLbl="alignNode1" presStyleIdx="4" presStyleCnt="7"/>
      <dgm:spPr/>
    </dgm:pt>
    <dgm:pt modelId="{6956E25A-C9AC-45CA-A032-0191C8BFF5BC}" type="pres">
      <dgm:prSet presAssocID="{2AC02E2D-2A71-4421-9721-DEAF0728E6D0}" presName="horz1" presStyleCnt="0"/>
      <dgm:spPr/>
    </dgm:pt>
    <dgm:pt modelId="{D04BF53F-4D6F-410E-9D9A-0F13EC3B13AF}" type="pres">
      <dgm:prSet presAssocID="{2AC02E2D-2A71-4421-9721-DEAF0728E6D0}" presName="tx1" presStyleLbl="revTx" presStyleIdx="4" presStyleCnt="7"/>
      <dgm:spPr/>
    </dgm:pt>
    <dgm:pt modelId="{F8837215-5F16-47FA-91B0-BF9A939E7465}" type="pres">
      <dgm:prSet presAssocID="{2AC02E2D-2A71-4421-9721-DEAF0728E6D0}" presName="vert1" presStyleCnt="0"/>
      <dgm:spPr/>
    </dgm:pt>
    <dgm:pt modelId="{50CEA54E-160E-4D3A-B079-12051CBDA630}" type="pres">
      <dgm:prSet presAssocID="{AE9B4146-3B65-4539-A169-1F031C2E7F96}" presName="thickLine" presStyleLbl="alignNode1" presStyleIdx="5" presStyleCnt="7"/>
      <dgm:spPr/>
    </dgm:pt>
    <dgm:pt modelId="{06C9633A-A765-4CB5-9F28-A178ED767BD6}" type="pres">
      <dgm:prSet presAssocID="{AE9B4146-3B65-4539-A169-1F031C2E7F96}" presName="horz1" presStyleCnt="0"/>
      <dgm:spPr/>
    </dgm:pt>
    <dgm:pt modelId="{C51B8D01-C643-4497-A489-1391B1404210}" type="pres">
      <dgm:prSet presAssocID="{AE9B4146-3B65-4539-A169-1F031C2E7F96}" presName="tx1" presStyleLbl="revTx" presStyleIdx="5" presStyleCnt="7"/>
      <dgm:spPr/>
    </dgm:pt>
    <dgm:pt modelId="{CF05508E-1477-496E-9840-4E706CC1575C}" type="pres">
      <dgm:prSet presAssocID="{AE9B4146-3B65-4539-A169-1F031C2E7F96}" presName="vert1" presStyleCnt="0"/>
      <dgm:spPr/>
    </dgm:pt>
    <dgm:pt modelId="{4B67245B-4CBB-42F7-9DD0-BCD1F5971FD9}" type="pres">
      <dgm:prSet presAssocID="{3396224F-2F0A-4CDC-9F63-35F045914085}" presName="thickLine" presStyleLbl="alignNode1" presStyleIdx="6" presStyleCnt="7"/>
      <dgm:spPr/>
    </dgm:pt>
    <dgm:pt modelId="{5BE8F4B7-EA55-43B9-AF15-B76FD4A4DDC5}" type="pres">
      <dgm:prSet presAssocID="{3396224F-2F0A-4CDC-9F63-35F045914085}" presName="horz1" presStyleCnt="0"/>
      <dgm:spPr/>
    </dgm:pt>
    <dgm:pt modelId="{6F94853F-FA29-4A99-B8E0-BA06D98E0517}" type="pres">
      <dgm:prSet presAssocID="{3396224F-2F0A-4CDC-9F63-35F045914085}" presName="tx1" presStyleLbl="revTx" presStyleIdx="6" presStyleCnt="7"/>
      <dgm:spPr/>
    </dgm:pt>
    <dgm:pt modelId="{A1611D47-6A6F-4CFE-99B5-4502F4E40F4C}" type="pres">
      <dgm:prSet presAssocID="{3396224F-2F0A-4CDC-9F63-35F045914085}" presName="vert1" presStyleCnt="0"/>
      <dgm:spPr/>
    </dgm:pt>
  </dgm:ptLst>
  <dgm:cxnLst>
    <dgm:cxn modelId="{6A111E0F-8FB8-4EBF-8F2A-782A35D8333E}" type="presOf" srcId="{2AC02E2D-2A71-4421-9721-DEAF0728E6D0}" destId="{D04BF53F-4D6F-410E-9D9A-0F13EC3B13AF}" srcOrd="0" destOrd="0" presId="urn:microsoft.com/office/officeart/2008/layout/LinedList"/>
    <dgm:cxn modelId="{6D59330F-6CDF-4B81-A86B-3EFF394002D6}" srcId="{22CDDEB8-5BF2-4CB7-916A-AF1059933748}" destId="{F88BE06E-3151-40DD-B9D6-E2B180E33935}" srcOrd="2" destOrd="0" parTransId="{17CB7A0D-FDD1-4945-B61E-0260AA3BC7AE}" sibTransId="{27F58426-319C-4A8F-9D23-BC600A522C18}"/>
    <dgm:cxn modelId="{C4B79B17-F823-407E-966B-43B2DDF62795}" srcId="{22CDDEB8-5BF2-4CB7-916A-AF1059933748}" destId="{3396224F-2F0A-4CDC-9F63-35F045914085}" srcOrd="6" destOrd="0" parTransId="{F087D422-216F-421B-A72A-D043A4BEF1BE}" sibTransId="{25133D48-1C2B-439F-AA0D-896529EC3FB8}"/>
    <dgm:cxn modelId="{BCA42321-5DE1-4A64-8629-60547DAC0D66}" type="presOf" srcId="{D7DA5A15-208C-4B44-9FD8-7D123D599773}" destId="{5B199DB1-682D-43FC-91A8-CFCC1ABAD39F}" srcOrd="0" destOrd="0" presId="urn:microsoft.com/office/officeart/2008/layout/LinedList"/>
    <dgm:cxn modelId="{CF094B3F-2399-497E-83E0-06761B908124}" srcId="{22CDDEB8-5BF2-4CB7-916A-AF1059933748}" destId="{2AC02E2D-2A71-4421-9721-DEAF0728E6D0}" srcOrd="4" destOrd="0" parTransId="{F79F1153-EDE6-488A-9EE4-DE77565CF54B}" sibTransId="{7B49811A-2DB1-4189-83E8-654E51D554C5}"/>
    <dgm:cxn modelId="{AC9CE660-6B80-4B1C-8C72-C4E7BD0454A4}" srcId="{22CDDEB8-5BF2-4CB7-916A-AF1059933748}" destId="{D7DA5A15-208C-4B44-9FD8-7D123D599773}" srcOrd="3" destOrd="0" parTransId="{0FE1251F-A1E2-42AE-9211-A0C841F8D032}" sibTransId="{4FD2CC9F-51B1-4D80-A892-C359C1A77C66}"/>
    <dgm:cxn modelId="{6C10BE42-2FE6-427A-A09C-60EB78FB4C9A}" srcId="{22CDDEB8-5BF2-4CB7-916A-AF1059933748}" destId="{53A3ABED-9AB7-4485-AD2C-45B1FE7872B8}" srcOrd="0" destOrd="0" parTransId="{04F318C0-C506-4E8C-A185-D3CA3F7B407B}" sibTransId="{4BD503CA-6BD1-48FC-B4A1-F1FFCCC192A1}"/>
    <dgm:cxn modelId="{76F4A948-588B-4B21-AB70-0B5CACAAA56C}" type="presOf" srcId="{AE9B4146-3B65-4539-A169-1F031C2E7F96}" destId="{C51B8D01-C643-4497-A489-1391B1404210}" srcOrd="0" destOrd="0" presId="urn:microsoft.com/office/officeart/2008/layout/LinedList"/>
    <dgm:cxn modelId="{6DEE5D80-6103-40F8-9EF6-F2B133BC7402}" type="presOf" srcId="{3396224F-2F0A-4CDC-9F63-35F045914085}" destId="{6F94853F-FA29-4A99-B8E0-BA06D98E0517}" srcOrd="0" destOrd="0" presId="urn:microsoft.com/office/officeart/2008/layout/LinedList"/>
    <dgm:cxn modelId="{E70BC483-BF0E-490C-A0DA-4F5B22A42C27}" srcId="{22CDDEB8-5BF2-4CB7-916A-AF1059933748}" destId="{AE9B4146-3B65-4539-A169-1F031C2E7F96}" srcOrd="5" destOrd="0" parTransId="{9CEC8A91-E341-41D3-9ABF-9DB00765445A}" sibTransId="{23723496-3268-48C4-B4BF-000154FCA0F5}"/>
    <dgm:cxn modelId="{165D4184-F47D-4232-BD5C-52013BF40CD0}" type="presOf" srcId="{53A3ABED-9AB7-4485-AD2C-45B1FE7872B8}" destId="{46B48BAB-DE1D-45A9-A2DF-6559347139CA}" srcOrd="0" destOrd="0" presId="urn:microsoft.com/office/officeart/2008/layout/LinedList"/>
    <dgm:cxn modelId="{DB79BA85-AE76-4E62-91C8-367633AF9AF8}" srcId="{22CDDEB8-5BF2-4CB7-916A-AF1059933748}" destId="{B63369D5-EFDA-4F53-8882-CE57F3146D92}" srcOrd="1" destOrd="0" parTransId="{A5B2B848-F299-491E-8CDC-6F3AF4A07D82}" sibTransId="{AD91C8F4-2A69-4CE8-A6CB-9516951F2FC4}"/>
    <dgm:cxn modelId="{F9936CB4-3B76-40B1-8F2B-A85F84009999}" type="presOf" srcId="{22CDDEB8-5BF2-4CB7-916A-AF1059933748}" destId="{C7799959-1A1C-40B1-9AF3-705BDE11FA45}" srcOrd="0" destOrd="0" presId="urn:microsoft.com/office/officeart/2008/layout/LinedList"/>
    <dgm:cxn modelId="{50A1ADCD-CE50-4027-A599-BE5ACE813CDA}" type="presOf" srcId="{F88BE06E-3151-40DD-B9D6-E2B180E33935}" destId="{0F07154F-BBB5-46B3-B011-32D7FB7FE836}" srcOrd="0" destOrd="0" presId="urn:microsoft.com/office/officeart/2008/layout/LinedList"/>
    <dgm:cxn modelId="{0E8F7CCE-2D1E-4ECA-8C58-5AB7FE42ED1B}" type="presOf" srcId="{B63369D5-EFDA-4F53-8882-CE57F3146D92}" destId="{3916B9C0-9E9C-4389-94B0-9FE800BC6B2C}" srcOrd="0" destOrd="0" presId="urn:microsoft.com/office/officeart/2008/layout/LinedList"/>
    <dgm:cxn modelId="{39ADB7A2-CF53-4502-B09A-1791C054264F}" type="presParOf" srcId="{C7799959-1A1C-40B1-9AF3-705BDE11FA45}" destId="{7CC6A240-2E56-475B-9375-ED4F9A1E98C4}" srcOrd="0" destOrd="0" presId="urn:microsoft.com/office/officeart/2008/layout/LinedList"/>
    <dgm:cxn modelId="{2FB57BF4-A3ED-4D9F-AC38-B6E7CBE7EF15}" type="presParOf" srcId="{C7799959-1A1C-40B1-9AF3-705BDE11FA45}" destId="{B6D94D1F-40D6-4FD0-AF49-ACC2B56A9660}" srcOrd="1" destOrd="0" presId="urn:microsoft.com/office/officeart/2008/layout/LinedList"/>
    <dgm:cxn modelId="{A0626B5B-1F06-4E10-802F-BC9EFDDC2349}" type="presParOf" srcId="{B6D94D1F-40D6-4FD0-AF49-ACC2B56A9660}" destId="{46B48BAB-DE1D-45A9-A2DF-6559347139CA}" srcOrd="0" destOrd="0" presId="urn:microsoft.com/office/officeart/2008/layout/LinedList"/>
    <dgm:cxn modelId="{88ADD659-5288-4CCB-B316-B893E013D916}" type="presParOf" srcId="{B6D94D1F-40D6-4FD0-AF49-ACC2B56A9660}" destId="{E8E9FA83-7BA8-4C90-B114-7439B770DFCE}" srcOrd="1" destOrd="0" presId="urn:microsoft.com/office/officeart/2008/layout/LinedList"/>
    <dgm:cxn modelId="{9F6382B9-B28F-45FC-8910-A69DE70765E0}" type="presParOf" srcId="{C7799959-1A1C-40B1-9AF3-705BDE11FA45}" destId="{D13AB3F5-4B6B-4630-8BDF-B8D465C4E232}" srcOrd="2" destOrd="0" presId="urn:microsoft.com/office/officeart/2008/layout/LinedList"/>
    <dgm:cxn modelId="{F9C3DB09-558E-42EF-BBDE-CD8E07654EE8}" type="presParOf" srcId="{C7799959-1A1C-40B1-9AF3-705BDE11FA45}" destId="{9FD0BA87-1E21-4E05-A173-0EA8B727B4FF}" srcOrd="3" destOrd="0" presId="urn:microsoft.com/office/officeart/2008/layout/LinedList"/>
    <dgm:cxn modelId="{8471B76C-27F9-4BC5-A6E8-1662B035DDA4}" type="presParOf" srcId="{9FD0BA87-1E21-4E05-A173-0EA8B727B4FF}" destId="{3916B9C0-9E9C-4389-94B0-9FE800BC6B2C}" srcOrd="0" destOrd="0" presId="urn:microsoft.com/office/officeart/2008/layout/LinedList"/>
    <dgm:cxn modelId="{5421058C-7331-4BE3-BCEE-E7A13274A3CB}" type="presParOf" srcId="{9FD0BA87-1E21-4E05-A173-0EA8B727B4FF}" destId="{7AF4F3A7-2704-45C8-83E8-3FE2FF9A4687}" srcOrd="1" destOrd="0" presId="urn:microsoft.com/office/officeart/2008/layout/LinedList"/>
    <dgm:cxn modelId="{67E993FC-0306-4BD4-9D27-A759389F81A9}" type="presParOf" srcId="{C7799959-1A1C-40B1-9AF3-705BDE11FA45}" destId="{727408F5-C387-4DE7-A4BA-5471C2614D46}" srcOrd="4" destOrd="0" presId="urn:microsoft.com/office/officeart/2008/layout/LinedList"/>
    <dgm:cxn modelId="{B4A658F9-C882-4731-AD05-ADC040C95786}" type="presParOf" srcId="{C7799959-1A1C-40B1-9AF3-705BDE11FA45}" destId="{210CB114-C598-4BA6-A834-F85568000CB4}" srcOrd="5" destOrd="0" presId="urn:microsoft.com/office/officeart/2008/layout/LinedList"/>
    <dgm:cxn modelId="{44ABBB6A-30F3-43FB-8A97-A5F483B21E70}" type="presParOf" srcId="{210CB114-C598-4BA6-A834-F85568000CB4}" destId="{0F07154F-BBB5-46B3-B011-32D7FB7FE836}" srcOrd="0" destOrd="0" presId="urn:microsoft.com/office/officeart/2008/layout/LinedList"/>
    <dgm:cxn modelId="{0B22A3AD-F03B-4251-AD7B-C52CCC3790EC}" type="presParOf" srcId="{210CB114-C598-4BA6-A834-F85568000CB4}" destId="{67720C64-6370-4659-AC6C-CB5E9AC1E750}" srcOrd="1" destOrd="0" presId="urn:microsoft.com/office/officeart/2008/layout/LinedList"/>
    <dgm:cxn modelId="{8AADBC35-8DB2-46F0-8B5E-35B4E2346B9A}" type="presParOf" srcId="{C7799959-1A1C-40B1-9AF3-705BDE11FA45}" destId="{F079337E-A80B-4AA7-A7E8-346FFCF5518F}" srcOrd="6" destOrd="0" presId="urn:microsoft.com/office/officeart/2008/layout/LinedList"/>
    <dgm:cxn modelId="{8934732F-B554-49C8-AFFC-3D03AFD3BABF}" type="presParOf" srcId="{C7799959-1A1C-40B1-9AF3-705BDE11FA45}" destId="{3C208E90-6D4B-4EDB-9C30-284EDF78ACEF}" srcOrd="7" destOrd="0" presId="urn:microsoft.com/office/officeart/2008/layout/LinedList"/>
    <dgm:cxn modelId="{3A698475-9793-44C6-81A2-AB845CB73502}" type="presParOf" srcId="{3C208E90-6D4B-4EDB-9C30-284EDF78ACEF}" destId="{5B199DB1-682D-43FC-91A8-CFCC1ABAD39F}" srcOrd="0" destOrd="0" presId="urn:microsoft.com/office/officeart/2008/layout/LinedList"/>
    <dgm:cxn modelId="{7A226E2F-94A5-4A21-81C6-FF1C671307AE}" type="presParOf" srcId="{3C208E90-6D4B-4EDB-9C30-284EDF78ACEF}" destId="{96DF4C75-696A-41B8-A470-D58665C91339}" srcOrd="1" destOrd="0" presId="urn:microsoft.com/office/officeart/2008/layout/LinedList"/>
    <dgm:cxn modelId="{74442B83-B150-41A4-99DC-77B6E8AAD401}" type="presParOf" srcId="{C7799959-1A1C-40B1-9AF3-705BDE11FA45}" destId="{5AA85781-0318-4DC6-BA61-AE3F8830F60A}" srcOrd="8" destOrd="0" presId="urn:microsoft.com/office/officeart/2008/layout/LinedList"/>
    <dgm:cxn modelId="{C6B73917-9A61-4159-AF55-C05D06CDA04F}" type="presParOf" srcId="{C7799959-1A1C-40B1-9AF3-705BDE11FA45}" destId="{6956E25A-C9AC-45CA-A032-0191C8BFF5BC}" srcOrd="9" destOrd="0" presId="urn:microsoft.com/office/officeart/2008/layout/LinedList"/>
    <dgm:cxn modelId="{0C46A435-A378-489C-9124-C2642770EF90}" type="presParOf" srcId="{6956E25A-C9AC-45CA-A032-0191C8BFF5BC}" destId="{D04BF53F-4D6F-410E-9D9A-0F13EC3B13AF}" srcOrd="0" destOrd="0" presId="urn:microsoft.com/office/officeart/2008/layout/LinedList"/>
    <dgm:cxn modelId="{437270D5-E338-4CD1-81D6-27D17FBEFEE1}" type="presParOf" srcId="{6956E25A-C9AC-45CA-A032-0191C8BFF5BC}" destId="{F8837215-5F16-47FA-91B0-BF9A939E7465}" srcOrd="1" destOrd="0" presId="urn:microsoft.com/office/officeart/2008/layout/LinedList"/>
    <dgm:cxn modelId="{001A46C4-8888-4646-9BF6-681EE83DAFAA}" type="presParOf" srcId="{C7799959-1A1C-40B1-9AF3-705BDE11FA45}" destId="{50CEA54E-160E-4D3A-B079-12051CBDA630}" srcOrd="10" destOrd="0" presId="urn:microsoft.com/office/officeart/2008/layout/LinedList"/>
    <dgm:cxn modelId="{747FD6CE-C209-4E97-90F6-BB9DAEF76818}" type="presParOf" srcId="{C7799959-1A1C-40B1-9AF3-705BDE11FA45}" destId="{06C9633A-A765-4CB5-9F28-A178ED767BD6}" srcOrd="11" destOrd="0" presId="urn:microsoft.com/office/officeart/2008/layout/LinedList"/>
    <dgm:cxn modelId="{56F23E01-27ED-42ED-8AAB-774C6651B436}" type="presParOf" srcId="{06C9633A-A765-4CB5-9F28-A178ED767BD6}" destId="{C51B8D01-C643-4497-A489-1391B1404210}" srcOrd="0" destOrd="0" presId="urn:microsoft.com/office/officeart/2008/layout/LinedList"/>
    <dgm:cxn modelId="{755F8F83-8FD6-441F-AC11-B68B5385020A}" type="presParOf" srcId="{06C9633A-A765-4CB5-9F28-A178ED767BD6}" destId="{CF05508E-1477-496E-9840-4E706CC1575C}" srcOrd="1" destOrd="0" presId="urn:microsoft.com/office/officeart/2008/layout/LinedList"/>
    <dgm:cxn modelId="{5555A6BF-3212-4216-BD68-3DF7DDA1DECD}" type="presParOf" srcId="{C7799959-1A1C-40B1-9AF3-705BDE11FA45}" destId="{4B67245B-4CBB-42F7-9DD0-BCD1F5971FD9}" srcOrd="12" destOrd="0" presId="urn:microsoft.com/office/officeart/2008/layout/LinedList"/>
    <dgm:cxn modelId="{AB863782-EC25-4E09-B503-7B685C1EB4FC}" type="presParOf" srcId="{C7799959-1A1C-40B1-9AF3-705BDE11FA45}" destId="{5BE8F4B7-EA55-43B9-AF15-B76FD4A4DDC5}" srcOrd="13" destOrd="0" presId="urn:microsoft.com/office/officeart/2008/layout/LinedList"/>
    <dgm:cxn modelId="{B03A7A1B-5906-47C8-92E2-95B8881BD1BA}" type="presParOf" srcId="{5BE8F4B7-EA55-43B9-AF15-B76FD4A4DDC5}" destId="{6F94853F-FA29-4A99-B8E0-BA06D98E0517}" srcOrd="0" destOrd="0" presId="urn:microsoft.com/office/officeart/2008/layout/LinedList"/>
    <dgm:cxn modelId="{2CD0E19B-8E5E-478A-A478-C56CDA101F75}" type="presParOf" srcId="{5BE8F4B7-EA55-43B9-AF15-B76FD4A4DDC5}" destId="{A1611D47-6A6F-4CFE-99B5-4502F4E40F4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57F0CB-3A10-4034-8E32-6138206FA1D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051A697-0B21-46E3-B33A-0606A7C470A1}">
      <dgm:prSet/>
      <dgm:spPr/>
      <dgm:t>
        <a:bodyPr/>
        <a:lstStyle/>
        <a:p>
          <a:r>
            <a:rPr lang="en-GB"/>
            <a:t>In depth case study/studies tend to assume an interpretivist paradigm (meanings are constructed socially) </a:t>
          </a:r>
          <a:endParaRPr lang="en-US"/>
        </a:p>
      </dgm:t>
    </dgm:pt>
    <dgm:pt modelId="{AFA94652-33DF-466F-B316-8FC178F4AB96}" type="parTrans" cxnId="{625586F6-E9B1-4073-A932-05CC3F8FBB12}">
      <dgm:prSet/>
      <dgm:spPr/>
      <dgm:t>
        <a:bodyPr/>
        <a:lstStyle/>
        <a:p>
          <a:endParaRPr lang="en-US"/>
        </a:p>
      </dgm:t>
    </dgm:pt>
    <dgm:pt modelId="{FA1D8072-E499-4BE6-A6F0-9D49349B5364}" type="sibTrans" cxnId="{625586F6-E9B1-4073-A932-05CC3F8FBB12}">
      <dgm:prSet/>
      <dgm:spPr/>
      <dgm:t>
        <a:bodyPr/>
        <a:lstStyle/>
        <a:p>
          <a:endParaRPr lang="en-US"/>
        </a:p>
      </dgm:t>
    </dgm:pt>
    <dgm:pt modelId="{CD5EC517-42CA-4EC4-BE9C-12413295DCEB}">
      <dgm:prSet/>
      <dgm:spPr/>
      <dgm:t>
        <a:bodyPr/>
        <a:lstStyle/>
        <a:p>
          <a:r>
            <a:rPr lang="en-GB"/>
            <a:t>In-depth exploration </a:t>
          </a:r>
          <a:endParaRPr lang="en-US"/>
        </a:p>
      </dgm:t>
    </dgm:pt>
    <dgm:pt modelId="{9AD32530-AFB4-45EA-9456-B04AE751FD51}" type="parTrans" cxnId="{DD01B124-0F2F-4568-9C64-BFABD956AD8F}">
      <dgm:prSet/>
      <dgm:spPr/>
      <dgm:t>
        <a:bodyPr/>
        <a:lstStyle/>
        <a:p>
          <a:endParaRPr lang="en-US"/>
        </a:p>
      </dgm:t>
    </dgm:pt>
    <dgm:pt modelId="{4EBFF908-5575-488B-B851-77487ED364AA}" type="sibTrans" cxnId="{DD01B124-0F2F-4568-9C64-BFABD956AD8F}">
      <dgm:prSet/>
      <dgm:spPr/>
      <dgm:t>
        <a:bodyPr/>
        <a:lstStyle/>
        <a:p>
          <a:endParaRPr lang="en-US"/>
        </a:p>
      </dgm:t>
    </dgm:pt>
    <dgm:pt modelId="{6AF963F6-3B7F-4C79-9A63-036AEE3151F3}">
      <dgm:prSet/>
      <dgm:spPr/>
      <dgm:t>
        <a:bodyPr/>
        <a:lstStyle/>
        <a:p>
          <a:r>
            <a:rPr lang="en-GB"/>
            <a:t>‘digging deep’ to understand the phenomena </a:t>
          </a:r>
          <a:endParaRPr lang="en-US"/>
        </a:p>
      </dgm:t>
    </dgm:pt>
    <dgm:pt modelId="{78F17A9D-4680-4B8F-8A7E-779A2B883B09}" type="parTrans" cxnId="{8842F8E0-173F-421B-922F-7582231440F9}">
      <dgm:prSet/>
      <dgm:spPr/>
      <dgm:t>
        <a:bodyPr/>
        <a:lstStyle/>
        <a:p>
          <a:endParaRPr lang="en-US"/>
        </a:p>
      </dgm:t>
    </dgm:pt>
    <dgm:pt modelId="{EDAEE4C1-EB6D-44B1-AD76-F67951297B51}" type="sibTrans" cxnId="{8842F8E0-173F-421B-922F-7582231440F9}">
      <dgm:prSet/>
      <dgm:spPr/>
      <dgm:t>
        <a:bodyPr/>
        <a:lstStyle/>
        <a:p>
          <a:endParaRPr lang="en-US"/>
        </a:p>
      </dgm:t>
    </dgm:pt>
    <dgm:pt modelId="{095C35BD-5456-49C5-AA27-8D03B6A0060D}">
      <dgm:prSet/>
      <dgm:spPr/>
      <dgm:t>
        <a:bodyPr/>
        <a:lstStyle/>
        <a:p>
          <a:r>
            <a:rPr lang="en-GB"/>
            <a:t>Exploring meaning, individuals or groups attached to an issue </a:t>
          </a:r>
          <a:endParaRPr lang="en-US"/>
        </a:p>
      </dgm:t>
    </dgm:pt>
    <dgm:pt modelId="{5308A946-8052-4AF9-8DA7-ED4E0644AB83}" type="parTrans" cxnId="{33E5E2F9-BC3D-4E81-81FF-15E8C426D0EE}">
      <dgm:prSet/>
      <dgm:spPr/>
      <dgm:t>
        <a:bodyPr/>
        <a:lstStyle/>
        <a:p>
          <a:endParaRPr lang="en-US"/>
        </a:p>
      </dgm:t>
    </dgm:pt>
    <dgm:pt modelId="{A15B9BCF-CACE-422F-95FB-156DA5A9F9E1}" type="sibTrans" cxnId="{33E5E2F9-BC3D-4E81-81FF-15E8C426D0EE}">
      <dgm:prSet/>
      <dgm:spPr/>
      <dgm:t>
        <a:bodyPr/>
        <a:lstStyle/>
        <a:p>
          <a:endParaRPr lang="en-US"/>
        </a:p>
      </dgm:t>
    </dgm:pt>
    <dgm:pt modelId="{704BC816-653A-4EC1-A8C4-B26AA0BC7E57}">
      <dgm:prSet/>
      <dgm:spPr/>
      <dgm:t>
        <a:bodyPr/>
        <a:lstStyle/>
        <a:p>
          <a:r>
            <a:rPr lang="en-GB"/>
            <a:t>Theory creation, rather than theory testing </a:t>
          </a:r>
          <a:endParaRPr lang="en-US"/>
        </a:p>
      </dgm:t>
    </dgm:pt>
    <dgm:pt modelId="{47346428-5231-4D69-A44E-814D91D53816}" type="parTrans" cxnId="{FA0A66EC-9402-4C65-B025-63CD5BB5D89C}">
      <dgm:prSet/>
      <dgm:spPr/>
      <dgm:t>
        <a:bodyPr/>
        <a:lstStyle/>
        <a:p>
          <a:endParaRPr lang="en-US"/>
        </a:p>
      </dgm:t>
    </dgm:pt>
    <dgm:pt modelId="{62C22EB9-B033-43E1-B567-BFEAD2D5D151}" type="sibTrans" cxnId="{FA0A66EC-9402-4C65-B025-63CD5BB5D89C}">
      <dgm:prSet/>
      <dgm:spPr/>
      <dgm:t>
        <a:bodyPr/>
        <a:lstStyle/>
        <a:p>
          <a:endParaRPr lang="en-US"/>
        </a:p>
      </dgm:t>
    </dgm:pt>
    <dgm:pt modelId="{074AD988-A061-43A9-B1AD-5536CDE850BB}" type="pres">
      <dgm:prSet presAssocID="{0057F0CB-3A10-4034-8E32-6138206FA1D3}" presName="vert0" presStyleCnt="0">
        <dgm:presLayoutVars>
          <dgm:dir/>
          <dgm:animOne val="branch"/>
          <dgm:animLvl val="lvl"/>
        </dgm:presLayoutVars>
      </dgm:prSet>
      <dgm:spPr/>
    </dgm:pt>
    <dgm:pt modelId="{87A40C4E-3804-43FD-A88D-740775542BD2}" type="pres">
      <dgm:prSet presAssocID="{E051A697-0B21-46E3-B33A-0606A7C470A1}" presName="thickLine" presStyleLbl="alignNode1" presStyleIdx="0" presStyleCnt="5"/>
      <dgm:spPr/>
    </dgm:pt>
    <dgm:pt modelId="{D182A47B-755A-46AD-B300-45C861BF3C06}" type="pres">
      <dgm:prSet presAssocID="{E051A697-0B21-46E3-B33A-0606A7C470A1}" presName="horz1" presStyleCnt="0"/>
      <dgm:spPr/>
    </dgm:pt>
    <dgm:pt modelId="{8F356156-CDB7-4F3B-8F67-89BFE8E67157}" type="pres">
      <dgm:prSet presAssocID="{E051A697-0B21-46E3-B33A-0606A7C470A1}" presName="tx1" presStyleLbl="revTx" presStyleIdx="0" presStyleCnt="5"/>
      <dgm:spPr/>
    </dgm:pt>
    <dgm:pt modelId="{06F8A5D6-795A-493B-954B-023ED1ADDC67}" type="pres">
      <dgm:prSet presAssocID="{E051A697-0B21-46E3-B33A-0606A7C470A1}" presName="vert1" presStyleCnt="0"/>
      <dgm:spPr/>
    </dgm:pt>
    <dgm:pt modelId="{832225E5-D3FA-47AF-9EAB-920B161A6C24}" type="pres">
      <dgm:prSet presAssocID="{CD5EC517-42CA-4EC4-BE9C-12413295DCEB}" presName="thickLine" presStyleLbl="alignNode1" presStyleIdx="1" presStyleCnt="5"/>
      <dgm:spPr/>
    </dgm:pt>
    <dgm:pt modelId="{A3AE1992-7909-4F31-85AC-39C546991A6A}" type="pres">
      <dgm:prSet presAssocID="{CD5EC517-42CA-4EC4-BE9C-12413295DCEB}" presName="horz1" presStyleCnt="0"/>
      <dgm:spPr/>
    </dgm:pt>
    <dgm:pt modelId="{56AD6400-7280-40F2-889E-FFB1650C0E1B}" type="pres">
      <dgm:prSet presAssocID="{CD5EC517-42CA-4EC4-BE9C-12413295DCEB}" presName="tx1" presStyleLbl="revTx" presStyleIdx="1" presStyleCnt="5"/>
      <dgm:spPr/>
    </dgm:pt>
    <dgm:pt modelId="{92710AAC-88D1-459B-9AFD-8917AA783B07}" type="pres">
      <dgm:prSet presAssocID="{CD5EC517-42CA-4EC4-BE9C-12413295DCEB}" presName="vert1" presStyleCnt="0"/>
      <dgm:spPr/>
    </dgm:pt>
    <dgm:pt modelId="{F10C33C5-40E5-4808-A496-FE5075A6F6A7}" type="pres">
      <dgm:prSet presAssocID="{6AF963F6-3B7F-4C79-9A63-036AEE3151F3}" presName="thickLine" presStyleLbl="alignNode1" presStyleIdx="2" presStyleCnt="5"/>
      <dgm:spPr/>
    </dgm:pt>
    <dgm:pt modelId="{0A068006-6CD1-4144-B0A6-4C461282AD5D}" type="pres">
      <dgm:prSet presAssocID="{6AF963F6-3B7F-4C79-9A63-036AEE3151F3}" presName="horz1" presStyleCnt="0"/>
      <dgm:spPr/>
    </dgm:pt>
    <dgm:pt modelId="{BBDA24A3-6AD9-4F27-AE92-1811F5791E27}" type="pres">
      <dgm:prSet presAssocID="{6AF963F6-3B7F-4C79-9A63-036AEE3151F3}" presName="tx1" presStyleLbl="revTx" presStyleIdx="2" presStyleCnt="5"/>
      <dgm:spPr/>
    </dgm:pt>
    <dgm:pt modelId="{F3634E2E-8D56-43B8-98E6-6E2F744A1C9C}" type="pres">
      <dgm:prSet presAssocID="{6AF963F6-3B7F-4C79-9A63-036AEE3151F3}" presName="vert1" presStyleCnt="0"/>
      <dgm:spPr/>
    </dgm:pt>
    <dgm:pt modelId="{A0230764-E888-4CF4-BC79-0EC9342FA9A7}" type="pres">
      <dgm:prSet presAssocID="{095C35BD-5456-49C5-AA27-8D03B6A0060D}" presName="thickLine" presStyleLbl="alignNode1" presStyleIdx="3" presStyleCnt="5"/>
      <dgm:spPr/>
    </dgm:pt>
    <dgm:pt modelId="{FACA790D-138B-4DB5-BCF1-1F49D7051267}" type="pres">
      <dgm:prSet presAssocID="{095C35BD-5456-49C5-AA27-8D03B6A0060D}" presName="horz1" presStyleCnt="0"/>
      <dgm:spPr/>
    </dgm:pt>
    <dgm:pt modelId="{49FF9B9B-17FE-4601-9818-8CE9E965CE49}" type="pres">
      <dgm:prSet presAssocID="{095C35BD-5456-49C5-AA27-8D03B6A0060D}" presName="tx1" presStyleLbl="revTx" presStyleIdx="3" presStyleCnt="5"/>
      <dgm:spPr/>
    </dgm:pt>
    <dgm:pt modelId="{D958FB47-B1D0-413D-A14B-55E6D6938497}" type="pres">
      <dgm:prSet presAssocID="{095C35BD-5456-49C5-AA27-8D03B6A0060D}" presName="vert1" presStyleCnt="0"/>
      <dgm:spPr/>
    </dgm:pt>
    <dgm:pt modelId="{A58650D5-16AD-488F-AD8A-C6A7903D75A7}" type="pres">
      <dgm:prSet presAssocID="{704BC816-653A-4EC1-A8C4-B26AA0BC7E57}" presName="thickLine" presStyleLbl="alignNode1" presStyleIdx="4" presStyleCnt="5"/>
      <dgm:spPr/>
    </dgm:pt>
    <dgm:pt modelId="{39041B72-55CF-4146-B344-B0FE1FA75740}" type="pres">
      <dgm:prSet presAssocID="{704BC816-653A-4EC1-A8C4-B26AA0BC7E57}" presName="horz1" presStyleCnt="0"/>
      <dgm:spPr/>
    </dgm:pt>
    <dgm:pt modelId="{CCDFD49A-F87C-4055-85C2-C1B0DC97A756}" type="pres">
      <dgm:prSet presAssocID="{704BC816-653A-4EC1-A8C4-B26AA0BC7E57}" presName="tx1" presStyleLbl="revTx" presStyleIdx="4" presStyleCnt="5"/>
      <dgm:spPr/>
    </dgm:pt>
    <dgm:pt modelId="{DBFA7618-09DF-4B86-9CA8-E36F9A8AA7DD}" type="pres">
      <dgm:prSet presAssocID="{704BC816-653A-4EC1-A8C4-B26AA0BC7E57}" presName="vert1" presStyleCnt="0"/>
      <dgm:spPr/>
    </dgm:pt>
  </dgm:ptLst>
  <dgm:cxnLst>
    <dgm:cxn modelId="{AFDB3F05-B1A7-4E8C-A9D0-B4D16A9313F5}" type="presOf" srcId="{0057F0CB-3A10-4034-8E32-6138206FA1D3}" destId="{074AD988-A061-43A9-B1AD-5536CDE850BB}" srcOrd="0" destOrd="0" presId="urn:microsoft.com/office/officeart/2008/layout/LinedList"/>
    <dgm:cxn modelId="{DD01B124-0F2F-4568-9C64-BFABD956AD8F}" srcId="{0057F0CB-3A10-4034-8E32-6138206FA1D3}" destId="{CD5EC517-42CA-4EC4-BE9C-12413295DCEB}" srcOrd="1" destOrd="0" parTransId="{9AD32530-AFB4-45EA-9456-B04AE751FD51}" sibTransId="{4EBFF908-5575-488B-B851-77487ED364AA}"/>
    <dgm:cxn modelId="{57040735-550A-48B2-B5F2-ADE715E5A42B}" type="presOf" srcId="{095C35BD-5456-49C5-AA27-8D03B6A0060D}" destId="{49FF9B9B-17FE-4601-9818-8CE9E965CE49}" srcOrd="0" destOrd="0" presId="urn:microsoft.com/office/officeart/2008/layout/LinedList"/>
    <dgm:cxn modelId="{4478B76A-8919-4DA9-86BD-3168E7306EB7}" type="presOf" srcId="{704BC816-653A-4EC1-A8C4-B26AA0BC7E57}" destId="{CCDFD49A-F87C-4055-85C2-C1B0DC97A756}" srcOrd="0" destOrd="0" presId="urn:microsoft.com/office/officeart/2008/layout/LinedList"/>
    <dgm:cxn modelId="{73BFDC6D-BF62-4D96-B738-5DAA07EB3353}" type="presOf" srcId="{CD5EC517-42CA-4EC4-BE9C-12413295DCEB}" destId="{56AD6400-7280-40F2-889E-FFB1650C0E1B}" srcOrd="0" destOrd="0" presId="urn:microsoft.com/office/officeart/2008/layout/LinedList"/>
    <dgm:cxn modelId="{563D79B1-15AE-4206-B2EE-D6200FD5F2A5}" type="presOf" srcId="{E051A697-0B21-46E3-B33A-0606A7C470A1}" destId="{8F356156-CDB7-4F3B-8F67-89BFE8E67157}" srcOrd="0" destOrd="0" presId="urn:microsoft.com/office/officeart/2008/layout/LinedList"/>
    <dgm:cxn modelId="{8842F8E0-173F-421B-922F-7582231440F9}" srcId="{0057F0CB-3A10-4034-8E32-6138206FA1D3}" destId="{6AF963F6-3B7F-4C79-9A63-036AEE3151F3}" srcOrd="2" destOrd="0" parTransId="{78F17A9D-4680-4B8F-8A7E-779A2B883B09}" sibTransId="{EDAEE4C1-EB6D-44B1-AD76-F67951297B51}"/>
    <dgm:cxn modelId="{FA0A66EC-9402-4C65-B025-63CD5BB5D89C}" srcId="{0057F0CB-3A10-4034-8E32-6138206FA1D3}" destId="{704BC816-653A-4EC1-A8C4-B26AA0BC7E57}" srcOrd="4" destOrd="0" parTransId="{47346428-5231-4D69-A44E-814D91D53816}" sibTransId="{62C22EB9-B033-43E1-B567-BFEAD2D5D151}"/>
    <dgm:cxn modelId="{E2D094F1-B6D8-4196-834F-1C2F86376E76}" type="presOf" srcId="{6AF963F6-3B7F-4C79-9A63-036AEE3151F3}" destId="{BBDA24A3-6AD9-4F27-AE92-1811F5791E27}" srcOrd="0" destOrd="0" presId="urn:microsoft.com/office/officeart/2008/layout/LinedList"/>
    <dgm:cxn modelId="{625586F6-E9B1-4073-A932-05CC3F8FBB12}" srcId="{0057F0CB-3A10-4034-8E32-6138206FA1D3}" destId="{E051A697-0B21-46E3-B33A-0606A7C470A1}" srcOrd="0" destOrd="0" parTransId="{AFA94652-33DF-466F-B316-8FC178F4AB96}" sibTransId="{FA1D8072-E499-4BE6-A6F0-9D49349B5364}"/>
    <dgm:cxn modelId="{33E5E2F9-BC3D-4E81-81FF-15E8C426D0EE}" srcId="{0057F0CB-3A10-4034-8E32-6138206FA1D3}" destId="{095C35BD-5456-49C5-AA27-8D03B6A0060D}" srcOrd="3" destOrd="0" parTransId="{5308A946-8052-4AF9-8DA7-ED4E0644AB83}" sibTransId="{A15B9BCF-CACE-422F-95FB-156DA5A9F9E1}"/>
    <dgm:cxn modelId="{117BB2C2-4365-40B6-B4FE-F07C40D30E5C}" type="presParOf" srcId="{074AD988-A061-43A9-B1AD-5536CDE850BB}" destId="{87A40C4E-3804-43FD-A88D-740775542BD2}" srcOrd="0" destOrd="0" presId="urn:microsoft.com/office/officeart/2008/layout/LinedList"/>
    <dgm:cxn modelId="{2A0632C1-AF4E-4349-962F-B6632B3C6DEB}" type="presParOf" srcId="{074AD988-A061-43A9-B1AD-5536CDE850BB}" destId="{D182A47B-755A-46AD-B300-45C861BF3C06}" srcOrd="1" destOrd="0" presId="urn:microsoft.com/office/officeart/2008/layout/LinedList"/>
    <dgm:cxn modelId="{DA96A78D-0E0A-4CCE-89D1-2671480A0F98}" type="presParOf" srcId="{D182A47B-755A-46AD-B300-45C861BF3C06}" destId="{8F356156-CDB7-4F3B-8F67-89BFE8E67157}" srcOrd="0" destOrd="0" presId="urn:microsoft.com/office/officeart/2008/layout/LinedList"/>
    <dgm:cxn modelId="{5DCCFEEC-8722-464C-8EDF-445F8CC7BE0A}" type="presParOf" srcId="{D182A47B-755A-46AD-B300-45C861BF3C06}" destId="{06F8A5D6-795A-493B-954B-023ED1ADDC67}" srcOrd="1" destOrd="0" presId="urn:microsoft.com/office/officeart/2008/layout/LinedList"/>
    <dgm:cxn modelId="{1D3FBC05-7634-4129-BBC1-C32F4C959DE1}" type="presParOf" srcId="{074AD988-A061-43A9-B1AD-5536CDE850BB}" destId="{832225E5-D3FA-47AF-9EAB-920B161A6C24}" srcOrd="2" destOrd="0" presId="urn:microsoft.com/office/officeart/2008/layout/LinedList"/>
    <dgm:cxn modelId="{6CA04B8A-5B41-46DD-93E1-016F918EDC59}" type="presParOf" srcId="{074AD988-A061-43A9-B1AD-5536CDE850BB}" destId="{A3AE1992-7909-4F31-85AC-39C546991A6A}" srcOrd="3" destOrd="0" presId="urn:microsoft.com/office/officeart/2008/layout/LinedList"/>
    <dgm:cxn modelId="{F723F306-E48F-480C-BA36-7C902AA14D2B}" type="presParOf" srcId="{A3AE1992-7909-4F31-85AC-39C546991A6A}" destId="{56AD6400-7280-40F2-889E-FFB1650C0E1B}" srcOrd="0" destOrd="0" presId="urn:microsoft.com/office/officeart/2008/layout/LinedList"/>
    <dgm:cxn modelId="{7D358074-773C-420E-934E-D05FB55D2AFC}" type="presParOf" srcId="{A3AE1992-7909-4F31-85AC-39C546991A6A}" destId="{92710AAC-88D1-459B-9AFD-8917AA783B07}" srcOrd="1" destOrd="0" presId="urn:microsoft.com/office/officeart/2008/layout/LinedList"/>
    <dgm:cxn modelId="{10483CC8-55D5-452C-9AF2-60F67D7A26CD}" type="presParOf" srcId="{074AD988-A061-43A9-B1AD-5536CDE850BB}" destId="{F10C33C5-40E5-4808-A496-FE5075A6F6A7}" srcOrd="4" destOrd="0" presId="urn:microsoft.com/office/officeart/2008/layout/LinedList"/>
    <dgm:cxn modelId="{D623BC15-65EE-4AFD-8350-3627AD30D870}" type="presParOf" srcId="{074AD988-A061-43A9-B1AD-5536CDE850BB}" destId="{0A068006-6CD1-4144-B0A6-4C461282AD5D}" srcOrd="5" destOrd="0" presId="urn:microsoft.com/office/officeart/2008/layout/LinedList"/>
    <dgm:cxn modelId="{17059B50-6E4A-44E6-83AE-BA16248B40F1}" type="presParOf" srcId="{0A068006-6CD1-4144-B0A6-4C461282AD5D}" destId="{BBDA24A3-6AD9-4F27-AE92-1811F5791E27}" srcOrd="0" destOrd="0" presId="urn:microsoft.com/office/officeart/2008/layout/LinedList"/>
    <dgm:cxn modelId="{D4A4A864-9C44-47E4-8610-D832E583B3E3}" type="presParOf" srcId="{0A068006-6CD1-4144-B0A6-4C461282AD5D}" destId="{F3634E2E-8D56-43B8-98E6-6E2F744A1C9C}" srcOrd="1" destOrd="0" presId="urn:microsoft.com/office/officeart/2008/layout/LinedList"/>
    <dgm:cxn modelId="{C10F08A0-7BD3-414F-A886-1A6C4495F52E}" type="presParOf" srcId="{074AD988-A061-43A9-B1AD-5536CDE850BB}" destId="{A0230764-E888-4CF4-BC79-0EC9342FA9A7}" srcOrd="6" destOrd="0" presId="urn:microsoft.com/office/officeart/2008/layout/LinedList"/>
    <dgm:cxn modelId="{BA499424-4A72-4919-B8CD-9A609F5DA6E0}" type="presParOf" srcId="{074AD988-A061-43A9-B1AD-5536CDE850BB}" destId="{FACA790D-138B-4DB5-BCF1-1F49D7051267}" srcOrd="7" destOrd="0" presId="urn:microsoft.com/office/officeart/2008/layout/LinedList"/>
    <dgm:cxn modelId="{096C57EE-5DFD-47D0-A9EB-F230129152A3}" type="presParOf" srcId="{FACA790D-138B-4DB5-BCF1-1F49D7051267}" destId="{49FF9B9B-17FE-4601-9818-8CE9E965CE49}" srcOrd="0" destOrd="0" presId="urn:microsoft.com/office/officeart/2008/layout/LinedList"/>
    <dgm:cxn modelId="{4AB684D5-A2D3-4780-9C84-CDD752817F50}" type="presParOf" srcId="{FACA790D-138B-4DB5-BCF1-1F49D7051267}" destId="{D958FB47-B1D0-413D-A14B-55E6D6938497}" srcOrd="1" destOrd="0" presId="urn:microsoft.com/office/officeart/2008/layout/LinedList"/>
    <dgm:cxn modelId="{0D8A33EF-2206-40F0-AF69-C531221A8D74}" type="presParOf" srcId="{074AD988-A061-43A9-B1AD-5536CDE850BB}" destId="{A58650D5-16AD-488F-AD8A-C6A7903D75A7}" srcOrd="8" destOrd="0" presId="urn:microsoft.com/office/officeart/2008/layout/LinedList"/>
    <dgm:cxn modelId="{4C9B6D05-1552-477D-92FE-4D4C242D3C13}" type="presParOf" srcId="{074AD988-A061-43A9-B1AD-5536CDE850BB}" destId="{39041B72-55CF-4146-B344-B0FE1FA75740}" srcOrd="9" destOrd="0" presId="urn:microsoft.com/office/officeart/2008/layout/LinedList"/>
    <dgm:cxn modelId="{45A66912-FE6A-4ADA-A58F-30D59504B5C1}" type="presParOf" srcId="{39041B72-55CF-4146-B344-B0FE1FA75740}" destId="{CCDFD49A-F87C-4055-85C2-C1B0DC97A756}" srcOrd="0" destOrd="0" presId="urn:microsoft.com/office/officeart/2008/layout/LinedList"/>
    <dgm:cxn modelId="{36A3C7EE-9A13-4C99-A491-11046CA357F9}" type="presParOf" srcId="{39041B72-55CF-4146-B344-B0FE1FA75740}" destId="{DBFA7618-09DF-4B86-9CA8-E36F9A8AA7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7E819F-B4F9-44CA-A74B-8AEE93E20CD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265219A-5C19-483C-AE17-8427C38EC548}">
      <dgm:prSet/>
      <dgm:spPr/>
      <dgm:t>
        <a:bodyPr/>
        <a:lstStyle/>
        <a:p>
          <a:r>
            <a:rPr lang="en-GB"/>
            <a:t>Multiple methods or data sources to develop a comprehensive understanding of the phenomena </a:t>
          </a:r>
          <a:endParaRPr lang="en-US"/>
        </a:p>
      </dgm:t>
    </dgm:pt>
    <dgm:pt modelId="{2A6F1C13-6E00-4269-A5B6-8146AFFB29A6}" type="parTrans" cxnId="{D8A1FD8B-682E-4D33-82C3-B58463D0F8DA}">
      <dgm:prSet/>
      <dgm:spPr/>
      <dgm:t>
        <a:bodyPr/>
        <a:lstStyle/>
        <a:p>
          <a:endParaRPr lang="en-US"/>
        </a:p>
      </dgm:t>
    </dgm:pt>
    <dgm:pt modelId="{0A655489-0272-42CA-9595-60F93A7689BD}" type="sibTrans" cxnId="{D8A1FD8B-682E-4D33-82C3-B58463D0F8DA}">
      <dgm:prSet/>
      <dgm:spPr/>
      <dgm:t>
        <a:bodyPr/>
        <a:lstStyle/>
        <a:p>
          <a:endParaRPr lang="en-US"/>
        </a:p>
      </dgm:t>
    </dgm:pt>
    <dgm:pt modelId="{9F8E2641-F9C8-41CE-BD8F-3FAC3082D5A5}">
      <dgm:prSet/>
      <dgm:spPr/>
      <dgm:t>
        <a:bodyPr/>
        <a:lstStyle/>
        <a:p>
          <a:r>
            <a:rPr lang="en-GB"/>
            <a:t>E.g. a combination of interviews with focus groups or a holistic case study </a:t>
          </a:r>
          <a:endParaRPr lang="en-US"/>
        </a:p>
      </dgm:t>
    </dgm:pt>
    <dgm:pt modelId="{70BC07A8-232F-47D3-B85F-8B5CEF7F351C}" type="parTrans" cxnId="{C0111124-CE49-4325-8C7A-C5E04C61235B}">
      <dgm:prSet/>
      <dgm:spPr/>
      <dgm:t>
        <a:bodyPr/>
        <a:lstStyle/>
        <a:p>
          <a:endParaRPr lang="en-US"/>
        </a:p>
      </dgm:t>
    </dgm:pt>
    <dgm:pt modelId="{81D58349-AC23-4039-B143-328C03A26718}" type="sibTrans" cxnId="{C0111124-CE49-4325-8C7A-C5E04C61235B}">
      <dgm:prSet/>
      <dgm:spPr/>
      <dgm:t>
        <a:bodyPr/>
        <a:lstStyle/>
        <a:p>
          <a:endParaRPr lang="en-US"/>
        </a:p>
      </dgm:t>
    </dgm:pt>
    <dgm:pt modelId="{ED19D264-D2ED-413E-A43C-FC2C0756CE7D}" type="pres">
      <dgm:prSet presAssocID="{497E819F-B4F9-44CA-A74B-8AEE93E20CD1}" presName="vert0" presStyleCnt="0">
        <dgm:presLayoutVars>
          <dgm:dir/>
          <dgm:animOne val="branch"/>
          <dgm:animLvl val="lvl"/>
        </dgm:presLayoutVars>
      </dgm:prSet>
      <dgm:spPr/>
    </dgm:pt>
    <dgm:pt modelId="{D13F0056-DFE2-491C-859C-AEC0DA9F639F}" type="pres">
      <dgm:prSet presAssocID="{B265219A-5C19-483C-AE17-8427C38EC548}" presName="thickLine" presStyleLbl="alignNode1" presStyleIdx="0" presStyleCnt="2"/>
      <dgm:spPr/>
    </dgm:pt>
    <dgm:pt modelId="{DC9024DB-47F8-4381-9A22-0812D0761F96}" type="pres">
      <dgm:prSet presAssocID="{B265219A-5C19-483C-AE17-8427C38EC548}" presName="horz1" presStyleCnt="0"/>
      <dgm:spPr/>
    </dgm:pt>
    <dgm:pt modelId="{E4A01D5B-E612-4CDB-A515-AE0F6F3A04DD}" type="pres">
      <dgm:prSet presAssocID="{B265219A-5C19-483C-AE17-8427C38EC548}" presName="tx1" presStyleLbl="revTx" presStyleIdx="0" presStyleCnt="2"/>
      <dgm:spPr/>
    </dgm:pt>
    <dgm:pt modelId="{EBAA8078-5E9D-4F7D-8F1E-74A7EA8D4D24}" type="pres">
      <dgm:prSet presAssocID="{B265219A-5C19-483C-AE17-8427C38EC548}" presName="vert1" presStyleCnt="0"/>
      <dgm:spPr/>
    </dgm:pt>
    <dgm:pt modelId="{40800C17-0C0C-45AA-85FA-71124FFD8299}" type="pres">
      <dgm:prSet presAssocID="{9F8E2641-F9C8-41CE-BD8F-3FAC3082D5A5}" presName="thickLine" presStyleLbl="alignNode1" presStyleIdx="1" presStyleCnt="2"/>
      <dgm:spPr/>
    </dgm:pt>
    <dgm:pt modelId="{A5781A2D-1942-4EDF-A521-75C9DC76D848}" type="pres">
      <dgm:prSet presAssocID="{9F8E2641-F9C8-41CE-BD8F-3FAC3082D5A5}" presName="horz1" presStyleCnt="0"/>
      <dgm:spPr/>
    </dgm:pt>
    <dgm:pt modelId="{59D3A0D9-D19A-434B-A3A9-6D23448FE542}" type="pres">
      <dgm:prSet presAssocID="{9F8E2641-F9C8-41CE-BD8F-3FAC3082D5A5}" presName="tx1" presStyleLbl="revTx" presStyleIdx="1" presStyleCnt="2"/>
      <dgm:spPr/>
    </dgm:pt>
    <dgm:pt modelId="{1A7AC8FC-77A2-4655-B12B-D4A9A0980168}" type="pres">
      <dgm:prSet presAssocID="{9F8E2641-F9C8-41CE-BD8F-3FAC3082D5A5}" presName="vert1" presStyleCnt="0"/>
      <dgm:spPr/>
    </dgm:pt>
  </dgm:ptLst>
  <dgm:cxnLst>
    <dgm:cxn modelId="{C0111124-CE49-4325-8C7A-C5E04C61235B}" srcId="{497E819F-B4F9-44CA-A74B-8AEE93E20CD1}" destId="{9F8E2641-F9C8-41CE-BD8F-3FAC3082D5A5}" srcOrd="1" destOrd="0" parTransId="{70BC07A8-232F-47D3-B85F-8B5CEF7F351C}" sibTransId="{81D58349-AC23-4039-B143-328C03A26718}"/>
    <dgm:cxn modelId="{77C0A068-6785-4862-8BDA-ADF9E7848D4F}" type="presOf" srcId="{B265219A-5C19-483C-AE17-8427C38EC548}" destId="{E4A01D5B-E612-4CDB-A515-AE0F6F3A04DD}" srcOrd="0" destOrd="0" presId="urn:microsoft.com/office/officeart/2008/layout/LinedList"/>
    <dgm:cxn modelId="{D8A1FD8B-682E-4D33-82C3-B58463D0F8DA}" srcId="{497E819F-B4F9-44CA-A74B-8AEE93E20CD1}" destId="{B265219A-5C19-483C-AE17-8427C38EC548}" srcOrd="0" destOrd="0" parTransId="{2A6F1C13-6E00-4269-A5B6-8146AFFB29A6}" sibTransId="{0A655489-0272-42CA-9595-60F93A7689BD}"/>
    <dgm:cxn modelId="{556EADC3-AEC0-4CFF-8E31-08B52C434ECE}" type="presOf" srcId="{9F8E2641-F9C8-41CE-BD8F-3FAC3082D5A5}" destId="{59D3A0D9-D19A-434B-A3A9-6D23448FE542}" srcOrd="0" destOrd="0" presId="urn:microsoft.com/office/officeart/2008/layout/LinedList"/>
    <dgm:cxn modelId="{4CAC24CE-7C4B-44E6-8DFC-60F1FA108A8D}" type="presOf" srcId="{497E819F-B4F9-44CA-A74B-8AEE93E20CD1}" destId="{ED19D264-D2ED-413E-A43C-FC2C0756CE7D}" srcOrd="0" destOrd="0" presId="urn:microsoft.com/office/officeart/2008/layout/LinedList"/>
    <dgm:cxn modelId="{4068DDD3-25FF-4D0A-831E-15DF6B621725}" type="presParOf" srcId="{ED19D264-D2ED-413E-A43C-FC2C0756CE7D}" destId="{D13F0056-DFE2-491C-859C-AEC0DA9F639F}" srcOrd="0" destOrd="0" presId="urn:microsoft.com/office/officeart/2008/layout/LinedList"/>
    <dgm:cxn modelId="{3FA444B8-87DF-4128-9651-0980AC4476A3}" type="presParOf" srcId="{ED19D264-D2ED-413E-A43C-FC2C0756CE7D}" destId="{DC9024DB-47F8-4381-9A22-0812D0761F96}" srcOrd="1" destOrd="0" presId="urn:microsoft.com/office/officeart/2008/layout/LinedList"/>
    <dgm:cxn modelId="{41ADF868-592E-4C61-B64F-D8DC5D8E1C67}" type="presParOf" srcId="{DC9024DB-47F8-4381-9A22-0812D0761F96}" destId="{E4A01D5B-E612-4CDB-A515-AE0F6F3A04DD}" srcOrd="0" destOrd="0" presId="urn:microsoft.com/office/officeart/2008/layout/LinedList"/>
    <dgm:cxn modelId="{27D71BB0-33C2-4682-8077-ADCA30101C91}" type="presParOf" srcId="{DC9024DB-47F8-4381-9A22-0812D0761F96}" destId="{EBAA8078-5E9D-4F7D-8F1E-74A7EA8D4D24}" srcOrd="1" destOrd="0" presId="urn:microsoft.com/office/officeart/2008/layout/LinedList"/>
    <dgm:cxn modelId="{7500C3E5-38A1-4223-B4FC-CF70DD865C70}" type="presParOf" srcId="{ED19D264-D2ED-413E-A43C-FC2C0756CE7D}" destId="{40800C17-0C0C-45AA-85FA-71124FFD8299}" srcOrd="2" destOrd="0" presId="urn:microsoft.com/office/officeart/2008/layout/LinedList"/>
    <dgm:cxn modelId="{53E4EDBD-BC17-48C9-9370-F98B90901927}" type="presParOf" srcId="{ED19D264-D2ED-413E-A43C-FC2C0756CE7D}" destId="{A5781A2D-1942-4EDF-A521-75C9DC76D848}" srcOrd="3" destOrd="0" presId="urn:microsoft.com/office/officeart/2008/layout/LinedList"/>
    <dgm:cxn modelId="{5A6AC855-94F3-448C-BB7A-EC18E08E24D3}" type="presParOf" srcId="{A5781A2D-1942-4EDF-A521-75C9DC76D848}" destId="{59D3A0D9-D19A-434B-A3A9-6D23448FE542}" srcOrd="0" destOrd="0" presId="urn:microsoft.com/office/officeart/2008/layout/LinedList"/>
    <dgm:cxn modelId="{69A4BCE2-D227-4DC6-88BD-1951C3F1F667}" type="presParOf" srcId="{A5781A2D-1942-4EDF-A521-75C9DC76D848}" destId="{1A7AC8FC-77A2-4655-B12B-D4A9A09801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AE7F4C6-ECAD-4AA4-8D82-F2D32CE307A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A65FB11-B0DC-46D2-AABB-F49C8B3092D0}">
      <dgm:prSet/>
      <dgm:spPr/>
      <dgm:t>
        <a:bodyPr/>
        <a:lstStyle/>
        <a:p>
          <a:r>
            <a:rPr lang="en-GB"/>
            <a:t>Within method </a:t>
          </a:r>
          <a:endParaRPr lang="en-US"/>
        </a:p>
      </dgm:t>
    </dgm:pt>
    <dgm:pt modelId="{8EB5F39C-F867-401D-9000-E232A5F45C4D}" type="parTrans" cxnId="{E62C5179-58F6-4C34-AED9-455A7A6FF9BC}">
      <dgm:prSet/>
      <dgm:spPr/>
      <dgm:t>
        <a:bodyPr/>
        <a:lstStyle/>
        <a:p>
          <a:endParaRPr lang="en-US"/>
        </a:p>
      </dgm:t>
    </dgm:pt>
    <dgm:pt modelId="{02EFF49E-E939-4112-86F0-0B3FB9001913}" type="sibTrans" cxnId="{E62C5179-58F6-4C34-AED9-455A7A6FF9BC}">
      <dgm:prSet/>
      <dgm:spPr/>
      <dgm:t>
        <a:bodyPr/>
        <a:lstStyle/>
        <a:p>
          <a:endParaRPr lang="en-US"/>
        </a:p>
      </dgm:t>
    </dgm:pt>
    <dgm:pt modelId="{0ECE4AC9-5223-40D9-8A2E-39C0A7BD9A5A}">
      <dgm:prSet/>
      <dgm:spPr/>
      <dgm:t>
        <a:bodyPr/>
        <a:lstStyle/>
        <a:p>
          <a:r>
            <a:rPr lang="en-GB"/>
            <a:t>Spanning multiple methods </a:t>
          </a:r>
          <a:endParaRPr lang="en-US"/>
        </a:p>
      </dgm:t>
    </dgm:pt>
    <dgm:pt modelId="{C405C831-6E7A-47D3-962D-37E70F6E80F8}" type="parTrans" cxnId="{1E281C4B-2D18-4F0A-A17C-F36356A170CD}">
      <dgm:prSet/>
      <dgm:spPr/>
      <dgm:t>
        <a:bodyPr/>
        <a:lstStyle/>
        <a:p>
          <a:endParaRPr lang="en-US"/>
        </a:p>
      </dgm:t>
    </dgm:pt>
    <dgm:pt modelId="{1A7472C4-721E-4D0A-A070-098B37C08A22}" type="sibTrans" cxnId="{1E281C4B-2D18-4F0A-A17C-F36356A170CD}">
      <dgm:prSet/>
      <dgm:spPr/>
      <dgm:t>
        <a:bodyPr/>
        <a:lstStyle/>
        <a:p>
          <a:endParaRPr lang="en-US"/>
        </a:p>
      </dgm:t>
    </dgm:pt>
    <dgm:pt modelId="{741F2D43-58B5-46B8-8DF8-B5A5D1CDAA9A}">
      <dgm:prSet/>
      <dgm:spPr/>
      <dgm:t>
        <a:bodyPr/>
        <a:lstStyle/>
        <a:p>
          <a:r>
            <a:rPr lang="en-GB"/>
            <a:t>A continuum of complexity </a:t>
          </a:r>
          <a:endParaRPr lang="en-US"/>
        </a:p>
      </dgm:t>
    </dgm:pt>
    <dgm:pt modelId="{C56D9B4B-20A9-4D42-BDDF-E2B8C418B670}" type="parTrans" cxnId="{1FA048D3-8913-4E54-A90D-A21986FA6176}">
      <dgm:prSet/>
      <dgm:spPr/>
      <dgm:t>
        <a:bodyPr/>
        <a:lstStyle/>
        <a:p>
          <a:endParaRPr lang="en-US"/>
        </a:p>
      </dgm:t>
    </dgm:pt>
    <dgm:pt modelId="{9FA52B03-8BB0-4BC3-8130-B7F677848E43}" type="sibTrans" cxnId="{1FA048D3-8913-4E54-A90D-A21986FA6176}">
      <dgm:prSet/>
      <dgm:spPr/>
      <dgm:t>
        <a:bodyPr/>
        <a:lstStyle/>
        <a:p>
          <a:endParaRPr lang="en-US"/>
        </a:p>
      </dgm:t>
    </dgm:pt>
    <dgm:pt modelId="{0D733F1E-7E59-4CF7-B5F7-CBC5F639F3DE}">
      <dgm:prSet/>
      <dgm:spPr/>
      <dgm:t>
        <a:bodyPr/>
        <a:lstStyle/>
        <a:p>
          <a:r>
            <a:rPr lang="en-GB"/>
            <a:t>Aim – more valid (?) results as the strengthens of one method offset the limitations of another. </a:t>
          </a:r>
          <a:endParaRPr lang="en-US"/>
        </a:p>
      </dgm:t>
    </dgm:pt>
    <dgm:pt modelId="{AC7DA766-5682-46A3-BB3A-2A9B0FF73B50}" type="parTrans" cxnId="{B3FF2BEA-D0D0-4897-A6F5-6F4E18C99B60}">
      <dgm:prSet/>
      <dgm:spPr/>
      <dgm:t>
        <a:bodyPr/>
        <a:lstStyle/>
        <a:p>
          <a:endParaRPr lang="en-US"/>
        </a:p>
      </dgm:t>
    </dgm:pt>
    <dgm:pt modelId="{8CB1B682-2BE0-4C0D-B7F6-F8F964148E9E}" type="sibTrans" cxnId="{B3FF2BEA-D0D0-4897-A6F5-6F4E18C99B60}">
      <dgm:prSet/>
      <dgm:spPr/>
      <dgm:t>
        <a:bodyPr/>
        <a:lstStyle/>
        <a:p>
          <a:endParaRPr lang="en-US"/>
        </a:p>
      </dgm:t>
    </dgm:pt>
    <dgm:pt modelId="{C9C91A44-1911-46E4-A4DE-516658F4661F}">
      <dgm:prSet/>
      <dgm:spPr/>
      <dgm:t>
        <a:bodyPr/>
        <a:lstStyle/>
        <a:p>
          <a:r>
            <a:rPr lang="en-GB" dirty="0"/>
            <a:t>Or, more holistic and contextual portrayal of the research area </a:t>
          </a:r>
          <a:endParaRPr lang="en-US" dirty="0"/>
        </a:p>
      </dgm:t>
    </dgm:pt>
    <dgm:pt modelId="{2E4A2DEF-6FE0-432F-AA9E-F9BF858450C2}" type="parTrans" cxnId="{C24049A8-76DD-4130-862B-04A783FB73BF}">
      <dgm:prSet/>
      <dgm:spPr/>
      <dgm:t>
        <a:bodyPr/>
        <a:lstStyle/>
        <a:p>
          <a:endParaRPr lang="en-US"/>
        </a:p>
      </dgm:t>
    </dgm:pt>
    <dgm:pt modelId="{C0E1E48C-5DD7-48E1-BECC-1D7CB7B5F83B}" type="sibTrans" cxnId="{C24049A8-76DD-4130-862B-04A783FB73BF}">
      <dgm:prSet/>
      <dgm:spPr/>
      <dgm:t>
        <a:bodyPr/>
        <a:lstStyle/>
        <a:p>
          <a:endParaRPr lang="en-US"/>
        </a:p>
      </dgm:t>
    </dgm:pt>
    <dgm:pt modelId="{A09AA852-0D35-464D-A082-9E0E16E6D5B3}" type="pres">
      <dgm:prSet presAssocID="{9AE7F4C6-ECAD-4AA4-8D82-F2D32CE307A1}" presName="vert0" presStyleCnt="0">
        <dgm:presLayoutVars>
          <dgm:dir/>
          <dgm:animOne val="branch"/>
          <dgm:animLvl val="lvl"/>
        </dgm:presLayoutVars>
      </dgm:prSet>
      <dgm:spPr/>
    </dgm:pt>
    <dgm:pt modelId="{9A2112D1-2A5D-4A86-A45A-35D51BDCA2BF}" type="pres">
      <dgm:prSet presAssocID="{7A65FB11-B0DC-46D2-AABB-F49C8B3092D0}" presName="thickLine" presStyleLbl="alignNode1" presStyleIdx="0" presStyleCnt="5"/>
      <dgm:spPr/>
    </dgm:pt>
    <dgm:pt modelId="{B8F59E97-96D1-431B-A694-61E5F20A4423}" type="pres">
      <dgm:prSet presAssocID="{7A65FB11-B0DC-46D2-AABB-F49C8B3092D0}" presName="horz1" presStyleCnt="0"/>
      <dgm:spPr/>
    </dgm:pt>
    <dgm:pt modelId="{7F940C88-A211-4737-8166-8DB3D456135C}" type="pres">
      <dgm:prSet presAssocID="{7A65FB11-B0DC-46D2-AABB-F49C8B3092D0}" presName="tx1" presStyleLbl="revTx" presStyleIdx="0" presStyleCnt="5"/>
      <dgm:spPr/>
    </dgm:pt>
    <dgm:pt modelId="{91D713A7-FC81-4104-9C36-4F58A0AE2C31}" type="pres">
      <dgm:prSet presAssocID="{7A65FB11-B0DC-46D2-AABB-F49C8B3092D0}" presName="vert1" presStyleCnt="0"/>
      <dgm:spPr/>
    </dgm:pt>
    <dgm:pt modelId="{51FA689D-28F8-4C0C-9148-C81E0A4C0831}" type="pres">
      <dgm:prSet presAssocID="{0ECE4AC9-5223-40D9-8A2E-39C0A7BD9A5A}" presName="thickLine" presStyleLbl="alignNode1" presStyleIdx="1" presStyleCnt="5"/>
      <dgm:spPr/>
    </dgm:pt>
    <dgm:pt modelId="{9A406164-08C4-44F8-B755-7D67ACC5BABA}" type="pres">
      <dgm:prSet presAssocID="{0ECE4AC9-5223-40D9-8A2E-39C0A7BD9A5A}" presName="horz1" presStyleCnt="0"/>
      <dgm:spPr/>
    </dgm:pt>
    <dgm:pt modelId="{742445EA-0D1F-4C9D-ADCA-A11CBAD81DAF}" type="pres">
      <dgm:prSet presAssocID="{0ECE4AC9-5223-40D9-8A2E-39C0A7BD9A5A}" presName="tx1" presStyleLbl="revTx" presStyleIdx="1" presStyleCnt="5"/>
      <dgm:spPr/>
    </dgm:pt>
    <dgm:pt modelId="{71AE4271-0258-4269-AFD6-C35BAB474A63}" type="pres">
      <dgm:prSet presAssocID="{0ECE4AC9-5223-40D9-8A2E-39C0A7BD9A5A}" presName="vert1" presStyleCnt="0"/>
      <dgm:spPr/>
    </dgm:pt>
    <dgm:pt modelId="{D57D2A47-2534-4AE3-A4A2-88C91A4D00AF}" type="pres">
      <dgm:prSet presAssocID="{741F2D43-58B5-46B8-8DF8-B5A5D1CDAA9A}" presName="thickLine" presStyleLbl="alignNode1" presStyleIdx="2" presStyleCnt="5"/>
      <dgm:spPr/>
    </dgm:pt>
    <dgm:pt modelId="{9ED15CCF-ECDD-4175-9183-33AE7EEA64C0}" type="pres">
      <dgm:prSet presAssocID="{741F2D43-58B5-46B8-8DF8-B5A5D1CDAA9A}" presName="horz1" presStyleCnt="0"/>
      <dgm:spPr/>
    </dgm:pt>
    <dgm:pt modelId="{0CEE417B-FA9E-4C4A-879E-2EEAA2D67474}" type="pres">
      <dgm:prSet presAssocID="{741F2D43-58B5-46B8-8DF8-B5A5D1CDAA9A}" presName="tx1" presStyleLbl="revTx" presStyleIdx="2" presStyleCnt="5"/>
      <dgm:spPr/>
    </dgm:pt>
    <dgm:pt modelId="{52039F8B-237D-40F4-B8B2-FA8EDC865FFA}" type="pres">
      <dgm:prSet presAssocID="{741F2D43-58B5-46B8-8DF8-B5A5D1CDAA9A}" presName="vert1" presStyleCnt="0"/>
      <dgm:spPr/>
    </dgm:pt>
    <dgm:pt modelId="{98C9FE59-4D10-4600-A796-4497A6C2F961}" type="pres">
      <dgm:prSet presAssocID="{0D733F1E-7E59-4CF7-B5F7-CBC5F639F3DE}" presName="thickLine" presStyleLbl="alignNode1" presStyleIdx="3" presStyleCnt="5"/>
      <dgm:spPr/>
    </dgm:pt>
    <dgm:pt modelId="{1679C9E6-159C-45BA-A030-9C1F7F11DB3B}" type="pres">
      <dgm:prSet presAssocID="{0D733F1E-7E59-4CF7-B5F7-CBC5F639F3DE}" presName="horz1" presStyleCnt="0"/>
      <dgm:spPr/>
    </dgm:pt>
    <dgm:pt modelId="{29284292-B417-48FA-A993-D1B362B7C2A2}" type="pres">
      <dgm:prSet presAssocID="{0D733F1E-7E59-4CF7-B5F7-CBC5F639F3DE}" presName="tx1" presStyleLbl="revTx" presStyleIdx="3" presStyleCnt="5"/>
      <dgm:spPr/>
    </dgm:pt>
    <dgm:pt modelId="{650ACC5F-9691-439B-98D6-A8932E18C4BF}" type="pres">
      <dgm:prSet presAssocID="{0D733F1E-7E59-4CF7-B5F7-CBC5F639F3DE}" presName="vert1" presStyleCnt="0"/>
      <dgm:spPr/>
    </dgm:pt>
    <dgm:pt modelId="{20064C8A-079F-4FC1-9EF2-3B61CA3A1D36}" type="pres">
      <dgm:prSet presAssocID="{C9C91A44-1911-46E4-A4DE-516658F4661F}" presName="thickLine" presStyleLbl="alignNode1" presStyleIdx="4" presStyleCnt="5"/>
      <dgm:spPr/>
    </dgm:pt>
    <dgm:pt modelId="{DC4B36EE-5DBC-474F-9361-914BC8055F6B}" type="pres">
      <dgm:prSet presAssocID="{C9C91A44-1911-46E4-A4DE-516658F4661F}" presName="horz1" presStyleCnt="0"/>
      <dgm:spPr/>
    </dgm:pt>
    <dgm:pt modelId="{71B220BA-7E18-4ECB-9891-6687C348A84F}" type="pres">
      <dgm:prSet presAssocID="{C9C91A44-1911-46E4-A4DE-516658F4661F}" presName="tx1" presStyleLbl="revTx" presStyleIdx="4" presStyleCnt="5"/>
      <dgm:spPr/>
    </dgm:pt>
    <dgm:pt modelId="{4910D9C0-F4F9-444D-B9BE-60CFA459E0E3}" type="pres">
      <dgm:prSet presAssocID="{C9C91A44-1911-46E4-A4DE-516658F4661F}" presName="vert1" presStyleCnt="0"/>
      <dgm:spPr/>
    </dgm:pt>
  </dgm:ptLst>
  <dgm:cxnLst>
    <dgm:cxn modelId="{DC542330-1471-44BF-84C2-6ED62C0A0C24}" type="presOf" srcId="{7A65FB11-B0DC-46D2-AABB-F49C8B3092D0}" destId="{7F940C88-A211-4737-8166-8DB3D456135C}" srcOrd="0" destOrd="0" presId="urn:microsoft.com/office/officeart/2008/layout/LinedList"/>
    <dgm:cxn modelId="{11A1853D-F9B9-4A7D-9CF9-196291974139}" type="presOf" srcId="{741F2D43-58B5-46B8-8DF8-B5A5D1CDAA9A}" destId="{0CEE417B-FA9E-4C4A-879E-2EEAA2D67474}" srcOrd="0" destOrd="0" presId="urn:microsoft.com/office/officeart/2008/layout/LinedList"/>
    <dgm:cxn modelId="{1E281C4B-2D18-4F0A-A17C-F36356A170CD}" srcId="{9AE7F4C6-ECAD-4AA4-8D82-F2D32CE307A1}" destId="{0ECE4AC9-5223-40D9-8A2E-39C0A7BD9A5A}" srcOrd="1" destOrd="0" parTransId="{C405C831-6E7A-47D3-962D-37E70F6E80F8}" sibTransId="{1A7472C4-721E-4D0A-A070-098B37C08A22}"/>
    <dgm:cxn modelId="{A368E757-86F0-4B49-8917-1CDA5621FD49}" type="presOf" srcId="{0D733F1E-7E59-4CF7-B5F7-CBC5F639F3DE}" destId="{29284292-B417-48FA-A993-D1B362B7C2A2}" srcOrd="0" destOrd="0" presId="urn:microsoft.com/office/officeart/2008/layout/LinedList"/>
    <dgm:cxn modelId="{E62C5179-58F6-4C34-AED9-455A7A6FF9BC}" srcId="{9AE7F4C6-ECAD-4AA4-8D82-F2D32CE307A1}" destId="{7A65FB11-B0DC-46D2-AABB-F49C8B3092D0}" srcOrd="0" destOrd="0" parTransId="{8EB5F39C-F867-401D-9000-E232A5F45C4D}" sibTransId="{02EFF49E-E939-4112-86F0-0B3FB9001913}"/>
    <dgm:cxn modelId="{3B2E7895-FE56-4DE5-AF6D-11599A46F0B4}" type="presOf" srcId="{9AE7F4C6-ECAD-4AA4-8D82-F2D32CE307A1}" destId="{A09AA852-0D35-464D-A082-9E0E16E6D5B3}" srcOrd="0" destOrd="0" presId="urn:microsoft.com/office/officeart/2008/layout/LinedList"/>
    <dgm:cxn modelId="{C24049A8-76DD-4130-862B-04A783FB73BF}" srcId="{9AE7F4C6-ECAD-4AA4-8D82-F2D32CE307A1}" destId="{C9C91A44-1911-46E4-A4DE-516658F4661F}" srcOrd="4" destOrd="0" parTransId="{2E4A2DEF-6FE0-432F-AA9E-F9BF858450C2}" sibTransId="{C0E1E48C-5DD7-48E1-BECC-1D7CB7B5F83B}"/>
    <dgm:cxn modelId="{23C7D8B0-E7F5-4ECD-8835-F830D0AEF43D}" type="presOf" srcId="{0ECE4AC9-5223-40D9-8A2E-39C0A7BD9A5A}" destId="{742445EA-0D1F-4C9D-ADCA-A11CBAD81DAF}" srcOrd="0" destOrd="0" presId="urn:microsoft.com/office/officeart/2008/layout/LinedList"/>
    <dgm:cxn modelId="{37E8A2B3-F2A9-4E8A-AD61-DC53311999A7}" type="presOf" srcId="{C9C91A44-1911-46E4-A4DE-516658F4661F}" destId="{71B220BA-7E18-4ECB-9891-6687C348A84F}" srcOrd="0" destOrd="0" presId="urn:microsoft.com/office/officeart/2008/layout/LinedList"/>
    <dgm:cxn modelId="{1FA048D3-8913-4E54-A90D-A21986FA6176}" srcId="{9AE7F4C6-ECAD-4AA4-8D82-F2D32CE307A1}" destId="{741F2D43-58B5-46B8-8DF8-B5A5D1CDAA9A}" srcOrd="2" destOrd="0" parTransId="{C56D9B4B-20A9-4D42-BDDF-E2B8C418B670}" sibTransId="{9FA52B03-8BB0-4BC3-8130-B7F677848E43}"/>
    <dgm:cxn modelId="{B3FF2BEA-D0D0-4897-A6F5-6F4E18C99B60}" srcId="{9AE7F4C6-ECAD-4AA4-8D82-F2D32CE307A1}" destId="{0D733F1E-7E59-4CF7-B5F7-CBC5F639F3DE}" srcOrd="3" destOrd="0" parTransId="{AC7DA766-5682-46A3-BB3A-2A9B0FF73B50}" sibTransId="{8CB1B682-2BE0-4C0D-B7F6-F8F964148E9E}"/>
    <dgm:cxn modelId="{70F49B73-2FE8-4999-B725-F0C0979825F7}" type="presParOf" srcId="{A09AA852-0D35-464D-A082-9E0E16E6D5B3}" destId="{9A2112D1-2A5D-4A86-A45A-35D51BDCA2BF}" srcOrd="0" destOrd="0" presId="urn:microsoft.com/office/officeart/2008/layout/LinedList"/>
    <dgm:cxn modelId="{7DC26A04-3433-4B0E-B23F-1FFA572ACBC2}" type="presParOf" srcId="{A09AA852-0D35-464D-A082-9E0E16E6D5B3}" destId="{B8F59E97-96D1-431B-A694-61E5F20A4423}" srcOrd="1" destOrd="0" presId="urn:microsoft.com/office/officeart/2008/layout/LinedList"/>
    <dgm:cxn modelId="{1DFE7CFF-553C-4E30-B562-E9773550753B}" type="presParOf" srcId="{B8F59E97-96D1-431B-A694-61E5F20A4423}" destId="{7F940C88-A211-4737-8166-8DB3D456135C}" srcOrd="0" destOrd="0" presId="urn:microsoft.com/office/officeart/2008/layout/LinedList"/>
    <dgm:cxn modelId="{DEC3551B-FE96-49DB-BD7B-8162BA1299F3}" type="presParOf" srcId="{B8F59E97-96D1-431B-A694-61E5F20A4423}" destId="{91D713A7-FC81-4104-9C36-4F58A0AE2C31}" srcOrd="1" destOrd="0" presId="urn:microsoft.com/office/officeart/2008/layout/LinedList"/>
    <dgm:cxn modelId="{A2DAE8D3-9884-423E-B80B-6E6163EB55A4}" type="presParOf" srcId="{A09AA852-0D35-464D-A082-9E0E16E6D5B3}" destId="{51FA689D-28F8-4C0C-9148-C81E0A4C0831}" srcOrd="2" destOrd="0" presId="urn:microsoft.com/office/officeart/2008/layout/LinedList"/>
    <dgm:cxn modelId="{4B7A29BF-979B-4732-8AC1-0DE8B85596E1}" type="presParOf" srcId="{A09AA852-0D35-464D-A082-9E0E16E6D5B3}" destId="{9A406164-08C4-44F8-B755-7D67ACC5BABA}" srcOrd="3" destOrd="0" presId="urn:microsoft.com/office/officeart/2008/layout/LinedList"/>
    <dgm:cxn modelId="{16C11BED-464A-4EFD-8A77-7F28B0115ED1}" type="presParOf" srcId="{9A406164-08C4-44F8-B755-7D67ACC5BABA}" destId="{742445EA-0D1F-4C9D-ADCA-A11CBAD81DAF}" srcOrd="0" destOrd="0" presId="urn:microsoft.com/office/officeart/2008/layout/LinedList"/>
    <dgm:cxn modelId="{7626CFDC-15CF-4D7C-B227-85849E3D31FE}" type="presParOf" srcId="{9A406164-08C4-44F8-B755-7D67ACC5BABA}" destId="{71AE4271-0258-4269-AFD6-C35BAB474A63}" srcOrd="1" destOrd="0" presId="urn:microsoft.com/office/officeart/2008/layout/LinedList"/>
    <dgm:cxn modelId="{D5C8E7A7-7576-4680-8253-4FFF511312C7}" type="presParOf" srcId="{A09AA852-0D35-464D-A082-9E0E16E6D5B3}" destId="{D57D2A47-2534-4AE3-A4A2-88C91A4D00AF}" srcOrd="4" destOrd="0" presId="urn:microsoft.com/office/officeart/2008/layout/LinedList"/>
    <dgm:cxn modelId="{2ED95208-EFC8-49BE-ACF4-9CC512010AD1}" type="presParOf" srcId="{A09AA852-0D35-464D-A082-9E0E16E6D5B3}" destId="{9ED15CCF-ECDD-4175-9183-33AE7EEA64C0}" srcOrd="5" destOrd="0" presId="urn:microsoft.com/office/officeart/2008/layout/LinedList"/>
    <dgm:cxn modelId="{E5A1FB55-A16F-4424-80F6-5DA0CEBA2AAC}" type="presParOf" srcId="{9ED15CCF-ECDD-4175-9183-33AE7EEA64C0}" destId="{0CEE417B-FA9E-4C4A-879E-2EEAA2D67474}" srcOrd="0" destOrd="0" presId="urn:microsoft.com/office/officeart/2008/layout/LinedList"/>
    <dgm:cxn modelId="{358370CE-A400-4D0E-AEDF-A659D8D38B5F}" type="presParOf" srcId="{9ED15CCF-ECDD-4175-9183-33AE7EEA64C0}" destId="{52039F8B-237D-40F4-B8B2-FA8EDC865FFA}" srcOrd="1" destOrd="0" presId="urn:microsoft.com/office/officeart/2008/layout/LinedList"/>
    <dgm:cxn modelId="{5747C690-8AD7-4A7F-8302-D6B096932EFA}" type="presParOf" srcId="{A09AA852-0D35-464D-A082-9E0E16E6D5B3}" destId="{98C9FE59-4D10-4600-A796-4497A6C2F961}" srcOrd="6" destOrd="0" presId="urn:microsoft.com/office/officeart/2008/layout/LinedList"/>
    <dgm:cxn modelId="{511BFB69-A6DE-42CF-B024-BC6255187560}" type="presParOf" srcId="{A09AA852-0D35-464D-A082-9E0E16E6D5B3}" destId="{1679C9E6-159C-45BA-A030-9C1F7F11DB3B}" srcOrd="7" destOrd="0" presId="urn:microsoft.com/office/officeart/2008/layout/LinedList"/>
    <dgm:cxn modelId="{05304E0C-EB3B-4AE0-887E-811F95B756E3}" type="presParOf" srcId="{1679C9E6-159C-45BA-A030-9C1F7F11DB3B}" destId="{29284292-B417-48FA-A993-D1B362B7C2A2}" srcOrd="0" destOrd="0" presId="urn:microsoft.com/office/officeart/2008/layout/LinedList"/>
    <dgm:cxn modelId="{CA5736F5-8F82-4159-932A-CE543919ED4D}" type="presParOf" srcId="{1679C9E6-159C-45BA-A030-9C1F7F11DB3B}" destId="{650ACC5F-9691-439B-98D6-A8932E18C4BF}" srcOrd="1" destOrd="0" presId="urn:microsoft.com/office/officeart/2008/layout/LinedList"/>
    <dgm:cxn modelId="{60A16173-DD15-4146-BDD3-FFDFF2993191}" type="presParOf" srcId="{A09AA852-0D35-464D-A082-9E0E16E6D5B3}" destId="{20064C8A-079F-4FC1-9EF2-3B61CA3A1D36}" srcOrd="8" destOrd="0" presId="urn:microsoft.com/office/officeart/2008/layout/LinedList"/>
    <dgm:cxn modelId="{A267F2FE-D80D-44BF-823F-F01EE5437374}" type="presParOf" srcId="{A09AA852-0D35-464D-A082-9E0E16E6D5B3}" destId="{DC4B36EE-5DBC-474F-9361-914BC8055F6B}" srcOrd="9" destOrd="0" presId="urn:microsoft.com/office/officeart/2008/layout/LinedList"/>
    <dgm:cxn modelId="{68FEC726-D430-4DDA-A46D-0F28F81CE503}" type="presParOf" srcId="{DC4B36EE-5DBC-474F-9361-914BC8055F6B}" destId="{71B220BA-7E18-4ECB-9891-6687C348A84F}" srcOrd="0" destOrd="0" presId="urn:microsoft.com/office/officeart/2008/layout/LinedList"/>
    <dgm:cxn modelId="{963AC3F8-1374-41C9-9648-F61BCFD0D07D}" type="presParOf" srcId="{DC4B36EE-5DBC-474F-9361-914BC8055F6B}" destId="{4910D9C0-F4F9-444D-B9BE-60CFA459E0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9007672-ADF1-497C-B538-2949F0B4A89A}"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96FE68D-1A82-441A-A45F-398BF6C42027}">
      <dgm:prSet/>
      <dgm:spPr/>
      <dgm:t>
        <a:bodyPr/>
        <a:lstStyle/>
        <a:p>
          <a:r>
            <a:rPr lang="en-GB"/>
            <a:t>Qualitative research is often about local, rather than general – includes human actions and interactions </a:t>
          </a:r>
          <a:endParaRPr lang="en-US"/>
        </a:p>
      </dgm:t>
    </dgm:pt>
    <dgm:pt modelId="{8DCAFBFE-773C-45C4-B709-19B327D040DB}" type="parTrans" cxnId="{61B390E9-1C94-4499-83D0-8D3C4A949825}">
      <dgm:prSet/>
      <dgm:spPr/>
      <dgm:t>
        <a:bodyPr/>
        <a:lstStyle/>
        <a:p>
          <a:endParaRPr lang="en-US"/>
        </a:p>
      </dgm:t>
    </dgm:pt>
    <dgm:pt modelId="{ACDDB50C-FAF8-43EA-8428-D00F83F6BD6D}" type="sibTrans" cxnId="{61B390E9-1C94-4499-83D0-8D3C4A949825}">
      <dgm:prSet/>
      <dgm:spPr/>
      <dgm:t>
        <a:bodyPr/>
        <a:lstStyle/>
        <a:p>
          <a:endParaRPr lang="en-US"/>
        </a:p>
      </dgm:t>
    </dgm:pt>
    <dgm:pt modelId="{65CDC79F-10E2-441A-B77E-E8CF5FC4988C}">
      <dgm:prSet/>
      <dgm:spPr/>
      <dgm:t>
        <a:bodyPr/>
        <a:lstStyle/>
        <a:p>
          <a:r>
            <a:rPr lang="en-GB"/>
            <a:t>Context is critical </a:t>
          </a:r>
          <a:endParaRPr lang="en-US"/>
        </a:p>
      </dgm:t>
    </dgm:pt>
    <dgm:pt modelId="{5FC2793F-B9E5-441E-A281-B44FD1F34FCD}" type="parTrans" cxnId="{747A67AE-917F-4BE9-8A2C-816B557638B4}">
      <dgm:prSet/>
      <dgm:spPr/>
      <dgm:t>
        <a:bodyPr/>
        <a:lstStyle/>
        <a:p>
          <a:endParaRPr lang="en-US"/>
        </a:p>
      </dgm:t>
    </dgm:pt>
    <dgm:pt modelId="{775C960A-8469-405C-9239-B37B2C410E09}" type="sibTrans" cxnId="{747A67AE-917F-4BE9-8A2C-816B557638B4}">
      <dgm:prSet/>
      <dgm:spPr/>
      <dgm:t>
        <a:bodyPr/>
        <a:lstStyle/>
        <a:p>
          <a:endParaRPr lang="en-US"/>
        </a:p>
      </dgm:t>
    </dgm:pt>
    <dgm:pt modelId="{0E76D151-8DA5-4393-8762-E210BE58A25E}">
      <dgm:prSet/>
      <dgm:spPr/>
      <dgm:t>
        <a:bodyPr/>
        <a:lstStyle/>
        <a:p>
          <a:r>
            <a:rPr lang="en-GB"/>
            <a:t>Any underlying assumptions and limitations of the project need to be made clear </a:t>
          </a:r>
          <a:endParaRPr lang="en-US"/>
        </a:p>
      </dgm:t>
    </dgm:pt>
    <dgm:pt modelId="{5777AE26-8BB9-4566-8977-6F32FB4E938A}" type="parTrans" cxnId="{090170D3-6C12-480D-B68A-87215719E1BA}">
      <dgm:prSet/>
      <dgm:spPr/>
      <dgm:t>
        <a:bodyPr/>
        <a:lstStyle/>
        <a:p>
          <a:endParaRPr lang="en-US"/>
        </a:p>
      </dgm:t>
    </dgm:pt>
    <dgm:pt modelId="{E2473AB0-1D85-477E-8553-A1CA39E6D426}" type="sibTrans" cxnId="{090170D3-6C12-480D-B68A-87215719E1BA}">
      <dgm:prSet/>
      <dgm:spPr/>
      <dgm:t>
        <a:bodyPr/>
        <a:lstStyle/>
        <a:p>
          <a:endParaRPr lang="en-US"/>
        </a:p>
      </dgm:t>
    </dgm:pt>
    <dgm:pt modelId="{25B4825D-1C7B-47B5-8123-8FC85C89533A}">
      <dgm:prSet/>
      <dgm:spPr/>
      <dgm:t>
        <a:bodyPr/>
        <a:lstStyle/>
        <a:p>
          <a:r>
            <a:rPr lang="en-GB"/>
            <a:t>Qualitative research often finishes by identifying future research questions </a:t>
          </a:r>
          <a:endParaRPr lang="en-US"/>
        </a:p>
      </dgm:t>
    </dgm:pt>
    <dgm:pt modelId="{A0C9A43D-2F4F-4C74-9AEF-57E02BEBCE3B}" type="parTrans" cxnId="{D93E226F-01A8-4F58-85C8-33FA04D71C9A}">
      <dgm:prSet/>
      <dgm:spPr/>
      <dgm:t>
        <a:bodyPr/>
        <a:lstStyle/>
        <a:p>
          <a:endParaRPr lang="en-US"/>
        </a:p>
      </dgm:t>
    </dgm:pt>
    <dgm:pt modelId="{DD80CF4B-9419-40D6-9FAC-AEC05DF70BAA}" type="sibTrans" cxnId="{D93E226F-01A8-4F58-85C8-33FA04D71C9A}">
      <dgm:prSet/>
      <dgm:spPr/>
      <dgm:t>
        <a:bodyPr/>
        <a:lstStyle/>
        <a:p>
          <a:endParaRPr lang="en-US"/>
        </a:p>
      </dgm:t>
    </dgm:pt>
    <dgm:pt modelId="{A0B4CB7A-B939-45AB-BB7A-B4540B7962B9}" type="pres">
      <dgm:prSet presAssocID="{09007672-ADF1-497C-B538-2949F0B4A89A}" presName="vert0" presStyleCnt="0">
        <dgm:presLayoutVars>
          <dgm:dir/>
          <dgm:animOne val="branch"/>
          <dgm:animLvl val="lvl"/>
        </dgm:presLayoutVars>
      </dgm:prSet>
      <dgm:spPr/>
    </dgm:pt>
    <dgm:pt modelId="{8171EFA9-2E07-495E-AB50-E58E55DA4A1B}" type="pres">
      <dgm:prSet presAssocID="{796FE68D-1A82-441A-A45F-398BF6C42027}" presName="thickLine" presStyleLbl="alignNode1" presStyleIdx="0" presStyleCnt="4"/>
      <dgm:spPr/>
    </dgm:pt>
    <dgm:pt modelId="{3680505A-8C03-4AC8-8A81-C9D084F2C043}" type="pres">
      <dgm:prSet presAssocID="{796FE68D-1A82-441A-A45F-398BF6C42027}" presName="horz1" presStyleCnt="0"/>
      <dgm:spPr/>
    </dgm:pt>
    <dgm:pt modelId="{9B3C008C-5FA1-40C4-A1CA-B41B9CC3DAF0}" type="pres">
      <dgm:prSet presAssocID="{796FE68D-1A82-441A-A45F-398BF6C42027}" presName="tx1" presStyleLbl="revTx" presStyleIdx="0" presStyleCnt="4"/>
      <dgm:spPr/>
    </dgm:pt>
    <dgm:pt modelId="{BEF6D5FA-8B9C-418F-8D0D-ACD2CCB60379}" type="pres">
      <dgm:prSet presAssocID="{796FE68D-1A82-441A-A45F-398BF6C42027}" presName="vert1" presStyleCnt="0"/>
      <dgm:spPr/>
    </dgm:pt>
    <dgm:pt modelId="{B16DF2EA-FFEF-4487-984D-0FD1B44E81A8}" type="pres">
      <dgm:prSet presAssocID="{65CDC79F-10E2-441A-B77E-E8CF5FC4988C}" presName="thickLine" presStyleLbl="alignNode1" presStyleIdx="1" presStyleCnt="4"/>
      <dgm:spPr/>
    </dgm:pt>
    <dgm:pt modelId="{F6B813A4-9F8B-4DF8-9D51-32F1A812DBB9}" type="pres">
      <dgm:prSet presAssocID="{65CDC79F-10E2-441A-B77E-E8CF5FC4988C}" presName="horz1" presStyleCnt="0"/>
      <dgm:spPr/>
    </dgm:pt>
    <dgm:pt modelId="{B57E8671-8145-4028-B3FE-8CF8C79CA543}" type="pres">
      <dgm:prSet presAssocID="{65CDC79F-10E2-441A-B77E-E8CF5FC4988C}" presName="tx1" presStyleLbl="revTx" presStyleIdx="1" presStyleCnt="4"/>
      <dgm:spPr/>
    </dgm:pt>
    <dgm:pt modelId="{C3A06F4A-B10D-4CFF-834C-A749C0692446}" type="pres">
      <dgm:prSet presAssocID="{65CDC79F-10E2-441A-B77E-E8CF5FC4988C}" presName="vert1" presStyleCnt="0"/>
      <dgm:spPr/>
    </dgm:pt>
    <dgm:pt modelId="{24F2CE9F-A87C-4D34-B40E-835A2B0BC3A0}" type="pres">
      <dgm:prSet presAssocID="{0E76D151-8DA5-4393-8762-E210BE58A25E}" presName="thickLine" presStyleLbl="alignNode1" presStyleIdx="2" presStyleCnt="4"/>
      <dgm:spPr/>
    </dgm:pt>
    <dgm:pt modelId="{2BEA27F2-5F99-4B6D-B4D2-178F7CE6388C}" type="pres">
      <dgm:prSet presAssocID="{0E76D151-8DA5-4393-8762-E210BE58A25E}" presName="horz1" presStyleCnt="0"/>
      <dgm:spPr/>
    </dgm:pt>
    <dgm:pt modelId="{9281F87D-8398-40A5-AC05-B4DC2240A78C}" type="pres">
      <dgm:prSet presAssocID="{0E76D151-8DA5-4393-8762-E210BE58A25E}" presName="tx1" presStyleLbl="revTx" presStyleIdx="2" presStyleCnt="4"/>
      <dgm:spPr/>
    </dgm:pt>
    <dgm:pt modelId="{FE5D960C-DE9C-44B8-8C2B-18AB4FB2E683}" type="pres">
      <dgm:prSet presAssocID="{0E76D151-8DA5-4393-8762-E210BE58A25E}" presName="vert1" presStyleCnt="0"/>
      <dgm:spPr/>
    </dgm:pt>
    <dgm:pt modelId="{091A544A-A59F-479C-973A-0A54AF452DAC}" type="pres">
      <dgm:prSet presAssocID="{25B4825D-1C7B-47B5-8123-8FC85C89533A}" presName="thickLine" presStyleLbl="alignNode1" presStyleIdx="3" presStyleCnt="4"/>
      <dgm:spPr/>
    </dgm:pt>
    <dgm:pt modelId="{D136F283-0CD8-4651-8BE2-4058A27669D6}" type="pres">
      <dgm:prSet presAssocID="{25B4825D-1C7B-47B5-8123-8FC85C89533A}" presName="horz1" presStyleCnt="0"/>
      <dgm:spPr/>
    </dgm:pt>
    <dgm:pt modelId="{42B6B15F-4A73-4B3F-9CF7-DB8BE1CB0275}" type="pres">
      <dgm:prSet presAssocID="{25B4825D-1C7B-47B5-8123-8FC85C89533A}" presName="tx1" presStyleLbl="revTx" presStyleIdx="3" presStyleCnt="4"/>
      <dgm:spPr/>
    </dgm:pt>
    <dgm:pt modelId="{7F687652-3F64-4949-A64A-C63F8702AD53}" type="pres">
      <dgm:prSet presAssocID="{25B4825D-1C7B-47B5-8123-8FC85C89533A}" presName="vert1" presStyleCnt="0"/>
      <dgm:spPr/>
    </dgm:pt>
  </dgm:ptLst>
  <dgm:cxnLst>
    <dgm:cxn modelId="{4668F560-958E-4DB7-9EFB-5B8AAE6F5B1C}" type="presOf" srcId="{25B4825D-1C7B-47B5-8123-8FC85C89533A}" destId="{42B6B15F-4A73-4B3F-9CF7-DB8BE1CB0275}" srcOrd="0" destOrd="0" presId="urn:microsoft.com/office/officeart/2008/layout/LinedList"/>
    <dgm:cxn modelId="{2DA93148-E039-4CA1-AF8F-89B3A438AE52}" type="presOf" srcId="{796FE68D-1A82-441A-A45F-398BF6C42027}" destId="{9B3C008C-5FA1-40C4-A1CA-B41B9CC3DAF0}" srcOrd="0" destOrd="0" presId="urn:microsoft.com/office/officeart/2008/layout/LinedList"/>
    <dgm:cxn modelId="{D93E226F-01A8-4F58-85C8-33FA04D71C9A}" srcId="{09007672-ADF1-497C-B538-2949F0B4A89A}" destId="{25B4825D-1C7B-47B5-8123-8FC85C89533A}" srcOrd="3" destOrd="0" parTransId="{A0C9A43D-2F4F-4C74-9AEF-57E02BEBCE3B}" sibTransId="{DD80CF4B-9419-40D6-9FAC-AEC05DF70BAA}"/>
    <dgm:cxn modelId="{010CF08A-64BD-43B2-AACD-ED17EDB5B2ED}" type="presOf" srcId="{0E76D151-8DA5-4393-8762-E210BE58A25E}" destId="{9281F87D-8398-40A5-AC05-B4DC2240A78C}" srcOrd="0" destOrd="0" presId="urn:microsoft.com/office/officeart/2008/layout/LinedList"/>
    <dgm:cxn modelId="{5682BB8F-EB5E-44C2-904C-E51EC6127837}" type="presOf" srcId="{09007672-ADF1-497C-B538-2949F0B4A89A}" destId="{A0B4CB7A-B939-45AB-BB7A-B4540B7962B9}" srcOrd="0" destOrd="0" presId="urn:microsoft.com/office/officeart/2008/layout/LinedList"/>
    <dgm:cxn modelId="{747A67AE-917F-4BE9-8A2C-816B557638B4}" srcId="{09007672-ADF1-497C-B538-2949F0B4A89A}" destId="{65CDC79F-10E2-441A-B77E-E8CF5FC4988C}" srcOrd="1" destOrd="0" parTransId="{5FC2793F-B9E5-441E-A281-B44FD1F34FCD}" sibTransId="{775C960A-8469-405C-9239-B37B2C410E09}"/>
    <dgm:cxn modelId="{1B35A4CC-E266-49F5-AC87-6B68747BD8F5}" type="presOf" srcId="{65CDC79F-10E2-441A-B77E-E8CF5FC4988C}" destId="{B57E8671-8145-4028-B3FE-8CF8C79CA543}" srcOrd="0" destOrd="0" presId="urn:microsoft.com/office/officeart/2008/layout/LinedList"/>
    <dgm:cxn modelId="{090170D3-6C12-480D-B68A-87215719E1BA}" srcId="{09007672-ADF1-497C-B538-2949F0B4A89A}" destId="{0E76D151-8DA5-4393-8762-E210BE58A25E}" srcOrd="2" destOrd="0" parTransId="{5777AE26-8BB9-4566-8977-6F32FB4E938A}" sibTransId="{E2473AB0-1D85-477E-8553-A1CA39E6D426}"/>
    <dgm:cxn modelId="{61B390E9-1C94-4499-83D0-8D3C4A949825}" srcId="{09007672-ADF1-497C-B538-2949F0B4A89A}" destId="{796FE68D-1A82-441A-A45F-398BF6C42027}" srcOrd="0" destOrd="0" parTransId="{8DCAFBFE-773C-45C4-B709-19B327D040DB}" sibTransId="{ACDDB50C-FAF8-43EA-8428-D00F83F6BD6D}"/>
    <dgm:cxn modelId="{98F113A9-68C8-4E28-B679-A8D7784E371B}" type="presParOf" srcId="{A0B4CB7A-B939-45AB-BB7A-B4540B7962B9}" destId="{8171EFA9-2E07-495E-AB50-E58E55DA4A1B}" srcOrd="0" destOrd="0" presId="urn:microsoft.com/office/officeart/2008/layout/LinedList"/>
    <dgm:cxn modelId="{1AFFB68E-E881-4174-BFE0-79402F70E625}" type="presParOf" srcId="{A0B4CB7A-B939-45AB-BB7A-B4540B7962B9}" destId="{3680505A-8C03-4AC8-8A81-C9D084F2C043}" srcOrd="1" destOrd="0" presId="urn:microsoft.com/office/officeart/2008/layout/LinedList"/>
    <dgm:cxn modelId="{36D0792F-F062-4700-BD34-1DA01A3DA15C}" type="presParOf" srcId="{3680505A-8C03-4AC8-8A81-C9D084F2C043}" destId="{9B3C008C-5FA1-40C4-A1CA-B41B9CC3DAF0}" srcOrd="0" destOrd="0" presId="urn:microsoft.com/office/officeart/2008/layout/LinedList"/>
    <dgm:cxn modelId="{C28B0DF0-23D0-4419-B620-8866D079EC6B}" type="presParOf" srcId="{3680505A-8C03-4AC8-8A81-C9D084F2C043}" destId="{BEF6D5FA-8B9C-418F-8D0D-ACD2CCB60379}" srcOrd="1" destOrd="0" presId="urn:microsoft.com/office/officeart/2008/layout/LinedList"/>
    <dgm:cxn modelId="{DCDFF2BE-5C5C-427F-BE9C-4AC2514EDF95}" type="presParOf" srcId="{A0B4CB7A-B939-45AB-BB7A-B4540B7962B9}" destId="{B16DF2EA-FFEF-4487-984D-0FD1B44E81A8}" srcOrd="2" destOrd="0" presId="urn:microsoft.com/office/officeart/2008/layout/LinedList"/>
    <dgm:cxn modelId="{1C2F4EEA-06F9-4077-B445-BDFFDC0FFCEC}" type="presParOf" srcId="{A0B4CB7A-B939-45AB-BB7A-B4540B7962B9}" destId="{F6B813A4-9F8B-4DF8-9D51-32F1A812DBB9}" srcOrd="3" destOrd="0" presId="urn:microsoft.com/office/officeart/2008/layout/LinedList"/>
    <dgm:cxn modelId="{862D188F-EA48-42F5-99F8-27956C8C93C6}" type="presParOf" srcId="{F6B813A4-9F8B-4DF8-9D51-32F1A812DBB9}" destId="{B57E8671-8145-4028-B3FE-8CF8C79CA543}" srcOrd="0" destOrd="0" presId="urn:microsoft.com/office/officeart/2008/layout/LinedList"/>
    <dgm:cxn modelId="{EFD6AA7B-04E7-4013-82A7-8A396BEBFD96}" type="presParOf" srcId="{F6B813A4-9F8B-4DF8-9D51-32F1A812DBB9}" destId="{C3A06F4A-B10D-4CFF-834C-A749C0692446}" srcOrd="1" destOrd="0" presId="urn:microsoft.com/office/officeart/2008/layout/LinedList"/>
    <dgm:cxn modelId="{EFAC1908-B90E-447A-AE71-AC50AA8EDA0C}" type="presParOf" srcId="{A0B4CB7A-B939-45AB-BB7A-B4540B7962B9}" destId="{24F2CE9F-A87C-4D34-B40E-835A2B0BC3A0}" srcOrd="4" destOrd="0" presId="urn:microsoft.com/office/officeart/2008/layout/LinedList"/>
    <dgm:cxn modelId="{79EE33B3-DFCE-43BE-A8D9-0906E0A4C317}" type="presParOf" srcId="{A0B4CB7A-B939-45AB-BB7A-B4540B7962B9}" destId="{2BEA27F2-5F99-4B6D-B4D2-178F7CE6388C}" srcOrd="5" destOrd="0" presId="urn:microsoft.com/office/officeart/2008/layout/LinedList"/>
    <dgm:cxn modelId="{8CC14DD2-6A2B-4E06-98F7-03882903F232}" type="presParOf" srcId="{2BEA27F2-5F99-4B6D-B4D2-178F7CE6388C}" destId="{9281F87D-8398-40A5-AC05-B4DC2240A78C}" srcOrd="0" destOrd="0" presId="urn:microsoft.com/office/officeart/2008/layout/LinedList"/>
    <dgm:cxn modelId="{D86CCC24-E78F-42E6-BED3-0B04FADE3053}" type="presParOf" srcId="{2BEA27F2-5F99-4B6D-B4D2-178F7CE6388C}" destId="{FE5D960C-DE9C-44B8-8C2B-18AB4FB2E683}" srcOrd="1" destOrd="0" presId="urn:microsoft.com/office/officeart/2008/layout/LinedList"/>
    <dgm:cxn modelId="{B3DF49E9-7A52-4CA9-BA8D-A9E599388FBF}" type="presParOf" srcId="{A0B4CB7A-B939-45AB-BB7A-B4540B7962B9}" destId="{091A544A-A59F-479C-973A-0A54AF452DAC}" srcOrd="6" destOrd="0" presId="urn:microsoft.com/office/officeart/2008/layout/LinedList"/>
    <dgm:cxn modelId="{62897EB8-A7A9-4531-80E4-8162ACCB15A4}" type="presParOf" srcId="{A0B4CB7A-B939-45AB-BB7A-B4540B7962B9}" destId="{D136F283-0CD8-4651-8BE2-4058A27669D6}" srcOrd="7" destOrd="0" presId="urn:microsoft.com/office/officeart/2008/layout/LinedList"/>
    <dgm:cxn modelId="{5771946E-EC79-4B62-B106-D546DECAF8FF}" type="presParOf" srcId="{D136F283-0CD8-4651-8BE2-4058A27669D6}" destId="{42B6B15F-4A73-4B3F-9CF7-DB8BE1CB0275}" srcOrd="0" destOrd="0" presId="urn:microsoft.com/office/officeart/2008/layout/LinedList"/>
    <dgm:cxn modelId="{370D66ED-C109-4115-A672-61BDEB67AC9F}" type="presParOf" srcId="{D136F283-0CD8-4651-8BE2-4058A27669D6}" destId="{7F687652-3F64-4949-A64A-C63F8702AD5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39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390"/>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4 weeks focused on introducing qualitative research methods </a:t>
          </a:r>
          <a:endParaRPr lang="en-US" sz="2200" kern="1200" dirty="0"/>
        </a:p>
      </dsp:txBody>
      <dsp:txXfrm>
        <a:off x="0" y="2390"/>
        <a:ext cx="6900512" cy="815052"/>
      </dsp:txXfrm>
    </dsp:sp>
    <dsp:sp modelId="{5790CB92-572D-4923-BE46-19D2386E5EE6}">
      <dsp:nvSpPr>
        <dsp:cNvPr id="0" name=""/>
        <dsp:cNvSpPr/>
      </dsp:nvSpPr>
      <dsp:spPr>
        <a:xfrm>
          <a:off x="0" y="81744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17442"/>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1: </a:t>
          </a:r>
          <a:r>
            <a:rPr lang="en-GB" sz="2200" kern="1200" dirty="0"/>
            <a:t>principles and approaches; standards of reliability and validity; the research process </a:t>
          </a:r>
          <a:endParaRPr lang="en-US" sz="2200" kern="1200" dirty="0"/>
        </a:p>
      </dsp:txBody>
      <dsp:txXfrm>
        <a:off x="0" y="817442"/>
        <a:ext cx="6900512" cy="815052"/>
      </dsp:txXfrm>
    </dsp:sp>
    <dsp:sp modelId="{1CD10CBA-8A10-4A89-BD53-31CBD209DDFE}">
      <dsp:nvSpPr>
        <dsp:cNvPr id="0" name=""/>
        <dsp:cNvSpPr/>
      </dsp:nvSpPr>
      <dsp:spPr>
        <a:xfrm>
          <a:off x="0" y="163249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32494"/>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rgbClr val="0070C0"/>
              </a:solidFill>
            </a:rPr>
            <a:t>Week 2: research methods: case studies; interviews; focus groups; ethnography mixed methods and triangulation</a:t>
          </a:r>
          <a:endParaRPr lang="en-US" sz="2200" b="1" kern="1200" dirty="0">
            <a:solidFill>
              <a:srgbClr val="0070C0"/>
            </a:solidFill>
          </a:endParaRPr>
        </a:p>
      </dsp:txBody>
      <dsp:txXfrm>
        <a:off x="0" y="1632494"/>
        <a:ext cx="6900512" cy="815052"/>
      </dsp:txXfrm>
    </dsp:sp>
    <dsp:sp modelId="{1482F247-97ED-4A01-958B-43C001C9579B}">
      <dsp:nvSpPr>
        <dsp:cNvPr id="0" name=""/>
        <dsp:cNvSpPr/>
      </dsp:nvSpPr>
      <dsp:spPr>
        <a:xfrm>
          <a:off x="0" y="244754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447546"/>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3: </a:t>
          </a:r>
          <a:r>
            <a:rPr lang="en-GB" sz="2200" kern="1200" dirty="0"/>
            <a:t>analysis and interpretation within an interpretive paradigm; social and cultural context of research </a:t>
          </a:r>
          <a:endParaRPr lang="en-US" sz="2200" kern="1200" dirty="0"/>
        </a:p>
      </dsp:txBody>
      <dsp:txXfrm>
        <a:off x="0" y="2447546"/>
        <a:ext cx="6900512" cy="815052"/>
      </dsp:txXfrm>
    </dsp:sp>
    <dsp:sp modelId="{9101A55E-87DB-4D21-B220-426FF6DBF277}">
      <dsp:nvSpPr>
        <dsp:cNvPr id="0" name=""/>
        <dsp:cNvSpPr/>
      </dsp:nvSpPr>
      <dsp:spPr>
        <a:xfrm>
          <a:off x="0" y="326259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262599"/>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4: </a:t>
          </a:r>
          <a:r>
            <a:rPr lang="en-GB" sz="2200" kern="1200" dirty="0"/>
            <a:t>ethics; formulating a research question; developing a research proposal; project planning  </a:t>
          </a:r>
          <a:endParaRPr lang="en-US" sz="2200" kern="1200" dirty="0"/>
        </a:p>
      </dsp:txBody>
      <dsp:txXfrm>
        <a:off x="0" y="3262599"/>
        <a:ext cx="6900512" cy="815052"/>
      </dsp:txXfrm>
    </dsp:sp>
    <dsp:sp modelId="{27AE4967-C531-454A-AD39-0974219AE62D}">
      <dsp:nvSpPr>
        <dsp:cNvPr id="0" name=""/>
        <dsp:cNvSpPr/>
      </dsp:nvSpPr>
      <dsp:spPr>
        <a:xfrm>
          <a:off x="0" y="407765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077651"/>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4077651"/>
        <a:ext cx="6900512" cy="8150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3C813-4C93-43A1-AFD7-F0B72E2070B8}">
      <dsp:nvSpPr>
        <dsp:cNvPr id="0" name=""/>
        <dsp:cNvSpPr/>
      </dsp:nvSpPr>
      <dsp:spPr>
        <a:xfrm>
          <a:off x="0" y="0"/>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DDD5E-CD6C-4EC6-B3D7-74643A3CF9B7}">
      <dsp:nvSpPr>
        <dsp:cNvPr id="0" name=""/>
        <dsp:cNvSpPr/>
      </dsp:nvSpPr>
      <dsp:spPr>
        <a:xfrm>
          <a:off x="0" y="0"/>
          <a:ext cx="1249053" cy="5589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Most frequently used include:</a:t>
          </a:r>
          <a:endParaRPr lang="en-US" sz="2000" kern="1200"/>
        </a:p>
      </dsp:txBody>
      <dsp:txXfrm>
        <a:off x="0" y="0"/>
        <a:ext cx="1249053" cy="5589347"/>
      </dsp:txXfrm>
    </dsp:sp>
    <dsp:sp modelId="{FE97ED32-59DF-41A6-97A7-DE40985CF22A}">
      <dsp:nvSpPr>
        <dsp:cNvPr id="0" name=""/>
        <dsp:cNvSpPr/>
      </dsp:nvSpPr>
      <dsp:spPr>
        <a:xfrm>
          <a:off x="1342731" y="37730"/>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Observation/participant observation </a:t>
          </a:r>
          <a:endParaRPr lang="en-US" sz="2500" kern="1200"/>
        </a:p>
      </dsp:txBody>
      <dsp:txXfrm>
        <a:off x="1342731" y="37730"/>
        <a:ext cx="4902533" cy="754616"/>
      </dsp:txXfrm>
    </dsp:sp>
    <dsp:sp modelId="{062A92CE-936A-4DA4-BFEE-758DA3D6AEDD}">
      <dsp:nvSpPr>
        <dsp:cNvPr id="0" name=""/>
        <dsp:cNvSpPr/>
      </dsp:nvSpPr>
      <dsp:spPr>
        <a:xfrm>
          <a:off x="1249052" y="792347"/>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E7E610-2DAD-4F3F-BF16-A210220FC932}">
      <dsp:nvSpPr>
        <dsp:cNvPr id="0" name=""/>
        <dsp:cNvSpPr/>
      </dsp:nvSpPr>
      <dsp:spPr>
        <a:xfrm>
          <a:off x="1342731" y="830078"/>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Surveys</a:t>
          </a:r>
          <a:endParaRPr lang="en-US" sz="2500" kern="1200"/>
        </a:p>
      </dsp:txBody>
      <dsp:txXfrm>
        <a:off x="1342731" y="830078"/>
        <a:ext cx="4902533" cy="754616"/>
      </dsp:txXfrm>
    </dsp:sp>
    <dsp:sp modelId="{AE324D27-5FB0-4A86-9F60-EE03DE21CC3C}">
      <dsp:nvSpPr>
        <dsp:cNvPr id="0" name=""/>
        <dsp:cNvSpPr/>
      </dsp:nvSpPr>
      <dsp:spPr>
        <a:xfrm>
          <a:off x="1249052" y="1584694"/>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E29963-4245-459D-9492-40ACF69EACD1}">
      <dsp:nvSpPr>
        <dsp:cNvPr id="0" name=""/>
        <dsp:cNvSpPr/>
      </dsp:nvSpPr>
      <dsp:spPr>
        <a:xfrm>
          <a:off x="1342731" y="1622425"/>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Interviews </a:t>
          </a:r>
          <a:endParaRPr lang="en-US" sz="2500" kern="1200"/>
        </a:p>
      </dsp:txBody>
      <dsp:txXfrm>
        <a:off x="1342731" y="1622425"/>
        <a:ext cx="4902533" cy="754616"/>
      </dsp:txXfrm>
    </dsp:sp>
    <dsp:sp modelId="{B8EC3554-2279-40BA-B9DF-1B4ED9E0A781}">
      <dsp:nvSpPr>
        <dsp:cNvPr id="0" name=""/>
        <dsp:cNvSpPr/>
      </dsp:nvSpPr>
      <dsp:spPr>
        <a:xfrm>
          <a:off x="1249052" y="2377041"/>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83803D-11A8-4D49-A9C8-749818413F17}">
      <dsp:nvSpPr>
        <dsp:cNvPr id="0" name=""/>
        <dsp:cNvSpPr/>
      </dsp:nvSpPr>
      <dsp:spPr>
        <a:xfrm>
          <a:off x="1342731" y="2414772"/>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Focus groups </a:t>
          </a:r>
          <a:endParaRPr lang="en-US" sz="2500" kern="1200"/>
        </a:p>
      </dsp:txBody>
      <dsp:txXfrm>
        <a:off x="1342731" y="2414772"/>
        <a:ext cx="4902533" cy="754616"/>
      </dsp:txXfrm>
    </dsp:sp>
    <dsp:sp modelId="{8840F877-10B7-43D9-BF6A-A2191FBFE2A2}">
      <dsp:nvSpPr>
        <dsp:cNvPr id="0" name=""/>
        <dsp:cNvSpPr/>
      </dsp:nvSpPr>
      <dsp:spPr>
        <a:xfrm>
          <a:off x="1249052" y="3169388"/>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7CAFE3-DC88-4237-9C55-63CF18D0779E}">
      <dsp:nvSpPr>
        <dsp:cNvPr id="0" name=""/>
        <dsp:cNvSpPr/>
      </dsp:nvSpPr>
      <dsp:spPr>
        <a:xfrm>
          <a:off x="1342731" y="3207119"/>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Experiments </a:t>
          </a:r>
          <a:endParaRPr lang="en-US" sz="2500" kern="1200"/>
        </a:p>
      </dsp:txBody>
      <dsp:txXfrm>
        <a:off x="1342731" y="3207119"/>
        <a:ext cx="4902533" cy="754616"/>
      </dsp:txXfrm>
    </dsp:sp>
    <dsp:sp modelId="{EB49A1E0-A404-4A17-B633-C085B8399114}">
      <dsp:nvSpPr>
        <dsp:cNvPr id="0" name=""/>
        <dsp:cNvSpPr/>
      </dsp:nvSpPr>
      <dsp:spPr>
        <a:xfrm>
          <a:off x="1249052" y="3961736"/>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752AA1-94BB-49F6-B635-63C8E9599405}">
      <dsp:nvSpPr>
        <dsp:cNvPr id="0" name=""/>
        <dsp:cNvSpPr/>
      </dsp:nvSpPr>
      <dsp:spPr>
        <a:xfrm>
          <a:off x="1342731" y="3999467"/>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Secondary data analysis </a:t>
          </a:r>
          <a:endParaRPr lang="en-US" sz="2500" kern="1200"/>
        </a:p>
      </dsp:txBody>
      <dsp:txXfrm>
        <a:off x="1342731" y="3999467"/>
        <a:ext cx="4902533" cy="754616"/>
      </dsp:txXfrm>
    </dsp:sp>
    <dsp:sp modelId="{B0266623-0BFE-47E8-93EB-98395521FECF}">
      <dsp:nvSpPr>
        <dsp:cNvPr id="0" name=""/>
        <dsp:cNvSpPr/>
      </dsp:nvSpPr>
      <dsp:spPr>
        <a:xfrm>
          <a:off x="1249052" y="4754083"/>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430A14-B131-40B4-BD9F-ABAC62D8F52A}">
      <dsp:nvSpPr>
        <dsp:cNvPr id="0" name=""/>
        <dsp:cNvSpPr/>
      </dsp:nvSpPr>
      <dsp:spPr>
        <a:xfrm>
          <a:off x="1342731" y="4791814"/>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Mixed methods </a:t>
          </a:r>
          <a:endParaRPr lang="en-US" sz="2500" kern="1200"/>
        </a:p>
      </dsp:txBody>
      <dsp:txXfrm>
        <a:off x="1342731" y="4791814"/>
        <a:ext cx="4902533" cy="754616"/>
      </dsp:txXfrm>
    </dsp:sp>
    <dsp:sp modelId="{95A6204E-80AF-4051-BDB4-009F847F92EB}">
      <dsp:nvSpPr>
        <dsp:cNvPr id="0" name=""/>
        <dsp:cNvSpPr/>
      </dsp:nvSpPr>
      <dsp:spPr>
        <a:xfrm>
          <a:off x="1249052" y="5546430"/>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D954A-0814-4B9D-AE02-3E809ABC5D60}">
      <dsp:nvSpPr>
        <dsp:cNvPr id="0" name=""/>
        <dsp:cNvSpPr/>
      </dsp:nvSpPr>
      <dsp:spPr>
        <a:xfrm>
          <a:off x="0" y="53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D34B3A-9393-4C7B-8877-C31068D1D818}">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Football hooliganism </a:t>
          </a:r>
          <a:endParaRPr lang="en-US" sz="4000" kern="1200"/>
        </a:p>
      </dsp:txBody>
      <dsp:txXfrm>
        <a:off x="0" y="531"/>
        <a:ext cx="10515600" cy="870055"/>
      </dsp:txXfrm>
    </dsp:sp>
    <dsp:sp modelId="{C7FABAD3-179D-4661-AD4B-84AC0BF0AF41}">
      <dsp:nvSpPr>
        <dsp:cNvPr id="0" name=""/>
        <dsp:cNvSpPr/>
      </dsp:nvSpPr>
      <dsp:spPr>
        <a:xfrm>
          <a:off x="0" y="8705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A9AA85-2263-4517-A035-742527636D96}">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War on drugs </a:t>
          </a:r>
          <a:endParaRPr lang="en-US" sz="4000" kern="1200"/>
        </a:p>
      </dsp:txBody>
      <dsp:txXfrm>
        <a:off x="0" y="870586"/>
        <a:ext cx="10515600" cy="870055"/>
      </dsp:txXfrm>
    </dsp:sp>
    <dsp:sp modelId="{40D5522C-D81C-4748-AF91-639A9ABEE929}">
      <dsp:nvSpPr>
        <dsp:cNvPr id="0" name=""/>
        <dsp:cNvSpPr/>
      </dsp:nvSpPr>
      <dsp:spPr>
        <a:xfrm>
          <a:off x="0" y="1740641"/>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B4FDC-9D21-435E-BF2B-2E6759823D3F}">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Genetic counselling </a:t>
          </a:r>
          <a:endParaRPr lang="en-US" sz="4000" kern="1200"/>
        </a:p>
      </dsp:txBody>
      <dsp:txXfrm>
        <a:off x="0" y="1740641"/>
        <a:ext cx="10515600" cy="870055"/>
      </dsp:txXfrm>
    </dsp:sp>
    <dsp:sp modelId="{C3EF8C0B-0BD3-4153-89D4-88D53D0C1FA1}">
      <dsp:nvSpPr>
        <dsp:cNvPr id="0" name=""/>
        <dsp:cNvSpPr/>
      </dsp:nvSpPr>
      <dsp:spPr>
        <a:xfrm>
          <a:off x="0" y="261069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5A770E-6427-4D1F-91DD-9527123F80DE}">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Elite schools </a:t>
          </a:r>
          <a:endParaRPr lang="en-US" sz="4000" kern="1200"/>
        </a:p>
      </dsp:txBody>
      <dsp:txXfrm>
        <a:off x="0" y="2610696"/>
        <a:ext cx="10515600" cy="870055"/>
      </dsp:txXfrm>
    </dsp:sp>
    <dsp:sp modelId="{E04CB230-5860-4271-967D-DB8E7C0F48D6}">
      <dsp:nvSpPr>
        <dsp:cNvPr id="0" name=""/>
        <dsp:cNvSpPr/>
      </dsp:nvSpPr>
      <dsp:spPr>
        <a:xfrm>
          <a:off x="0" y="3480751"/>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C2343-4984-4DC9-9F6E-2779993C5B6E}">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Homelessness </a:t>
          </a:r>
          <a:endParaRPr lang="en-US" sz="4000" kern="1200"/>
        </a:p>
      </dsp:txBody>
      <dsp:txXfrm>
        <a:off x="0" y="3480751"/>
        <a:ext cx="10515600" cy="8700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C6A240-2E56-475B-9375-ED4F9A1E98C4}">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48BAB-DE1D-45A9-A2DF-6559347139CA}">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Generally qualitative and involves collecting empirical data </a:t>
          </a:r>
          <a:endParaRPr lang="en-US" sz="2200" kern="1200"/>
        </a:p>
      </dsp:txBody>
      <dsp:txXfrm>
        <a:off x="0" y="675"/>
        <a:ext cx="6900512" cy="790684"/>
      </dsp:txXfrm>
    </dsp:sp>
    <dsp:sp modelId="{D13AB3F5-4B6B-4630-8BDF-B8D465C4E232}">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16B9C0-9E9C-4389-94B0-9FE800BC6B2C}">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Involves collecting a range of material on order to answer the research question with breadth </a:t>
          </a:r>
          <a:endParaRPr lang="en-US" sz="2200" kern="1200"/>
        </a:p>
      </dsp:txBody>
      <dsp:txXfrm>
        <a:off x="0" y="791359"/>
        <a:ext cx="6900512" cy="790684"/>
      </dsp:txXfrm>
    </dsp:sp>
    <dsp:sp modelId="{727408F5-C387-4DE7-A4BA-5471C2614D46}">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07154F-BBB5-46B3-B011-32D7FB7FE836}">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Can combine:</a:t>
          </a:r>
          <a:endParaRPr lang="en-US" sz="2200" kern="1200"/>
        </a:p>
      </dsp:txBody>
      <dsp:txXfrm>
        <a:off x="0" y="1582044"/>
        <a:ext cx="6900512" cy="790684"/>
      </dsp:txXfrm>
    </dsp:sp>
    <dsp:sp modelId="{F079337E-A80B-4AA7-A7E8-346FFCF5518F}">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199DB1-682D-43FC-91A8-CFCC1ABAD39F}">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semi structured interviews</a:t>
          </a:r>
          <a:endParaRPr lang="en-US" sz="2200" kern="1200"/>
        </a:p>
      </dsp:txBody>
      <dsp:txXfrm>
        <a:off x="0" y="2372728"/>
        <a:ext cx="6900512" cy="790684"/>
      </dsp:txXfrm>
    </dsp:sp>
    <dsp:sp modelId="{5AA85781-0318-4DC6-BA61-AE3F8830F60A}">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4BF53F-4D6F-410E-9D9A-0F13EC3B13AF}">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Observations </a:t>
          </a:r>
          <a:endParaRPr lang="en-US" sz="2200" kern="1200"/>
        </a:p>
      </dsp:txBody>
      <dsp:txXfrm>
        <a:off x="0" y="3163412"/>
        <a:ext cx="6900512" cy="790684"/>
      </dsp:txXfrm>
    </dsp:sp>
    <dsp:sp modelId="{50CEA54E-160E-4D3A-B079-12051CBDA630}">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1B8D01-C643-4497-A489-1391B1404210}">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Collecting documents and/or artifacts </a:t>
          </a:r>
          <a:endParaRPr lang="en-US" sz="2200" kern="1200"/>
        </a:p>
      </dsp:txBody>
      <dsp:txXfrm>
        <a:off x="0" y="3954096"/>
        <a:ext cx="6900512" cy="790684"/>
      </dsp:txXfrm>
    </dsp:sp>
    <dsp:sp modelId="{4B67245B-4CBB-42F7-9DD0-BCD1F5971FD9}">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94853F-FA29-4A99-B8E0-BA06D98E051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Combining multiple sources allows for rigour, complexity, richness and depth </a:t>
          </a:r>
          <a:endParaRPr lang="en-US" sz="22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40C4E-3804-43FD-A88D-740775542BD2}">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356156-CDB7-4F3B-8F67-89BFE8E67157}">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depth case study/studies tend to assume an interpretivist paradigm (meanings are constructed socially) </a:t>
          </a:r>
          <a:endParaRPr lang="en-US" sz="2200" kern="1200"/>
        </a:p>
      </dsp:txBody>
      <dsp:txXfrm>
        <a:off x="0" y="675"/>
        <a:ext cx="6900512" cy="1106957"/>
      </dsp:txXfrm>
    </dsp:sp>
    <dsp:sp modelId="{832225E5-D3FA-47AF-9EAB-920B161A6C24}">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D6400-7280-40F2-889E-FFB1650C0E1B}">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In-depth exploration </a:t>
          </a:r>
          <a:endParaRPr lang="en-US" sz="2200" kern="1200"/>
        </a:p>
      </dsp:txBody>
      <dsp:txXfrm>
        <a:off x="0" y="1107633"/>
        <a:ext cx="6900512" cy="1106957"/>
      </dsp:txXfrm>
    </dsp:sp>
    <dsp:sp modelId="{F10C33C5-40E5-4808-A496-FE5075A6F6A7}">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DA24A3-6AD9-4F27-AE92-1811F5791E27}">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‘digging deep’ to understand the phenomena </a:t>
          </a:r>
          <a:endParaRPr lang="en-US" sz="2200" kern="1200"/>
        </a:p>
      </dsp:txBody>
      <dsp:txXfrm>
        <a:off x="0" y="2214591"/>
        <a:ext cx="6900512" cy="1106957"/>
      </dsp:txXfrm>
    </dsp:sp>
    <dsp:sp modelId="{A0230764-E888-4CF4-BC79-0EC9342FA9A7}">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FF9B9B-17FE-4601-9818-8CE9E965CE49}">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Exploring meaning, individuals or groups attached to an issue </a:t>
          </a:r>
          <a:endParaRPr lang="en-US" sz="2200" kern="1200"/>
        </a:p>
      </dsp:txBody>
      <dsp:txXfrm>
        <a:off x="0" y="3321549"/>
        <a:ext cx="6900512" cy="1106957"/>
      </dsp:txXfrm>
    </dsp:sp>
    <dsp:sp modelId="{A58650D5-16AD-488F-AD8A-C6A7903D75A7}">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DFD49A-F87C-4055-85C2-C1B0DC97A756}">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Theory creation, rather than theory testing </a:t>
          </a:r>
          <a:endParaRPr lang="en-US" sz="2200" kern="1200"/>
        </a:p>
      </dsp:txBody>
      <dsp:txXfrm>
        <a:off x="0" y="4428507"/>
        <a:ext cx="6900512" cy="1106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F0056-DFE2-491C-859C-AEC0DA9F639F}">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A01D5B-E612-4CDB-A515-AE0F6F3A04DD}">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Multiple methods or data sources to develop a comprehensive understanding of the phenomena </a:t>
          </a:r>
          <a:endParaRPr lang="en-US" sz="4200" kern="1200"/>
        </a:p>
      </dsp:txBody>
      <dsp:txXfrm>
        <a:off x="0" y="0"/>
        <a:ext cx="6900512" cy="2768070"/>
      </dsp:txXfrm>
    </dsp:sp>
    <dsp:sp modelId="{40800C17-0C0C-45AA-85FA-71124FFD8299}">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D3A0D9-D19A-434B-A3A9-6D23448FE542}">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E.g. a combination of interviews with focus groups or a holistic case study </a:t>
          </a:r>
          <a:endParaRPr lang="en-US" sz="4200" kern="1200"/>
        </a:p>
      </dsp:txBody>
      <dsp:txXfrm>
        <a:off x="0" y="2768070"/>
        <a:ext cx="6900512" cy="27680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112D1-2A5D-4A86-A45A-35D51BDCA2BF}">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940C88-A211-4737-8166-8DB3D456135C}">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Within method </a:t>
          </a:r>
          <a:endParaRPr lang="en-US" sz="2700" kern="1200"/>
        </a:p>
      </dsp:txBody>
      <dsp:txXfrm>
        <a:off x="0" y="675"/>
        <a:ext cx="6900512" cy="1106957"/>
      </dsp:txXfrm>
    </dsp:sp>
    <dsp:sp modelId="{51FA689D-28F8-4C0C-9148-C81E0A4C0831}">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2445EA-0D1F-4C9D-ADCA-A11CBAD81DAF}">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Spanning multiple methods </a:t>
          </a:r>
          <a:endParaRPr lang="en-US" sz="2700" kern="1200"/>
        </a:p>
      </dsp:txBody>
      <dsp:txXfrm>
        <a:off x="0" y="1107633"/>
        <a:ext cx="6900512" cy="1106957"/>
      </dsp:txXfrm>
    </dsp:sp>
    <dsp:sp modelId="{D57D2A47-2534-4AE3-A4A2-88C91A4D00AF}">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EE417B-FA9E-4C4A-879E-2EEAA2D67474}">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continuum of complexity </a:t>
          </a:r>
          <a:endParaRPr lang="en-US" sz="2700" kern="1200"/>
        </a:p>
      </dsp:txBody>
      <dsp:txXfrm>
        <a:off x="0" y="2214591"/>
        <a:ext cx="6900512" cy="1106957"/>
      </dsp:txXfrm>
    </dsp:sp>
    <dsp:sp modelId="{98C9FE59-4D10-4600-A796-4497A6C2F961}">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284292-B417-48FA-A993-D1B362B7C2A2}">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Aim – more valid (?) results as the strengthens of one method offset the limitations of another. </a:t>
          </a:r>
          <a:endParaRPr lang="en-US" sz="2700" kern="1200"/>
        </a:p>
      </dsp:txBody>
      <dsp:txXfrm>
        <a:off x="0" y="3321549"/>
        <a:ext cx="6900512" cy="1106957"/>
      </dsp:txXfrm>
    </dsp:sp>
    <dsp:sp modelId="{20064C8A-079F-4FC1-9EF2-3B61CA3A1D36}">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B220BA-7E18-4ECB-9891-6687C348A84F}">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Or, more holistic and contextual portrayal of the research area </a:t>
          </a:r>
          <a:endParaRPr lang="en-US" sz="2700" kern="1200" dirty="0"/>
        </a:p>
      </dsp:txBody>
      <dsp:txXfrm>
        <a:off x="0" y="4428507"/>
        <a:ext cx="6900512" cy="11069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1EFA9-2E07-495E-AB50-E58E55DA4A1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C008C-5FA1-40C4-A1CA-B41B9CC3DAF0}">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Qualitative research is often about local, rather than general – includes human actions and interactions </a:t>
          </a:r>
          <a:endParaRPr lang="en-US" sz="2700" kern="1200"/>
        </a:p>
      </dsp:txBody>
      <dsp:txXfrm>
        <a:off x="0" y="0"/>
        <a:ext cx="6900512" cy="1384035"/>
      </dsp:txXfrm>
    </dsp:sp>
    <dsp:sp modelId="{B16DF2EA-FFEF-4487-984D-0FD1B44E81A8}">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7E8671-8145-4028-B3FE-8CF8C79CA543}">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Context is critical </a:t>
          </a:r>
          <a:endParaRPr lang="en-US" sz="2700" kern="1200"/>
        </a:p>
      </dsp:txBody>
      <dsp:txXfrm>
        <a:off x="0" y="1384035"/>
        <a:ext cx="6900512" cy="1384035"/>
      </dsp:txXfrm>
    </dsp:sp>
    <dsp:sp modelId="{24F2CE9F-A87C-4D34-B40E-835A2B0BC3A0}">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81F87D-8398-40A5-AC05-B4DC2240A78C}">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Any underlying assumptions and limitations of the project need to be made clear </a:t>
          </a:r>
          <a:endParaRPr lang="en-US" sz="2700" kern="1200"/>
        </a:p>
      </dsp:txBody>
      <dsp:txXfrm>
        <a:off x="0" y="2768070"/>
        <a:ext cx="6900512" cy="1384035"/>
      </dsp:txXfrm>
    </dsp:sp>
    <dsp:sp modelId="{091A544A-A59F-479C-973A-0A54AF452DAC}">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B6B15F-4A73-4B3F-9CF7-DB8BE1CB0275}">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Qualitative research often finishes by identifying future research questions </a:t>
          </a:r>
          <a:endParaRPr lang="en-US" sz="27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3D9F4-D902-4074-B162-0E12BDF80ECA}"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7F565B-0F0B-4E19-90B0-DCF6958C3828}" type="slidenum">
              <a:rPr lang="en-GB" smtClean="0"/>
              <a:t>‹#›</a:t>
            </a:fld>
            <a:endParaRPr lang="en-GB"/>
          </a:p>
        </p:txBody>
      </p:sp>
    </p:spTree>
    <p:extLst>
      <p:ext uri="{BB962C8B-B14F-4D97-AF65-F5344CB8AC3E}">
        <p14:creationId xmlns:p14="http://schemas.microsoft.com/office/powerpoint/2010/main" val="1616263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A2E9BF-F383-4A4E-BFAD-04125D26D2AF}" type="slidenum">
              <a:rPr lang="en-GB" smtClean="0"/>
              <a:t>4</a:t>
            </a:fld>
            <a:endParaRPr lang="en-GB"/>
          </a:p>
        </p:txBody>
      </p:sp>
    </p:spTree>
    <p:extLst>
      <p:ext uri="{BB962C8B-B14F-4D97-AF65-F5344CB8AC3E}">
        <p14:creationId xmlns:p14="http://schemas.microsoft.com/office/powerpoint/2010/main" val="1111525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07B2A-C2E4-45CD-B67E-14CB7A191A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685195-3179-42D4-B4BB-0FAAF260E4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3D403A-679B-4B7E-8407-DA877786014E}"/>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5" name="Footer Placeholder 4">
            <a:extLst>
              <a:ext uri="{FF2B5EF4-FFF2-40B4-BE49-F238E27FC236}">
                <a16:creationId xmlns:a16="http://schemas.microsoft.com/office/drawing/2014/main" id="{330E6A0B-E076-4962-9D52-9C143395BE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F48F5-EB4E-431B-BACC-C92895883AEE}"/>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4268057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7329-C607-4EA2-8FAC-F5A0830461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BEAC2A-4FC6-4E97-8F44-5D12E3BAB2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FC3031-21B6-4C2E-A471-CC09AD822B84}"/>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5" name="Footer Placeholder 4">
            <a:extLst>
              <a:ext uri="{FF2B5EF4-FFF2-40B4-BE49-F238E27FC236}">
                <a16:creationId xmlns:a16="http://schemas.microsoft.com/office/drawing/2014/main" id="{188BE80A-2DA6-4ABA-8891-A36B7CEF22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01CB1-E0F3-4180-9C68-2114E919F447}"/>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821459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16BD7-9F0B-46EB-8F31-F69F9E4A56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35E462-AD60-457A-BA88-22A583F2A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F437A2-C9A2-441E-9199-D80E46DCA0D1}"/>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5" name="Footer Placeholder 4">
            <a:extLst>
              <a:ext uri="{FF2B5EF4-FFF2-40B4-BE49-F238E27FC236}">
                <a16:creationId xmlns:a16="http://schemas.microsoft.com/office/drawing/2014/main" id="{A0750976-98A0-4AF5-8F1F-FC318A7A35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C68210-CEDC-4ED9-A616-12360CC3DB66}"/>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1990019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C10EE-C199-47BB-A5A7-4677373200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CAD76E-E7C3-4DD7-88AD-6D3A5A75FC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1944EC-6E97-432B-9298-37A23EB8F4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E0DC3A-F31D-453A-8CE2-2B2E270161BA}"/>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6" name="Footer Placeholder 5">
            <a:extLst>
              <a:ext uri="{FF2B5EF4-FFF2-40B4-BE49-F238E27FC236}">
                <a16:creationId xmlns:a16="http://schemas.microsoft.com/office/drawing/2014/main" id="{289409B6-9B75-4928-BCFD-62338A02D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7E92EA-182C-4B73-B9B5-08695407B949}"/>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4222559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1213F-2E81-4795-B526-12427DA997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311CB5-4C36-42B8-BDED-15A40E1CFB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721367-9F9C-43C8-8FBF-83E26AB619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A528F8-C28C-4E7A-9819-3B1E0CDD90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C6FAA1-D24A-401D-A4FD-75120EFD31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A356EF-8B4A-41A6-9EB5-4AB04B6A8653}"/>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8" name="Footer Placeholder 7">
            <a:extLst>
              <a:ext uri="{FF2B5EF4-FFF2-40B4-BE49-F238E27FC236}">
                <a16:creationId xmlns:a16="http://schemas.microsoft.com/office/drawing/2014/main" id="{F6BFC66F-746E-4876-A0F7-BCAB65A3D1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50BD18-492B-4265-A821-1E2F8CD8D4A5}"/>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1754775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2217-CE11-4247-846C-26B9348839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328263-0BC3-4988-8996-5069F4747251}"/>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4" name="Footer Placeholder 3">
            <a:extLst>
              <a:ext uri="{FF2B5EF4-FFF2-40B4-BE49-F238E27FC236}">
                <a16:creationId xmlns:a16="http://schemas.microsoft.com/office/drawing/2014/main" id="{BA10F675-1F08-4A00-8414-BA8BC00349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D08FB6-AABF-4F16-92A0-238877BF7184}"/>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218475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07B667-6D78-40C4-A320-F40F6573E4D3}"/>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3" name="Footer Placeholder 2">
            <a:extLst>
              <a:ext uri="{FF2B5EF4-FFF2-40B4-BE49-F238E27FC236}">
                <a16:creationId xmlns:a16="http://schemas.microsoft.com/office/drawing/2014/main" id="{6A93D038-130E-4FF9-97BA-FE56088525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6C1E59-2FA1-48B2-AA51-EB4D0142DC6E}"/>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373868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79E4-C99F-412D-AA8B-E43A38C2E6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4F23D6-55FE-4A1A-8B7B-DE765086CD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4B157E-42AB-4AA6-B8BC-657E89A2D4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F41952-67D3-4347-9E9B-776B979EB46C}"/>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6" name="Footer Placeholder 5">
            <a:extLst>
              <a:ext uri="{FF2B5EF4-FFF2-40B4-BE49-F238E27FC236}">
                <a16:creationId xmlns:a16="http://schemas.microsoft.com/office/drawing/2014/main" id="{7095EF7B-7E8F-4AC9-ABDC-869E22AAC3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0E920E-0211-47D0-BFFB-1EDA76890CB8}"/>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2331942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98DBB-07DA-4FC2-B3DB-A910BA15A9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67E9CC-E135-4C37-88FE-E168F659AB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64E7CC-0BEC-47ED-B97D-E69B7CFDE3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039F2D-16FD-4153-AF44-9B2E7723D79C}"/>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6" name="Footer Placeholder 5">
            <a:extLst>
              <a:ext uri="{FF2B5EF4-FFF2-40B4-BE49-F238E27FC236}">
                <a16:creationId xmlns:a16="http://schemas.microsoft.com/office/drawing/2014/main" id="{43370735-04F1-405D-BCF5-3266400F46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F34ACD-6DB8-4B18-ABD8-4979237A6611}"/>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485657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6CE8A-7E6E-4DF2-981E-73CF81E716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0112A3-7C59-4AF1-B555-B64D951BAB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E430AD-E3A6-4C87-898E-42617596636B}"/>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5" name="Footer Placeholder 4">
            <a:extLst>
              <a:ext uri="{FF2B5EF4-FFF2-40B4-BE49-F238E27FC236}">
                <a16:creationId xmlns:a16="http://schemas.microsoft.com/office/drawing/2014/main" id="{AF2144F7-2F34-4337-A329-C0716A5C3A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EC915-D2CA-4BB6-AB64-8B8CF68F9A24}"/>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1412836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0A57CB-FCB8-4E45-950B-8DF32E87E5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DF7015-D8B9-47E8-B995-E0D1D28885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5D6134-426C-4986-BB00-300349685207}"/>
              </a:ext>
            </a:extLst>
          </p:cNvPr>
          <p:cNvSpPr>
            <a:spLocks noGrp="1"/>
          </p:cNvSpPr>
          <p:nvPr>
            <p:ph type="dt" sz="half" idx="10"/>
          </p:nvPr>
        </p:nvSpPr>
        <p:spPr/>
        <p:txBody>
          <a:bodyPr/>
          <a:lstStyle/>
          <a:p>
            <a:fld id="{3934E1DE-D178-4F3A-9543-D5D3647FFD2A}" type="datetimeFigureOut">
              <a:rPr lang="en-GB" smtClean="0"/>
              <a:t>02/12/2022</a:t>
            </a:fld>
            <a:endParaRPr lang="en-GB"/>
          </a:p>
        </p:txBody>
      </p:sp>
      <p:sp>
        <p:nvSpPr>
          <p:cNvPr id="5" name="Footer Placeholder 4">
            <a:extLst>
              <a:ext uri="{FF2B5EF4-FFF2-40B4-BE49-F238E27FC236}">
                <a16:creationId xmlns:a16="http://schemas.microsoft.com/office/drawing/2014/main" id="{FF235BE9-CE58-43EF-966A-BE1C3012B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21B5B-CAC3-4769-9312-5A1A26818EA6}"/>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3713527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360400-49C1-43A4-8EFD-E166D56670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7BDDE9-4EB6-4214-912B-98AE2CC7B8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76C308-669E-41D7-ACC0-2FF2290FF9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34E1DE-D178-4F3A-9543-D5D3647FFD2A}" type="datetimeFigureOut">
              <a:rPr lang="en-GB" smtClean="0"/>
              <a:t>02/12/2022</a:t>
            </a:fld>
            <a:endParaRPr lang="en-GB"/>
          </a:p>
        </p:txBody>
      </p:sp>
      <p:sp>
        <p:nvSpPr>
          <p:cNvPr id="5" name="Footer Placeholder 4">
            <a:extLst>
              <a:ext uri="{FF2B5EF4-FFF2-40B4-BE49-F238E27FC236}">
                <a16:creationId xmlns:a16="http://schemas.microsoft.com/office/drawing/2014/main" id="{195D67C8-523C-4456-8B7F-FDC148C64C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F43B326-225F-4F29-BEB2-3AFE492693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816F76-ADD2-4EEC-9640-88E354DFA470}" type="slidenum">
              <a:rPr lang="en-GB" smtClean="0"/>
              <a:t>‹#›</a:t>
            </a:fld>
            <a:endParaRPr lang="en-GB"/>
          </a:p>
        </p:txBody>
      </p:sp>
    </p:spTree>
    <p:extLst>
      <p:ext uri="{BB962C8B-B14F-4D97-AF65-F5344CB8AC3E}">
        <p14:creationId xmlns:p14="http://schemas.microsoft.com/office/powerpoint/2010/main" val="1958918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1524003" y="1999615"/>
            <a:ext cx="9144000" cy="2764028"/>
          </a:xfrm>
        </p:spPr>
        <p:txBody>
          <a:bodyPr anchor="ctr">
            <a:normAutofit/>
          </a:bodyPr>
          <a:lstStyle/>
          <a:p>
            <a:r>
              <a:rPr lang="en-GB" sz="6100" dirty="0"/>
              <a:t>Research methods </a:t>
            </a:r>
            <a:br>
              <a:rPr lang="en-GB" sz="6100" dirty="0"/>
            </a:br>
            <a:r>
              <a:rPr lang="en-GB" sz="6100" dirty="0"/>
              <a:t>ACFA7004</a:t>
            </a:r>
            <a:br>
              <a:rPr lang="en-GB" sz="6100" dirty="0"/>
            </a:br>
            <a:r>
              <a:rPr lang="en-GB" sz="6100" dirty="0"/>
              <a:t>Dr Kim Dearing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4124015153"/>
              </p:ext>
            </p:extLst>
          </p:nvPr>
        </p:nvGraphicFramePr>
        <p:xfrm>
          <a:off x="4648018" y="1281869"/>
          <a:ext cx="6900512" cy="4895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9E29-5A5D-4FE9-A068-E2909CAA1851}"/>
              </a:ext>
            </a:extLst>
          </p:cNvPr>
          <p:cNvSpPr>
            <a:spLocks noGrp="1"/>
          </p:cNvSpPr>
          <p:nvPr>
            <p:ph type="title"/>
          </p:nvPr>
        </p:nvSpPr>
        <p:spPr>
          <a:xfrm>
            <a:off x="4965430" y="629268"/>
            <a:ext cx="6586491" cy="1286160"/>
          </a:xfrm>
        </p:spPr>
        <p:txBody>
          <a:bodyPr anchor="b">
            <a:normAutofit/>
          </a:bodyPr>
          <a:lstStyle/>
          <a:p>
            <a:r>
              <a:rPr lang="en-GB" sz="4100"/>
              <a:t>Standards in research – Quants </a:t>
            </a:r>
          </a:p>
        </p:txBody>
      </p:sp>
      <p:sp>
        <p:nvSpPr>
          <p:cNvPr id="3" name="Content Placeholder 2">
            <a:extLst>
              <a:ext uri="{FF2B5EF4-FFF2-40B4-BE49-F238E27FC236}">
                <a16:creationId xmlns:a16="http://schemas.microsoft.com/office/drawing/2014/main" id="{10CAF68F-DC92-4BBC-B1EC-B028AA3BABC8}"/>
              </a:ext>
            </a:extLst>
          </p:cNvPr>
          <p:cNvSpPr>
            <a:spLocks noGrp="1"/>
          </p:cNvSpPr>
          <p:nvPr>
            <p:ph idx="1"/>
          </p:nvPr>
        </p:nvSpPr>
        <p:spPr>
          <a:xfrm>
            <a:off x="4965431" y="2438400"/>
            <a:ext cx="6586489" cy="3785419"/>
          </a:xfrm>
        </p:spPr>
        <p:txBody>
          <a:bodyPr>
            <a:normAutofit/>
          </a:bodyPr>
          <a:lstStyle/>
          <a:p>
            <a:r>
              <a:rPr lang="en-GB" sz="1700" b="1" dirty="0"/>
              <a:t>Quantitative – reliability </a:t>
            </a:r>
          </a:p>
          <a:p>
            <a:pPr marL="0" indent="0">
              <a:buNone/>
            </a:pPr>
            <a:r>
              <a:rPr lang="en-GB" sz="1700" dirty="0"/>
              <a:t>Stability – can we be confident that the results do not fluctuate (e.g. if a different group had the same process administered, will there be little variation) – repeatable? </a:t>
            </a:r>
          </a:p>
          <a:p>
            <a:pPr marL="0" indent="0">
              <a:buNone/>
            </a:pPr>
            <a:r>
              <a:rPr lang="en-GB" sz="1700" dirty="0"/>
              <a:t>Internal reliability – are the indicators consistent and consistency with decision making processes, coding and catagorisation? </a:t>
            </a:r>
          </a:p>
          <a:p>
            <a:r>
              <a:rPr lang="en-GB" sz="1700" b="1" dirty="0"/>
              <a:t>Quantitative – validity </a:t>
            </a:r>
          </a:p>
          <a:p>
            <a:pPr marL="0" indent="0">
              <a:buNone/>
            </a:pPr>
            <a:r>
              <a:rPr lang="en-GB" sz="1700" dirty="0"/>
              <a:t>Does the measurement really measure what was intended? (IQ test for example – does an IQ test really measure intelligence – questioning the measurement validity) </a:t>
            </a:r>
          </a:p>
          <a:p>
            <a:pPr marL="0" indent="0">
              <a:buNone/>
            </a:pPr>
            <a:r>
              <a:rPr lang="en-GB" sz="1700" dirty="0"/>
              <a:t>Internal validity – causality </a:t>
            </a:r>
          </a:p>
          <a:p>
            <a:pPr marL="0" indent="0">
              <a:buNone/>
            </a:pPr>
            <a:r>
              <a:rPr lang="en-GB" sz="1700" dirty="0"/>
              <a:t>Is it genuinely cause variation or could it be caused by something else? </a:t>
            </a:r>
          </a:p>
        </p:txBody>
      </p:sp>
      <p:pic>
        <p:nvPicPr>
          <p:cNvPr id="5" name="Picture 4" descr="White arrows going to the red target">
            <a:extLst>
              <a:ext uri="{FF2B5EF4-FFF2-40B4-BE49-F238E27FC236}">
                <a16:creationId xmlns:a16="http://schemas.microsoft.com/office/drawing/2014/main" id="{FBEED743-5A67-7161-BC77-0E1C8407EB84}"/>
              </a:ext>
            </a:extLst>
          </p:cNvPr>
          <p:cNvPicPr>
            <a:picLocks noChangeAspect="1"/>
          </p:cNvPicPr>
          <p:nvPr/>
        </p:nvPicPr>
        <p:blipFill rotWithShape="1">
          <a:blip r:embed="rId2"/>
          <a:srcRect l="45198" r="9683" b="-1"/>
          <a:stretch/>
        </p:blipFill>
        <p:spPr>
          <a:xfrm>
            <a:off x="20" y="10"/>
            <a:ext cx="4635571" cy="6857990"/>
          </a:xfrm>
          <a:prstGeom prst="rect">
            <a:avLst/>
          </a:prstGeom>
          <a:effectLst/>
        </p:spPr>
      </p:pic>
    </p:spTree>
    <p:extLst>
      <p:ext uri="{BB962C8B-B14F-4D97-AF65-F5344CB8AC3E}">
        <p14:creationId xmlns:p14="http://schemas.microsoft.com/office/powerpoint/2010/main" val="2599644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1821-32C7-4CBC-B7B5-E459247149DE}"/>
              </a:ext>
            </a:extLst>
          </p:cNvPr>
          <p:cNvSpPr>
            <a:spLocks noGrp="1"/>
          </p:cNvSpPr>
          <p:nvPr>
            <p:ph type="title"/>
          </p:nvPr>
        </p:nvSpPr>
        <p:spPr>
          <a:xfrm>
            <a:off x="4965430" y="629268"/>
            <a:ext cx="6586491" cy="1286160"/>
          </a:xfrm>
        </p:spPr>
        <p:txBody>
          <a:bodyPr anchor="b">
            <a:normAutofit/>
          </a:bodyPr>
          <a:lstStyle/>
          <a:p>
            <a:r>
              <a:rPr lang="en-GB" dirty="0"/>
              <a:t>Qualitative methods</a:t>
            </a:r>
          </a:p>
        </p:txBody>
      </p:sp>
      <p:sp>
        <p:nvSpPr>
          <p:cNvPr id="3" name="Content Placeholder 2">
            <a:extLst>
              <a:ext uri="{FF2B5EF4-FFF2-40B4-BE49-F238E27FC236}">
                <a16:creationId xmlns:a16="http://schemas.microsoft.com/office/drawing/2014/main" id="{AE539BE6-EC86-41DB-A4D2-626204ACC02A}"/>
              </a:ext>
            </a:extLst>
          </p:cNvPr>
          <p:cNvSpPr>
            <a:spLocks noGrp="1"/>
          </p:cNvSpPr>
          <p:nvPr>
            <p:ph idx="1"/>
          </p:nvPr>
        </p:nvSpPr>
        <p:spPr>
          <a:xfrm>
            <a:off x="4965431" y="2438400"/>
            <a:ext cx="6586489" cy="3785419"/>
          </a:xfrm>
        </p:spPr>
        <p:txBody>
          <a:bodyPr>
            <a:normAutofit/>
          </a:bodyPr>
          <a:lstStyle/>
          <a:p>
            <a:r>
              <a:rPr lang="en-GB" sz="1600" dirty="0"/>
              <a:t>In contrast to the standards offered within quantitative research, qualitative research evaluates in accordance to a different criteria: </a:t>
            </a:r>
          </a:p>
          <a:p>
            <a:pPr marL="0" indent="0">
              <a:buNone/>
            </a:pPr>
            <a:r>
              <a:rPr lang="en-GB" sz="1600" b="1" u="sng" dirty="0"/>
              <a:t>Trustworthiness</a:t>
            </a:r>
            <a:r>
              <a:rPr lang="en-GB" sz="1600" dirty="0"/>
              <a:t> (Lincoln and Guba, 1985) </a:t>
            </a:r>
          </a:p>
          <a:p>
            <a:pPr marL="0" indent="0">
              <a:buNone/>
            </a:pPr>
            <a:r>
              <a:rPr lang="en-GB" sz="1600" dirty="0"/>
              <a:t>Each element of trustworthiness has a parallel with quantitative research criteria:</a:t>
            </a:r>
          </a:p>
          <a:p>
            <a:r>
              <a:rPr lang="en-GB" sz="1600" dirty="0"/>
              <a:t>Credibility (parallels internal validity) – how believable are the findings? </a:t>
            </a:r>
          </a:p>
          <a:p>
            <a:r>
              <a:rPr lang="en-GB" sz="1600" dirty="0"/>
              <a:t>Transferability (parallels external validity) – can this be applied to other contexts? </a:t>
            </a:r>
          </a:p>
          <a:p>
            <a:r>
              <a:rPr lang="en-GB" sz="1600" dirty="0"/>
              <a:t>Dependability (parallels reliability) – are the findings likely to apply at other times? </a:t>
            </a:r>
          </a:p>
          <a:p>
            <a:r>
              <a:rPr lang="en-GB" sz="1600" dirty="0"/>
              <a:t>Confirmability (parallels objectivity) – has the researcher allowed their values to intrude and to what degree? </a:t>
            </a:r>
          </a:p>
          <a:p>
            <a:pPr marL="0" indent="0">
              <a:buNone/>
            </a:pPr>
            <a:endParaRPr lang="en-GB" sz="1600" dirty="0"/>
          </a:p>
        </p:txBody>
      </p:sp>
      <p:pic>
        <p:nvPicPr>
          <p:cNvPr id="5" name="Picture 4" descr="Pen placed on top of a signature line">
            <a:extLst>
              <a:ext uri="{FF2B5EF4-FFF2-40B4-BE49-F238E27FC236}">
                <a16:creationId xmlns:a16="http://schemas.microsoft.com/office/drawing/2014/main" id="{BCA0AACA-E58E-66BC-6ED2-6AD6B701FFE9}"/>
              </a:ext>
            </a:extLst>
          </p:cNvPr>
          <p:cNvPicPr>
            <a:picLocks noChangeAspect="1"/>
          </p:cNvPicPr>
          <p:nvPr/>
        </p:nvPicPr>
        <p:blipFill rotWithShape="1">
          <a:blip r:embed="rId3"/>
          <a:srcRect l="52388" r="2493" b="-1"/>
          <a:stretch/>
        </p:blipFill>
        <p:spPr>
          <a:xfrm>
            <a:off x="20" y="10"/>
            <a:ext cx="4635571" cy="6857990"/>
          </a:xfrm>
          <a:prstGeom prst="rect">
            <a:avLst/>
          </a:prstGeom>
          <a:effectLst/>
        </p:spPr>
      </p:pic>
    </p:spTree>
    <p:extLst>
      <p:ext uri="{BB962C8B-B14F-4D97-AF65-F5344CB8AC3E}">
        <p14:creationId xmlns:p14="http://schemas.microsoft.com/office/powerpoint/2010/main" val="1747275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193C7F7-8E62-43F0-8088-FE67CF30406A}"/>
              </a:ext>
            </a:extLst>
          </p:cNvPr>
          <p:cNvSpPr>
            <a:spLocks noGrp="1"/>
          </p:cNvSpPr>
          <p:nvPr>
            <p:ph type="title"/>
          </p:nvPr>
        </p:nvSpPr>
        <p:spPr>
          <a:xfrm>
            <a:off x="479394" y="1070800"/>
            <a:ext cx="3939688" cy="5583126"/>
          </a:xfrm>
        </p:spPr>
        <p:txBody>
          <a:bodyPr>
            <a:normAutofit/>
          </a:bodyPr>
          <a:lstStyle/>
          <a:p>
            <a:pPr algn="r"/>
            <a:r>
              <a:rPr lang="en-GB" sz="8000"/>
              <a:t>Research methods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F3A8BA-5483-457D-83C7-D682BD0BC772}"/>
              </a:ext>
            </a:extLst>
          </p:cNvPr>
          <p:cNvGraphicFramePr>
            <a:graphicFrameLocks noGrp="1"/>
          </p:cNvGraphicFramePr>
          <p:nvPr>
            <p:ph idx="1"/>
            <p:extLst>
              <p:ext uri="{D42A27DB-BD31-4B8C-83A1-F6EECF244321}">
                <p14:modId xmlns:p14="http://schemas.microsoft.com/office/powerpoint/2010/main" val="38480370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699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9E6EFEE-6516-482C-B143-F97F9BF89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F0D2C0-CD0C-470C-8851-D8B2CC417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8766" y="3248002"/>
            <a:ext cx="5688917"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000F39E6-FC34-4745-BD34-242B59D82098}"/>
              </a:ext>
            </a:extLst>
          </p:cNvPr>
          <p:cNvPicPr>
            <a:picLocks noGrp="1" noChangeAspect="1"/>
          </p:cNvPicPr>
          <p:nvPr>
            <p:ph idx="1"/>
          </p:nvPr>
        </p:nvPicPr>
        <p:blipFill rotWithShape="1">
          <a:blip r:embed="rId2"/>
          <a:srcRect t="6693" r="1" b="7305"/>
          <a:stretch/>
        </p:blipFill>
        <p:spPr>
          <a:xfrm>
            <a:off x="583656" y="499236"/>
            <a:ext cx="11024687" cy="5688918"/>
          </a:xfrm>
          <a:prstGeom prst="rect">
            <a:avLst/>
          </a:prstGeom>
        </p:spPr>
      </p:pic>
    </p:spTree>
    <p:extLst>
      <p:ext uri="{BB962C8B-B14F-4D97-AF65-F5344CB8AC3E}">
        <p14:creationId xmlns:p14="http://schemas.microsoft.com/office/powerpoint/2010/main" val="2200853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398FB4-3E15-4F56-B98C-83D76821CCF1}"/>
              </a:ext>
            </a:extLst>
          </p:cNvPr>
          <p:cNvSpPr>
            <a:spLocks noGrp="1"/>
          </p:cNvSpPr>
          <p:nvPr>
            <p:ph type="title"/>
          </p:nvPr>
        </p:nvSpPr>
        <p:spPr>
          <a:xfrm>
            <a:off x="1115568" y="548640"/>
            <a:ext cx="10168128" cy="1179576"/>
          </a:xfrm>
        </p:spPr>
        <p:txBody>
          <a:bodyPr>
            <a:normAutofit/>
          </a:bodyPr>
          <a:lstStyle/>
          <a:p>
            <a:r>
              <a:rPr lang="en-GB" sz="4000"/>
              <a:t>Structured interview (standardised interview)</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6084CD4-4609-4DE8-A025-68D066306038}"/>
              </a:ext>
            </a:extLst>
          </p:cNvPr>
          <p:cNvSpPr>
            <a:spLocks noGrp="1"/>
          </p:cNvSpPr>
          <p:nvPr>
            <p:ph idx="1"/>
          </p:nvPr>
        </p:nvSpPr>
        <p:spPr>
          <a:xfrm>
            <a:off x="1115568" y="2481943"/>
            <a:ext cx="10168128" cy="3695020"/>
          </a:xfrm>
        </p:spPr>
        <p:txBody>
          <a:bodyPr>
            <a:normAutofit/>
          </a:bodyPr>
          <a:lstStyle/>
          <a:p>
            <a:r>
              <a:rPr lang="en-GB" sz="2200" dirty="0"/>
              <a:t>Administering an interview schedule by an interviewer</a:t>
            </a:r>
          </a:p>
          <a:p>
            <a:r>
              <a:rPr lang="en-GB" sz="2200" dirty="0"/>
              <a:t>Standardised by giving exactly the same context of questioning</a:t>
            </a:r>
          </a:p>
          <a:p>
            <a:r>
              <a:rPr lang="en-GB" sz="2200" dirty="0"/>
              <a:t>Replies can be aggregated </a:t>
            </a:r>
          </a:p>
          <a:p>
            <a:r>
              <a:rPr lang="en-GB" sz="2200" dirty="0"/>
              <a:t>Very specific</a:t>
            </a:r>
          </a:p>
          <a:p>
            <a:r>
              <a:rPr lang="en-GB" sz="2200" dirty="0"/>
              <a:t>Often a fixed range of answers</a:t>
            </a:r>
          </a:p>
          <a:p>
            <a:r>
              <a:rPr lang="en-GB" sz="2200" dirty="0"/>
              <a:t>Often used as a form of interview in survey research </a:t>
            </a:r>
          </a:p>
          <a:p>
            <a:endParaRPr lang="en-GB" sz="2200" dirty="0"/>
          </a:p>
          <a:p>
            <a:pPr marL="0" indent="0">
              <a:buNone/>
            </a:pPr>
            <a:r>
              <a:rPr lang="en-GB" sz="2200" dirty="0"/>
              <a:t>(Bryman, 2014)</a:t>
            </a:r>
          </a:p>
        </p:txBody>
      </p:sp>
    </p:spTree>
    <p:extLst>
      <p:ext uri="{BB962C8B-B14F-4D97-AF65-F5344CB8AC3E}">
        <p14:creationId xmlns:p14="http://schemas.microsoft.com/office/powerpoint/2010/main" val="3871424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EEB8D-E00D-42B5-B588-4FAABAB748AC}"/>
              </a:ext>
            </a:extLst>
          </p:cNvPr>
          <p:cNvSpPr>
            <a:spLocks noGrp="1"/>
          </p:cNvSpPr>
          <p:nvPr>
            <p:ph type="title"/>
          </p:nvPr>
        </p:nvSpPr>
        <p:spPr>
          <a:xfrm>
            <a:off x="7255564" y="834888"/>
            <a:ext cx="4314645" cy="1268958"/>
          </a:xfrm>
        </p:spPr>
        <p:txBody>
          <a:bodyPr anchor="b">
            <a:normAutofit/>
          </a:bodyPr>
          <a:lstStyle/>
          <a:p>
            <a:r>
              <a:rPr lang="en-GB" sz="3200"/>
              <a:t>Common errors:		</a:t>
            </a:r>
          </a:p>
        </p:txBody>
      </p:sp>
      <p:pic>
        <p:nvPicPr>
          <p:cNvPr id="5" name="Picture 4" descr="Wood human figure">
            <a:extLst>
              <a:ext uri="{FF2B5EF4-FFF2-40B4-BE49-F238E27FC236}">
                <a16:creationId xmlns:a16="http://schemas.microsoft.com/office/drawing/2014/main" id="{065FC8EF-CBF4-2C14-00EA-353E33807EBD}"/>
              </a:ext>
            </a:extLst>
          </p:cNvPr>
          <p:cNvPicPr>
            <a:picLocks noChangeAspect="1"/>
          </p:cNvPicPr>
          <p:nvPr/>
        </p:nvPicPr>
        <p:blipFill rotWithShape="1">
          <a:blip r:embed="rId2"/>
          <a:srcRect r="34617"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0A369E4-A6B4-4C13-893C-47578D82F2F6}"/>
              </a:ext>
            </a:extLst>
          </p:cNvPr>
          <p:cNvSpPr>
            <a:spLocks noGrp="1"/>
          </p:cNvSpPr>
          <p:nvPr>
            <p:ph idx="1"/>
          </p:nvPr>
        </p:nvSpPr>
        <p:spPr>
          <a:xfrm>
            <a:off x="7255563" y="2557587"/>
            <a:ext cx="4314645" cy="3717317"/>
          </a:xfrm>
        </p:spPr>
        <p:txBody>
          <a:bodyPr anchor="t">
            <a:normAutofit/>
          </a:bodyPr>
          <a:lstStyle/>
          <a:p>
            <a:r>
              <a:rPr lang="en-GB" sz="1800"/>
              <a:t>Poorly worded question/s</a:t>
            </a:r>
          </a:p>
          <a:p>
            <a:r>
              <a:rPr lang="en-GB" sz="1800"/>
              <a:t>The way the question is asked </a:t>
            </a:r>
          </a:p>
          <a:p>
            <a:r>
              <a:rPr lang="en-GB" sz="1800"/>
              <a:t>Misunderstanding </a:t>
            </a:r>
          </a:p>
          <a:p>
            <a:r>
              <a:rPr lang="en-GB" sz="1800"/>
              <a:t>Memory problems for the interviewee </a:t>
            </a:r>
          </a:p>
          <a:p>
            <a:r>
              <a:rPr lang="en-GB" sz="1800"/>
              <a:t>How the data is processed </a:t>
            </a:r>
          </a:p>
        </p:txBody>
      </p:sp>
    </p:spTree>
    <p:extLst>
      <p:ext uri="{BB962C8B-B14F-4D97-AF65-F5344CB8AC3E}">
        <p14:creationId xmlns:p14="http://schemas.microsoft.com/office/powerpoint/2010/main" val="4230164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E7779-2890-4EBF-8074-BFB3E5AF4B34}"/>
              </a:ext>
            </a:extLst>
          </p:cNvPr>
          <p:cNvSpPr>
            <a:spLocks noGrp="1"/>
          </p:cNvSpPr>
          <p:nvPr>
            <p:ph type="title"/>
          </p:nvPr>
        </p:nvSpPr>
        <p:spPr>
          <a:xfrm>
            <a:off x="841248" y="426720"/>
            <a:ext cx="10506456" cy="1919141"/>
          </a:xfrm>
        </p:spPr>
        <p:txBody>
          <a:bodyPr anchor="b">
            <a:normAutofit/>
          </a:bodyPr>
          <a:lstStyle/>
          <a:p>
            <a:r>
              <a:rPr lang="en-GB" sz="6000"/>
              <a:t>Semi structured interviews </a:t>
            </a:r>
            <a:br>
              <a:rPr lang="en-GB" sz="6000"/>
            </a:br>
            <a:endParaRPr lang="en-GB" sz="6000"/>
          </a:p>
        </p:txBody>
      </p:sp>
      <p:sp>
        <p:nvSpPr>
          <p:cNvPr id="19" name="Rectangle 18">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103DC50-A11D-4D18-8BF4-9F511D639B63}"/>
              </a:ext>
            </a:extLst>
          </p:cNvPr>
          <p:cNvSpPr>
            <a:spLocks noGrp="1"/>
          </p:cNvSpPr>
          <p:nvPr>
            <p:ph idx="1"/>
          </p:nvPr>
        </p:nvSpPr>
        <p:spPr>
          <a:xfrm>
            <a:off x="841248" y="3337269"/>
            <a:ext cx="10509504" cy="2905686"/>
          </a:xfrm>
        </p:spPr>
        <p:txBody>
          <a:bodyPr>
            <a:normAutofit/>
          </a:bodyPr>
          <a:lstStyle/>
          <a:p>
            <a:r>
              <a:rPr lang="en-GB" sz="2200" dirty="0"/>
              <a:t>Covers a wide range </a:t>
            </a:r>
          </a:p>
          <a:p>
            <a:r>
              <a:rPr lang="en-GB" sz="2200" dirty="0"/>
              <a:t>Series of questions in a general formation </a:t>
            </a:r>
          </a:p>
          <a:p>
            <a:r>
              <a:rPr lang="en-GB" sz="2200" dirty="0"/>
              <a:t>Able to diverge to a degree </a:t>
            </a:r>
          </a:p>
          <a:p>
            <a:r>
              <a:rPr lang="en-GB" sz="2200" dirty="0"/>
              <a:t>Researcher can have scope to ask further questions depending on the responses </a:t>
            </a:r>
          </a:p>
        </p:txBody>
      </p:sp>
    </p:spTree>
    <p:extLst>
      <p:ext uri="{BB962C8B-B14F-4D97-AF65-F5344CB8AC3E}">
        <p14:creationId xmlns:p14="http://schemas.microsoft.com/office/powerpoint/2010/main" val="1324351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895D2-5498-49AB-BC3D-56D83CD32D8C}"/>
              </a:ext>
            </a:extLst>
          </p:cNvPr>
          <p:cNvSpPr>
            <a:spLocks noGrp="1"/>
          </p:cNvSpPr>
          <p:nvPr>
            <p:ph type="title"/>
          </p:nvPr>
        </p:nvSpPr>
        <p:spPr>
          <a:xfrm>
            <a:off x="841248" y="426720"/>
            <a:ext cx="10506456" cy="1919141"/>
          </a:xfrm>
        </p:spPr>
        <p:txBody>
          <a:bodyPr anchor="b">
            <a:normAutofit/>
          </a:bodyPr>
          <a:lstStyle/>
          <a:p>
            <a:r>
              <a:rPr lang="en-GB" sz="6000"/>
              <a:t>Unstructured interview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25FDEB9-B3E3-4DC9-8728-346419DB030C}"/>
              </a:ext>
            </a:extLst>
          </p:cNvPr>
          <p:cNvSpPr>
            <a:spLocks noGrp="1"/>
          </p:cNvSpPr>
          <p:nvPr>
            <p:ph idx="1"/>
          </p:nvPr>
        </p:nvSpPr>
        <p:spPr>
          <a:xfrm>
            <a:off x="841248" y="3337269"/>
            <a:ext cx="10509504" cy="2905686"/>
          </a:xfrm>
        </p:spPr>
        <p:txBody>
          <a:bodyPr>
            <a:normAutofit/>
          </a:bodyPr>
          <a:lstStyle/>
          <a:p>
            <a:r>
              <a:rPr lang="en-GB" sz="2200"/>
              <a:t>Based on topics or issues </a:t>
            </a:r>
          </a:p>
          <a:p>
            <a:r>
              <a:rPr lang="en-GB" sz="2200"/>
              <a:t>Interview guide </a:t>
            </a:r>
          </a:p>
          <a:p>
            <a:r>
              <a:rPr lang="en-GB" sz="2200"/>
              <a:t>Informal questioning </a:t>
            </a:r>
          </a:p>
          <a:p>
            <a:r>
              <a:rPr lang="en-GB" sz="2200"/>
              <a:t>Sequencing can vary </a:t>
            </a:r>
          </a:p>
        </p:txBody>
      </p:sp>
    </p:spTree>
    <p:extLst>
      <p:ext uri="{BB962C8B-B14F-4D97-AF65-F5344CB8AC3E}">
        <p14:creationId xmlns:p14="http://schemas.microsoft.com/office/powerpoint/2010/main" val="4151915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2CC522-0BAF-4A5B-AA91-0B5A9F709335}"/>
              </a:ext>
            </a:extLst>
          </p:cNvPr>
          <p:cNvSpPr>
            <a:spLocks noGrp="1"/>
          </p:cNvSpPr>
          <p:nvPr>
            <p:ph type="title"/>
          </p:nvPr>
        </p:nvSpPr>
        <p:spPr>
          <a:xfrm>
            <a:off x="1115568" y="548640"/>
            <a:ext cx="10168128" cy="1179576"/>
          </a:xfrm>
        </p:spPr>
        <p:txBody>
          <a:bodyPr>
            <a:normAutofit/>
          </a:bodyPr>
          <a:lstStyle/>
          <a:p>
            <a:r>
              <a:rPr lang="en-GB" sz="4000"/>
              <a:t>Other types of interview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B92908D-3851-423A-B92F-A5164C47636B}"/>
              </a:ext>
            </a:extLst>
          </p:cNvPr>
          <p:cNvSpPr>
            <a:spLocks noGrp="1"/>
          </p:cNvSpPr>
          <p:nvPr>
            <p:ph idx="1"/>
          </p:nvPr>
        </p:nvSpPr>
        <p:spPr>
          <a:xfrm>
            <a:off x="1115568" y="2481943"/>
            <a:ext cx="10168128" cy="3695020"/>
          </a:xfrm>
        </p:spPr>
        <p:txBody>
          <a:bodyPr>
            <a:normAutofit/>
          </a:bodyPr>
          <a:lstStyle/>
          <a:p>
            <a:r>
              <a:rPr lang="en-GB" sz="2200"/>
              <a:t>Focus group </a:t>
            </a:r>
          </a:p>
          <a:p>
            <a:r>
              <a:rPr lang="en-GB" sz="2200"/>
              <a:t>Group interview (can be distinct from a focus group insofar as the discussion may be partly related or a wider discussion of matters) </a:t>
            </a:r>
          </a:p>
          <a:p>
            <a:r>
              <a:rPr lang="en-GB" sz="2200"/>
              <a:t>Oral history interview (unstructured or semi structured) participant asked to recall events from the past – usually clustered around a specific research concern </a:t>
            </a:r>
          </a:p>
          <a:p>
            <a:endParaRPr lang="en-GB" sz="2200"/>
          </a:p>
        </p:txBody>
      </p:sp>
    </p:spTree>
    <p:extLst>
      <p:ext uri="{BB962C8B-B14F-4D97-AF65-F5344CB8AC3E}">
        <p14:creationId xmlns:p14="http://schemas.microsoft.com/office/powerpoint/2010/main" val="166938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2CE119-2723-4E48-A688-39BBFABC47E4}"/>
              </a:ext>
            </a:extLst>
          </p:cNvPr>
          <p:cNvSpPr>
            <a:spLocks noGrp="1"/>
          </p:cNvSpPr>
          <p:nvPr>
            <p:ph type="title"/>
          </p:nvPr>
        </p:nvSpPr>
        <p:spPr>
          <a:xfrm>
            <a:off x="1115568" y="548640"/>
            <a:ext cx="10168128" cy="1179576"/>
          </a:xfrm>
        </p:spPr>
        <p:txBody>
          <a:bodyPr>
            <a:normAutofit/>
          </a:bodyPr>
          <a:lstStyle/>
          <a:p>
            <a:r>
              <a:rPr lang="en-GB" sz="4000"/>
              <a:t>Qualitative interviews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6479C9E-D378-4B09-807C-E6A5422C7A1F}"/>
              </a:ext>
            </a:extLst>
          </p:cNvPr>
          <p:cNvSpPr>
            <a:spLocks noGrp="1"/>
          </p:cNvSpPr>
          <p:nvPr>
            <p:ph idx="1"/>
          </p:nvPr>
        </p:nvSpPr>
        <p:spPr>
          <a:xfrm>
            <a:off x="1115568" y="2481943"/>
            <a:ext cx="10168128" cy="3695020"/>
          </a:xfrm>
        </p:spPr>
        <p:txBody>
          <a:bodyPr>
            <a:normAutofit/>
          </a:bodyPr>
          <a:lstStyle/>
          <a:p>
            <a:r>
              <a:rPr lang="en-GB" sz="2200"/>
              <a:t>More interested on perspective </a:t>
            </a:r>
          </a:p>
          <a:p>
            <a:r>
              <a:rPr lang="en-GB" sz="2200"/>
              <a:t>Going off on a tangent is often encouraged – the interviewee may not see this as relevant or important but the researcher could </a:t>
            </a:r>
          </a:p>
          <a:p>
            <a:r>
              <a:rPr lang="en-GB" sz="2200"/>
              <a:t>Focused on the richness </a:t>
            </a:r>
          </a:p>
          <a:p>
            <a:r>
              <a:rPr lang="en-GB" sz="2200"/>
              <a:t>Flexible (schedule as a guide)</a:t>
            </a:r>
          </a:p>
          <a:p>
            <a:r>
              <a:rPr lang="en-GB" sz="2200"/>
              <a:t>Capacity to provide insights </a:t>
            </a:r>
          </a:p>
          <a:p>
            <a:endParaRPr lang="en-GB" sz="2200"/>
          </a:p>
          <a:p>
            <a:pPr marL="0" indent="0">
              <a:buNone/>
            </a:pPr>
            <a:r>
              <a:rPr lang="en-GB" sz="2200"/>
              <a:t>(Bryman, 2014) </a:t>
            </a:r>
          </a:p>
        </p:txBody>
      </p:sp>
    </p:spTree>
    <p:extLst>
      <p:ext uri="{BB962C8B-B14F-4D97-AF65-F5344CB8AC3E}">
        <p14:creationId xmlns:p14="http://schemas.microsoft.com/office/powerpoint/2010/main" val="3010403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5A237E-BDD4-4D6E-9FB1-CFF83B8D156C}"/>
              </a:ext>
            </a:extLst>
          </p:cNvPr>
          <p:cNvSpPr>
            <a:spLocks noGrp="1"/>
          </p:cNvSpPr>
          <p:nvPr>
            <p:ph type="title"/>
          </p:nvPr>
        </p:nvSpPr>
        <p:spPr>
          <a:xfrm>
            <a:off x="1115568" y="548640"/>
            <a:ext cx="10168128" cy="1179576"/>
          </a:xfrm>
        </p:spPr>
        <p:txBody>
          <a:bodyPr>
            <a:normAutofit/>
          </a:bodyPr>
          <a:lstStyle/>
          <a:p>
            <a:r>
              <a:rPr lang="en-GB" sz="4000"/>
              <a:t>Caution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B3BF58A-7ABB-425D-97BE-CD7A83CD8402}"/>
              </a:ext>
            </a:extLst>
          </p:cNvPr>
          <p:cNvSpPr>
            <a:spLocks noGrp="1"/>
          </p:cNvSpPr>
          <p:nvPr>
            <p:ph idx="1"/>
          </p:nvPr>
        </p:nvSpPr>
        <p:spPr>
          <a:xfrm>
            <a:off x="1115568" y="2481943"/>
            <a:ext cx="10168128" cy="3695020"/>
          </a:xfrm>
        </p:spPr>
        <p:txBody>
          <a:bodyPr>
            <a:normAutofit/>
          </a:bodyPr>
          <a:lstStyle/>
          <a:p>
            <a:r>
              <a:rPr lang="en-GB" sz="2200"/>
              <a:t>Important not to lead the participant to a particular position </a:t>
            </a:r>
          </a:p>
          <a:p>
            <a:r>
              <a:rPr lang="en-GB" sz="2200"/>
              <a:t>Interviews are not ‘natural’ and behaviour can change </a:t>
            </a:r>
          </a:p>
        </p:txBody>
      </p:sp>
    </p:spTree>
    <p:extLst>
      <p:ext uri="{BB962C8B-B14F-4D97-AF65-F5344CB8AC3E}">
        <p14:creationId xmlns:p14="http://schemas.microsoft.com/office/powerpoint/2010/main" val="1092306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1A495C-6E45-43D6-A4DD-3C3C93DB84E5}"/>
              </a:ext>
            </a:extLst>
          </p:cNvPr>
          <p:cNvSpPr>
            <a:spLocks noGrp="1"/>
          </p:cNvSpPr>
          <p:nvPr>
            <p:ph type="title"/>
          </p:nvPr>
        </p:nvSpPr>
        <p:spPr>
          <a:xfrm>
            <a:off x="1115568" y="548640"/>
            <a:ext cx="10168128" cy="1179576"/>
          </a:xfrm>
        </p:spPr>
        <p:txBody>
          <a:bodyPr>
            <a:normAutofit/>
          </a:bodyPr>
          <a:lstStyle/>
          <a:p>
            <a:r>
              <a:rPr lang="en-GB" sz="4000" dirty="0"/>
              <a:t>Criteria for a successful interview (</a:t>
            </a:r>
            <a:r>
              <a:rPr lang="en-GB" sz="4000" dirty="0" err="1"/>
              <a:t>Kvale</a:t>
            </a:r>
            <a:r>
              <a:rPr lang="en-GB" sz="4000" dirty="0"/>
              <a:t> 1996)</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FAAD7B8-9719-4DA6-BFCF-6617E90F1CA5}"/>
              </a:ext>
            </a:extLst>
          </p:cNvPr>
          <p:cNvSpPr>
            <a:spLocks noGrp="1"/>
          </p:cNvSpPr>
          <p:nvPr>
            <p:ph idx="1"/>
          </p:nvPr>
        </p:nvSpPr>
        <p:spPr>
          <a:xfrm>
            <a:off x="1115568" y="2085174"/>
            <a:ext cx="10168128" cy="4091789"/>
          </a:xfrm>
        </p:spPr>
        <p:txBody>
          <a:bodyPr>
            <a:noAutofit/>
          </a:bodyPr>
          <a:lstStyle/>
          <a:p>
            <a:r>
              <a:rPr lang="en-GB" sz="1600" dirty="0"/>
              <a:t>Knowledgeable: thoroughly familiar with the focus of the interview (tip- pilot) </a:t>
            </a:r>
          </a:p>
          <a:p>
            <a:r>
              <a:rPr lang="en-GB" sz="1600" dirty="0"/>
              <a:t>Structure: give purpose and ask whether the interviewee has any questions </a:t>
            </a:r>
          </a:p>
          <a:p>
            <a:r>
              <a:rPr lang="en-GB" sz="1600" dirty="0"/>
              <a:t>Clear: ask simple questions </a:t>
            </a:r>
          </a:p>
          <a:p>
            <a:r>
              <a:rPr lang="en-GB" sz="1600" dirty="0"/>
              <a:t>Gentle: let people finish, give them time to think </a:t>
            </a:r>
          </a:p>
          <a:p>
            <a:r>
              <a:rPr lang="en-GB" sz="1600" dirty="0"/>
              <a:t>Sensitive: listen attentively </a:t>
            </a:r>
          </a:p>
          <a:p>
            <a:r>
              <a:rPr lang="en-GB" sz="1600" dirty="0"/>
              <a:t>Open: respond with flexibility </a:t>
            </a:r>
          </a:p>
          <a:p>
            <a:r>
              <a:rPr lang="en-GB" sz="1600" dirty="0"/>
              <a:t>Steering: know what you want to find out </a:t>
            </a:r>
          </a:p>
          <a:p>
            <a:r>
              <a:rPr lang="en-GB" sz="1600" dirty="0"/>
              <a:t>Critical: prepare to challenge (e.g. inconsistencies)</a:t>
            </a:r>
          </a:p>
          <a:p>
            <a:r>
              <a:rPr lang="en-GB" sz="1600" dirty="0"/>
              <a:t>Remember: relate to what has previously been said </a:t>
            </a:r>
          </a:p>
          <a:p>
            <a:r>
              <a:rPr lang="en-GB" sz="1600" dirty="0"/>
              <a:t>Interpret: clarity and expand without imposing meaning </a:t>
            </a:r>
          </a:p>
          <a:p>
            <a:r>
              <a:rPr lang="en-GB" sz="1600" dirty="0"/>
              <a:t>Balance: do not talk too much </a:t>
            </a:r>
          </a:p>
          <a:p>
            <a:r>
              <a:rPr lang="en-GB" sz="1600" dirty="0"/>
              <a:t>Ethically sensitive: the interviewee understands what the research is about, its purpose and that it will be treated confidentially </a:t>
            </a:r>
          </a:p>
        </p:txBody>
      </p:sp>
    </p:spTree>
    <p:extLst>
      <p:ext uri="{BB962C8B-B14F-4D97-AF65-F5344CB8AC3E}">
        <p14:creationId xmlns:p14="http://schemas.microsoft.com/office/powerpoint/2010/main" val="848970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51B0EC-76C5-4D64-B9C4-F5352884A1B3}"/>
              </a:ext>
            </a:extLst>
          </p:cNvPr>
          <p:cNvSpPr>
            <a:spLocks noGrp="1"/>
          </p:cNvSpPr>
          <p:nvPr>
            <p:ph type="title"/>
          </p:nvPr>
        </p:nvSpPr>
        <p:spPr>
          <a:xfrm>
            <a:off x="1115568" y="548640"/>
            <a:ext cx="10168128" cy="1179576"/>
          </a:xfrm>
        </p:spPr>
        <p:txBody>
          <a:bodyPr>
            <a:normAutofit/>
          </a:bodyPr>
          <a:lstStyle/>
          <a:p>
            <a:r>
              <a:rPr lang="en-GB" sz="4000"/>
              <a:t>Focus groups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DD0CFAE-7A14-4820-93A7-E67B300E0077}"/>
              </a:ext>
            </a:extLst>
          </p:cNvPr>
          <p:cNvSpPr>
            <a:spLocks noGrp="1"/>
          </p:cNvSpPr>
          <p:nvPr>
            <p:ph idx="1"/>
          </p:nvPr>
        </p:nvSpPr>
        <p:spPr>
          <a:xfrm>
            <a:off x="1115568" y="2481943"/>
            <a:ext cx="10168128" cy="3695020"/>
          </a:xfrm>
        </p:spPr>
        <p:txBody>
          <a:bodyPr>
            <a:normAutofit/>
          </a:bodyPr>
          <a:lstStyle/>
          <a:p>
            <a:r>
              <a:rPr lang="en-GB" sz="2200" dirty="0"/>
              <a:t>Specifically emphasise a them or topic to explore in depth </a:t>
            </a:r>
          </a:p>
          <a:p>
            <a:r>
              <a:rPr lang="en-GB" sz="2200" dirty="0"/>
              <a:t>Researcher interested in a certain issue with members of a group, rather than individuals </a:t>
            </a:r>
          </a:p>
          <a:p>
            <a:r>
              <a:rPr lang="en-GB" sz="2200" dirty="0"/>
              <a:t>Run by a facilitator or moderator </a:t>
            </a:r>
          </a:p>
          <a:p>
            <a:r>
              <a:rPr lang="en-GB" sz="2200" dirty="0"/>
              <a:t>Rooted in market research </a:t>
            </a:r>
          </a:p>
          <a:p>
            <a:r>
              <a:rPr lang="en-GB" sz="2200" dirty="0"/>
              <a:t>Unlike interviews, participants bring the topic to the fore </a:t>
            </a:r>
          </a:p>
          <a:p>
            <a:r>
              <a:rPr lang="en-GB" sz="2200" dirty="0"/>
              <a:t>Aim is to understand the ‘why’ </a:t>
            </a:r>
          </a:p>
        </p:txBody>
      </p:sp>
    </p:spTree>
    <p:extLst>
      <p:ext uri="{BB962C8B-B14F-4D97-AF65-F5344CB8AC3E}">
        <p14:creationId xmlns:p14="http://schemas.microsoft.com/office/powerpoint/2010/main" val="22440320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16228-965D-455D-A85D-CA8BCD15D853}"/>
              </a:ext>
            </a:extLst>
          </p:cNvPr>
          <p:cNvSpPr>
            <a:spLocks noGrp="1"/>
          </p:cNvSpPr>
          <p:nvPr>
            <p:ph type="title"/>
          </p:nvPr>
        </p:nvSpPr>
        <p:spPr>
          <a:xfrm>
            <a:off x="1115568" y="548640"/>
            <a:ext cx="10168128" cy="1179576"/>
          </a:xfrm>
        </p:spPr>
        <p:txBody>
          <a:bodyPr>
            <a:normAutofit/>
          </a:bodyPr>
          <a:lstStyle/>
          <a:p>
            <a:r>
              <a:rPr lang="en-GB" sz="4000"/>
              <a:t>Ethnography (participant observation)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1101B84-E678-4493-938E-E19855058243}"/>
              </a:ext>
            </a:extLst>
          </p:cNvPr>
          <p:cNvSpPr>
            <a:spLocks noGrp="1"/>
          </p:cNvSpPr>
          <p:nvPr>
            <p:ph idx="1"/>
          </p:nvPr>
        </p:nvSpPr>
        <p:spPr>
          <a:xfrm>
            <a:off x="1115568" y="2018806"/>
            <a:ext cx="10168128" cy="4561456"/>
          </a:xfrm>
        </p:spPr>
        <p:txBody>
          <a:bodyPr>
            <a:normAutofit/>
          </a:bodyPr>
          <a:lstStyle/>
          <a:p>
            <a:r>
              <a:rPr lang="en-GB" sz="1600" dirty="0"/>
              <a:t>The extended involvement of the researcher in the life of those studied </a:t>
            </a:r>
          </a:p>
          <a:p>
            <a:r>
              <a:rPr lang="en-GB" sz="1600" dirty="0"/>
              <a:t>Rooted in anthropology </a:t>
            </a:r>
          </a:p>
          <a:p>
            <a:r>
              <a:rPr lang="en-GB" sz="1600" dirty="0"/>
              <a:t>More than observation</a:t>
            </a:r>
          </a:p>
          <a:p>
            <a:r>
              <a:rPr lang="en-GB" sz="1600" dirty="0"/>
              <a:t>Likely to also interview, collect documents and artefacts</a:t>
            </a:r>
          </a:p>
          <a:p>
            <a:r>
              <a:rPr lang="en-GB" sz="1600" dirty="0"/>
              <a:t>Wide ranging </a:t>
            </a:r>
          </a:p>
          <a:p>
            <a:r>
              <a:rPr lang="en-GB" sz="1600" dirty="0"/>
              <a:t>Immersed in the field </a:t>
            </a:r>
          </a:p>
          <a:p>
            <a:r>
              <a:rPr lang="en-GB" sz="1600" dirty="0"/>
              <a:t>‘ethnography’ is both a method and the written product ‘ethnographic account’ </a:t>
            </a:r>
          </a:p>
          <a:p>
            <a:r>
              <a:rPr lang="en-GB" sz="1600" dirty="0"/>
              <a:t>Engages in conversation</a:t>
            </a:r>
          </a:p>
          <a:p>
            <a:r>
              <a:rPr lang="en-GB" sz="1600" dirty="0"/>
              <a:t>Observes action and behaviour</a:t>
            </a:r>
          </a:p>
          <a:p>
            <a:r>
              <a:rPr lang="en-GB" sz="1600" dirty="0"/>
              <a:t>Focused on interaction  </a:t>
            </a:r>
          </a:p>
          <a:p>
            <a:r>
              <a:rPr lang="en-GB" sz="1600" dirty="0"/>
              <a:t>Develops an understanding of the culture </a:t>
            </a:r>
          </a:p>
          <a:p>
            <a:r>
              <a:rPr lang="en-GB" sz="1600" dirty="0"/>
              <a:t>Writes up detailed accounts </a:t>
            </a:r>
          </a:p>
          <a:p>
            <a:endParaRPr lang="en-GB" sz="1200" dirty="0"/>
          </a:p>
        </p:txBody>
      </p:sp>
    </p:spTree>
    <p:extLst>
      <p:ext uri="{BB962C8B-B14F-4D97-AF65-F5344CB8AC3E}">
        <p14:creationId xmlns:p14="http://schemas.microsoft.com/office/powerpoint/2010/main" val="4225486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291DC7-6AC3-4365-8CB0-BD5C9F786932}"/>
              </a:ext>
            </a:extLst>
          </p:cNvPr>
          <p:cNvSpPr>
            <a:spLocks noGrp="1"/>
          </p:cNvSpPr>
          <p:nvPr>
            <p:ph type="title"/>
          </p:nvPr>
        </p:nvSpPr>
        <p:spPr>
          <a:xfrm>
            <a:off x="1115568" y="548640"/>
            <a:ext cx="10168128" cy="1179576"/>
          </a:xfrm>
        </p:spPr>
        <p:txBody>
          <a:bodyPr>
            <a:normAutofit/>
          </a:bodyPr>
          <a:lstStyle/>
          <a:p>
            <a:r>
              <a:rPr lang="en-GB" sz="4000"/>
              <a:t>Ethnography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0F10B64-33C9-48DB-820B-81539E19AF1F}"/>
              </a:ext>
            </a:extLst>
          </p:cNvPr>
          <p:cNvSpPr>
            <a:spLocks noGrp="1"/>
          </p:cNvSpPr>
          <p:nvPr>
            <p:ph idx="1"/>
          </p:nvPr>
        </p:nvSpPr>
        <p:spPr>
          <a:xfrm>
            <a:off x="1115568" y="2481943"/>
            <a:ext cx="10168128" cy="3695020"/>
          </a:xfrm>
        </p:spPr>
        <p:txBody>
          <a:bodyPr>
            <a:normAutofit/>
          </a:bodyPr>
          <a:lstStyle/>
          <a:p>
            <a:r>
              <a:rPr lang="en-GB" sz="1500" dirty="0"/>
              <a:t>Access: often the most difficult step to gain access for a prolonged period –trade offs (depending on setting – public space V private area)</a:t>
            </a:r>
          </a:p>
          <a:p>
            <a:r>
              <a:rPr lang="en-GB" sz="1500" dirty="0"/>
              <a:t>Use networks </a:t>
            </a:r>
          </a:p>
          <a:p>
            <a:r>
              <a:rPr lang="en-GB" sz="1500" dirty="0"/>
              <a:t>Get support – sponsor?</a:t>
            </a:r>
          </a:p>
          <a:p>
            <a:r>
              <a:rPr lang="en-GB" sz="1500" dirty="0"/>
              <a:t>Access from the top?</a:t>
            </a:r>
          </a:p>
          <a:p>
            <a:r>
              <a:rPr lang="en-GB" sz="1500" dirty="0"/>
              <a:t>Offer something in return </a:t>
            </a:r>
          </a:p>
          <a:p>
            <a:r>
              <a:rPr lang="en-GB" sz="1500" dirty="0"/>
              <a:t>Provide clear aims and methods </a:t>
            </a:r>
          </a:p>
          <a:p>
            <a:r>
              <a:rPr lang="en-GB" sz="1500" dirty="0"/>
              <a:t>Negotiate </a:t>
            </a:r>
          </a:p>
          <a:p>
            <a:r>
              <a:rPr lang="en-GB" sz="1500" dirty="0"/>
              <a:t>Controversial – covert V overt – disclosing true rationale? </a:t>
            </a:r>
          </a:p>
          <a:p>
            <a:r>
              <a:rPr lang="en-GB" sz="1500" dirty="0"/>
              <a:t>Not always clear cut – will </a:t>
            </a:r>
            <a:r>
              <a:rPr lang="en-GB" sz="1500" i="1" dirty="0"/>
              <a:t>everyone </a:t>
            </a:r>
            <a:r>
              <a:rPr lang="en-GB" sz="1500" dirty="0"/>
              <a:t>know</a:t>
            </a:r>
            <a:r>
              <a:rPr lang="en-GB" sz="1500" i="1" dirty="0"/>
              <a:t> </a:t>
            </a:r>
            <a:r>
              <a:rPr lang="en-GB" sz="1500" dirty="0"/>
              <a:t>why you are there </a:t>
            </a:r>
          </a:p>
          <a:p>
            <a:r>
              <a:rPr lang="en-GB" sz="1500" dirty="0"/>
              <a:t>Moving between roles </a:t>
            </a:r>
          </a:p>
        </p:txBody>
      </p:sp>
    </p:spTree>
    <p:extLst>
      <p:ext uri="{BB962C8B-B14F-4D97-AF65-F5344CB8AC3E}">
        <p14:creationId xmlns:p14="http://schemas.microsoft.com/office/powerpoint/2010/main" val="1060700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755E5B1-2107-E81D-8228-7CFA89FA0583}"/>
              </a:ext>
            </a:extLst>
          </p:cNvPr>
          <p:cNvPicPr>
            <a:picLocks noChangeAspect="1"/>
          </p:cNvPicPr>
          <p:nvPr/>
        </p:nvPicPr>
        <p:blipFill rotWithShape="1">
          <a:blip r:embed="rId2">
            <a:duotone>
              <a:schemeClr val="bg2">
                <a:shade val="45000"/>
                <a:satMod val="135000"/>
              </a:schemeClr>
              <a:prstClr val="white"/>
            </a:duotone>
          </a:blip>
          <a:srcRect t="6953" b="3679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68B3A-A56B-427F-8C26-11DFE5459844}"/>
              </a:ext>
            </a:extLst>
          </p:cNvPr>
          <p:cNvSpPr>
            <a:spLocks noGrp="1"/>
          </p:cNvSpPr>
          <p:nvPr>
            <p:ph type="title"/>
          </p:nvPr>
        </p:nvSpPr>
        <p:spPr>
          <a:xfrm>
            <a:off x="838200" y="365125"/>
            <a:ext cx="10515600" cy="1325563"/>
          </a:xfrm>
        </p:spPr>
        <p:txBody>
          <a:bodyPr>
            <a:normAutofit/>
          </a:bodyPr>
          <a:lstStyle/>
          <a:p>
            <a:r>
              <a:rPr lang="en-GB" dirty="0"/>
              <a:t>Ethnography examples </a:t>
            </a:r>
          </a:p>
        </p:txBody>
      </p:sp>
      <p:graphicFrame>
        <p:nvGraphicFramePr>
          <p:cNvPr id="5" name="Content Placeholder 2">
            <a:extLst>
              <a:ext uri="{FF2B5EF4-FFF2-40B4-BE49-F238E27FC236}">
                <a16:creationId xmlns:a16="http://schemas.microsoft.com/office/drawing/2014/main" id="{E88A8B15-6E64-0B91-5E3B-BADFF4FD6F78}"/>
              </a:ext>
            </a:extLst>
          </p:cNvPr>
          <p:cNvGraphicFramePr>
            <a:graphicFrameLocks noGrp="1"/>
          </p:cNvGraphicFramePr>
          <p:nvPr>
            <p:ph idx="1"/>
            <p:extLst>
              <p:ext uri="{D42A27DB-BD31-4B8C-83A1-F6EECF244321}">
                <p14:modId xmlns:p14="http://schemas.microsoft.com/office/powerpoint/2010/main" val="712570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6125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3404CC-2081-4B3D-944B-EC0357F0BFD1}"/>
              </a:ext>
            </a:extLst>
          </p:cNvPr>
          <p:cNvSpPr>
            <a:spLocks noGrp="1"/>
          </p:cNvSpPr>
          <p:nvPr>
            <p:ph type="title"/>
          </p:nvPr>
        </p:nvSpPr>
        <p:spPr>
          <a:xfrm>
            <a:off x="1115568" y="548640"/>
            <a:ext cx="10168128" cy="1179576"/>
          </a:xfrm>
        </p:spPr>
        <p:txBody>
          <a:bodyPr>
            <a:normAutofit/>
          </a:bodyPr>
          <a:lstStyle/>
          <a:p>
            <a:r>
              <a:rPr lang="en-GB" sz="4000"/>
              <a:t>Discipline specific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FE2E5A4-AA0D-4BE9-B704-C5F4CD3F0AB8}"/>
              </a:ext>
            </a:extLst>
          </p:cNvPr>
          <p:cNvSpPr>
            <a:spLocks noGrp="1"/>
          </p:cNvSpPr>
          <p:nvPr>
            <p:ph idx="1"/>
          </p:nvPr>
        </p:nvSpPr>
        <p:spPr>
          <a:xfrm>
            <a:off x="1115568" y="2481943"/>
            <a:ext cx="10168128" cy="3695020"/>
          </a:xfrm>
        </p:spPr>
        <p:txBody>
          <a:bodyPr>
            <a:normAutofit/>
          </a:bodyPr>
          <a:lstStyle/>
          <a:p>
            <a:r>
              <a:rPr lang="en-GB" sz="2200" dirty="0"/>
              <a:t>Reddivari et al. (2017) </a:t>
            </a:r>
          </a:p>
          <a:p>
            <a:r>
              <a:rPr lang="en-GB" sz="2200" dirty="0"/>
              <a:t>Requirements engineering (RE) as a social phenomenon </a:t>
            </a:r>
          </a:p>
          <a:p>
            <a:r>
              <a:rPr lang="en-GB" sz="2200" dirty="0"/>
              <a:t>Natural context </a:t>
            </a:r>
          </a:p>
          <a:p>
            <a:r>
              <a:rPr lang="en-GB" sz="2200" dirty="0"/>
              <a:t>RE is human centred – (requirements, specification) defining, documenting and maintaining requirements in the engineering design process </a:t>
            </a:r>
          </a:p>
        </p:txBody>
      </p:sp>
    </p:spTree>
    <p:extLst>
      <p:ext uri="{BB962C8B-B14F-4D97-AF65-F5344CB8AC3E}">
        <p14:creationId xmlns:p14="http://schemas.microsoft.com/office/powerpoint/2010/main" val="347999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55A97-30C7-4919-BF46-DE86D011F203}"/>
              </a:ext>
            </a:extLst>
          </p:cNvPr>
          <p:cNvSpPr>
            <a:spLocks noGrp="1"/>
          </p:cNvSpPr>
          <p:nvPr>
            <p:ph type="title"/>
          </p:nvPr>
        </p:nvSpPr>
        <p:spPr/>
        <p:txBody>
          <a:bodyPr/>
          <a:lstStyle/>
          <a:p>
            <a:r>
              <a:rPr lang="en-GB" dirty="0"/>
              <a:t>Reddivari et al. 2017 </a:t>
            </a:r>
          </a:p>
        </p:txBody>
      </p:sp>
      <p:pic>
        <p:nvPicPr>
          <p:cNvPr id="4" name="Content Placeholder 3">
            <a:extLst>
              <a:ext uri="{FF2B5EF4-FFF2-40B4-BE49-F238E27FC236}">
                <a16:creationId xmlns:a16="http://schemas.microsoft.com/office/drawing/2014/main" id="{B884438A-DC37-44A0-96F9-3326DDF40A66}"/>
              </a:ext>
            </a:extLst>
          </p:cNvPr>
          <p:cNvPicPr>
            <a:picLocks noGrp="1" noChangeAspect="1"/>
          </p:cNvPicPr>
          <p:nvPr>
            <p:ph idx="1"/>
          </p:nvPr>
        </p:nvPicPr>
        <p:blipFill>
          <a:blip r:embed="rId2"/>
          <a:stretch>
            <a:fillRect/>
          </a:stretch>
        </p:blipFill>
        <p:spPr>
          <a:xfrm>
            <a:off x="2760291" y="1445221"/>
            <a:ext cx="6848549" cy="4171777"/>
          </a:xfrm>
          <a:prstGeom prst="rect">
            <a:avLst/>
          </a:prstGeom>
        </p:spPr>
      </p:pic>
    </p:spTree>
    <p:extLst>
      <p:ext uri="{BB962C8B-B14F-4D97-AF65-F5344CB8AC3E}">
        <p14:creationId xmlns:p14="http://schemas.microsoft.com/office/powerpoint/2010/main" val="2801911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A326-B656-4056-A8A0-15350A34BAF9}"/>
              </a:ext>
            </a:extLst>
          </p:cNvPr>
          <p:cNvSpPr>
            <a:spLocks noGrp="1"/>
          </p:cNvSpPr>
          <p:nvPr>
            <p:ph type="title"/>
          </p:nvPr>
        </p:nvSpPr>
        <p:spPr/>
        <p:txBody>
          <a:bodyPr/>
          <a:lstStyle/>
          <a:p>
            <a:r>
              <a:rPr lang="en-GB" dirty="0"/>
              <a:t>Reddivari et al. 2017 </a:t>
            </a:r>
          </a:p>
        </p:txBody>
      </p:sp>
      <p:pic>
        <p:nvPicPr>
          <p:cNvPr id="4" name="Content Placeholder 3">
            <a:extLst>
              <a:ext uri="{FF2B5EF4-FFF2-40B4-BE49-F238E27FC236}">
                <a16:creationId xmlns:a16="http://schemas.microsoft.com/office/drawing/2014/main" id="{6F8FB8AA-5BF9-46BA-9E83-B5A9BC2898CC}"/>
              </a:ext>
            </a:extLst>
          </p:cNvPr>
          <p:cNvPicPr>
            <a:picLocks noGrp="1" noChangeAspect="1"/>
          </p:cNvPicPr>
          <p:nvPr>
            <p:ph idx="1"/>
          </p:nvPr>
        </p:nvPicPr>
        <p:blipFill>
          <a:blip r:embed="rId2"/>
          <a:stretch>
            <a:fillRect/>
          </a:stretch>
        </p:blipFill>
        <p:spPr>
          <a:xfrm>
            <a:off x="2905571" y="1221705"/>
            <a:ext cx="5557392" cy="4841752"/>
          </a:xfrm>
          <a:prstGeom prst="rect">
            <a:avLst/>
          </a:prstGeom>
        </p:spPr>
      </p:pic>
    </p:spTree>
    <p:extLst>
      <p:ext uri="{BB962C8B-B14F-4D97-AF65-F5344CB8AC3E}">
        <p14:creationId xmlns:p14="http://schemas.microsoft.com/office/powerpoint/2010/main" val="2350906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8BDBB-F06C-4464-B4AE-A88CD56ED977}"/>
              </a:ext>
            </a:extLst>
          </p:cNvPr>
          <p:cNvSpPr>
            <a:spLocks noGrp="1"/>
          </p:cNvSpPr>
          <p:nvPr>
            <p:ph type="title"/>
          </p:nvPr>
        </p:nvSpPr>
        <p:spPr>
          <a:xfrm>
            <a:off x="841248" y="548640"/>
            <a:ext cx="3600860" cy="5431536"/>
          </a:xfrm>
        </p:spPr>
        <p:txBody>
          <a:bodyPr>
            <a:normAutofit/>
          </a:bodyPr>
          <a:lstStyle/>
          <a:p>
            <a:r>
              <a:rPr lang="en-GB" sz="5400" dirty="0"/>
              <a:t>Guidelines (Reddivari et al. 2017) </a:t>
            </a:r>
            <a:br>
              <a:rPr lang="en-GB" sz="5400" dirty="0"/>
            </a:br>
            <a:br>
              <a:rPr lang="en-GB" sz="5400" dirty="0"/>
            </a:br>
            <a:endParaRPr lang="en-GB" sz="5400" dirty="0"/>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2EEA9-6DBA-47F2-9DFF-CC53E4FF75C4}"/>
              </a:ext>
            </a:extLst>
          </p:cNvPr>
          <p:cNvSpPr>
            <a:spLocks noGrp="1"/>
          </p:cNvSpPr>
          <p:nvPr>
            <p:ph idx="1"/>
          </p:nvPr>
        </p:nvSpPr>
        <p:spPr>
          <a:xfrm>
            <a:off x="5126418" y="552091"/>
            <a:ext cx="6224335" cy="5431536"/>
          </a:xfrm>
        </p:spPr>
        <p:txBody>
          <a:bodyPr anchor="ctr">
            <a:normAutofit fontScale="92500" lnSpcReduction="10000"/>
          </a:bodyPr>
          <a:lstStyle/>
          <a:p>
            <a:pPr marL="0" indent="0">
              <a:buNone/>
            </a:pPr>
            <a:r>
              <a:rPr lang="en-GB" sz="1100" dirty="0"/>
              <a:t>Identity, role and responsibility :</a:t>
            </a:r>
          </a:p>
          <a:p>
            <a:r>
              <a:rPr lang="en-GB" sz="1100" dirty="0"/>
              <a:t>Become familiar with the organisational structures, norms and work policies. </a:t>
            </a:r>
          </a:p>
          <a:p>
            <a:r>
              <a:rPr lang="en-GB" sz="1100" dirty="0"/>
              <a:t>Make an assumption that people are efficient in performing their duties and look for different working standards. </a:t>
            </a:r>
          </a:p>
          <a:p>
            <a:r>
              <a:rPr lang="en-GB" sz="1100" dirty="0"/>
              <a:t>Create initial set of goals and prepare relevant questions in structured or semi structured questionnaires and/or surveys. </a:t>
            </a:r>
          </a:p>
          <a:p>
            <a:r>
              <a:rPr lang="en-GB" sz="1100" dirty="0"/>
              <a:t>Obtain the access and authorisation to conduct observational studies or interviews. </a:t>
            </a:r>
          </a:p>
          <a:p>
            <a:r>
              <a:rPr lang="en-GB" sz="1100" dirty="0"/>
              <a:t>Relating to the banking example, the guidelines could be used to better position the ethnographer identity so as to control probe effect. </a:t>
            </a:r>
          </a:p>
          <a:p>
            <a:pPr marL="0" indent="0">
              <a:buNone/>
            </a:pPr>
            <a:r>
              <a:rPr lang="en-GB" sz="1100" dirty="0"/>
              <a:t>Data analysis:</a:t>
            </a:r>
          </a:p>
          <a:p>
            <a:r>
              <a:rPr lang="en-GB" sz="1100" dirty="0"/>
              <a:t>Organise all the collected data in textual, numerical and/or multimedia databases. </a:t>
            </a:r>
          </a:p>
          <a:p>
            <a:r>
              <a:rPr lang="en-GB" sz="1100" dirty="0"/>
              <a:t>Record all the notes that are obtained from the work practices and perform data driven decision-making support. </a:t>
            </a:r>
          </a:p>
          <a:p>
            <a:r>
              <a:rPr lang="en-GB" sz="1100" dirty="0"/>
              <a:t>Apply descriptive and inferential statistical methods, as well as qualitative data analysis methods. </a:t>
            </a:r>
          </a:p>
          <a:p>
            <a:r>
              <a:rPr lang="en-GB" sz="1100" dirty="0"/>
              <a:t>Take multiple goals and audiences into consideration, possibly leveraging established requirements modelling techniques like viewpoints</a:t>
            </a:r>
          </a:p>
          <a:p>
            <a:r>
              <a:rPr lang="en-GB" sz="1100" dirty="0"/>
              <a:t>Develop a comprehensive report and present the insightful, oftentimes analytically sound, discoveries. </a:t>
            </a:r>
          </a:p>
          <a:p>
            <a:pPr marL="0" indent="0">
              <a:buNone/>
            </a:pPr>
            <a:r>
              <a:rPr lang="en-GB" sz="1100" dirty="0"/>
              <a:t>Activity and duration–scope–participant:</a:t>
            </a:r>
          </a:p>
          <a:p>
            <a:r>
              <a:rPr lang="en-GB" sz="1100" dirty="0"/>
              <a:t>Establish good communication with managers and users, as well as preserve fruitful channels with critical stakeholders. </a:t>
            </a:r>
          </a:p>
          <a:p>
            <a:r>
              <a:rPr lang="en-GB" sz="1100" dirty="0"/>
              <a:t>Observe or interview users at their work place(s) and try to acquire meaningful data. </a:t>
            </a:r>
          </a:p>
          <a:p>
            <a:r>
              <a:rPr lang="en-GB" sz="1100" dirty="0"/>
              <a:t>Conduct regular meeting sessions where the ethnographer has the opportunity to interact with stakeholders. </a:t>
            </a:r>
          </a:p>
          <a:p>
            <a:r>
              <a:rPr lang="en-GB" sz="1100" dirty="0"/>
              <a:t>Record and store the information from all the field work. </a:t>
            </a:r>
          </a:p>
          <a:p>
            <a:r>
              <a:rPr lang="en-GB" sz="1100" dirty="0"/>
              <a:t>As far as the banking scenario is concerned, the guidelines could mitigate the say-do problem to a large extent.</a:t>
            </a:r>
          </a:p>
          <a:p>
            <a:endParaRPr lang="en-GB" sz="900" dirty="0"/>
          </a:p>
        </p:txBody>
      </p:sp>
    </p:spTree>
    <p:extLst>
      <p:ext uri="{BB962C8B-B14F-4D97-AF65-F5344CB8AC3E}">
        <p14:creationId xmlns:p14="http://schemas.microsoft.com/office/powerpoint/2010/main" val="1113341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D0C70B-550B-480A-A2D5-7C309E2B19CD}"/>
              </a:ext>
            </a:extLst>
          </p:cNvPr>
          <p:cNvSpPr>
            <a:spLocks noGrp="1"/>
          </p:cNvSpPr>
          <p:nvPr>
            <p:ph idx="1"/>
          </p:nvPr>
        </p:nvSpPr>
        <p:spPr/>
        <p:txBody>
          <a:bodyPr/>
          <a:lstStyle/>
          <a:p>
            <a:r>
              <a:rPr lang="en-GB" dirty="0"/>
              <a:t>Ethnography offers context</a:t>
            </a:r>
          </a:p>
          <a:p>
            <a:r>
              <a:rPr lang="en-GB" dirty="0"/>
              <a:t>Ecologically valid way to support core EIS Requirements Engineering (RE) tasks, including elicitation, analysis,</a:t>
            </a:r>
          </a:p>
          <a:p>
            <a:r>
              <a:rPr lang="en-GB" dirty="0"/>
              <a:t>Communication and validation. Despite the recognition, the use of ethnography in EIS</a:t>
            </a:r>
          </a:p>
          <a:p>
            <a:r>
              <a:rPr lang="en-GB" dirty="0"/>
              <a:t>Has not yet reached to the full potential</a:t>
            </a:r>
          </a:p>
        </p:txBody>
      </p:sp>
    </p:spTree>
    <p:extLst>
      <p:ext uri="{BB962C8B-B14F-4D97-AF65-F5344CB8AC3E}">
        <p14:creationId xmlns:p14="http://schemas.microsoft.com/office/powerpoint/2010/main" val="7110447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2DE3B-DC95-4C90-8FFB-A3BA1321089F}"/>
              </a:ext>
            </a:extLst>
          </p:cNvPr>
          <p:cNvSpPr>
            <a:spLocks noGrp="1"/>
          </p:cNvSpPr>
          <p:nvPr>
            <p:ph type="title"/>
          </p:nvPr>
        </p:nvSpPr>
        <p:spPr>
          <a:xfrm>
            <a:off x="635000" y="640823"/>
            <a:ext cx="3418659" cy="5583148"/>
          </a:xfrm>
        </p:spPr>
        <p:txBody>
          <a:bodyPr anchor="ctr">
            <a:normAutofit/>
          </a:bodyPr>
          <a:lstStyle/>
          <a:p>
            <a:r>
              <a:rPr lang="en-GB" sz="5400"/>
              <a:t>Case study approach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0C8013-1A65-F464-16CE-297BB558B3B1}"/>
              </a:ext>
            </a:extLst>
          </p:cNvPr>
          <p:cNvGraphicFramePr>
            <a:graphicFrameLocks noGrp="1"/>
          </p:cNvGraphicFramePr>
          <p:nvPr>
            <p:ph idx="1"/>
            <p:extLst>
              <p:ext uri="{D42A27DB-BD31-4B8C-83A1-F6EECF244321}">
                <p14:modId xmlns:p14="http://schemas.microsoft.com/office/powerpoint/2010/main" val="191609710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930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5858E-C6B3-490E-8259-FEC076BC79B8}"/>
              </a:ext>
            </a:extLst>
          </p:cNvPr>
          <p:cNvSpPr>
            <a:spLocks noGrp="1"/>
          </p:cNvSpPr>
          <p:nvPr>
            <p:ph type="title"/>
          </p:nvPr>
        </p:nvSpPr>
        <p:spPr>
          <a:xfrm>
            <a:off x="635000" y="640823"/>
            <a:ext cx="3418659" cy="5583148"/>
          </a:xfrm>
        </p:spPr>
        <p:txBody>
          <a:bodyPr anchor="ctr">
            <a:normAutofit/>
          </a:bodyPr>
          <a:lstStyle/>
          <a:p>
            <a:r>
              <a:rPr lang="en-GB" sz="5400"/>
              <a:t>Case study approach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887202A-1D92-D864-3CCB-EDEF9E1479F4}"/>
              </a:ext>
            </a:extLst>
          </p:cNvPr>
          <p:cNvGraphicFramePr>
            <a:graphicFrameLocks noGrp="1"/>
          </p:cNvGraphicFramePr>
          <p:nvPr>
            <p:ph idx="1"/>
            <p:extLst>
              <p:ext uri="{D42A27DB-BD31-4B8C-83A1-F6EECF244321}">
                <p14:modId xmlns:p14="http://schemas.microsoft.com/office/powerpoint/2010/main" val="105068658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8177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8470E-E93D-4753-903A-BB6BADAD5E43}"/>
              </a:ext>
            </a:extLst>
          </p:cNvPr>
          <p:cNvSpPr>
            <a:spLocks noGrp="1"/>
          </p:cNvSpPr>
          <p:nvPr>
            <p:ph type="title"/>
          </p:nvPr>
        </p:nvSpPr>
        <p:spPr>
          <a:xfrm>
            <a:off x="635000" y="640823"/>
            <a:ext cx="3418659" cy="5583148"/>
          </a:xfrm>
        </p:spPr>
        <p:txBody>
          <a:bodyPr anchor="ctr">
            <a:normAutofit/>
          </a:bodyPr>
          <a:lstStyle/>
          <a:p>
            <a:r>
              <a:rPr lang="en-GB" sz="4600"/>
              <a:t>Use together: triangulation (generally all qual)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AE771338-5EB8-6378-73D6-6D4C1F995E48}"/>
              </a:ext>
            </a:extLst>
          </p:cNvPr>
          <p:cNvGraphicFramePr>
            <a:graphicFrameLocks noGrp="1"/>
          </p:cNvGraphicFramePr>
          <p:nvPr>
            <p:ph idx="1"/>
            <p:extLst>
              <p:ext uri="{D42A27DB-BD31-4B8C-83A1-F6EECF244321}">
                <p14:modId xmlns:p14="http://schemas.microsoft.com/office/powerpoint/2010/main" val="349423990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6624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5C9B3-03BD-4F83-A8F2-2B6C9483D94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kern="1200">
                <a:solidFill>
                  <a:schemeClr val="tx1"/>
                </a:solidFill>
                <a:latin typeface="+mj-lt"/>
                <a:ea typeface="+mj-ea"/>
                <a:cs typeface="+mj-cs"/>
              </a:rPr>
              <a:t>Case study mixed method (Rashid et al. 2019)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7444AFB-D013-4B51-BA29-C69C3A51A3B8}"/>
              </a:ext>
            </a:extLst>
          </p:cNvPr>
          <p:cNvPicPr>
            <a:picLocks noGrp="1" noChangeAspect="1"/>
          </p:cNvPicPr>
          <p:nvPr>
            <p:ph idx="1"/>
          </p:nvPr>
        </p:nvPicPr>
        <p:blipFill>
          <a:blip r:embed="rId2"/>
          <a:stretch>
            <a:fillRect/>
          </a:stretch>
        </p:blipFill>
        <p:spPr>
          <a:xfrm>
            <a:off x="5839124" y="640080"/>
            <a:ext cx="4844960" cy="5550408"/>
          </a:xfrm>
          <a:prstGeom prst="rect">
            <a:avLst/>
          </a:prstGeom>
        </p:spPr>
      </p:pic>
    </p:spTree>
    <p:extLst>
      <p:ext uri="{BB962C8B-B14F-4D97-AF65-F5344CB8AC3E}">
        <p14:creationId xmlns:p14="http://schemas.microsoft.com/office/powerpoint/2010/main" val="25221691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7099A-119A-4920-AFD8-60F2F7A2694F}"/>
              </a:ext>
            </a:extLst>
          </p:cNvPr>
          <p:cNvSpPr>
            <a:spLocks noGrp="1"/>
          </p:cNvSpPr>
          <p:nvPr>
            <p:ph type="title"/>
          </p:nvPr>
        </p:nvSpPr>
        <p:spPr>
          <a:xfrm>
            <a:off x="841248" y="548640"/>
            <a:ext cx="3600860" cy="5431536"/>
          </a:xfrm>
        </p:spPr>
        <p:txBody>
          <a:bodyPr>
            <a:normAutofit/>
          </a:bodyPr>
          <a:lstStyle/>
          <a:p>
            <a:r>
              <a:rPr lang="en-GB" sz="5400" dirty="0"/>
              <a:t>Mixed methods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F3734E-C522-41F0-AA90-E090700A729E}"/>
              </a:ext>
            </a:extLst>
          </p:cNvPr>
          <p:cNvSpPr>
            <a:spLocks noGrp="1"/>
          </p:cNvSpPr>
          <p:nvPr>
            <p:ph idx="1"/>
          </p:nvPr>
        </p:nvSpPr>
        <p:spPr>
          <a:xfrm>
            <a:off x="5126418" y="552091"/>
            <a:ext cx="6224335" cy="5431536"/>
          </a:xfrm>
        </p:spPr>
        <p:txBody>
          <a:bodyPr anchor="ctr">
            <a:normAutofit/>
          </a:bodyPr>
          <a:lstStyle/>
          <a:p>
            <a:r>
              <a:rPr lang="en-GB" sz="2200" dirty="0"/>
              <a:t>Individually, all methods are flawed </a:t>
            </a:r>
          </a:p>
          <a:p>
            <a:r>
              <a:rPr lang="en-GB" sz="2200" dirty="0"/>
              <a:t>These limitations can be mitigated through mixed methods </a:t>
            </a:r>
          </a:p>
          <a:p>
            <a:endParaRPr lang="en-GB" sz="2200" dirty="0"/>
          </a:p>
          <a:p>
            <a:pPr marL="0" indent="0">
              <a:buNone/>
            </a:pPr>
            <a:r>
              <a:rPr lang="en-GB" sz="2200" dirty="0"/>
              <a:t>“</a:t>
            </a:r>
            <a:r>
              <a:rPr lang="en-GB" sz="2200" i="1" dirty="0"/>
              <a:t>we typically need multiple methods, or techniques which are imperfect in different ways. When multiple methods are applied, the imperfections in each method tend to cancel one another</a:t>
            </a:r>
            <a:r>
              <a:rPr lang="en-GB" sz="2200" dirty="0"/>
              <a:t>’’ </a:t>
            </a:r>
          </a:p>
          <a:p>
            <a:pPr marL="0" indent="0">
              <a:buNone/>
            </a:pPr>
            <a:endParaRPr lang="en-GB" sz="2200" dirty="0"/>
          </a:p>
          <a:p>
            <a:pPr marL="0" indent="0">
              <a:buNone/>
            </a:pPr>
            <a:r>
              <a:rPr lang="en-GB" sz="2200" dirty="0"/>
              <a:t>McGrath (1982)</a:t>
            </a:r>
          </a:p>
        </p:txBody>
      </p:sp>
    </p:spTree>
    <p:extLst>
      <p:ext uri="{BB962C8B-B14F-4D97-AF65-F5344CB8AC3E}">
        <p14:creationId xmlns:p14="http://schemas.microsoft.com/office/powerpoint/2010/main" val="11725553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26D1D-0EBD-4E17-8B85-A3AA1D52DD8B}"/>
              </a:ext>
            </a:extLst>
          </p:cNvPr>
          <p:cNvSpPr>
            <a:spLocks noGrp="1"/>
          </p:cNvSpPr>
          <p:nvPr>
            <p:ph type="title"/>
          </p:nvPr>
        </p:nvSpPr>
        <p:spPr>
          <a:xfrm>
            <a:off x="635000" y="640823"/>
            <a:ext cx="3418659" cy="5583148"/>
          </a:xfrm>
        </p:spPr>
        <p:txBody>
          <a:bodyPr anchor="ctr">
            <a:normAutofit/>
          </a:bodyPr>
          <a:lstStyle/>
          <a:p>
            <a:r>
              <a:rPr lang="en-GB" sz="5000"/>
              <a:t>Approaches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4F260E-A24F-D148-D2DB-DF481C3E35B0}"/>
              </a:ext>
            </a:extLst>
          </p:cNvPr>
          <p:cNvGraphicFramePr>
            <a:graphicFrameLocks noGrp="1"/>
          </p:cNvGraphicFramePr>
          <p:nvPr>
            <p:ph idx="1"/>
            <p:extLst>
              <p:ext uri="{D42A27DB-BD31-4B8C-83A1-F6EECF244321}">
                <p14:modId xmlns:p14="http://schemas.microsoft.com/office/powerpoint/2010/main" val="62419554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12258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F219-AD42-9B8E-9D88-EFFC886AC2A4}"/>
              </a:ext>
            </a:extLst>
          </p:cNvPr>
          <p:cNvSpPr>
            <a:spLocks noGrp="1"/>
          </p:cNvSpPr>
          <p:nvPr>
            <p:ph type="title"/>
          </p:nvPr>
        </p:nvSpPr>
        <p:spPr/>
        <p:txBody>
          <a:bodyPr>
            <a:normAutofit fontScale="90000"/>
          </a:bodyPr>
          <a:lstStyle/>
          <a:p>
            <a:r>
              <a:rPr lang="en-GB" dirty="0"/>
              <a:t>The two approaches</a:t>
            </a:r>
            <a:br>
              <a:rPr lang="en-GB" dirty="0"/>
            </a:br>
            <a:r>
              <a:rPr lang="en-GB" dirty="0"/>
              <a:t>Last time, we explored deduction and induction….</a:t>
            </a:r>
          </a:p>
        </p:txBody>
      </p:sp>
      <p:pic>
        <p:nvPicPr>
          <p:cNvPr id="5" name="Content Placeholder 4">
            <a:extLst>
              <a:ext uri="{FF2B5EF4-FFF2-40B4-BE49-F238E27FC236}">
                <a16:creationId xmlns:a16="http://schemas.microsoft.com/office/drawing/2014/main" id="{52EC4F0B-9397-7C5C-8D90-707945D846E4}"/>
              </a:ext>
            </a:extLst>
          </p:cNvPr>
          <p:cNvPicPr>
            <a:picLocks noGrp="1" noChangeAspect="1"/>
          </p:cNvPicPr>
          <p:nvPr>
            <p:ph idx="1"/>
          </p:nvPr>
        </p:nvPicPr>
        <p:blipFill>
          <a:blip r:embed="rId2"/>
          <a:stretch>
            <a:fillRect/>
          </a:stretch>
        </p:blipFill>
        <p:spPr>
          <a:xfrm>
            <a:off x="2047875" y="2101056"/>
            <a:ext cx="8096250" cy="3800475"/>
          </a:xfrm>
          <a:prstGeom prst="rect">
            <a:avLst/>
          </a:prstGeom>
        </p:spPr>
      </p:pic>
    </p:spTree>
    <p:extLst>
      <p:ext uri="{BB962C8B-B14F-4D97-AF65-F5344CB8AC3E}">
        <p14:creationId xmlns:p14="http://schemas.microsoft.com/office/powerpoint/2010/main" val="25759004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821A31-E9CE-4365-B135-E45BE7901995}"/>
              </a:ext>
            </a:extLst>
          </p:cNvPr>
          <p:cNvSpPr>
            <a:spLocks noGrp="1"/>
          </p:cNvSpPr>
          <p:nvPr>
            <p:ph type="title"/>
          </p:nvPr>
        </p:nvSpPr>
        <p:spPr>
          <a:xfrm>
            <a:off x="838200" y="365125"/>
            <a:ext cx="10515600" cy="1325563"/>
          </a:xfrm>
        </p:spPr>
        <p:txBody>
          <a:bodyPr>
            <a:normAutofit/>
          </a:bodyPr>
          <a:lstStyle/>
          <a:p>
            <a:r>
              <a:rPr lang="en-GB" sz="4600"/>
              <a:t>Deductive approach (generally quantitative)  </a:t>
            </a:r>
          </a:p>
        </p:txBody>
      </p:sp>
      <p:sp>
        <p:nvSpPr>
          <p:cNvPr id="5" name="Content Placeholder 4">
            <a:extLst>
              <a:ext uri="{FF2B5EF4-FFF2-40B4-BE49-F238E27FC236}">
                <a16:creationId xmlns:a16="http://schemas.microsoft.com/office/drawing/2014/main" id="{D70FBDA8-6C4B-F525-99C1-831C1F1CBCD3}"/>
              </a:ext>
            </a:extLst>
          </p:cNvPr>
          <p:cNvSpPr>
            <a:spLocks noGrp="1"/>
          </p:cNvSpPr>
          <p:nvPr>
            <p:ph idx="1"/>
          </p:nvPr>
        </p:nvSpPr>
        <p:spPr>
          <a:xfrm>
            <a:off x="838200" y="1929384"/>
            <a:ext cx="10515600" cy="4251960"/>
          </a:xfrm>
        </p:spPr>
        <p:txBody>
          <a:bodyPr>
            <a:normAutofit/>
          </a:bodyPr>
          <a:lstStyle/>
          <a:p>
            <a:r>
              <a:rPr lang="en-GB" sz="2200"/>
              <a:t>Used for creating a hypothesis based on previous theories </a:t>
            </a:r>
          </a:p>
          <a:p>
            <a:r>
              <a:rPr lang="en-GB" sz="2200"/>
              <a:t>Concentrates on designing a strategy for testing a hypothesis </a:t>
            </a:r>
          </a:p>
          <a:p>
            <a:r>
              <a:rPr lang="en-GB" sz="2200"/>
              <a:t>First prove, then explain </a:t>
            </a:r>
          </a:p>
          <a:p>
            <a:r>
              <a:rPr lang="en-GB" sz="2200"/>
              <a:t>For example, causal relationship between different variables </a:t>
            </a:r>
          </a:p>
          <a:p>
            <a:endParaRPr lang="en-GB" sz="2200"/>
          </a:p>
          <a:p>
            <a:pPr marL="0" indent="0">
              <a:buNone/>
            </a:pPr>
            <a:r>
              <a:rPr lang="en-GB" sz="2200"/>
              <a:t>Benefits </a:t>
            </a:r>
          </a:p>
          <a:p>
            <a:r>
              <a:rPr lang="en-GB" sz="2200"/>
              <a:t>Chance to explain the relationship between concepts and variables </a:t>
            </a:r>
          </a:p>
          <a:p>
            <a:r>
              <a:rPr lang="en-GB" sz="2200"/>
              <a:t>Quantity to measure </a:t>
            </a:r>
          </a:p>
          <a:p>
            <a:r>
              <a:rPr lang="en-GB" sz="2200"/>
              <a:t>Generalise findings </a:t>
            </a:r>
          </a:p>
        </p:txBody>
      </p:sp>
    </p:spTree>
    <p:extLst>
      <p:ext uri="{BB962C8B-B14F-4D97-AF65-F5344CB8AC3E}">
        <p14:creationId xmlns:p14="http://schemas.microsoft.com/office/powerpoint/2010/main" val="13321918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652D6-FA2C-AEF4-D0E2-566201D02BE0}"/>
              </a:ext>
            </a:extLst>
          </p:cNvPr>
          <p:cNvSpPr>
            <a:spLocks noGrp="1"/>
          </p:cNvSpPr>
          <p:nvPr>
            <p:ph type="title"/>
          </p:nvPr>
        </p:nvSpPr>
        <p:spPr>
          <a:xfrm>
            <a:off x="838200" y="365125"/>
            <a:ext cx="10515600" cy="1325563"/>
          </a:xfrm>
        </p:spPr>
        <p:txBody>
          <a:bodyPr>
            <a:normAutofit/>
          </a:bodyPr>
          <a:lstStyle/>
          <a:p>
            <a:r>
              <a:rPr lang="en-GB" sz="4600"/>
              <a:t>Inductive approach (generally qualitative) </a:t>
            </a:r>
          </a:p>
        </p:txBody>
      </p:sp>
      <p:sp>
        <p:nvSpPr>
          <p:cNvPr id="3" name="Content Placeholder 2">
            <a:extLst>
              <a:ext uri="{FF2B5EF4-FFF2-40B4-BE49-F238E27FC236}">
                <a16:creationId xmlns:a16="http://schemas.microsoft.com/office/drawing/2014/main" id="{6D99E602-BC95-3584-30FC-DDE21F9A9DA1}"/>
              </a:ext>
            </a:extLst>
          </p:cNvPr>
          <p:cNvSpPr>
            <a:spLocks noGrp="1"/>
          </p:cNvSpPr>
          <p:nvPr>
            <p:ph idx="1"/>
          </p:nvPr>
        </p:nvSpPr>
        <p:spPr>
          <a:xfrm>
            <a:off x="838200" y="1929384"/>
            <a:ext cx="10515600" cy="4251960"/>
          </a:xfrm>
        </p:spPr>
        <p:txBody>
          <a:bodyPr>
            <a:normAutofit/>
          </a:bodyPr>
          <a:lstStyle/>
          <a:p>
            <a:r>
              <a:rPr lang="en-GB" sz="2200"/>
              <a:t>More open-ended </a:t>
            </a:r>
          </a:p>
          <a:p>
            <a:r>
              <a:rPr lang="en-GB" sz="2200"/>
              <a:t>Conclusion based on evidence of what was found based on the situation from different angles </a:t>
            </a:r>
          </a:p>
          <a:p>
            <a:r>
              <a:rPr lang="en-GB" sz="2200"/>
              <a:t>Focused to generate meaning from collected data </a:t>
            </a:r>
          </a:p>
          <a:p>
            <a:r>
              <a:rPr lang="en-GB" sz="2200"/>
              <a:t>Looking for patterns and relationships to create theory </a:t>
            </a:r>
          </a:p>
          <a:p>
            <a:pPr marL="0" indent="0">
              <a:buNone/>
            </a:pPr>
            <a:endParaRPr lang="en-GB" sz="2200"/>
          </a:p>
          <a:p>
            <a:pPr marL="0" indent="0">
              <a:buNone/>
            </a:pPr>
            <a:r>
              <a:rPr lang="en-GB" sz="2200"/>
              <a:t>Benefits </a:t>
            </a:r>
          </a:p>
          <a:p>
            <a:r>
              <a:rPr lang="en-GB" sz="2200"/>
              <a:t>Able to draw general conclusions </a:t>
            </a:r>
          </a:p>
          <a:p>
            <a:r>
              <a:rPr lang="en-GB" sz="2200"/>
              <a:t>Digging deep on understanding </a:t>
            </a:r>
          </a:p>
        </p:txBody>
      </p:sp>
    </p:spTree>
    <p:extLst>
      <p:ext uri="{BB962C8B-B14F-4D97-AF65-F5344CB8AC3E}">
        <p14:creationId xmlns:p14="http://schemas.microsoft.com/office/powerpoint/2010/main" val="23874109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95329-4C1C-AA46-C7E1-6F88DF19386D}"/>
              </a:ext>
            </a:extLst>
          </p:cNvPr>
          <p:cNvSpPr>
            <a:spLocks noGrp="1"/>
          </p:cNvSpPr>
          <p:nvPr>
            <p:ph type="title"/>
          </p:nvPr>
        </p:nvSpPr>
        <p:spPr>
          <a:xfrm>
            <a:off x="640080" y="325369"/>
            <a:ext cx="4368602" cy="1956841"/>
          </a:xfrm>
        </p:spPr>
        <p:txBody>
          <a:bodyPr anchor="b">
            <a:normAutofit/>
          </a:bodyPr>
          <a:lstStyle/>
          <a:p>
            <a:r>
              <a:rPr lang="en-GB" sz="5400" dirty="0"/>
              <a:t>Example… </a:t>
            </a:r>
          </a:p>
        </p:txBody>
      </p:sp>
      <p:sp>
        <p:nvSpPr>
          <p:cNvPr id="3" name="Content Placeholder 2">
            <a:extLst>
              <a:ext uri="{FF2B5EF4-FFF2-40B4-BE49-F238E27FC236}">
                <a16:creationId xmlns:a16="http://schemas.microsoft.com/office/drawing/2014/main" id="{7BFB19A6-BC15-DFF3-500B-8D13546EC468}"/>
              </a:ext>
            </a:extLst>
          </p:cNvPr>
          <p:cNvSpPr>
            <a:spLocks noGrp="1"/>
          </p:cNvSpPr>
          <p:nvPr>
            <p:ph idx="1"/>
          </p:nvPr>
        </p:nvSpPr>
        <p:spPr>
          <a:xfrm>
            <a:off x="640080" y="2872899"/>
            <a:ext cx="4243589" cy="3320668"/>
          </a:xfrm>
        </p:spPr>
        <p:txBody>
          <a:bodyPr>
            <a:normAutofit/>
          </a:bodyPr>
          <a:lstStyle/>
          <a:p>
            <a:r>
              <a:rPr lang="en-GB" sz="1700" dirty="0"/>
              <a:t>Occupancy evaluation of buildings </a:t>
            </a:r>
          </a:p>
          <a:p>
            <a:pPr marL="457200" lvl="1" indent="0">
              <a:buNone/>
            </a:pPr>
            <a:r>
              <a:rPr lang="en-GB" sz="1700" dirty="0"/>
              <a:t>Satisfaction with comfort levels and the control over energy use in the building  </a:t>
            </a:r>
          </a:p>
          <a:p>
            <a:pPr lvl="1"/>
            <a:r>
              <a:rPr lang="en-GB" sz="1700" dirty="0"/>
              <a:t>Investigate user behaviour, knowledge and attitude </a:t>
            </a:r>
          </a:p>
          <a:p>
            <a:pPr lvl="1"/>
            <a:r>
              <a:rPr lang="en-GB" sz="1700" dirty="0"/>
              <a:t>Qualitative data may be used to inform the study (bills, energy performance etc)</a:t>
            </a:r>
          </a:p>
          <a:p>
            <a:pPr lvl="1"/>
            <a:r>
              <a:rPr lang="en-GB" sz="1700" dirty="0"/>
              <a:t>Warning: the qualitative research here needs rigor to avoid being simplistic </a:t>
            </a:r>
          </a:p>
        </p:txBody>
      </p:sp>
      <p:pic>
        <p:nvPicPr>
          <p:cNvPr id="5" name="Picture 4" descr="Tall office building looking up">
            <a:extLst>
              <a:ext uri="{FF2B5EF4-FFF2-40B4-BE49-F238E27FC236}">
                <a16:creationId xmlns:a16="http://schemas.microsoft.com/office/drawing/2014/main" id="{F070F33B-55EC-0444-6828-D3D465B02084}"/>
              </a:ext>
            </a:extLst>
          </p:cNvPr>
          <p:cNvPicPr>
            <a:picLocks noChangeAspect="1"/>
          </p:cNvPicPr>
          <p:nvPr/>
        </p:nvPicPr>
        <p:blipFill rotWithShape="1">
          <a:blip r:embed="rId2"/>
          <a:srcRect l="18712" r="1483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65200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8D5DF-F554-50E3-D24C-DF3BD5416886}"/>
              </a:ext>
            </a:extLst>
          </p:cNvPr>
          <p:cNvSpPr>
            <a:spLocks noGrp="1"/>
          </p:cNvSpPr>
          <p:nvPr>
            <p:ph type="title"/>
          </p:nvPr>
        </p:nvSpPr>
        <p:spPr>
          <a:xfrm>
            <a:off x="635000" y="640823"/>
            <a:ext cx="3418659" cy="5583148"/>
          </a:xfrm>
        </p:spPr>
        <p:txBody>
          <a:bodyPr anchor="ctr">
            <a:normAutofit/>
          </a:bodyPr>
          <a:lstStyle/>
          <a:p>
            <a:r>
              <a:rPr lang="en-GB" sz="5400"/>
              <a:t>Reflection </a:t>
            </a:r>
          </a:p>
        </p:txBody>
      </p:sp>
      <p:graphicFrame>
        <p:nvGraphicFramePr>
          <p:cNvPr id="15" name="Content Placeholder 2">
            <a:extLst>
              <a:ext uri="{FF2B5EF4-FFF2-40B4-BE49-F238E27FC236}">
                <a16:creationId xmlns:a16="http://schemas.microsoft.com/office/drawing/2014/main" id="{BB4775CA-769D-0E84-B0C8-22292A4E6E6B}"/>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82457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6079-3108-4720-AA65-FC1D49F280CD}"/>
              </a:ext>
            </a:extLst>
          </p:cNvPr>
          <p:cNvSpPr>
            <a:spLocks noGrp="1"/>
          </p:cNvSpPr>
          <p:nvPr>
            <p:ph type="title"/>
          </p:nvPr>
        </p:nvSpPr>
        <p:spPr>
          <a:xfrm>
            <a:off x="640080" y="325369"/>
            <a:ext cx="4368602" cy="1956841"/>
          </a:xfrm>
        </p:spPr>
        <p:txBody>
          <a:bodyPr anchor="b">
            <a:normAutofit/>
          </a:bodyPr>
          <a:lstStyle/>
          <a:p>
            <a:r>
              <a:rPr lang="en-GB" sz="3400"/>
              <a:t>Ways to combine qualitative and quantitative research: </a:t>
            </a:r>
          </a:p>
        </p:txBody>
      </p:sp>
      <p:sp>
        <p:nvSpPr>
          <p:cNvPr id="3" name="Content Placeholder 2">
            <a:extLst>
              <a:ext uri="{FF2B5EF4-FFF2-40B4-BE49-F238E27FC236}">
                <a16:creationId xmlns:a16="http://schemas.microsoft.com/office/drawing/2014/main" id="{E7843D2B-8D07-410D-B5A0-7D85EA614FF5}"/>
              </a:ext>
            </a:extLst>
          </p:cNvPr>
          <p:cNvSpPr>
            <a:spLocks noGrp="1"/>
          </p:cNvSpPr>
          <p:nvPr>
            <p:ph idx="1"/>
          </p:nvPr>
        </p:nvSpPr>
        <p:spPr>
          <a:xfrm>
            <a:off x="640080" y="2872899"/>
            <a:ext cx="4243589" cy="3320668"/>
          </a:xfrm>
        </p:spPr>
        <p:txBody>
          <a:bodyPr>
            <a:normAutofit/>
          </a:bodyPr>
          <a:lstStyle/>
          <a:p>
            <a:r>
              <a:rPr lang="en-GB" sz="1700" i="1"/>
              <a:t>Triangulation </a:t>
            </a:r>
            <a:r>
              <a:rPr lang="en-GB" sz="1700"/>
              <a:t>– increases validity – integrating both method types  </a:t>
            </a:r>
          </a:p>
          <a:p>
            <a:pPr marL="0" indent="0">
              <a:buNone/>
            </a:pPr>
            <a:r>
              <a:rPr lang="en-GB" sz="1700"/>
              <a:t>‘check and correct’ approach (robust) </a:t>
            </a:r>
          </a:p>
          <a:p>
            <a:r>
              <a:rPr lang="en-GB" sz="1700" i="1"/>
              <a:t>Completeness – </a:t>
            </a:r>
            <a:r>
              <a:rPr lang="en-GB" sz="1700"/>
              <a:t>bringing together a comprehensive account </a:t>
            </a:r>
          </a:p>
          <a:p>
            <a:pPr marL="0" indent="0">
              <a:buNone/>
            </a:pPr>
            <a:r>
              <a:rPr lang="en-GB" sz="1700"/>
              <a:t>Gaps left by one method can be filled by another </a:t>
            </a:r>
          </a:p>
          <a:p>
            <a:r>
              <a:rPr lang="en-GB" sz="1700" i="1"/>
              <a:t>Confirm and discover – </a:t>
            </a:r>
            <a:r>
              <a:rPr lang="en-GB" sz="1700"/>
              <a:t>qualitative study then tested with quantitative </a:t>
            </a:r>
          </a:p>
          <a:p>
            <a:pPr marL="0" indent="0">
              <a:buNone/>
            </a:pPr>
            <a:r>
              <a:rPr lang="en-GB" sz="1700"/>
              <a:t>Testing a prediction </a:t>
            </a:r>
          </a:p>
          <a:p>
            <a:pPr marL="0" indent="0">
              <a:buNone/>
            </a:pPr>
            <a:endParaRPr lang="en-GB" sz="1700"/>
          </a:p>
        </p:txBody>
      </p:sp>
      <p:pic>
        <p:nvPicPr>
          <p:cNvPr id="14" name="Picture 13" descr="3D of colourful origami">
            <a:extLst>
              <a:ext uri="{FF2B5EF4-FFF2-40B4-BE49-F238E27FC236}">
                <a16:creationId xmlns:a16="http://schemas.microsoft.com/office/drawing/2014/main" id="{66509154-8F8D-4455-7FCF-8E06D78FE0EA}"/>
              </a:ext>
            </a:extLst>
          </p:cNvPr>
          <p:cNvPicPr>
            <a:picLocks noChangeAspect="1"/>
          </p:cNvPicPr>
          <p:nvPr/>
        </p:nvPicPr>
        <p:blipFill rotWithShape="1">
          <a:blip r:embed="rId2"/>
          <a:srcRect l="23602" r="292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9475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A2E18-FB4F-4729-BBE8-85A71668CBDB}"/>
              </a:ext>
            </a:extLst>
          </p:cNvPr>
          <p:cNvSpPr>
            <a:spLocks noGrp="1"/>
          </p:cNvSpPr>
          <p:nvPr>
            <p:ph type="title"/>
          </p:nvPr>
        </p:nvSpPr>
        <p:spPr>
          <a:xfrm>
            <a:off x="630936" y="639520"/>
            <a:ext cx="3429000" cy="1719072"/>
          </a:xfrm>
        </p:spPr>
        <p:txBody>
          <a:bodyPr vert="horz" lIns="91440" tIns="45720" rIns="91440" bIns="45720" rtlCol="0" anchor="b">
            <a:normAutofit/>
          </a:bodyPr>
          <a:lstStyle/>
          <a:p>
            <a:br>
              <a:rPr lang="en-US" sz="2600" kern="1200" dirty="0">
                <a:solidFill>
                  <a:schemeClr val="tx1"/>
                </a:solidFill>
                <a:latin typeface="+mj-lt"/>
                <a:ea typeface="+mj-ea"/>
                <a:cs typeface="+mj-cs"/>
              </a:rPr>
            </a:br>
            <a:endParaRPr lang="en-US" sz="2600" kern="1200" dirty="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DE00C4-C442-4C53-A4CE-84FFEFA12283}"/>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200" dirty="0"/>
          </a:p>
          <a:p>
            <a:pPr>
              <a:lnSpc>
                <a:spcPct val="90000"/>
              </a:lnSpc>
              <a:spcAft>
                <a:spcPts val="600"/>
              </a:spcAft>
            </a:pPr>
            <a:r>
              <a:rPr lang="en-US" sz="2200" dirty="0"/>
              <a:t>Here, for a mixed approach, there is a way to combine the sensibilities of each paradigm with abduction </a:t>
            </a:r>
          </a:p>
          <a:p>
            <a:pPr indent="-228600">
              <a:lnSpc>
                <a:spcPct val="90000"/>
              </a:lnSpc>
              <a:spcAft>
                <a:spcPts val="600"/>
              </a:spcAft>
              <a:buFont typeface="Arial" panose="020B0604020202020204" pitchFamily="34" charset="0"/>
              <a:buChar char="•"/>
            </a:pPr>
            <a:endParaRPr lang="en-US" sz="2200" dirty="0"/>
          </a:p>
          <a:p>
            <a:pPr>
              <a:lnSpc>
                <a:spcPct val="90000"/>
              </a:lnSpc>
              <a:spcAft>
                <a:spcPts val="600"/>
              </a:spcAft>
            </a:pPr>
            <a:r>
              <a:rPr lang="en-US" sz="2200" dirty="0"/>
              <a:t>(Rashid et al. 2019)</a:t>
            </a:r>
          </a:p>
        </p:txBody>
      </p:sp>
      <p:pic>
        <p:nvPicPr>
          <p:cNvPr id="4" name="Content Placeholder 3">
            <a:extLst>
              <a:ext uri="{FF2B5EF4-FFF2-40B4-BE49-F238E27FC236}">
                <a16:creationId xmlns:a16="http://schemas.microsoft.com/office/drawing/2014/main" id="{57648DC0-0EEB-4602-B3F2-F5853D526800}"/>
              </a:ext>
            </a:extLst>
          </p:cNvPr>
          <p:cNvPicPr>
            <a:picLocks noGrp="1" noChangeAspect="1"/>
          </p:cNvPicPr>
          <p:nvPr>
            <p:ph idx="1"/>
          </p:nvPr>
        </p:nvPicPr>
        <p:blipFill>
          <a:blip r:embed="rId2"/>
          <a:stretch>
            <a:fillRect/>
          </a:stretch>
        </p:blipFill>
        <p:spPr>
          <a:xfrm>
            <a:off x="4674108" y="1249126"/>
            <a:ext cx="6903720" cy="4359748"/>
          </a:xfrm>
          <a:prstGeom prst="rect">
            <a:avLst/>
          </a:prstGeom>
        </p:spPr>
      </p:pic>
    </p:spTree>
    <p:extLst>
      <p:ext uri="{BB962C8B-B14F-4D97-AF65-F5344CB8AC3E}">
        <p14:creationId xmlns:p14="http://schemas.microsoft.com/office/powerpoint/2010/main" val="34647140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7758E-51DE-408D-A0DF-1E93DDB537D3}"/>
              </a:ext>
            </a:extLst>
          </p:cNvPr>
          <p:cNvSpPr>
            <a:spLocks noGrp="1"/>
          </p:cNvSpPr>
          <p:nvPr>
            <p:ph type="title"/>
          </p:nvPr>
        </p:nvSpPr>
        <p:spPr>
          <a:xfrm>
            <a:off x="838200" y="365125"/>
            <a:ext cx="10515600" cy="869315"/>
          </a:xfrm>
        </p:spPr>
        <p:txBody>
          <a:bodyPr>
            <a:normAutofit/>
          </a:bodyPr>
          <a:lstStyle/>
          <a:p>
            <a:r>
              <a:rPr lang="en-GB" sz="5400"/>
              <a:t>Abduction: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0DFBCF-7D06-4249-A053-B0D43688F438}"/>
              </a:ext>
            </a:extLst>
          </p:cNvPr>
          <p:cNvSpPr>
            <a:spLocks noGrp="1"/>
          </p:cNvSpPr>
          <p:nvPr>
            <p:ph idx="1"/>
          </p:nvPr>
        </p:nvSpPr>
        <p:spPr>
          <a:xfrm>
            <a:off x="838200" y="1874797"/>
            <a:ext cx="10515600" cy="4306547"/>
          </a:xfrm>
        </p:spPr>
        <p:txBody>
          <a:bodyPr>
            <a:normAutofit fontScale="77500" lnSpcReduction="20000"/>
          </a:bodyPr>
          <a:lstStyle/>
          <a:p>
            <a:r>
              <a:rPr lang="en-GB" sz="1600" dirty="0"/>
              <a:t>Abduction generates ideas and tentative theories that serve as hypothetical concepts</a:t>
            </a:r>
          </a:p>
          <a:p>
            <a:r>
              <a:rPr lang="en-GB" sz="1600" dirty="0"/>
              <a:t>Unlike induction, abduction accepts existing theory, which might improve the theoretical strength of case analysis. </a:t>
            </a:r>
          </a:p>
          <a:p>
            <a:r>
              <a:rPr lang="en-GB" sz="1600" dirty="0"/>
              <a:t>Abduction is flexible enough to allow a less theory-driven research process than deduction. An outcome of the abductive research is a framework that provides a tentative idea of what theory can look like. </a:t>
            </a:r>
          </a:p>
          <a:p>
            <a:r>
              <a:rPr lang="en-GB" sz="1600" dirty="0"/>
              <a:t>The process of abductive research as “systematic combining.” - a process where theoretical framework, empirical fieldwork, and case analysis evolve simultaneously. This method is useful when the objective is to develop new theories and provide platform for future research. </a:t>
            </a:r>
          </a:p>
          <a:p>
            <a:r>
              <a:rPr lang="en-GB" sz="1600" dirty="0"/>
              <a:t>Abduction is an associated strategy of modern constructionism. The aim of abduction strategy is exploration and understanding of a social phenomenon through the lens of social actors. Abduction claims that theoretical frameworks evolve simultaneously with empirical observation. The researcher interprets the empirical material and provides rich descriptions based on participants’ views. Abductive process goes back and forth between empirical material and literature. </a:t>
            </a:r>
          </a:p>
          <a:p>
            <a:pPr marL="0" indent="0">
              <a:buNone/>
            </a:pPr>
            <a:r>
              <a:rPr lang="en-GB" sz="1600" dirty="0"/>
              <a:t>Process: </a:t>
            </a:r>
          </a:p>
          <a:p>
            <a:r>
              <a:rPr lang="en-GB" sz="1600" dirty="0"/>
              <a:t>The researcher consults literature for early idea generation to establish the research purpose. Empirical material is then collected and analysed along by consulting literature. </a:t>
            </a:r>
          </a:p>
          <a:p>
            <a:r>
              <a:rPr lang="en-GB" sz="1600" dirty="0"/>
              <a:t>The researcher consults participants on multiple occasions to understand the social phenomenon in detail. </a:t>
            </a:r>
          </a:p>
          <a:p>
            <a:r>
              <a:rPr lang="en-GB" sz="1600" dirty="0"/>
              <a:t>Deductive research logic consists of “derivation of predictions” from hypothesis. The aim is to test the tentative theory that is generated at an abduction stage. This stage is also known as theory testing. Deductive strategy is associated with falsification (positivism) epistemology, where researchers deduce hypothesis from a tentative theory and test it.</a:t>
            </a:r>
          </a:p>
          <a:p>
            <a:r>
              <a:rPr lang="en-GB" sz="1600" dirty="0"/>
              <a:t>Then induction, in which the tentative theory is verified. Induction strategy consists of “fact” searching that verifies the assumptions associated to the theory. Induction is also known as theory verification stage. If the facts cannot be found, the process begins again, and this is repeated as often as necessary until “fitting” facts are reached. </a:t>
            </a:r>
          </a:p>
          <a:p>
            <a:r>
              <a:rPr lang="en-GB" sz="1600" dirty="0"/>
              <a:t>Induction strategy starts with a tested theory, with an aim to finish with a universal law. The aim of inductive research project is to generalise. </a:t>
            </a:r>
            <a:endParaRPr lang="en-US" sz="1200" dirty="0"/>
          </a:p>
          <a:p>
            <a:pPr marL="0" indent="0">
              <a:buNone/>
            </a:pPr>
            <a:r>
              <a:rPr lang="en-US" sz="1200" dirty="0"/>
              <a:t>(Rashid et al. 2019)</a:t>
            </a:r>
          </a:p>
          <a:p>
            <a:pPr marL="0" indent="0">
              <a:buNone/>
            </a:pPr>
            <a:endParaRPr lang="en-GB" sz="1200" dirty="0"/>
          </a:p>
        </p:txBody>
      </p:sp>
    </p:spTree>
    <p:extLst>
      <p:ext uri="{BB962C8B-B14F-4D97-AF65-F5344CB8AC3E}">
        <p14:creationId xmlns:p14="http://schemas.microsoft.com/office/powerpoint/2010/main" val="31423900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3B06E-AE8C-4D1D-835A-043853A7DF5E}"/>
              </a:ext>
            </a:extLst>
          </p:cNvPr>
          <p:cNvSpPr>
            <a:spLocks noGrp="1"/>
          </p:cNvSpPr>
          <p:nvPr>
            <p:ph type="title"/>
          </p:nvPr>
        </p:nvSpPr>
        <p:spPr>
          <a:xfrm>
            <a:off x="838200" y="365125"/>
            <a:ext cx="10515600" cy="1325563"/>
          </a:xfrm>
        </p:spPr>
        <p:txBody>
          <a:bodyPr>
            <a:normAutofit/>
          </a:bodyPr>
          <a:lstStyle/>
          <a:p>
            <a:r>
              <a:rPr lang="en-GB" sz="4200"/>
              <a:t>Process of abduction: </a:t>
            </a:r>
            <a:br>
              <a:rPr lang="en-GB" sz="4200"/>
            </a:br>
            <a:endParaRPr lang="en-GB" sz="4200"/>
          </a:p>
        </p:txBody>
      </p:sp>
      <p:sp>
        <p:nvSpPr>
          <p:cNvPr id="3" name="Content Placeholder 2">
            <a:extLst>
              <a:ext uri="{FF2B5EF4-FFF2-40B4-BE49-F238E27FC236}">
                <a16:creationId xmlns:a16="http://schemas.microsoft.com/office/drawing/2014/main" id="{30309FD9-335D-47C9-97CC-2DA18F33B2C6}"/>
              </a:ext>
            </a:extLst>
          </p:cNvPr>
          <p:cNvSpPr>
            <a:spLocks noGrp="1"/>
          </p:cNvSpPr>
          <p:nvPr>
            <p:ph idx="1"/>
          </p:nvPr>
        </p:nvSpPr>
        <p:spPr>
          <a:xfrm>
            <a:off x="838200" y="1929384"/>
            <a:ext cx="10515600" cy="4251960"/>
          </a:xfrm>
        </p:spPr>
        <p:txBody>
          <a:bodyPr>
            <a:normAutofit/>
          </a:bodyPr>
          <a:lstStyle/>
          <a:p>
            <a:r>
              <a:rPr lang="en-GB" sz="1700" dirty="0"/>
              <a:t>The researcher consults literature for early idea generation to establish the research purpose. Empirical material is then collected and analysed along by consulting literature. </a:t>
            </a:r>
          </a:p>
          <a:p>
            <a:r>
              <a:rPr lang="en-GB" sz="1700" dirty="0"/>
              <a:t>The researcher consults participants on multiple occasions to understand the social phenomenon in detail. </a:t>
            </a:r>
          </a:p>
          <a:p>
            <a:r>
              <a:rPr lang="en-GB" sz="1700" dirty="0"/>
              <a:t>Deductive research logic consists of “derivation of predictions” from hypothesis. The aim is to test the tentative theory that is generated at an abduction stage. This stage is also known as theory testing. Deductive strategy is associated with falsification (positivism) epistemology, where researchers deduce hypothesis from a tentative theory and test it.</a:t>
            </a:r>
          </a:p>
          <a:p>
            <a:r>
              <a:rPr lang="en-GB" sz="1700" dirty="0"/>
              <a:t>Then induction, in which the tentative theory is verified. Induction strategy consists of “fact” searching that verifies the assumptions associated to the theory. Induction is also known as theory verification stage. If the facts cannot be found, the process begins again, and this is repeated as often as necessary until “fitting” facts are reached. </a:t>
            </a:r>
          </a:p>
          <a:p>
            <a:r>
              <a:rPr lang="en-GB" sz="1700" dirty="0"/>
              <a:t>Induction strategy starts with a tested theory, with an aim to finish with a universal law. The aim of inductive research project is to generalise. </a:t>
            </a:r>
            <a:endParaRPr lang="en-US" sz="1700" dirty="0"/>
          </a:p>
          <a:p>
            <a:endParaRPr lang="en-US" sz="1700" dirty="0"/>
          </a:p>
          <a:p>
            <a:pPr marL="0" indent="0">
              <a:buNone/>
            </a:pPr>
            <a:r>
              <a:rPr lang="en-US" sz="1700" dirty="0"/>
              <a:t>(Rashid et al. 2019)</a:t>
            </a:r>
          </a:p>
          <a:p>
            <a:endParaRPr lang="en-GB" sz="1700" dirty="0"/>
          </a:p>
        </p:txBody>
      </p:sp>
    </p:spTree>
    <p:extLst>
      <p:ext uri="{BB962C8B-B14F-4D97-AF65-F5344CB8AC3E}">
        <p14:creationId xmlns:p14="http://schemas.microsoft.com/office/powerpoint/2010/main" val="14301845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0C375-2596-482A-86F4-CE0D435A82F1}"/>
              </a:ext>
            </a:extLst>
          </p:cNvPr>
          <p:cNvSpPr>
            <a:spLocks noGrp="1"/>
          </p:cNvSpPr>
          <p:nvPr>
            <p:ph type="title"/>
          </p:nvPr>
        </p:nvSpPr>
        <p:spPr/>
        <p:txBody>
          <a:bodyPr/>
          <a:lstStyle/>
          <a:p>
            <a:r>
              <a:rPr lang="en-GB" dirty="0"/>
              <a:t>Designing triangulation on mixed-methods </a:t>
            </a:r>
          </a:p>
        </p:txBody>
      </p:sp>
      <p:pic>
        <p:nvPicPr>
          <p:cNvPr id="4" name="Content Placeholder 3">
            <a:extLst>
              <a:ext uri="{FF2B5EF4-FFF2-40B4-BE49-F238E27FC236}">
                <a16:creationId xmlns:a16="http://schemas.microsoft.com/office/drawing/2014/main" id="{D82B9C6E-7B40-4D26-85E8-460131B704BF}"/>
              </a:ext>
            </a:extLst>
          </p:cNvPr>
          <p:cNvPicPr>
            <a:picLocks noGrp="1" noChangeAspect="1"/>
          </p:cNvPicPr>
          <p:nvPr>
            <p:ph idx="1"/>
          </p:nvPr>
        </p:nvPicPr>
        <p:blipFill>
          <a:blip r:embed="rId2"/>
          <a:stretch>
            <a:fillRect/>
          </a:stretch>
        </p:blipFill>
        <p:spPr>
          <a:xfrm>
            <a:off x="2294997" y="1421501"/>
            <a:ext cx="6816846" cy="3432511"/>
          </a:xfrm>
          <a:prstGeom prst="rect">
            <a:avLst/>
          </a:prstGeom>
        </p:spPr>
      </p:pic>
      <p:sp>
        <p:nvSpPr>
          <p:cNvPr id="5" name="TextBox 4">
            <a:extLst>
              <a:ext uri="{FF2B5EF4-FFF2-40B4-BE49-F238E27FC236}">
                <a16:creationId xmlns:a16="http://schemas.microsoft.com/office/drawing/2014/main" id="{07D53E05-74EA-47EA-A5EC-3B225FC54FC1}"/>
              </a:ext>
            </a:extLst>
          </p:cNvPr>
          <p:cNvSpPr txBox="1"/>
          <p:nvPr/>
        </p:nvSpPr>
        <p:spPr>
          <a:xfrm>
            <a:off x="1108364" y="4922982"/>
            <a:ext cx="4239491" cy="1200329"/>
          </a:xfrm>
          <a:prstGeom prst="rect">
            <a:avLst/>
          </a:prstGeom>
          <a:noFill/>
        </p:spPr>
        <p:txBody>
          <a:bodyPr wrap="square" rtlCol="0">
            <a:spAutoFit/>
          </a:bodyPr>
          <a:lstStyle/>
          <a:p>
            <a:r>
              <a:rPr lang="en-GB" dirty="0"/>
              <a:t>Note, we will explore research questions in more detail in a few weeks time </a:t>
            </a:r>
          </a:p>
          <a:p>
            <a:endParaRPr lang="en-GB" dirty="0"/>
          </a:p>
          <a:p>
            <a:r>
              <a:rPr lang="en-GB" dirty="0"/>
              <a:t>(Turner et al. 2017)</a:t>
            </a:r>
          </a:p>
        </p:txBody>
      </p:sp>
    </p:spTree>
    <p:extLst>
      <p:ext uri="{BB962C8B-B14F-4D97-AF65-F5344CB8AC3E}">
        <p14:creationId xmlns:p14="http://schemas.microsoft.com/office/powerpoint/2010/main" val="27529126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06BF5-0EAD-47FD-BD9F-1E3A6C01D33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8A6FFD-A7C0-4C37-9DD6-05A306865BCA}"/>
              </a:ext>
            </a:extLst>
          </p:cNvPr>
          <p:cNvSpPr>
            <a:spLocks noGrp="1"/>
          </p:cNvSpPr>
          <p:nvPr>
            <p:ph idx="1"/>
          </p:nvPr>
        </p:nvSpPr>
        <p:spPr/>
        <p:txBody>
          <a:bodyPr>
            <a:normAutofit fontScale="77500" lnSpcReduction="20000"/>
          </a:bodyPr>
          <a:lstStyle/>
          <a:p>
            <a:pPr marL="0" indent="0">
              <a:buNone/>
            </a:pPr>
            <a:r>
              <a:rPr lang="en-GB" dirty="0"/>
              <a:t>Bryman, A. 2012. </a:t>
            </a:r>
            <a:r>
              <a:rPr lang="en-GB" i="1" dirty="0"/>
              <a:t>Social Research Methods. </a:t>
            </a:r>
            <a:r>
              <a:rPr lang="en-GB" dirty="0"/>
              <a:t>(4</a:t>
            </a:r>
            <a:r>
              <a:rPr lang="en-GB" baseline="30000" dirty="0"/>
              <a:t>th</a:t>
            </a:r>
            <a:r>
              <a:rPr lang="en-GB" dirty="0"/>
              <a:t> ed). Oxford: Oxford University Press. </a:t>
            </a:r>
          </a:p>
          <a:p>
            <a:pPr marL="0" indent="0">
              <a:buNone/>
            </a:pPr>
            <a:r>
              <a:rPr lang="en-GB" dirty="0" err="1"/>
              <a:t>Kvale</a:t>
            </a:r>
            <a:r>
              <a:rPr lang="en-GB" dirty="0"/>
              <a:t>, S. (1996). </a:t>
            </a:r>
            <a:r>
              <a:rPr lang="en-GB" i="1" dirty="0" err="1"/>
              <a:t>InterViews</a:t>
            </a:r>
            <a:r>
              <a:rPr lang="en-GB" i="1" dirty="0"/>
              <a:t>: An introduction to Qualitative Research interviewing</a:t>
            </a:r>
            <a:r>
              <a:rPr lang="en-GB" dirty="0"/>
              <a:t>. Thousand Oaks, CA: Sage. </a:t>
            </a:r>
          </a:p>
          <a:p>
            <a:pPr marL="0" indent="0">
              <a:buNone/>
            </a:pPr>
            <a:r>
              <a:rPr lang="en-GB" dirty="0"/>
              <a:t>McGrath, J. E. (1982). Dilemmatic: The study of research choices and dilemmas. In J. E. McGrath, J. Martin, &amp; R. A. </a:t>
            </a:r>
            <a:r>
              <a:rPr lang="en-GB" dirty="0" err="1"/>
              <a:t>Kulka</a:t>
            </a:r>
            <a:r>
              <a:rPr lang="en-GB" dirty="0"/>
              <a:t> (Eds.), </a:t>
            </a:r>
            <a:r>
              <a:rPr lang="en-GB" i="1" dirty="0"/>
              <a:t>Judgment calls in research </a:t>
            </a:r>
            <a:r>
              <a:rPr lang="en-GB" dirty="0"/>
              <a:t>(pp. 69-102). Beverly Hills, CA: Sage Publications.</a:t>
            </a:r>
          </a:p>
          <a:p>
            <a:pPr marL="0" indent="0">
              <a:buNone/>
            </a:pPr>
            <a:r>
              <a:rPr lang="en-GB" dirty="0"/>
              <a:t>Rashid, Y., Rashid, A., </a:t>
            </a:r>
            <a:r>
              <a:rPr lang="en-GB" dirty="0" err="1"/>
              <a:t>Warraich</a:t>
            </a:r>
            <a:r>
              <a:rPr lang="en-GB" dirty="0"/>
              <a:t>, M.A., Sabir, S.S., Waseem, A. Cast Study Method: A Step-by-Step Guide for Business Researchers. </a:t>
            </a:r>
            <a:r>
              <a:rPr lang="en-GB" i="1" dirty="0"/>
              <a:t>International Journal of Qualitative Methods</a:t>
            </a:r>
            <a:r>
              <a:rPr lang="en-GB" dirty="0"/>
              <a:t>, 18, 1-13. </a:t>
            </a:r>
          </a:p>
          <a:p>
            <a:pPr marL="0" indent="0">
              <a:buNone/>
            </a:pPr>
            <a:r>
              <a:rPr lang="en-GB" dirty="0"/>
              <a:t>Turner, S., Cardinal, L., &amp; Burton, R. (2017). Research Design for Mixed Methods: A Triangulation-based Framework and Roadmap. </a:t>
            </a:r>
            <a:r>
              <a:rPr lang="en-GB" i="1" dirty="0"/>
              <a:t>Organisational Research Methods, </a:t>
            </a:r>
            <a:r>
              <a:rPr lang="en-GB" dirty="0"/>
              <a:t>20(2), 243-267. </a:t>
            </a:r>
          </a:p>
          <a:p>
            <a:pPr marL="0" indent="0">
              <a:buNone/>
            </a:pPr>
            <a:r>
              <a:rPr lang="en-GB" dirty="0"/>
              <a:t>Sandeep Reddivari, </a:t>
            </a:r>
            <a:r>
              <a:rPr lang="en-GB" dirty="0" err="1"/>
              <a:t>Asai</a:t>
            </a:r>
            <a:r>
              <a:rPr lang="en-GB" dirty="0"/>
              <a:t> </a:t>
            </a:r>
            <a:r>
              <a:rPr lang="en-GB" dirty="0" err="1"/>
              <a:t>Asaithambi</a:t>
            </a:r>
            <a:r>
              <a:rPr lang="en-GB" dirty="0"/>
              <a:t>, Nan </a:t>
            </a:r>
            <a:r>
              <a:rPr lang="en-GB" dirty="0" err="1"/>
              <a:t>Niu</a:t>
            </a:r>
            <a:r>
              <a:rPr lang="en-GB" dirty="0"/>
              <a:t>, </a:t>
            </a:r>
            <a:r>
              <a:rPr lang="en-GB" dirty="0" err="1"/>
              <a:t>Wentao</a:t>
            </a:r>
            <a:r>
              <a:rPr lang="en-GB" dirty="0"/>
              <a:t> Wang, Li Da Xu &amp; </a:t>
            </a:r>
            <a:r>
              <a:rPr lang="en-GB" dirty="0" err="1"/>
              <a:t>JingRu</a:t>
            </a:r>
            <a:r>
              <a:rPr lang="en-GB" dirty="0"/>
              <a:t> C. Cheng (2017) Ethnographic field work in requirements engineering, Enterprise Information Systems, 11(1), 137-159.</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39133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479</TotalTime>
  <Words>2653</Words>
  <Application>Microsoft Office PowerPoint</Application>
  <PresentationFormat>Widescreen</PresentationFormat>
  <Paragraphs>259</Paragraphs>
  <Slides>40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Calibri Light</vt:lpstr>
      <vt:lpstr>Office Theme</vt:lpstr>
      <vt:lpstr>Research methods  ACFA7004 Dr Kim Dearing </vt:lpstr>
      <vt:lpstr>Qualitative block </vt:lpstr>
      <vt:lpstr>Standards in research – Quants </vt:lpstr>
      <vt:lpstr>Qualitative methods</vt:lpstr>
      <vt:lpstr>Research methods </vt:lpstr>
      <vt:lpstr>PowerPoint Presentation</vt:lpstr>
      <vt:lpstr>Structured interview (standardised interview)</vt:lpstr>
      <vt:lpstr>Common errors:  </vt:lpstr>
      <vt:lpstr>Semi structured interviews  </vt:lpstr>
      <vt:lpstr>Unstructured interview </vt:lpstr>
      <vt:lpstr>Other types of interview </vt:lpstr>
      <vt:lpstr>Qualitative interviews </vt:lpstr>
      <vt:lpstr>Caution </vt:lpstr>
      <vt:lpstr>Criteria for a successful interview (Kvale 1996)</vt:lpstr>
      <vt:lpstr>Focus groups </vt:lpstr>
      <vt:lpstr>Ethnography (participant observation)</vt:lpstr>
      <vt:lpstr>Ethnography </vt:lpstr>
      <vt:lpstr>Ethnography examples </vt:lpstr>
      <vt:lpstr>Discipline specific </vt:lpstr>
      <vt:lpstr>Reddivari et al. 2017 </vt:lpstr>
      <vt:lpstr>Reddivari et al. 2017 </vt:lpstr>
      <vt:lpstr>Guidelines (Reddivari et al. 2017)   </vt:lpstr>
      <vt:lpstr>PowerPoint Presentation</vt:lpstr>
      <vt:lpstr>Case study approach </vt:lpstr>
      <vt:lpstr>Case study approach </vt:lpstr>
      <vt:lpstr>Use together: triangulation (generally all qual)  </vt:lpstr>
      <vt:lpstr>Case study mixed method (Rashid et al. 2019) </vt:lpstr>
      <vt:lpstr>Mixed methods </vt:lpstr>
      <vt:lpstr>Approaches </vt:lpstr>
      <vt:lpstr>The two approaches Last time, we explored deduction and induction….</vt:lpstr>
      <vt:lpstr>Deductive approach (generally quantitative)  </vt:lpstr>
      <vt:lpstr>Inductive approach (generally qualitative) </vt:lpstr>
      <vt:lpstr>Example… </vt:lpstr>
      <vt:lpstr>Reflection </vt:lpstr>
      <vt:lpstr>Ways to combine qualitative and quantitative research: </vt:lpstr>
      <vt:lpstr> </vt:lpstr>
      <vt:lpstr>Abduction: </vt:lpstr>
      <vt:lpstr>Process of abduction:  </vt:lpstr>
      <vt:lpstr>Designing triangulation on mixed-methods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ACFA7004 Dr Kim Dearing</dc:title>
  <dc:creator>Kim Dearing</dc:creator>
  <cp:lastModifiedBy>Kim Dearing</cp:lastModifiedBy>
  <cp:revision>4</cp:revision>
  <dcterms:created xsi:type="dcterms:W3CDTF">2022-04-08T12:13:33Z</dcterms:created>
  <dcterms:modified xsi:type="dcterms:W3CDTF">2022-12-02T12:05:10Z</dcterms:modified>
</cp:coreProperties>
</file>