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B1DC40-6959-4158-9E29-9DEF14143834}" v="13" dt="2026-08-12T10:38:25.7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9" d="100"/>
          <a:sy n="69" d="100"/>
        </p:scale>
        <p:origin x="564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3A7CB95-1198-4249-EE69-4D622FE6EAF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E197BB-179C-237A-4FFA-0E2AF335431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288BBC9-2A33-48DD-B87C-7C136C4D8D0F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FDFC37C-1B6B-0411-E03A-4272B8A5D10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9AB834E4-52A2-A7C0-FEA2-0514822E973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E39CA-D6A1-2599-2EAB-B9869DA846A1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726CC1-8FE2-2A9E-3478-8D29A72A5C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513A818-0C8E-40C4-BE23-CA20DC3322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7ABF10D6-081F-A16F-A237-F0544E1C038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66372644-C381-2C71-EA0F-15ACAF78D7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58A22B5D-CD71-29CD-911B-9F1A8460A6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0769364F-D9E0-4884-B378-A1F65AA81FA5}" type="slidenum">
              <a:rPr lang="en-GB" alt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75466-1D10-7DBB-CFE1-687FD0EF7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A9D4D2-D440-4531-8796-8A26BC45E6B5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A4B782-2EB9-562E-9F4E-3BB88FB06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9367B6-9065-9A48-E3DC-1A21C8FC4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B59C1-035E-4918-AA83-F44F049967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9107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AA55B-553A-9560-0810-0751C67CAC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99C12F-20FA-4B2D-868B-AA33C5290F59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42E23C-98FF-98A4-2740-62FE82D08D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1C82D1-CFAA-520A-DBD1-10900951D2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82ADBC-5BCB-495C-B9F7-ADFC839DD3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752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27594F-131C-EF4D-6EE5-2BBECE2C9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A53BF-4566-4103-B7AF-B0E3049D78EA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19B29D-7E9E-3468-292D-987E3A6227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F0C3A-5FA5-005F-F728-6D42C8E0B3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1DDE1-C94F-48EB-97BD-E9E7635CED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411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B25A42-0A11-B7E6-CD3A-8141E0AE3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15FF39-A59A-4FC9-9062-D1862F12E410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CD9538-53E8-A34E-1F01-A3448AA088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BEDB1C-875C-AE81-B744-D66DC38F5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7ED89-0D8D-4B98-AC51-258B825B5A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568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59ABDD-FE0F-2851-E06C-E6DFA7EE1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5155B4-40D9-428D-9ECC-096BD47DB35F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2536CE-36D1-9C06-6A0A-0F294EE6CA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BC92520-AC55-21AD-9114-BA0E289CE4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D624C-91BE-4DE1-99E9-CFA44134ECF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874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364442-0780-8EBB-9A74-E096E05AA1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579DB-1144-4427-94B5-BACFF909FF57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5F805A-D821-BF4C-51AC-DC574483A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81E2BD-CC55-55DB-ED1B-2C178ADD9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51ECB6-12EA-4912-BC23-1D04E53055A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73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28AAC8-1069-0A1A-ECA1-5293C9A09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214352-5923-463F-93AF-EE63DC155D7C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5BD3FD-339A-B140-63B7-D196DD757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65F43C-B811-1357-0025-628F9B7D1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1735F-B978-4CDB-8828-DCB9967E4D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374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983A2-9500-699E-0091-8773E419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EB40D-2CE8-45DB-9A36-F27EBBBA91A5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31B0F3-FBF6-3DC1-7F94-AD18F0BF6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AA36B4-FCB5-1E7F-332E-021A4C6A0B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A20D20-E7FE-4D3C-A211-19588B7E1C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1559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76E143-1285-0BD2-6C49-D33844FAF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B19A6-53A5-4E57-845E-196EFFF3DE67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3641C2-386F-C7C4-7EDC-5E7A0BBB04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F6D59D-7BF8-EA22-7975-CCB79B9A6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D53E3-EF1C-44CC-9DD6-2C4B787418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243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B9BEF-6F88-A44F-FAD0-1AA50273B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3E112E-1FCE-4B23-B904-D040397DC85D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C70DEA-019A-0A46-AE1F-A04356F0A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2A0F2B-91B5-EE8B-9C0A-FFD9D249A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2E739-48EF-4E3B-86C2-7582A0DD869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08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222B78-6A1B-2263-F379-A6EDB0B806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8DF133-A1A9-4DB1-87DD-88F4CFF1575F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509BE-7E17-F06D-8414-618F04CD5F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91EBDB-6F96-E5D7-338A-C8180D971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48AAC0-2544-4264-91BE-73512B8781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062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49D4917-0833-476D-8DFC-B2A0267EAA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1913A04-96F2-7937-10E5-A618C36824C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2727C-352C-7401-9930-F3A49AAFC8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CF788B4-6BE0-4551-9719-A41C08564134}" type="datetimeFigureOut">
              <a:rPr lang="en-GB"/>
              <a:pPr>
                <a:defRPr/>
              </a:pPr>
              <a:t>12/08/2026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44B572-350E-1467-8267-1A59C3BBDE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F26A5E-52ED-240B-E0D2-CAAD515374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1B584AA-F2A9-4223-BECB-383C445074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4.pn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8.png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2.png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6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0.pn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7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1.png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7.png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image" Target="../media/image46.png"/><Relationship Id="rId5" Type="http://schemas.openxmlformats.org/officeDocument/2006/relationships/image" Target="../media/image45.png"/><Relationship Id="rId4" Type="http://schemas.openxmlformats.org/officeDocument/2006/relationships/image" Target="../media/image4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4.mp4"/><Relationship Id="rId1" Type="http://schemas.microsoft.com/office/2007/relationships/media" Target="../media/media14.mp4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4.png"/><Relationship Id="rId2" Type="http://schemas.openxmlformats.org/officeDocument/2006/relationships/video" Target="../media/media15.mp4"/><Relationship Id="rId1" Type="http://schemas.microsoft.com/office/2007/relationships/media" Target="../media/media15.mp4"/><Relationship Id="rId6" Type="http://schemas.openxmlformats.org/officeDocument/2006/relationships/image" Target="../media/image53.png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6.mp4"/><Relationship Id="rId1" Type="http://schemas.microsoft.com/office/2007/relationships/media" Target="../media/media16.mp4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7.mp4"/><Relationship Id="rId1" Type="http://schemas.microsoft.com/office/2007/relationships/media" Target="../media/media17.mp4"/><Relationship Id="rId6" Type="http://schemas.openxmlformats.org/officeDocument/2006/relationships/image" Target="../media/image60.png"/><Relationship Id="rId5" Type="http://schemas.openxmlformats.org/officeDocument/2006/relationships/image" Target="../media/image59.png"/><Relationship Id="rId4" Type="http://schemas.openxmlformats.org/officeDocument/2006/relationships/image" Target="../media/image5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8.mp4"/><Relationship Id="rId1" Type="http://schemas.microsoft.com/office/2007/relationships/media" Target="../media/media18.mp4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1A4E5208-6662-71A4-93C2-F9CE6DD8671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12788" y="639763"/>
            <a:ext cx="10826750" cy="3905250"/>
          </a:xfrm>
        </p:spPr>
        <p:txBody>
          <a:bodyPr/>
          <a:lstStyle/>
          <a:p>
            <a:r>
              <a:rPr lang="en-GB" altLang="en-US"/>
              <a:t>ENTERPRISE LAB SITTING DEMO</a:t>
            </a:r>
          </a:p>
        </p:txBody>
      </p:sp>
      <p:sp>
        <p:nvSpPr>
          <p:cNvPr id="14339" name="Subtitle 2">
            <a:extLst>
              <a:ext uri="{FF2B5EF4-FFF2-40B4-BE49-F238E27FC236}">
                <a16:creationId xmlns:a16="http://schemas.microsoft.com/office/drawing/2014/main" id="{CB9BFD36-B569-A935-530E-D7F55745DFE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716088" y="4837113"/>
            <a:ext cx="9144000" cy="1655762"/>
          </a:xfrm>
        </p:spPr>
        <p:txBody>
          <a:bodyPr/>
          <a:lstStyle/>
          <a:p>
            <a:r>
              <a:rPr lang="en-GB" altLang="en-US"/>
              <a:t>MUHAMMAD AKTERUZZMAN</a:t>
            </a:r>
          </a:p>
          <a:p>
            <a:r>
              <a:rPr lang="en-GB" altLang="en-US"/>
              <a:t>2216724</a:t>
            </a:r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04DC472D-7006-91D6-FDE5-1F1973629FD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8FDA9F60-6F13-0C06-B7ED-C943749F1F8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573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E40FF265-E3A2-5CAC-391A-73F5E8E0FCD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363" name="Title 1">
            <a:extLst>
              <a:ext uri="{FF2B5EF4-FFF2-40B4-BE49-F238E27FC236}">
                <a16:creationId xmlns:a16="http://schemas.microsoft.com/office/drawing/2014/main" id="{A139F12D-9C1C-ABD1-050E-DFD320D36E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1713" y="169863"/>
            <a:ext cx="10179050" cy="1328737"/>
          </a:xfrm>
        </p:spPr>
        <p:txBody>
          <a:bodyPr anchor="b"/>
          <a:lstStyle/>
          <a:p>
            <a:pPr algn="ctr"/>
            <a:r>
              <a:rPr lang="en-US" altLang="en-US"/>
              <a:t>A-SMS,A-GW,A-GUI ,smart consol  setup</a:t>
            </a:r>
          </a:p>
        </p:txBody>
      </p:sp>
      <p:pic>
        <p:nvPicPr>
          <p:cNvPr id="15364" name="Content Placeholder 4">
            <a:extLst>
              <a:ext uri="{FF2B5EF4-FFF2-40B4-BE49-F238E27FC236}">
                <a16:creationId xmlns:a16="http://schemas.microsoft.com/office/drawing/2014/main" id="{C0C84145-90DB-C627-B6C7-CD52F6C50C5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0"/>
          <a:stretch>
            <a:fillRect/>
          </a:stretch>
        </p:blipFill>
        <p:spPr>
          <a:xfrm>
            <a:off x="198438" y="2409825"/>
            <a:ext cx="5803900" cy="3890963"/>
          </a:xfrm>
        </p:spPr>
      </p:pic>
      <p:pic>
        <p:nvPicPr>
          <p:cNvPr id="15365" name="Picture 8">
            <a:extLst>
              <a:ext uri="{FF2B5EF4-FFF2-40B4-BE49-F238E27FC236}">
                <a16:creationId xmlns:a16="http://schemas.microsoft.com/office/drawing/2014/main" id="{D249719D-723B-16C6-D39D-8CE3F0A39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4" r="1207"/>
          <a:stretch>
            <a:fillRect/>
          </a:stretch>
        </p:blipFill>
        <p:spPr bwMode="auto">
          <a:xfrm>
            <a:off x="6189663" y="2409825"/>
            <a:ext cx="5803900" cy="3890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BA76D8B8-4CCC-5788-2D34-2BE625EC6281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4" name="Video 3">
            <a:hlinkClick r:id="" action="ppaction://media"/>
            <a:extLst>
              <a:ext uri="{FF2B5EF4-FFF2-40B4-BE49-F238E27FC236}">
                <a16:creationId xmlns:a16="http://schemas.microsoft.com/office/drawing/2014/main" id="{6DCEFFAC-AF60-C0C6-33BC-A1AF55A7EF6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1755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 descr="&quot;&quot;">
            <a:extLst>
              <a:ext uri="{FF2B5EF4-FFF2-40B4-BE49-F238E27FC236}">
                <a16:creationId xmlns:a16="http://schemas.microsoft.com/office/drawing/2014/main" id="{D958CBA5-9F1E-0C0F-3589-20A8B0250F1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411" name="Title 1">
            <a:extLst>
              <a:ext uri="{FF2B5EF4-FFF2-40B4-BE49-F238E27FC236}">
                <a16:creationId xmlns:a16="http://schemas.microsoft.com/office/drawing/2014/main" id="{98390A18-E0D3-1DB1-3DE4-78DC39C038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01713" y="169863"/>
            <a:ext cx="10179050" cy="1328737"/>
          </a:xfrm>
        </p:spPr>
        <p:txBody>
          <a:bodyPr anchor="b"/>
          <a:lstStyle/>
          <a:p>
            <a:pPr algn="ctr"/>
            <a:r>
              <a:rPr lang="en-US" altLang="en-US" sz="5200"/>
              <a:t>A-GW </a:t>
            </a:r>
          </a:p>
        </p:txBody>
      </p:sp>
      <p:pic>
        <p:nvPicPr>
          <p:cNvPr id="17412" name="Content Placeholder 4">
            <a:extLst>
              <a:ext uri="{FF2B5EF4-FFF2-40B4-BE49-F238E27FC236}">
                <a16:creationId xmlns:a16="http://schemas.microsoft.com/office/drawing/2014/main" id="{B0F14E8A-DF15-8C6B-6FC3-DF0AC33E38B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7" r="-3" b="-3"/>
          <a:stretch>
            <a:fillRect/>
          </a:stretch>
        </p:blipFill>
        <p:spPr>
          <a:xfrm>
            <a:off x="198438" y="2409825"/>
            <a:ext cx="5803900" cy="3890963"/>
          </a:xfrm>
        </p:spPr>
      </p:pic>
      <p:pic>
        <p:nvPicPr>
          <p:cNvPr id="17413" name="Picture 7">
            <a:extLst>
              <a:ext uri="{FF2B5EF4-FFF2-40B4-BE49-F238E27FC236}">
                <a16:creationId xmlns:a16="http://schemas.microsoft.com/office/drawing/2014/main" id="{0355A5B9-CE8C-2EDB-252A-0A90E52430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26" r="4108"/>
          <a:stretch>
            <a:fillRect/>
          </a:stretch>
        </p:blipFill>
        <p:spPr bwMode="auto">
          <a:xfrm>
            <a:off x="6189663" y="2409825"/>
            <a:ext cx="5803900" cy="3890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0915E88D-98D8-DF61-15A2-7D5B56F8D110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5DB7FE03-EB4D-8883-6E82-791D3AE7633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675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 descr="&quot;&quot;">
            <a:extLst>
              <a:ext uri="{FF2B5EF4-FFF2-40B4-BE49-F238E27FC236}">
                <a16:creationId xmlns:a16="http://schemas.microsoft.com/office/drawing/2014/main" id="{738A6A46-592A-61C2-3669-4A9094CE2B6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8435" name="Title 1">
            <a:extLst>
              <a:ext uri="{FF2B5EF4-FFF2-40B4-BE49-F238E27FC236}">
                <a16:creationId xmlns:a16="http://schemas.microsoft.com/office/drawing/2014/main" id="{2E768DCC-35C2-589B-B241-6091AC546D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175" y="457200"/>
            <a:ext cx="10910888" cy="1368425"/>
          </a:xfrm>
        </p:spPr>
        <p:txBody>
          <a:bodyPr/>
          <a:lstStyle/>
          <a:p>
            <a:pPr algn="ctr"/>
            <a:r>
              <a:rPr lang="en-US" altLang="en-US" sz="6600"/>
              <a:t>A-GUI and Smartconsol access</a:t>
            </a:r>
          </a:p>
        </p:txBody>
      </p:sp>
      <p:sp>
        <p:nvSpPr>
          <p:cNvPr id="15" name="sketch line" descr="&quot;&quot;">
            <a:extLst>
              <a:ext uri="{FF2B5EF4-FFF2-40B4-BE49-F238E27FC236}">
                <a16:creationId xmlns:a16="http://schemas.microsoft.com/office/drawing/2014/main" id="{7A4A2C9F-BE2E-612C-1ED7-814B4184914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449763" y="1851025"/>
            <a:ext cx="3292475" cy="17463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8437" name="Content Placeholder 4">
            <a:extLst>
              <a:ext uri="{FF2B5EF4-FFF2-40B4-BE49-F238E27FC236}">
                <a16:creationId xmlns:a16="http://schemas.microsoft.com/office/drawing/2014/main" id="{36AC8457-B75B-59FF-93DB-AD2986798F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0675" y="2684463"/>
            <a:ext cx="5613400" cy="3522662"/>
          </a:xfrm>
        </p:spPr>
      </p:pic>
      <p:pic>
        <p:nvPicPr>
          <p:cNvPr id="18438" name="Picture 7">
            <a:extLst>
              <a:ext uri="{FF2B5EF4-FFF2-40B4-BE49-F238E27FC236}">
                <a16:creationId xmlns:a16="http://schemas.microsoft.com/office/drawing/2014/main" id="{538A5AC8-B96D-F63E-1D17-C97FE39CFE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750" y="2698750"/>
            <a:ext cx="5613400" cy="349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Video 11">
            <a:hlinkClick r:id="" action="ppaction://media"/>
            <a:extLst>
              <a:ext uri="{FF2B5EF4-FFF2-40B4-BE49-F238E27FC236}">
                <a16:creationId xmlns:a16="http://schemas.microsoft.com/office/drawing/2014/main" id="{EC661A96-0EB1-E2F8-CC08-868516D99B0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FFF8BB7A-F0DA-52F0-AB69-8144D62217C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052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 descr="&quot;&quot;">
            <a:extLst>
              <a:ext uri="{FF2B5EF4-FFF2-40B4-BE49-F238E27FC236}">
                <a16:creationId xmlns:a16="http://schemas.microsoft.com/office/drawing/2014/main" id="{C0D50526-6C8A-569F-4EF5-AC3494D2F6D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9459" name="Title 1">
            <a:extLst>
              <a:ext uri="{FF2B5EF4-FFF2-40B4-BE49-F238E27FC236}">
                <a16:creationId xmlns:a16="http://schemas.microsoft.com/office/drawing/2014/main" id="{E8DC48EC-3E26-356B-BC22-E0656E1732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175" y="457200"/>
            <a:ext cx="10910888" cy="1368425"/>
          </a:xfrm>
        </p:spPr>
        <p:txBody>
          <a:bodyPr/>
          <a:lstStyle/>
          <a:p>
            <a:pPr algn="ctr"/>
            <a:r>
              <a:rPr lang="en-US" altLang="en-US" sz="6600"/>
              <a:t>More screen shot </a:t>
            </a:r>
          </a:p>
        </p:txBody>
      </p:sp>
      <p:sp>
        <p:nvSpPr>
          <p:cNvPr id="13" name="sketch line" descr="&quot;&quot;">
            <a:extLst>
              <a:ext uri="{FF2B5EF4-FFF2-40B4-BE49-F238E27FC236}">
                <a16:creationId xmlns:a16="http://schemas.microsoft.com/office/drawing/2014/main" id="{1A296519-3647-042B-1ABF-FC765286732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449763" y="1851025"/>
            <a:ext cx="3292475" cy="17463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9461" name="Content Placeholder 3">
            <a:extLst>
              <a:ext uri="{FF2B5EF4-FFF2-40B4-BE49-F238E27FC236}">
                <a16:creationId xmlns:a16="http://schemas.microsoft.com/office/drawing/2014/main" id="{CB07D7D1-B16B-5534-1DA1-FC8368259789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0675" y="2698750"/>
            <a:ext cx="5613400" cy="3494088"/>
          </a:xfrm>
        </p:spPr>
      </p:pic>
      <p:pic>
        <p:nvPicPr>
          <p:cNvPr id="19462" name="Picture 5">
            <a:extLst>
              <a:ext uri="{FF2B5EF4-FFF2-40B4-BE49-F238E27FC236}">
                <a16:creationId xmlns:a16="http://schemas.microsoft.com/office/drawing/2014/main" id="{639ED4EA-F7DF-C47C-2E0A-773FAF2572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750" y="2698750"/>
            <a:ext cx="5613400" cy="349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CF682D54-3B32-C443-2B8F-3B21816B5F1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F394C4DF-7C77-EEC9-1FF8-98E043B8673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224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77065D6D-773E-3979-6338-D994EA60ED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483" name="Title 1">
            <a:extLst>
              <a:ext uri="{FF2B5EF4-FFF2-40B4-BE49-F238E27FC236}">
                <a16:creationId xmlns:a16="http://schemas.microsoft.com/office/drawing/2014/main" id="{B27C0FFA-27EC-8D3D-0FA6-17E9A8652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175" y="457200"/>
            <a:ext cx="10910888" cy="1368425"/>
          </a:xfrm>
        </p:spPr>
        <p:txBody>
          <a:bodyPr/>
          <a:lstStyle/>
          <a:p>
            <a:pPr algn="ctr"/>
            <a:r>
              <a:rPr lang="en-US" altLang="en-US" sz="6600"/>
              <a:t>More screenshot</a:t>
            </a:r>
          </a:p>
        </p:txBody>
      </p:sp>
      <p:sp>
        <p:nvSpPr>
          <p:cNvPr id="13" name="sketch line" descr="&quot;&quot;">
            <a:extLst>
              <a:ext uri="{FF2B5EF4-FFF2-40B4-BE49-F238E27FC236}">
                <a16:creationId xmlns:a16="http://schemas.microsoft.com/office/drawing/2014/main" id="{389CFCC0-252D-A1D3-730F-B008C5172AE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449763" y="1851025"/>
            <a:ext cx="3292475" cy="17463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0485" name="Picture 5">
            <a:extLst>
              <a:ext uri="{FF2B5EF4-FFF2-40B4-BE49-F238E27FC236}">
                <a16:creationId xmlns:a16="http://schemas.microsoft.com/office/drawing/2014/main" id="{A866DAED-6333-2C6B-E342-C924F17C5A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5" y="2690813"/>
            <a:ext cx="5613400" cy="3509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6" name="Content Placeholder 3">
            <a:extLst>
              <a:ext uri="{FF2B5EF4-FFF2-40B4-BE49-F238E27FC236}">
                <a16:creationId xmlns:a16="http://schemas.microsoft.com/office/drawing/2014/main" id="{3B4C6E69-7691-6EE2-66B0-7EA4A2FD13F9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54750" y="2705100"/>
            <a:ext cx="5613400" cy="3481388"/>
          </a:xfr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6AD4E7E8-78AB-5756-1EA6-F485E4E2B32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B04EFAD5-1956-EE7F-D741-2F726271A8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256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 descr="&quot;&quot;">
            <a:extLst>
              <a:ext uri="{FF2B5EF4-FFF2-40B4-BE49-F238E27FC236}">
                <a16:creationId xmlns:a16="http://schemas.microsoft.com/office/drawing/2014/main" id="{E7BD246B-5D37-7052-DDCD-815C7E9AF53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507" name="Title 1">
            <a:extLst>
              <a:ext uri="{FF2B5EF4-FFF2-40B4-BE49-F238E27FC236}">
                <a16:creationId xmlns:a16="http://schemas.microsoft.com/office/drawing/2014/main" id="{845BEA91-051B-71B9-3688-2CD40392AF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175" y="457200"/>
            <a:ext cx="10910888" cy="1368425"/>
          </a:xfrm>
        </p:spPr>
        <p:txBody>
          <a:bodyPr/>
          <a:lstStyle/>
          <a:p>
            <a:pPr algn="ctr"/>
            <a:r>
              <a:rPr lang="en-US" altLang="en-US" sz="6600"/>
              <a:t>Prove of licence </a:t>
            </a:r>
          </a:p>
        </p:txBody>
      </p:sp>
      <p:sp>
        <p:nvSpPr>
          <p:cNvPr id="13" name="sketch line" descr="&quot;&quot;">
            <a:extLst>
              <a:ext uri="{FF2B5EF4-FFF2-40B4-BE49-F238E27FC236}">
                <a16:creationId xmlns:a16="http://schemas.microsoft.com/office/drawing/2014/main" id="{B40E1280-A076-1BAC-9F11-63591F9A8FC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449763" y="1851025"/>
            <a:ext cx="3292475" cy="17463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1509" name="Content Placeholder 3">
            <a:extLst>
              <a:ext uri="{FF2B5EF4-FFF2-40B4-BE49-F238E27FC236}">
                <a16:creationId xmlns:a16="http://schemas.microsoft.com/office/drawing/2014/main" id="{A0E437C0-820C-34CC-0AB7-CF83DE480026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0675" y="2670175"/>
            <a:ext cx="5613400" cy="3551238"/>
          </a:xfrm>
        </p:spPr>
      </p:pic>
      <p:pic>
        <p:nvPicPr>
          <p:cNvPr id="21510" name="Picture 5">
            <a:extLst>
              <a:ext uri="{FF2B5EF4-FFF2-40B4-BE49-F238E27FC236}">
                <a16:creationId xmlns:a16="http://schemas.microsoft.com/office/drawing/2014/main" id="{3C48D946-1766-0DFD-BDCA-B29AC073B3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750" y="2684463"/>
            <a:ext cx="5613400" cy="352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07DCBF4B-968D-8232-062B-B0D1E7DCA0A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36E76479-0BE3-9CB0-9FEF-719AC47A409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7106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 descr="&quot;&quot;">
            <a:extLst>
              <a:ext uri="{FF2B5EF4-FFF2-40B4-BE49-F238E27FC236}">
                <a16:creationId xmlns:a16="http://schemas.microsoft.com/office/drawing/2014/main" id="{4E22D1D9-D7DC-D494-9778-956DF120F6F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2531" name="Title 1">
            <a:extLst>
              <a:ext uri="{FF2B5EF4-FFF2-40B4-BE49-F238E27FC236}">
                <a16:creationId xmlns:a16="http://schemas.microsoft.com/office/drawing/2014/main" id="{40DF0F80-A3C8-8C16-7B37-F0A6ADF989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175" y="457200"/>
            <a:ext cx="10910888" cy="1368425"/>
          </a:xfrm>
        </p:spPr>
        <p:txBody>
          <a:bodyPr/>
          <a:lstStyle/>
          <a:p>
            <a:pPr algn="ctr"/>
            <a:r>
              <a:rPr lang="en-US" altLang="en-US" sz="6600"/>
              <a:t>Prove of licenec</a:t>
            </a:r>
          </a:p>
        </p:txBody>
      </p:sp>
      <p:sp>
        <p:nvSpPr>
          <p:cNvPr id="13" name="sketch line" descr="&quot;&quot;">
            <a:extLst>
              <a:ext uri="{FF2B5EF4-FFF2-40B4-BE49-F238E27FC236}">
                <a16:creationId xmlns:a16="http://schemas.microsoft.com/office/drawing/2014/main" id="{877650A9-0B5E-2E14-31D4-1F7D2217575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449763" y="1851025"/>
            <a:ext cx="3292475" cy="17463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2533" name="Picture 5">
            <a:extLst>
              <a:ext uri="{FF2B5EF4-FFF2-40B4-BE49-F238E27FC236}">
                <a16:creationId xmlns:a16="http://schemas.microsoft.com/office/drawing/2014/main" id="{98857448-C430-D886-0828-E48A1E7AE0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5" y="2684463"/>
            <a:ext cx="5613400" cy="352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4" name="Content Placeholder 3">
            <a:extLst>
              <a:ext uri="{FF2B5EF4-FFF2-40B4-BE49-F238E27FC236}">
                <a16:creationId xmlns:a16="http://schemas.microsoft.com/office/drawing/2014/main" id="{69C32FA7-8765-FA28-6A02-1091AB84DF66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54750" y="2698750"/>
            <a:ext cx="5613400" cy="3494088"/>
          </a:xfr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458BD2BF-B26F-731E-52A9-E757203B6FF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E94C2741-D5C9-B30D-E76B-2F7A8DF1A0F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661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A7B03CEE-3665-EA7E-7DCE-6B6102AB79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Prove of licence </a:t>
            </a:r>
          </a:p>
        </p:txBody>
      </p:sp>
      <p:pic>
        <p:nvPicPr>
          <p:cNvPr id="23555" name="Content Placeholder 3">
            <a:extLst>
              <a:ext uri="{FF2B5EF4-FFF2-40B4-BE49-F238E27FC236}">
                <a16:creationId xmlns:a16="http://schemas.microsoft.com/office/drawing/2014/main" id="{E30D7097-0723-DD5F-E93B-93B5476F5FDD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96900" y="1973263"/>
            <a:ext cx="9297988" cy="4264025"/>
          </a:xfrm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6D4E5A2C-B695-4FA3-73DE-664F48E77AC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4F5B2D06-A86F-D5E0-53A3-AA6AD3E82A5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55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 descr="&quot;&quot;">
            <a:extLst>
              <a:ext uri="{FF2B5EF4-FFF2-40B4-BE49-F238E27FC236}">
                <a16:creationId xmlns:a16="http://schemas.microsoft.com/office/drawing/2014/main" id="{2713ED85-89C3-8EC1-769F-861197032F0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4579" name="Title 1">
            <a:extLst>
              <a:ext uri="{FF2B5EF4-FFF2-40B4-BE49-F238E27FC236}">
                <a16:creationId xmlns:a16="http://schemas.microsoft.com/office/drawing/2014/main" id="{352682D3-7F61-783C-7CD0-B65A4745B7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175" y="457200"/>
            <a:ext cx="10910888" cy="1368425"/>
          </a:xfrm>
        </p:spPr>
        <p:txBody>
          <a:bodyPr/>
          <a:lstStyle/>
          <a:p>
            <a:pPr algn="ctr"/>
            <a:r>
              <a:rPr lang="en-US" altLang="en-US" sz="6600"/>
              <a:t>Licence policy setup</a:t>
            </a:r>
          </a:p>
        </p:txBody>
      </p:sp>
      <p:sp>
        <p:nvSpPr>
          <p:cNvPr id="13" name="sketch line" descr="&quot;&quot;">
            <a:extLst>
              <a:ext uri="{FF2B5EF4-FFF2-40B4-BE49-F238E27FC236}">
                <a16:creationId xmlns:a16="http://schemas.microsoft.com/office/drawing/2014/main" id="{FD1A6C70-C6E5-6F41-B2D7-1798EB4A197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449763" y="1851025"/>
            <a:ext cx="3292475" cy="17463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4581" name="Picture 5">
            <a:extLst>
              <a:ext uri="{FF2B5EF4-FFF2-40B4-BE49-F238E27FC236}">
                <a16:creationId xmlns:a16="http://schemas.microsoft.com/office/drawing/2014/main" id="{E531A5EF-789C-BABE-0D01-F4A4680177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5" y="2684463"/>
            <a:ext cx="5613400" cy="352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582" name="Content Placeholder 3">
            <a:extLst>
              <a:ext uri="{FF2B5EF4-FFF2-40B4-BE49-F238E27FC236}">
                <a16:creationId xmlns:a16="http://schemas.microsoft.com/office/drawing/2014/main" id="{49738C50-C140-DE51-0EA5-AFD1D15530AB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54750" y="2684463"/>
            <a:ext cx="5613400" cy="3522662"/>
          </a:xfr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6D07368B-4C49-E6A2-FBEC-A2BE675A6078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48E1C612-B2C7-30A5-BE46-F6C4D757D3C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212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 descr="&quot;&quot;">
            <a:extLst>
              <a:ext uri="{FF2B5EF4-FFF2-40B4-BE49-F238E27FC236}">
                <a16:creationId xmlns:a16="http://schemas.microsoft.com/office/drawing/2014/main" id="{FA6E22D8-7454-2A27-1044-1766D075725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5603" name="Title 1">
            <a:extLst>
              <a:ext uri="{FF2B5EF4-FFF2-40B4-BE49-F238E27FC236}">
                <a16:creationId xmlns:a16="http://schemas.microsoft.com/office/drawing/2014/main" id="{BAE33EC7-9CA6-241A-25D7-FC6E02F02DD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175" y="457200"/>
            <a:ext cx="10910888" cy="1368425"/>
          </a:xfrm>
        </p:spPr>
        <p:txBody>
          <a:bodyPr/>
          <a:lstStyle/>
          <a:p>
            <a:pPr algn="ctr"/>
            <a:r>
              <a:rPr lang="en-US" altLang="en-US" sz="6600"/>
              <a:t>Licence policy setup</a:t>
            </a:r>
          </a:p>
        </p:txBody>
      </p:sp>
      <p:sp>
        <p:nvSpPr>
          <p:cNvPr id="13" name="sketch line" descr="&quot;&quot;">
            <a:extLst>
              <a:ext uri="{FF2B5EF4-FFF2-40B4-BE49-F238E27FC236}">
                <a16:creationId xmlns:a16="http://schemas.microsoft.com/office/drawing/2014/main" id="{4E6E81B5-B47F-2E53-BD58-03E2FDA904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449763" y="1851025"/>
            <a:ext cx="3292475" cy="17463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5605" name="Picture 5">
            <a:extLst>
              <a:ext uri="{FF2B5EF4-FFF2-40B4-BE49-F238E27FC236}">
                <a16:creationId xmlns:a16="http://schemas.microsoft.com/office/drawing/2014/main" id="{29B2C570-60FF-E4A6-4FB2-B2E59A81FF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75" y="2684463"/>
            <a:ext cx="5613400" cy="3522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6" name="Content Placeholder 3">
            <a:extLst>
              <a:ext uri="{FF2B5EF4-FFF2-40B4-BE49-F238E27FC236}">
                <a16:creationId xmlns:a16="http://schemas.microsoft.com/office/drawing/2014/main" id="{FA465115-D7BD-40B9-B2EB-9586298D8BF7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54750" y="2711450"/>
            <a:ext cx="5613400" cy="3467100"/>
          </a:xfr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38AB6AFA-A877-E3A9-8253-22C060D8134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096C3CBB-3EEA-AD98-033E-57C20618FB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412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01211C7A-825F-998D-2AB5-720CDE961CB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Licence policy </a:t>
            </a:r>
          </a:p>
        </p:txBody>
      </p:sp>
      <p:pic>
        <p:nvPicPr>
          <p:cNvPr id="26627" name="Content Placeholder 3">
            <a:extLst>
              <a:ext uri="{FF2B5EF4-FFF2-40B4-BE49-F238E27FC236}">
                <a16:creationId xmlns:a16="http://schemas.microsoft.com/office/drawing/2014/main" id="{1D0C242C-FFD6-7B7C-E781-5B4906671F4E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7975" y="1828800"/>
            <a:ext cx="10587038" cy="4851400"/>
          </a:xfrm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6F403A74-23D6-923F-8DA0-97CEE3C2B6C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A2EC4312-B5C3-0B51-4B82-77F613E1A4A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79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 descr="&quot;&quot;">
            <a:extLst>
              <a:ext uri="{FF2B5EF4-FFF2-40B4-BE49-F238E27FC236}">
                <a16:creationId xmlns:a16="http://schemas.microsoft.com/office/drawing/2014/main" id="{798C292C-F2C9-97D3-8A1A-7F60B0CC05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7651" name="Title 1">
            <a:extLst>
              <a:ext uri="{FF2B5EF4-FFF2-40B4-BE49-F238E27FC236}">
                <a16:creationId xmlns:a16="http://schemas.microsoft.com/office/drawing/2014/main" id="{5285E5BD-6ADD-2E37-8F44-586B5CCBC6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860550"/>
          </a:xfrm>
        </p:spPr>
        <p:txBody>
          <a:bodyPr/>
          <a:lstStyle/>
          <a:p>
            <a:r>
              <a:rPr lang="en-US" altLang="en-US" sz="5200"/>
              <a:t>Additional security </a:t>
            </a:r>
          </a:p>
        </p:txBody>
      </p:sp>
      <p:pic>
        <p:nvPicPr>
          <p:cNvPr id="27652" name="Content Placeholder 3">
            <a:extLst>
              <a:ext uri="{FF2B5EF4-FFF2-40B4-BE49-F238E27FC236}">
                <a16:creationId xmlns:a16="http://schemas.microsoft.com/office/drawing/2014/main" id="{6AC3996A-AA03-ECBA-15ED-45EC7E084AA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0975" y="2535238"/>
            <a:ext cx="5829300" cy="3598862"/>
          </a:xfrm>
        </p:spPr>
      </p:pic>
      <p:pic>
        <p:nvPicPr>
          <p:cNvPr id="27653" name="Picture 5">
            <a:extLst>
              <a:ext uri="{FF2B5EF4-FFF2-40B4-BE49-F238E27FC236}">
                <a16:creationId xmlns:a16="http://schemas.microsoft.com/office/drawing/2014/main" id="{1B2C0795-CCE1-1A73-9C6D-37C7451295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725" y="2549525"/>
            <a:ext cx="5829300" cy="3570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4E0B1380-217C-E7B1-E19A-E8C390251DBC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375B721B-F46E-DF04-0EE3-01ADB4AC8A8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2146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6BA0DE2E-9BE0-82A7-A30A-950640677A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Additional security features </a:t>
            </a:r>
          </a:p>
        </p:txBody>
      </p:sp>
      <p:pic>
        <p:nvPicPr>
          <p:cNvPr id="28675" name="Content Placeholder 3">
            <a:extLst>
              <a:ext uri="{FF2B5EF4-FFF2-40B4-BE49-F238E27FC236}">
                <a16:creationId xmlns:a16="http://schemas.microsoft.com/office/drawing/2014/main" id="{2CB4E10B-88DB-F08E-4E1E-E165FA04503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74875" y="1552575"/>
            <a:ext cx="7405688" cy="4624388"/>
          </a:xfrm>
        </p:spPr>
      </p:pic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B4C6050C-8C97-33C7-DD0D-392B8BCA4C15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2FE1D2E1-59DA-C7E1-CBC9-8B2B9270B51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730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 descr="&quot;&quot;">
            <a:extLst>
              <a:ext uri="{FF2B5EF4-FFF2-40B4-BE49-F238E27FC236}">
                <a16:creationId xmlns:a16="http://schemas.microsoft.com/office/drawing/2014/main" id="{C81DF984-74C6-1CF2-9FDA-C112E2E703A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9699" name="Title 1">
            <a:extLst>
              <a:ext uri="{FF2B5EF4-FFF2-40B4-BE49-F238E27FC236}">
                <a16:creationId xmlns:a16="http://schemas.microsoft.com/office/drawing/2014/main" id="{A1DEF183-BF9C-F434-8AE0-CB8BB9BF1B3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38175" y="457200"/>
            <a:ext cx="10910888" cy="1368425"/>
          </a:xfrm>
        </p:spPr>
        <p:txBody>
          <a:bodyPr/>
          <a:lstStyle/>
          <a:p>
            <a:pPr algn="ctr"/>
            <a:r>
              <a:rPr lang="en-US" altLang="en-US" sz="6600"/>
              <a:t>Additional security </a:t>
            </a:r>
          </a:p>
        </p:txBody>
      </p:sp>
      <p:sp>
        <p:nvSpPr>
          <p:cNvPr id="13" name="sketch line" descr="&quot;&quot;">
            <a:extLst>
              <a:ext uri="{FF2B5EF4-FFF2-40B4-BE49-F238E27FC236}">
                <a16:creationId xmlns:a16="http://schemas.microsoft.com/office/drawing/2014/main" id="{13A91D76-D0F2-927D-F706-D88A86F6E1F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4449763" y="1851025"/>
            <a:ext cx="3292475" cy="17463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29701" name="Content Placeholder 3">
            <a:extLst>
              <a:ext uri="{FF2B5EF4-FFF2-40B4-BE49-F238E27FC236}">
                <a16:creationId xmlns:a16="http://schemas.microsoft.com/office/drawing/2014/main" id="{638AAAF0-44B3-527F-813F-A54E4B7D521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0675" y="2698750"/>
            <a:ext cx="5613400" cy="3494088"/>
          </a:xfrm>
        </p:spPr>
      </p:pic>
      <p:pic>
        <p:nvPicPr>
          <p:cNvPr id="29702" name="Picture 5">
            <a:extLst>
              <a:ext uri="{FF2B5EF4-FFF2-40B4-BE49-F238E27FC236}">
                <a16:creationId xmlns:a16="http://schemas.microsoft.com/office/drawing/2014/main" id="{69225D29-5F8A-7259-398F-9159A3DF6B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750" y="2698750"/>
            <a:ext cx="5613400" cy="349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2DA3952A-1787-67B7-72E3-9EB6847E233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C001AFA3-F69A-62F8-94D2-D697E4E7D78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718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 descr="&quot;&quot;">
            <a:extLst>
              <a:ext uri="{FF2B5EF4-FFF2-40B4-BE49-F238E27FC236}">
                <a16:creationId xmlns:a16="http://schemas.microsoft.com/office/drawing/2014/main" id="{FE9FD1C8-A492-CFC8-24F8-66D414AF80C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0723" name="Title 1">
            <a:extLst>
              <a:ext uri="{FF2B5EF4-FFF2-40B4-BE49-F238E27FC236}">
                <a16:creationId xmlns:a16="http://schemas.microsoft.com/office/drawing/2014/main" id="{7972CE82-F12C-275B-28B3-0E8A871D8E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860550"/>
          </a:xfrm>
        </p:spPr>
        <p:txBody>
          <a:bodyPr/>
          <a:lstStyle/>
          <a:p>
            <a:r>
              <a:rPr lang="en-US" altLang="en-US" sz="5200"/>
              <a:t>Additional security</a:t>
            </a:r>
          </a:p>
        </p:txBody>
      </p:sp>
      <p:pic>
        <p:nvPicPr>
          <p:cNvPr id="30724" name="Content Placeholder 3">
            <a:extLst>
              <a:ext uri="{FF2B5EF4-FFF2-40B4-BE49-F238E27FC236}">
                <a16:creationId xmlns:a16="http://schemas.microsoft.com/office/drawing/2014/main" id="{711B1F9F-FAB4-BA76-F94C-819E357B90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80975" y="2513013"/>
            <a:ext cx="5829300" cy="3643312"/>
          </a:xfrm>
        </p:spPr>
      </p:pic>
      <p:pic>
        <p:nvPicPr>
          <p:cNvPr id="30725" name="Picture 5">
            <a:extLst>
              <a:ext uri="{FF2B5EF4-FFF2-40B4-BE49-F238E27FC236}">
                <a16:creationId xmlns:a16="http://schemas.microsoft.com/office/drawing/2014/main" id="{1B1A4007-B92F-CAA0-A1C5-32213F916F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1725" y="2513013"/>
            <a:ext cx="5829300" cy="3643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408D6D4A-807F-EC36-8809-2B8340F71358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4C182EF3-9211-C937-A58D-A5FFE2DD09F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36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descr="&quot;&quot;">
            <a:extLst>
              <a:ext uri="{FF2B5EF4-FFF2-40B4-BE49-F238E27FC236}">
                <a16:creationId xmlns:a16="http://schemas.microsoft.com/office/drawing/2014/main" id="{D9A62782-0B78-2AA8-C3B2-43271BBC1CD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1588" y="0"/>
            <a:ext cx="12188825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31747" name="Content Placeholder 3">
            <a:extLst>
              <a:ext uri="{FF2B5EF4-FFF2-40B4-BE49-F238E27FC236}">
                <a16:creationId xmlns:a16="http://schemas.microsoft.com/office/drawing/2014/main" id="{67D6A988-25CD-96D6-4DAB-78BE60B1456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33" b="5322"/>
          <a:stretch>
            <a:fillRect/>
          </a:stretch>
        </p:blipFill>
        <p:spPr>
          <a:xfrm>
            <a:off x="0" y="1588"/>
            <a:ext cx="12192000" cy="6856412"/>
          </a:xfrm>
        </p:spPr>
      </p:pic>
      <p:pic>
        <p:nvPicPr>
          <p:cNvPr id="10" name="Video 9">
            <a:hlinkClick r:id="" action="ppaction://media"/>
            <a:extLst>
              <a:ext uri="{FF2B5EF4-FFF2-40B4-BE49-F238E27FC236}">
                <a16:creationId xmlns:a16="http://schemas.microsoft.com/office/drawing/2014/main" id="{D48478B6-BC01-2F60-EFBB-FDB1220A4F2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BEFB72AB-44A2-41CC-AB77-262B70933C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p:transition spd="slow" advTm="1375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Content Placeholder 2">
            <a:extLst>
              <a:ext uri="{FF2B5EF4-FFF2-40B4-BE49-F238E27FC236}">
                <a16:creationId xmlns:a16="http://schemas.microsoft.com/office/drawing/2014/main" id="{4938F4D6-20FF-7EBC-5CA6-088088A6A1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                                                                  END </a:t>
            </a:r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40AD7669-B131-443E-3152-4850BC11A25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pic>
        <p:nvPicPr>
          <p:cNvPr id="3" name="Video 2">
            <a:hlinkClick r:id="" action="ppaction://media"/>
            <a:extLst>
              <a:ext uri="{FF2B5EF4-FFF2-40B4-BE49-F238E27FC236}">
                <a16:creationId xmlns:a16="http://schemas.microsoft.com/office/drawing/2014/main" id="{23F463B8-0C4A-31E4-6E19-EA3B8694667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9937C7E-52FA-0861-27E8-1859396250AC}"/>
              </a:ext>
            </a:extLst>
          </p:cNvPr>
          <p:cNvSpPr txBox="1"/>
          <p:nvPr/>
        </p:nvSpPr>
        <p:spPr>
          <a:xfrm>
            <a:off x="3003082" y="3339966"/>
            <a:ext cx="2973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                                                          </a:t>
            </a:r>
          </a:p>
        </p:txBody>
      </p:sp>
    </p:spTree>
  </p:cSld>
  <p:clrMapOvr>
    <a:masterClrMapping/>
  </p:clrMapOvr>
  <p:transition spd="slow" advTm="8042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E6DCA-76A6-98EF-0612-B614EC60F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https://youtu.be/hixVWFmI8v0</a:t>
            </a:r>
          </a:p>
        </p:txBody>
      </p:sp>
    </p:spTree>
    <p:extLst>
      <p:ext uri="{BB962C8B-B14F-4D97-AF65-F5344CB8AC3E}">
        <p14:creationId xmlns:p14="http://schemas.microsoft.com/office/powerpoint/2010/main" val="26659364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1" ma:contentTypeDescription="Create a new document." ma:contentTypeScope="" ma:versionID="2a2be620da7c9b8d1a4dc35bb2178fd8">
  <xsd:schema xmlns:xsd="http://www.w3.org/2001/XMLSchema" xmlns:xs="http://www.w3.org/2001/XMLSchema" xmlns:p="http://schemas.microsoft.com/office/2006/metadata/properties" xmlns:ns3="da3f2772-8f1e-4acb-bd98-3a0ee892f48a" targetNamespace="http://schemas.microsoft.com/office/2006/metadata/properties" ma:root="true" ma:fieldsID="6534fc434e01732e3932f55cc2075bff" ns3:_="">
    <xsd:import namespace="da3f2772-8f1e-4acb-bd98-3a0ee892f48a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DateTaken" minOccurs="0"/>
                <xsd:element ref="ns3:_activity" minOccurs="0"/>
                <xsd:element ref="ns3:MediaServiceBillingMetadata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BillingMetadata" ma:index="14" nillable="true" ma:displayName="MediaServiceBillingMetadata" ma:hidden="true" ma:internalName="MediaServiceBillingMetadata" ma:readOnly="true">
      <xsd:simpleType>
        <xsd:restriction base="dms:Note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9A2180E-C772-4916-B1DC-B862A0348824}">
  <ds:schemaRefs>
    <ds:schemaRef ds:uri="http://www.w3.org/XML/1998/namespace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purl.org/dc/dcmitype/"/>
    <ds:schemaRef ds:uri="http://purl.org/dc/elements/1.1/"/>
    <ds:schemaRef ds:uri="da3f2772-8f1e-4acb-bd98-3a0ee892f48a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6E6E855C-64EC-4377-BBB5-75E99CD0FB9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2136A6-B968-4495-B6B2-BA2246B637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</Words>
  <Application>Microsoft Office PowerPoint</Application>
  <PresentationFormat>Widescreen</PresentationFormat>
  <Paragraphs>22</Paragraphs>
  <Slides>19</Slides>
  <Notes>1</Notes>
  <HiddenSlides>0</HiddenSlides>
  <MMClips>18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ENTERPRISE LAB SITTING DEMO</vt:lpstr>
      <vt:lpstr>A-SMS,A-GW,A-GUI ,smart consol  setup</vt:lpstr>
      <vt:lpstr>A-GW </vt:lpstr>
      <vt:lpstr>A-GUI and Smartconsol access</vt:lpstr>
      <vt:lpstr>More screen shot </vt:lpstr>
      <vt:lpstr>More screenshot</vt:lpstr>
      <vt:lpstr>Prove of licence </vt:lpstr>
      <vt:lpstr>Prove of licenec</vt:lpstr>
      <vt:lpstr>Prove of licence </vt:lpstr>
      <vt:lpstr>Licence policy setup</vt:lpstr>
      <vt:lpstr>Licence policy setup</vt:lpstr>
      <vt:lpstr>Licence policy </vt:lpstr>
      <vt:lpstr>Additional security </vt:lpstr>
      <vt:lpstr>Additional security features </vt:lpstr>
      <vt:lpstr>Additional security </vt:lpstr>
      <vt:lpstr>Additional security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Akteruzzman (2216724)</dc:creator>
  <cp:lastModifiedBy>Muhammad Akteruzzman (2216724)</cp:lastModifiedBy>
  <cp:revision>5</cp:revision>
  <dcterms:created xsi:type="dcterms:W3CDTF">2026-08-11T10:39:46Z</dcterms:created>
  <dcterms:modified xsi:type="dcterms:W3CDTF">2026-08-12T10:38:30Z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  <property fmtid="{D5CDD505-2E9C-101B-9397-08002B2CF9AE}" pid="3" name="_activity">
    <vt:lpwstr/>
  </property>
</Properties>
</file>