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1.xml" ContentType="application/xml"/>
  <Override PartName="/customXml/itemProps1.xml" ContentType="application/vnd.openxmlformats-officedocument.customXmlProperties+xml"/>
  <Override PartName="/customXml/item2.xml" ContentType="application/xml"/>
  <Override PartName="/customXml/_rels/item1.xml.rels" ContentType="application/vnd.openxmlformats-package.relationships+xml"/>
  <Override PartName="/customXml/_rels/item2.xml.rels" ContentType="application/vnd.openxmlformats-package.relationships+xml"/>
  <Override PartName="/customXml/_rels/item3.xml.rels" ContentType="application/vnd.openxmlformats-package.relationships+xml"/>
  <Override PartName="/customXml/itemProps2.xml" ContentType="application/vnd.openxmlformats-officedocument.customXmlProperties+xml"/>
  <Override PartName="/customXml/item3.xml" ContentType="application/xml"/>
  <Override PartName="/customXml/itemProps3.xml" ContentType="application/vnd.openxmlformats-officedocument.customXml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slideMasters/_rels/slideMaster5.xml.rels" ContentType="application/vnd.openxmlformats-package.relationships+xml"/>
  <Override PartName="/ppt/slideMasters/_rels/slideMaster6.xml.rels" ContentType="application/vnd.openxmlformats-package.relationships+xml"/>
  <Override PartName="/ppt/slideMasters/_rels/slideMaster7.xml.rels" ContentType="application/vnd.openxmlformats-package.relationships+xml"/>
  <Override PartName="/ppt/slideMasters/_rels/slideMaster8.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notesSlides/notesSlide21.xml" ContentType="application/vnd.openxmlformats-officedocument.presentationml.notesSlide+xml"/>
  <Override PartName="/ppt/notesSlides/notesSlide29.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5.xml" ContentType="application/vnd.openxmlformats-officedocument.presentationml.notesSlide+xml"/>
  <Override PartName="/ppt/notesSlides/notesSlide30.xml" ContentType="application/vnd.openxmlformats-officedocument.presentationml.notesSlide+xml"/>
  <Override PartName="/ppt/notesSlides/notesSlide26.xml" ContentType="application/vnd.openxmlformats-officedocument.presentationml.notesSlide+xml"/>
  <Override PartName="/ppt/notesSlides/notesSlide28.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_rels/notesSlide29.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30.xml.rels" ContentType="application/vnd.openxmlformats-package.relationships+xml"/>
  <Override PartName="/ppt/notesSlides/_rels/notesSlide25.xml.rels" ContentType="application/vnd.openxmlformats-package.relationships+xml"/>
  <Override PartName="/ppt/notesSlides/_rels/notesSlide26.xml.rels" ContentType="application/vnd.openxmlformats-package.relationships+xml"/>
  <Override PartName="/ppt/notesSlides/_rels/notesSlide28.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3.xml.rels" ContentType="application/vnd.openxmlformats-package.relationships+xml"/>
  <Override PartName="/ppt/media/image28.png" ContentType="image/png"/>
  <Override PartName="/ppt/media/image1.jpeg" ContentType="image/jpeg"/>
  <Override PartName="/ppt/media/image2.jpeg" ContentType="image/jpeg"/>
  <Override PartName="/ppt/media/image3.jpeg" ContentType="image/jpeg"/>
  <Override PartName="/ppt/media/image4.jpeg" ContentType="image/jpeg"/>
  <Override PartName="/ppt/media/image11.png" ContentType="image/png"/>
  <Override PartName="/ppt/media/image5.jpeg" ContentType="image/jpeg"/>
  <Override PartName="/ppt/media/image6.jpeg" ContentType="image/jpeg"/>
  <Override PartName="/ppt/media/image21.png" ContentType="image/png"/>
  <Override PartName="/ppt/media/image7.jpeg" ContentType="image/jpeg"/>
  <Override PartName="/ppt/media/image8.jpeg" ContentType="image/jpeg"/>
  <Override PartName="/ppt/media/image9.png" ContentType="image/png"/>
  <Override PartName="/ppt/media/image10.png" ContentType="image/png"/>
  <Override PartName="/ppt/media/image29.jpeg" ContentType="image/jpeg"/>
  <Override PartName="/ppt/media/image12.png" ContentType="image/png"/>
  <Override PartName="/ppt/media/image18.jpeg" ContentType="image/jpeg"/>
  <Override PartName="/ppt/media/image13.png" ContentType="image/png"/>
  <Override PartName="/ppt/media/image14.png" ContentType="image/png"/>
  <Override PartName="/ppt/media/image15.png" ContentType="image/png"/>
  <Override PartName="/ppt/media/image16.png" ContentType="image/png"/>
  <Override PartName="/ppt/media/image17.png" ContentType="image/png"/>
  <Override PartName="/ppt/media/image24.jpeg" ContentType="image/jpeg"/>
  <Override PartName="/ppt/media/image19.png" ContentType="image/png"/>
  <Override PartName="/ppt/media/image20.png" ContentType="image/png"/>
  <Override PartName="/ppt/media/image22.png" ContentType="image/png"/>
  <Override PartName="/ppt/media/image23.png" ContentType="image/png"/>
  <Override PartName="/ppt/media/image25.jpeg" ContentType="image/jpeg"/>
  <Override PartName="/ppt/media/image26.jpeg" ContentType="image/jpeg"/>
  <Override PartName="/ppt/media/image27.jpeg" ContentType="image/jpeg"/>
  <Override PartName="/ppt/media/image30.jpeg" ContentType="image/jpeg"/>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37.xml" ContentType="application/vnd.openxmlformats-officedocument.presentationml.slideLayout+xml"/>
  <Override PartName="/ppt/slideLayouts/slideLayout8.xml" ContentType="application/vnd.openxmlformats-officedocument.presentationml.slideLayout+xml"/>
  <Override PartName="/ppt/slideLayouts/slideLayout38.xml" ContentType="application/vnd.openxmlformats-officedocument.presentationml.slideLayout+xml"/>
  <Override PartName="/ppt/slideLayouts/slideLayout9.xml" ContentType="application/vnd.openxmlformats-officedocument.presentationml.slideLayout+xml"/>
  <Override PartName="/ppt/slideLayouts/slideLayout3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_rels/slideLayout31.xml.rels" ContentType="application/vnd.openxmlformats-package.relationships+xml"/>
  <Override PartName="/ppt/slideLayouts/_rels/slideLayout53.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54.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55.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56.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57.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58.xml.rels" ContentType="application/vnd.openxmlformats-package.relationships+xml"/>
  <Override PartName="/ppt/slideLayouts/_rels/slideLayout37.xml.rels" ContentType="application/vnd.openxmlformats-package.relationships+xml"/>
  <Override PartName="/ppt/slideLayouts/_rels/slideLayout7.xml.rels" ContentType="application/vnd.openxmlformats-package.relationships+xml"/>
  <Override PartName="/ppt/slideLayouts/_rels/slideLayout59.xml.rels" ContentType="application/vnd.openxmlformats-package.relationships+xml"/>
  <Override PartName="/ppt/slideLayouts/_rels/slideLayout38.xml.rels" ContentType="application/vnd.openxmlformats-package.relationships+xml"/>
  <Override PartName="/ppt/slideLayouts/_rels/slideLayout8.xml.rels" ContentType="application/vnd.openxmlformats-package.relationships+xml"/>
  <Override PartName="/ppt/slideLayouts/_rels/slideLayout39.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slideLayouts/_rels/slideLayout42.xml.rels" ContentType="application/vnd.openxmlformats-package.relationships+xml"/>
  <Override PartName="/ppt/slideLayouts/_rels/slideLayout43.xml.rels" ContentType="application/vnd.openxmlformats-package.relationships+xml"/>
  <Override PartName="/ppt/slideLayouts/_rels/slideLayout44.xml.rels" ContentType="application/vnd.openxmlformats-package.relationships+xml"/>
  <Override PartName="/ppt/slideLayouts/_rels/slideLayout45.xml.rels" ContentType="application/vnd.openxmlformats-package.relationships+xml"/>
  <Override PartName="/ppt/slideLayouts/_rels/slideLayout46.xml.rels" ContentType="application/vnd.openxmlformats-package.relationships+xml"/>
  <Override PartName="/ppt/slideLayouts/_rels/slideLayout47.xml.rels" ContentType="application/vnd.openxmlformats-package.relationships+xml"/>
  <Override PartName="/ppt/slideLayouts/_rels/slideLayout48.xml.rels" ContentType="application/vnd.openxmlformats-package.relationships+xml"/>
  <Override PartName="/ppt/slideLayouts/_rels/slideLayout49.xml.rels" ContentType="application/vnd.openxmlformats-package.relationships+xml"/>
  <Override PartName="/ppt/slideLayouts/_rels/slideLayout50.xml.rels" ContentType="application/vnd.openxmlformats-package.relationships+xml"/>
  <Override PartName="/ppt/slideLayouts/_rels/slideLayout51.xml.rels" ContentType="application/vnd.openxmlformats-package.relationships+xml"/>
  <Override PartName="/ppt/slideLayouts/_rels/slideLayout52.xml.rels" ContentType="application/vnd.openxmlformats-package.relationships+xml"/>
  <Override PartName="/ppt/slideLayouts/_rels/slideLayout60.xml.rels" ContentType="application/vnd.openxmlformats-package.relationships+xml"/>
  <Override PartName="/ppt/slideLayouts/_rels/slideLayout61.xml.rels" ContentType="application/vnd.openxmlformats-package.relationships+xml"/>
  <Override PartName="/ppt/slideLayouts/_rels/slideLayout62.xml.rels" ContentType="application/vnd.openxmlformats-package.relationships+xml"/>
  <Override PartName="/ppt/slideLayouts/_rels/slideLayout63.xml.rels" ContentType="application/vnd.openxmlformats-package.relationships+xml"/>
  <Override PartName="/ppt/slideLayouts/_rels/slideLayout64.xml.rels" ContentType="application/vnd.openxmlformats-package.relationships+xml"/>
  <Override PartName="/ppt/slideLayouts/_rels/slideLayout65.xml.rels" ContentType="application/vnd.openxmlformats-package.relationships+xml"/>
  <Override PartName="/ppt/slideLayouts/_rels/slideLayout66.xml.rels" ContentType="application/vnd.openxmlformats-package.relationships+xml"/>
  <Override PartName="/ppt/slideLayouts/_rels/slideLayout67.xml.rels" ContentType="application/vnd.openxmlformats-package.relationships+xml"/>
  <Override PartName="/ppt/slideLayouts/_rels/slideLayout68.xml.rels" ContentType="application/vnd.openxmlformats-package.relationships+xml"/>
  <Override PartName="/ppt/slideLayouts/_rels/slideLayout69.xml.rels" ContentType="application/vnd.openxmlformats-package.relationships+xml"/>
  <Override PartName="/ppt/slideLayouts/_rels/slideLayout70.xml.rels" ContentType="application/vnd.openxmlformats-package.relationships+xml"/>
  <Override PartName="/ppt/slideLayouts/_rels/slideLayout71.xml.rels" ContentType="application/vnd.openxmlformats-package.relationships+xml"/>
  <Override PartName="/ppt/slideLayouts/_rels/slideLayout72.xml.rels" ContentType="application/vnd.openxmlformats-package.relationships+xml"/>
  <Override PartName="/ppt/slideLayouts/_rels/slideLayout73.xml.rels" ContentType="application/vnd.openxmlformats-package.relationships+xml"/>
  <Override PartName="/ppt/slideLayouts/_rels/slideLayout74.xml.rels" ContentType="application/vnd.openxmlformats-package.relationships+xml"/>
  <Override PartName="/ppt/slideLayouts/_rels/slideLayout75.xml.rels" ContentType="application/vnd.openxmlformats-package.relationships+xml"/>
  <Override PartName="/ppt/slideLayouts/_rels/slideLayout76.xml.rels" ContentType="application/vnd.openxmlformats-package.relationships+xml"/>
  <Override PartName="/ppt/slideLayouts/_rels/slideLayout77.xml.rels" ContentType="application/vnd.openxmlformats-package.relationships+xml"/>
  <Override PartName="/ppt/slideLayouts/_rels/slideLayout78.xml.rels" ContentType="application/vnd.openxmlformats-package.relationships+xml"/>
  <Override PartName="/ppt/slideLayouts/_rels/slideLayout79.xml.rels" ContentType="application/vnd.openxmlformats-package.relationships+xml"/>
  <Override PartName="/ppt/slideLayouts/_rels/slideLayout80.xml.rels" ContentType="application/vnd.openxmlformats-package.relationships+xml"/>
  <Override PartName="/ppt/slideLayouts/_rels/slideLayout81.xml.rels" ContentType="application/vnd.openxmlformats-package.relationships+xml"/>
  <Override PartName="/ppt/slideLayouts/_rels/slideLayout82.xml.rels" ContentType="application/vnd.openxmlformats-package.relationships+xml"/>
  <Override PartName="/ppt/slideLayouts/_rels/slideLayout83.xml.rels" ContentType="application/vnd.openxmlformats-package.relationships+xml"/>
  <Override PartName="/ppt/slideLayouts/_rels/slideLayout84.xml.rels" ContentType="application/vnd.openxmlformats-package.relationships+xml"/>
  <Override PartName="/ppt/slideLayouts/_rels/slideLayout85.xml.rels" ContentType="application/vnd.openxmlformats-package.relationships+xml"/>
  <Override PartName="/ppt/slideLayouts/_rels/slideLayout86.xml.rels" ContentType="application/vnd.openxmlformats-package.relationships+xml"/>
  <Override PartName="/ppt/slideLayouts/_rels/slideLayout87.xml.rels" ContentType="application/vnd.openxmlformats-package.relationships+xml"/>
  <Override PartName="/ppt/slideLayouts/_rels/slideLayout88.xml.rels" ContentType="application/vnd.openxmlformats-package.relationships+xml"/>
  <Override PartName="/ppt/slideLayouts/_rels/slideLayout89.xml.rels" ContentType="application/vnd.openxmlformats-package.relationships+xml"/>
  <Override PartName="/ppt/slideLayouts/_rels/slideLayout90.xml.rels" ContentType="application/vnd.openxmlformats-package.relationships+xml"/>
  <Override PartName="/ppt/slideLayouts/_rels/slideLayout91.xml.rels" ContentType="application/vnd.openxmlformats-package.relationships+xml"/>
  <Override PartName="/ppt/slideLayouts/_rels/slideLayout92.xml.rels" ContentType="application/vnd.openxmlformats-package.relationships+xml"/>
  <Override PartName="/ppt/slideLayouts/_rels/slideLayout93.xml.rels" ContentType="application/vnd.openxmlformats-package.relationships+xml"/>
  <Override PartName="/ppt/slideLayouts/_rels/slideLayout94.xml.rels" ContentType="application/vnd.openxmlformats-package.relationships+xml"/>
  <Override PartName="/ppt/slideLayouts/_rels/slideLayout95.xml.rels" ContentType="application/vnd.openxmlformats-package.relationships+xml"/>
  <Override PartName="/ppt/slideLayouts/_rels/slideLayout96.xml.rels" ContentType="application/vnd.openxmlformats-package.relationships+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_rels/slide1.xml.rels" ContentType="application/vnd.openxmlformats-package.relationships+xml"/>
  <Override PartName="/ppt/slides/_rels/slide22.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customXml" Target="../customXml/item1.xml"/><Relationship Id="rId5" Type="http://schemas.openxmlformats.org/officeDocument/2006/relationships/customXml" Target="../customXml/item2.xml"/><Relationship Id="rId6" Type="http://schemas.openxmlformats.org/officeDocument/2006/relationships/customXml" Target="../customXml/item3.xml"/><Relationship Id="rId7"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 id="2147483700" r:id="rId6"/>
    <p:sldMasterId id="2147483713" r:id="rId7"/>
    <p:sldMasterId id="2147483726" r:id="rId8"/>
    <p:sldMasterId id="2147483739" r:id="rId9"/>
  </p:sldMasterIdLst>
  <p:notesMasterIdLst>
    <p:notesMasterId r:id="rId10"/>
  </p:notesMasterIdLst>
  <p:sldIdLst>
    <p:sldId id="256" r:id="rId11"/>
    <p:sldId id="257" r:id="rId12"/>
    <p:sldId id="258" r:id="rId13"/>
    <p:sldId id="259" r:id="rId14"/>
    <p:sldId id="260" r:id="rId15"/>
    <p:sldId id="261" r:id="rId16"/>
    <p:sldId id="262" r:id="rId17"/>
    <p:sldId id="263" r:id="rId18"/>
    <p:sldId id="264" r:id="rId19"/>
    <p:sldId id="265" r:id="rId20"/>
    <p:sldId id="266" r:id="rId21"/>
    <p:sldId id="267" r:id="rId22"/>
    <p:sldId id="268" r:id="rId23"/>
    <p:sldId id="269" r:id="rId24"/>
    <p:sldId id="270" r:id="rId25"/>
    <p:sldId id="271" r:id="rId26"/>
    <p:sldId id="272" r:id="rId27"/>
    <p:sldId id="273" r:id="rId28"/>
    <p:sldId id="274" r:id="rId29"/>
    <p:sldId id="275" r:id="rId30"/>
    <p:sldId id="276" r:id="rId31"/>
    <p:sldId id="277" r:id="rId32"/>
    <p:sldId id="278" r:id="rId33"/>
    <p:sldId id="279" r:id="rId34"/>
    <p:sldId id="280" r:id="rId35"/>
    <p:sldId id="281" r:id="rId36"/>
    <p:sldId id="282" r:id="rId37"/>
    <p:sldId id="283" r:id="rId38"/>
    <p:sldId id="284" r:id="rId39"/>
    <p:sldId id="285" r:id="rId40"/>
    <p:sldId id="286" r:id="rId41"/>
    <p:sldId id="287" r:id="rId42"/>
    <p:sldId id="288" r:id="rId43"/>
  </p:sldIdLst>
  <p:sldSz cx="9144000" cy="6858000"/>
  <p:notesSz cx="6858000" cy="91440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Master" Target="slideMasters/slideMaster5.xml"/><Relationship Id="rId7" Type="http://schemas.openxmlformats.org/officeDocument/2006/relationships/slideMaster" Target="slideMasters/slideMaster6.xml"/><Relationship Id="rId8" Type="http://schemas.openxmlformats.org/officeDocument/2006/relationships/slideMaster" Target="slideMasters/slideMaster7.xml"/><Relationship Id="rId9" Type="http://schemas.openxmlformats.org/officeDocument/2006/relationships/slideMaster" Target="slideMasters/slideMaster8.xml"/><Relationship Id="rId10" Type="http://schemas.openxmlformats.org/officeDocument/2006/relationships/notesMaster" Target="notesMasters/notesMaster1.xml"/><Relationship Id="rId11" Type="http://schemas.openxmlformats.org/officeDocument/2006/relationships/slide" Target="slides/slide1.xml"/><Relationship Id="rId12" Type="http://schemas.openxmlformats.org/officeDocument/2006/relationships/slide" Target="slides/slide2.xml"/><Relationship Id="rId13" Type="http://schemas.openxmlformats.org/officeDocument/2006/relationships/slide" Target="slides/slide3.xml"/><Relationship Id="rId14" Type="http://schemas.openxmlformats.org/officeDocument/2006/relationships/slide" Target="slides/slide4.xml"/><Relationship Id="rId15" Type="http://schemas.openxmlformats.org/officeDocument/2006/relationships/slide" Target="slides/slide5.xml"/><Relationship Id="rId16" Type="http://schemas.openxmlformats.org/officeDocument/2006/relationships/slide" Target="slides/slide6.xml"/><Relationship Id="rId17" Type="http://schemas.openxmlformats.org/officeDocument/2006/relationships/slide" Target="slides/slide7.xml"/><Relationship Id="rId18" Type="http://schemas.openxmlformats.org/officeDocument/2006/relationships/slide" Target="slides/slide8.xml"/><Relationship Id="rId19" Type="http://schemas.openxmlformats.org/officeDocument/2006/relationships/slide" Target="slides/slide9.xml"/><Relationship Id="rId20" Type="http://schemas.openxmlformats.org/officeDocument/2006/relationships/slide" Target="slides/slide10.xml"/><Relationship Id="rId21" Type="http://schemas.openxmlformats.org/officeDocument/2006/relationships/slide" Target="slides/slide11.xml"/><Relationship Id="rId22" Type="http://schemas.openxmlformats.org/officeDocument/2006/relationships/slide" Target="slides/slide12.xml"/><Relationship Id="rId23" Type="http://schemas.openxmlformats.org/officeDocument/2006/relationships/slide" Target="slides/slide13.xml"/><Relationship Id="rId24" Type="http://schemas.openxmlformats.org/officeDocument/2006/relationships/slide" Target="slides/slide14.xml"/><Relationship Id="rId25" Type="http://schemas.openxmlformats.org/officeDocument/2006/relationships/slide" Target="slides/slide15.xml"/><Relationship Id="rId26" Type="http://schemas.openxmlformats.org/officeDocument/2006/relationships/slide" Target="slides/slide16.xml"/><Relationship Id="rId27" Type="http://schemas.openxmlformats.org/officeDocument/2006/relationships/slide" Target="slides/slide17.xml"/><Relationship Id="rId28" Type="http://schemas.openxmlformats.org/officeDocument/2006/relationships/slide" Target="slides/slide18.xml"/><Relationship Id="rId29" Type="http://schemas.openxmlformats.org/officeDocument/2006/relationships/slide" Target="slides/slide19.xml"/><Relationship Id="rId30" Type="http://schemas.openxmlformats.org/officeDocument/2006/relationships/slide" Target="slides/slide20.xml"/><Relationship Id="rId31" Type="http://schemas.openxmlformats.org/officeDocument/2006/relationships/slide" Target="slides/slide21.xml"/><Relationship Id="rId32" Type="http://schemas.openxmlformats.org/officeDocument/2006/relationships/slide" Target="slides/slide22.xml"/><Relationship Id="rId33" Type="http://schemas.openxmlformats.org/officeDocument/2006/relationships/slide" Target="slides/slide23.xml"/><Relationship Id="rId34" Type="http://schemas.openxmlformats.org/officeDocument/2006/relationships/slide" Target="slides/slide24.xml"/><Relationship Id="rId35" Type="http://schemas.openxmlformats.org/officeDocument/2006/relationships/slide" Target="slides/slide25.xml"/><Relationship Id="rId36" Type="http://schemas.openxmlformats.org/officeDocument/2006/relationships/slide" Target="slides/slide26.xml"/><Relationship Id="rId37" Type="http://schemas.openxmlformats.org/officeDocument/2006/relationships/slide" Target="slides/slide27.xml"/><Relationship Id="rId38" Type="http://schemas.openxmlformats.org/officeDocument/2006/relationships/slide" Target="slides/slide28.xml"/><Relationship Id="rId39" Type="http://schemas.openxmlformats.org/officeDocument/2006/relationships/slide" Target="slides/slide29.xml"/><Relationship Id="rId40" Type="http://schemas.openxmlformats.org/officeDocument/2006/relationships/slide" Target="slides/slide30.xml"/><Relationship Id="rId41" Type="http://schemas.openxmlformats.org/officeDocument/2006/relationships/slide" Target="slides/slide31.xml"/><Relationship Id="rId42" Type="http://schemas.openxmlformats.org/officeDocument/2006/relationships/slide" Target="slides/slide32.xml"/><Relationship Id="rId43" Type="http://schemas.openxmlformats.org/officeDocument/2006/relationships/slide" Target="slides/slide33.xml"/>
</Relationships>
</file>

<file path=ppt/notesMasters/_rels/notesMaster1.xml.rels><?xml version="1.0" encoding="UTF-8"?>
<Relationships xmlns="http://schemas.openxmlformats.org/package/2006/relationships"><Relationship Id="rId1" Type="http://schemas.openxmlformats.org/officeDocument/2006/relationships/theme" Target="../theme/theme9.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7" name="PlaceHolder 1"/>
          <p:cNvSpPr>
            <a:spLocks noGrp="1"/>
          </p:cNvSpPr>
          <p:nvPr>
            <p:ph type="sldImg"/>
          </p:nvPr>
        </p:nvSpPr>
        <p:spPr>
          <a:xfrm>
            <a:off x="216000" y="812520"/>
            <a:ext cx="7127280" cy="4008960"/>
          </a:xfrm>
          <a:prstGeom prst="rect">
            <a:avLst/>
          </a:prstGeom>
        </p:spPr>
        <p:txBody>
          <a:bodyPr lIns="0" rIns="0" tIns="0" bIns="0" anchor="ctr">
            <a:noAutofit/>
          </a:bodyPr>
          <a:p>
            <a:pPr algn="ctr"/>
            <a:r>
              <a:rPr b="0" lang="en-GB" sz="4400" spc="-1" strike="noStrike">
                <a:latin typeface="Arial"/>
              </a:rPr>
              <a:t>Click to move the slide</a:t>
            </a:r>
            <a:endParaRPr b="0" lang="en-GB" sz="4400" spc="-1" strike="noStrike">
              <a:latin typeface="Arial"/>
            </a:endParaRPr>
          </a:p>
        </p:txBody>
      </p:sp>
      <p:sp>
        <p:nvSpPr>
          <p:cNvPr id="308"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309"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310"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311"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312"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6A74B2E0-5D6B-4762-A562-89EDAEBDC33A}"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
</Relationship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8" name="Rectangle 7"/>
          <p:cNvSpPr/>
          <p:nvPr/>
        </p:nvSpPr>
        <p:spPr>
          <a:xfrm>
            <a:off x="3884760" y="8685360"/>
            <a:ext cx="2968560" cy="45540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CA5428A0-3CAF-45FE-9B07-F6F3F1ACAE36}" type="slidenum">
              <a:rPr b="0" lang="en-GB" sz="1200" spc="-1" strike="noStrike">
                <a:solidFill>
                  <a:srgbClr val="000000"/>
                </a:solidFill>
                <a:latin typeface="Times New Roman"/>
              </a:rPr>
              <a:t>&lt;number&gt;</a:t>
            </a:fld>
            <a:endParaRPr b="0" lang="en-GB" sz="1200" spc="-1" strike="noStrike">
              <a:latin typeface="Arial"/>
            </a:endParaRPr>
          </a:p>
        </p:txBody>
      </p:sp>
      <p:sp>
        <p:nvSpPr>
          <p:cNvPr id="399" name="PlaceHolder 1"/>
          <p:cNvSpPr>
            <a:spLocks noGrp="1"/>
          </p:cNvSpPr>
          <p:nvPr>
            <p:ph type="sldImg"/>
          </p:nvPr>
        </p:nvSpPr>
        <p:spPr>
          <a:xfrm>
            <a:off x="1371600" y="1143000"/>
            <a:ext cx="4111560" cy="3083040"/>
          </a:xfrm>
          <a:prstGeom prst="rect">
            <a:avLst/>
          </a:prstGeom>
        </p:spPr>
      </p:sp>
      <p:sp>
        <p:nvSpPr>
          <p:cNvPr id="400" name="PlaceHolder 2"/>
          <p:cNvSpPr>
            <a:spLocks noGrp="1"/>
          </p:cNvSpPr>
          <p:nvPr>
            <p:ph type="body"/>
          </p:nvPr>
        </p:nvSpPr>
        <p:spPr>
          <a:xfrm>
            <a:off x="685800" y="4400640"/>
            <a:ext cx="5483160" cy="3597120"/>
          </a:xfrm>
          <a:prstGeom prst="rect">
            <a:avLst/>
          </a:prstGeom>
        </p:spPr>
        <p:txBody>
          <a:bodyPr lIns="0" rIns="0" tIns="0" bIns="0">
            <a:noAutofit/>
          </a:bodyPr>
          <a:p>
            <a:endParaRPr b="0" lang="en-GB" sz="2000" spc="-1" strike="noStrike">
              <a:latin typeface="Arial"/>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1" name="Rectangle 7"/>
          <p:cNvSpPr/>
          <p:nvPr/>
        </p:nvSpPr>
        <p:spPr>
          <a:xfrm>
            <a:off x="3884760" y="8685360"/>
            <a:ext cx="2968560" cy="45540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C7419830-ABB9-4608-A584-0861F1687485}" type="slidenum">
              <a:rPr b="0" lang="en-GB" sz="1200" spc="-1" strike="noStrike">
                <a:solidFill>
                  <a:srgbClr val="000000"/>
                </a:solidFill>
                <a:latin typeface="Times New Roman"/>
              </a:rPr>
              <a:t>&lt;number&gt;</a:t>
            </a:fld>
            <a:endParaRPr b="0" lang="en-GB" sz="1200" spc="-1" strike="noStrike">
              <a:latin typeface="Arial"/>
            </a:endParaRPr>
          </a:p>
        </p:txBody>
      </p:sp>
      <p:sp>
        <p:nvSpPr>
          <p:cNvPr id="402" name="PlaceHolder 1"/>
          <p:cNvSpPr>
            <a:spLocks noGrp="1"/>
          </p:cNvSpPr>
          <p:nvPr>
            <p:ph type="sldImg"/>
          </p:nvPr>
        </p:nvSpPr>
        <p:spPr>
          <a:xfrm>
            <a:off x="1371600" y="1143000"/>
            <a:ext cx="4111560" cy="3083040"/>
          </a:xfrm>
          <a:prstGeom prst="rect">
            <a:avLst/>
          </a:prstGeom>
        </p:spPr>
      </p:sp>
      <p:sp>
        <p:nvSpPr>
          <p:cNvPr id="403" name="PlaceHolder 2"/>
          <p:cNvSpPr>
            <a:spLocks noGrp="1"/>
          </p:cNvSpPr>
          <p:nvPr>
            <p:ph type="body"/>
          </p:nvPr>
        </p:nvSpPr>
        <p:spPr>
          <a:xfrm>
            <a:off x="685800" y="4400640"/>
            <a:ext cx="5483160" cy="3597120"/>
          </a:xfrm>
          <a:prstGeom prst="rect">
            <a:avLst/>
          </a:prstGeom>
        </p:spPr>
        <p:txBody>
          <a:bodyPr lIns="0" rIns="0" tIns="0" bIns="0">
            <a:noAutofit/>
          </a:bodyPr>
          <a:p>
            <a:endParaRPr b="0" lang="en-GB" sz="2000" spc="-1" strike="noStrike">
              <a:latin typeface="Arial"/>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4" name="Rectangle 7"/>
          <p:cNvSpPr/>
          <p:nvPr/>
        </p:nvSpPr>
        <p:spPr>
          <a:xfrm>
            <a:off x="3884760" y="8685360"/>
            <a:ext cx="2968560" cy="45540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7E89EA0E-9C78-4F7F-84BA-308957A23F38}" type="slidenum">
              <a:rPr b="0" lang="en-GB" sz="1200" spc="-1" strike="noStrike">
                <a:solidFill>
                  <a:srgbClr val="000000"/>
                </a:solidFill>
                <a:latin typeface="Times New Roman"/>
              </a:rPr>
              <a:t>&lt;number&gt;</a:t>
            </a:fld>
            <a:endParaRPr b="0" lang="en-GB" sz="1200" spc="-1" strike="noStrike">
              <a:latin typeface="Arial"/>
            </a:endParaRPr>
          </a:p>
        </p:txBody>
      </p:sp>
      <p:sp>
        <p:nvSpPr>
          <p:cNvPr id="405" name="PlaceHolder 1"/>
          <p:cNvSpPr>
            <a:spLocks noGrp="1"/>
          </p:cNvSpPr>
          <p:nvPr>
            <p:ph type="sldImg"/>
          </p:nvPr>
        </p:nvSpPr>
        <p:spPr>
          <a:xfrm>
            <a:off x="1371600" y="1143000"/>
            <a:ext cx="4111560" cy="3083040"/>
          </a:xfrm>
          <a:prstGeom prst="rect">
            <a:avLst/>
          </a:prstGeom>
        </p:spPr>
      </p:sp>
      <p:sp>
        <p:nvSpPr>
          <p:cNvPr id="406" name="PlaceHolder 2"/>
          <p:cNvSpPr>
            <a:spLocks noGrp="1"/>
          </p:cNvSpPr>
          <p:nvPr>
            <p:ph type="body"/>
          </p:nvPr>
        </p:nvSpPr>
        <p:spPr>
          <a:xfrm>
            <a:off x="685800" y="4400640"/>
            <a:ext cx="5483160" cy="3597120"/>
          </a:xfrm>
          <a:prstGeom prst="rect">
            <a:avLst/>
          </a:prstGeom>
        </p:spPr>
        <p:txBody>
          <a:bodyPr lIns="0" rIns="0" tIns="0" bIns="0">
            <a:noAutofit/>
          </a:bodyPr>
          <a:p>
            <a:endParaRPr b="0" lang="en-GB" sz="2000" spc="-1" strike="noStrike">
              <a:latin typeface="Arial"/>
            </a:endParaRPr>
          </a:p>
        </p:txBody>
      </p:sp>
    </p:spTree>
  </p:cSld>
</p:notes>
</file>

<file path=ppt/notesSlides/notesSlide2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7" name="Rectangle 7"/>
          <p:cNvSpPr/>
          <p:nvPr/>
        </p:nvSpPr>
        <p:spPr>
          <a:xfrm>
            <a:off x="3884760" y="8685360"/>
            <a:ext cx="2968560" cy="45540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97A4F69F-AA94-4193-A8D4-B65539552AE2}" type="slidenum">
              <a:rPr b="0" lang="en-GB" sz="1200" spc="-1" strike="noStrike">
                <a:solidFill>
                  <a:srgbClr val="000000"/>
                </a:solidFill>
                <a:latin typeface="Times New Roman"/>
              </a:rPr>
              <a:t>&lt;number&gt;</a:t>
            </a:fld>
            <a:endParaRPr b="0" lang="en-GB" sz="1200" spc="-1" strike="noStrike">
              <a:latin typeface="Arial"/>
            </a:endParaRPr>
          </a:p>
        </p:txBody>
      </p:sp>
      <p:sp>
        <p:nvSpPr>
          <p:cNvPr id="408" name="PlaceHolder 1"/>
          <p:cNvSpPr>
            <a:spLocks noGrp="1"/>
          </p:cNvSpPr>
          <p:nvPr>
            <p:ph type="sldImg"/>
          </p:nvPr>
        </p:nvSpPr>
        <p:spPr>
          <a:xfrm>
            <a:off x="1371600" y="1143000"/>
            <a:ext cx="4111560" cy="3083040"/>
          </a:xfrm>
          <a:prstGeom prst="rect">
            <a:avLst/>
          </a:prstGeom>
        </p:spPr>
      </p:sp>
      <p:sp>
        <p:nvSpPr>
          <p:cNvPr id="409" name="PlaceHolder 2"/>
          <p:cNvSpPr>
            <a:spLocks noGrp="1"/>
          </p:cNvSpPr>
          <p:nvPr>
            <p:ph type="body"/>
          </p:nvPr>
        </p:nvSpPr>
        <p:spPr>
          <a:xfrm>
            <a:off x="685800" y="4400640"/>
            <a:ext cx="5483160" cy="3597120"/>
          </a:xfrm>
          <a:prstGeom prst="rect">
            <a:avLst/>
          </a:prstGeom>
        </p:spPr>
        <p:txBody>
          <a:bodyPr lIns="0" rIns="0" tIns="0" bIns="0">
            <a:noAutofit/>
          </a:bodyPr>
          <a:p>
            <a:endParaRPr b="0" lang="en-GB" sz="2000" spc="-1" strike="noStrike">
              <a:latin typeface="Arial"/>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0" name="Rectangle 7"/>
          <p:cNvSpPr/>
          <p:nvPr/>
        </p:nvSpPr>
        <p:spPr>
          <a:xfrm>
            <a:off x="3884760" y="8685360"/>
            <a:ext cx="2968560" cy="45540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BC826B7D-CA07-4313-A4F7-ED189C63F470}" type="slidenum">
              <a:rPr b="0" lang="en-GB" sz="1200" spc="-1" strike="noStrike">
                <a:solidFill>
                  <a:srgbClr val="000000"/>
                </a:solidFill>
                <a:latin typeface="Times New Roman"/>
              </a:rPr>
              <a:t>&lt;number&gt;</a:t>
            </a:fld>
            <a:endParaRPr b="0" lang="en-GB" sz="1200" spc="-1" strike="noStrike">
              <a:latin typeface="Arial"/>
            </a:endParaRPr>
          </a:p>
        </p:txBody>
      </p:sp>
      <p:sp>
        <p:nvSpPr>
          <p:cNvPr id="411" name="PlaceHolder 1"/>
          <p:cNvSpPr>
            <a:spLocks noGrp="1"/>
          </p:cNvSpPr>
          <p:nvPr>
            <p:ph type="sldImg"/>
          </p:nvPr>
        </p:nvSpPr>
        <p:spPr>
          <a:xfrm>
            <a:off x="1371600" y="1143000"/>
            <a:ext cx="4111560" cy="3083040"/>
          </a:xfrm>
          <a:prstGeom prst="rect">
            <a:avLst/>
          </a:prstGeom>
        </p:spPr>
      </p:sp>
      <p:sp>
        <p:nvSpPr>
          <p:cNvPr id="412" name="PlaceHolder 2"/>
          <p:cNvSpPr>
            <a:spLocks noGrp="1"/>
          </p:cNvSpPr>
          <p:nvPr>
            <p:ph type="body"/>
          </p:nvPr>
        </p:nvSpPr>
        <p:spPr>
          <a:xfrm>
            <a:off x="685800" y="4400640"/>
            <a:ext cx="5483160" cy="3597120"/>
          </a:xfrm>
          <a:prstGeom prst="rect">
            <a:avLst/>
          </a:prstGeom>
        </p:spPr>
        <p:txBody>
          <a:bodyPr lIns="0" rIns="0" tIns="0" bIns="0">
            <a:noAutofit/>
          </a:bodyPr>
          <a:p>
            <a:endParaRPr b="0" lang="en-GB" sz="2000" spc="-1" strike="noStrike">
              <a:latin typeface="Arial"/>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3" name="Rectangle 7"/>
          <p:cNvSpPr/>
          <p:nvPr/>
        </p:nvSpPr>
        <p:spPr>
          <a:xfrm>
            <a:off x="3884760" y="8685360"/>
            <a:ext cx="2968560" cy="45540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0CF5E761-540F-41C8-8A69-23F348BF0EAB}" type="slidenum">
              <a:rPr b="0" lang="en-GB" sz="1200" spc="-1" strike="noStrike">
                <a:solidFill>
                  <a:srgbClr val="000000"/>
                </a:solidFill>
                <a:latin typeface="Times New Roman"/>
              </a:rPr>
              <a:t>&lt;number&gt;</a:t>
            </a:fld>
            <a:endParaRPr b="0" lang="en-GB" sz="1200" spc="-1" strike="noStrike">
              <a:latin typeface="Arial"/>
            </a:endParaRPr>
          </a:p>
        </p:txBody>
      </p:sp>
      <p:sp>
        <p:nvSpPr>
          <p:cNvPr id="414" name="PlaceHolder 1"/>
          <p:cNvSpPr>
            <a:spLocks noGrp="1"/>
          </p:cNvSpPr>
          <p:nvPr>
            <p:ph type="sldImg"/>
          </p:nvPr>
        </p:nvSpPr>
        <p:spPr>
          <a:xfrm>
            <a:off x="1371600" y="1143000"/>
            <a:ext cx="4111560" cy="3083040"/>
          </a:xfrm>
          <a:prstGeom prst="rect">
            <a:avLst/>
          </a:prstGeom>
        </p:spPr>
      </p:sp>
      <p:sp>
        <p:nvSpPr>
          <p:cNvPr id="415" name="PlaceHolder 2"/>
          <p:cNvSpPr>
            <a:spLocks noGrp="1"/>
          </p:cNvSpPr>
          <p:nvPr>
            <p:ph type="body"/>
          </p:nvPr>
        </p:nvSpPr>
        <p:spPr>
          <a:xfrm>
            <a:off x="685800" y="4400640"/>
            <a:ext cx="5483160" cy="3597120"/>
          </a:xfrm>
          <a:prstGeom prst="rect">
            <a:avLst/>
          </a:prstGeom>
        </p:spPr>
        <p:txBody>
          <a:bodyPr lIns="0" rIns="0" tIns="0" bIns="0">
            <a:noAutofit/>
          </a:bodyPr>
          <a:p>
            <a:endParaRPr b="0" lang="en-GB" sz="2000" spc="-1" strike="noStrike">
              <a:latin typeface="Arial"/>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6" name="Rectangle 7"/>
          <p:cNvSpPr/>
          <p:nvPr/>
        </p:nvSpPr>
        <p:spPr>
          <a:xfrm>
            <a:off x="3884760" y="8685360"/>
            <a:ext cx="2968560" cy="45540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B676F44E-C497-4D76-828E-F326C9564AB1}" type="slidenum">
              <a:rPr b="0" lang="en-GB" sz="1200" spc="-1" strike="noStrike">
                <a:solidFill>
                  <a:srgbClr val="000000"/>
                </a:solidFill>
                <a:latin typeface="Times New Roman"/>
              </a:rPr>
              <a:t>&lt;number&gt;</a:t>
            </a:fld>
            <a:endParaRPr b="0" lang="en-GB" sz="1200" spc="-1" strike="noStrike">
              <a:latin typeface="Arial"/>
            </a:endParaRPr>
          </a:p>
        </p:txBody>
      </p:sp>
      <p:sp>
        <p:nvSpPr>
          <p:cNvPr id="417" name="PlaceHolder 1"/>
          <p:cNvSpPr>
            <a:spLocks noGrp="1"/>
          </p:cNvSpPr>
          <p:nvPr>
            <p:ph type="sldImg"/>
          </p:nvPr>
        </p:nvSpPr>
        <p:spPr>
          <a:xfrm>
            <a:off x="1371600" y="1143000"/>
            <a:ext cx="4111560" cy="3083040"/>
          </a:xfrm>
          <a:prstGeom prst="rect">
            <a:avLst/>
          </a:prstGeom>
        </p:spPr>
      </p:sp>
      <p:sp>
        <p:nvSpPr>
          <p:cNvPr id="418" name="PlaceHolder 2"/>
          <p:cNvSpPr>
            <a:spLocks noGrp="1"/>
          </p:cNvSpPr>
          <p:nvPr>
            <p:ph type="body"/>
          </p:nvPr>
        </p:nvSpPr>
        <p:spPr>
          <a:xfrm>
            <a:off x="685800" y="4400640"/>
            <a:ext cx="5483160" cy="3597120"/>
          </a:xfrm>
          <a:prstGeom prst="rect">
            <a:avLst/>
          </a:prstGeom>
        </p:spPr>
        <p:txBody>
          <a:bodyPr lIns="0" rIns="0" tIns="0" bIns="0">
            <a:noAutofit/>
          </a:bodyPr>
          <a:p>
            <a:endParaRPr b="0" lang="en-GB" sz="2000" spc="-1" strike="noStrike">
              <a:latin typeface="Arial"/>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9" name="Rectangle 7"/>
          <p:cNvSpPr/>
          <p:nvPr/>
        </p:nvSpPr>
        <p:spPr>
          <a:xfrm>
            <a:off x="3884760" y="8685360"/>
            <a:ext cx="2968560" cy="45540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C6736585-C683-4554-A7A2-2C951DD45376}" type="slidenum">
              <a:rPr b="0" lang="en-GB" sz="1200" spc="-1" strike="noStrike">
                <a:solidFill>
                  <a:srgbClr val="000000"/>
                </a:solidFill>
                <a:latin typeface="Times New Roman"/>
              </a:rPr>
              <a:t>&lt;number&gt;</a:t>
            </a:fld>
            <a:endParaRPr b="0" lang="en-GB" sz="1200" spc="-1" strike="noStrike">
              <a:latin typeface="Arial"/>
            </a:endParaRPr>
          </a:p>
        </p:txBody>
      </p:sp>
      <p:sp>
        <p:nvSpPr>
          <p:cNvPr id="420" name="PlaceHolder 1"/>
          <p:cNvSpPr>
            <a:spLocks noGrp="1"/>
          </p:cNvSpPr>
          <p:nvPr>
            <p:ph type="sldImg"/>
          </p:nvPr>
        </p:nvSpPr>
        <p:spPr>
          <a:xfrm>
            <a:off x="1371600" y="1143000"/>
            <a:ext cx="4111560" cy="3083040"/>
          </a:xfrm>
          <a:prstGeom prst="rect">
            <a:avLst/>
          </a:prstGeom>
        </p:spPr>
      </p:sp>
      <p:sp>
        <p:nvSpPr>
          <p:cNvPr id="421" name="PlaceHolder 2"/>
          <p:cNvSpPr>
            <a:spLocks noGrp="1"/>
          </p:cNvSpPr>
          <p:nvPr>
            <p:ph type="body"/>
          </p:nvPr>
        </p:nvSpPr>
        <p:spPr>
          <a:xfrm>
            <a:off x="685800" y="4400640"/>
            <a:ext cx="5483160" cy="3597120"/>
          </a:xfrm>
          <a:prstGeom prst="rect">
            <a:avLst/>
          </a:prstGeom>
        </p:spPr>
        <p:txBody>
          <a:bodyPr lIns="0" rIns="0" tIns="0" bIns="0">
            <a:noAutofit/>
          </a:bodyPr>
          <a:p>
            <a:endParaRPr b="0" lang="en-GB" sz="2000" spc="-1" strike="noStrike">
              <a:latin typeface="Arial"/>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2" name="Rectangle 7"/>
          <p:cNvSpPr/>
          <p:nvPr/>
        </p:nvSpPr>
        <p:spPr>
          <a:xfrm>
            <a:off x="3884760" y="8685360"/>
            <a:ext cx="2968560" cy="45540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9E2FC093-8115-43E3-9CA6-049F3B766556}" type="slidenum">
              <a:rPr b="0" lang="en-GB" sz="1200" spc="-1" strike="noStrike">
                <a:solidFill>
                  <a:srgbClr val="000000"/>
                </a:solidFill>
                <a:latin typeface="Times New Roman"/>
              </a:rPr>
              <a:t>&lt;number&gt;</a:t>
            </a:fld>
            <a:endParaRPr b="0" lang="en-GB" sz="1200" spc="-1" strike="noStrike">
              <a:latin typeface="Arial"/>
            </a:endParaRPr>
          </a:p>
        </p:txBody>
      </p:sp>
      <p:sp>
        <p:nvSpPr>
          <p:cNvPr id="423" name="PlaceHolder 1"/>
          <p:cNvSpPr>
            <a:spLocks noGrp="1"/>
          </p:cNvSpPr>
          <p:nvPr>
            <p:ph type="sldImg"/>
          </p:nvPr>
        </p:nvSpPr>
        <p:spPr>
          <a:xfrm>
            <a:off x="1371600" y="1143000"/>
            <a:ext cx="4111560" cy="3083040"/>
          </a:xfrm>
          <a:prstGeom prst="rect">
            <a:avLst/>
          </a:prstGeom>
        </p:spPr>
      </p:sp>
      <p:sp>
        <p:nvSpPr>
          <p:cNvPr id="424" name="PlaceHolder 2"/>
          <p:cNvSpPr>
            <a:spLocks noGrp="1"/>
          </p:cNvSpPr>
          <p:nvPr>
            <p:ph type="body"/>
          </p:nvPr>
        </p:nvSpPr>
        <p:spPr>
          <a:xfrm>
            <a:off x="685800" y="4400640"/>
            <a:ext cx="5483160" cy="3597120"/>
          </a:xfrm>
          <a:prstGeom prst="rect">
            <a:avLst/>
          </a:prstGeom>
        </p:spPr>
        <p:txBody>
          <a:bodyPr lIns="0" rIns="0" tIns="0" bIns="0">
            <a:noAutofit/>
          </a:bodyPr>
          <a:p>
            <a:endParaRPr b="0" lang="en-GB" sz="2000" spc="-1" strike="noStrike">
              <a:latin typeface="Arial"/>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5" name="Rectangle 7"/>
          <p:cNvSpPr/>
          <p:nvPr/>
        </p:nvSpPr>
        <p:spPr>
          <a:xfrm>
            <a:off x="3884760" y="8685360"/>
            <a:ext cx="2968560" cy="45540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A32E3920-34B9-4F2C-8096-B8DFAC4EF15B}" type="slidenum">
              <a:rPr b="0" lang="en-GB" sz="1200" spc="-1" strike="noStrike">
                <a:solidFill>
                  <a:srgbClr val="000000"/>
                </a:solidFill>
                <a:latin typeface="Times New Roman"/>
              </a:rPr>
              <a:t>&lt;number&gt;</a:t>
            </a:fld>
            <a:endParaRPr b="0" lang="en-GB" sz="1200" spc="-1" strike="noStrike">
              <a:latin typeface="Arial"/>
            </a:endParaRPr>
          </a:p>
        </p:txBody>
      </p:sp>
      <p:sp>
        <p:nvSpPr>
          <p:cNvPr id="426" name="PlaceHolder 1"/>
          <p:cNvSpPr>
            <a:spLocks noGrp="1"/>
          </p:cNvSpPr>
          <p:nvPr>
            <p:ph type="sldImg"/>
          </p:nvPr>
        </p:nvSpPr>
        <p:spPr>
          <a:xfrm>
            <a:off x="1371600" y="1143000"/>
            <a:ext cx="4111560" cy="3083040"/>
          </a:xfrm>
          <a:prstGeom prst="rect">
            <a:avLst/>
          </a:prstGeom>
        </p:spPr>
      </p:sp>
      <p:sp>
        <p:nvSpPr>
          <p:cNvPr id="427" name="PlaceHolder 2"/>
          <p:cNvSpPr>
            <a:spLocks noGrp="1"/>
          </p:cNvSpPr>
          <p:nvPr>
            <p:ph type="body"/>
          </p:nvPr>
        </p:nvSpPr>
        <p:spPr>
          <a:xfrm>
            <a:off x="685800" y="4400640"/>
            <a:ext cx="5483160" cy="3597120"/>
          </a:xfrm>
          <a:prstGeom prst="rect">
            <a:avLst/>
          </a:prstGeom>
        </p:spPr>
        <p:txBody>
          <a:bodyPr lIns="0" rIns="0" tIns="0" bIns="0">
            <a:noAutofit/>
          </a:bodyPr>
          <a:p>
            <a:endParaRPr b="0" lang="en-GB" sz="2000" spc="-1" strike="noStrike">
              <a:latin typeface="Arial"/>
            </a:endParaRP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8" name="Rectangle 7"/>
          <p:cNvSpPr/>
          <p:nvPr/>
        </p:nvSpPr>
        <p:spPr>
          <a:xfrm>
            <a:off x="3884760" y="8685360"/>
            <a:ext cx="2968560" cy="455400"/>
          </a:xfrm>
          <a:prstGeom prst="rect">
            <a:avLst/>
          </a:prstGeom>
          <a:noFill/>
          <a:ln w="0">
            <a:noFill/>
          </a:ln>
        </p:spPr>
        <p:style>
          <a:lnRef idx="0"/>
          <a:fillRef idx="0"/>
          <a:effectRef idx="0"/>
          <a:fontRef idx="minor"/>
        </p:style>
        <p:txBody>
          <a:bodyPr lIns="90000" rIns="90000" tIns="45000" bIns="45000" anchor="b">
            <a:noAutofit/>
          </a:bodyPr>
          <a:p>
            <a:pPr algn="r">
              <a:lnSpc>
                <a:spcPct val="100000"/>
              </a:lnSpc>
            </a:pPr>
            <a:fld id="{490722D5-3EE5-489F-8122-F914704C564F}" type="slidenum">
              <a:rPr b="0" lang="en-GB" sz="1200" spc="-1" strike="noStrike">
                <a:solidFill>
                  <a:srgbClr val="000000"/>
                </a:solidFill>
                <a:latin typeface="Times New Roman"/>
              </a:rPr>
              <a:t>&lt;number&gt;</a:t>
            </a:fld>
            <a:endParaRPr b="0" lang="en-GB" sz="1200" spc="-1" strike="noStrike">
              <a:latin typeface="Arial"/>
            </a:endParaRPr>
          </a:p>
        </p:txBody>
      </p:sp>
      <p:sp>
        <p:nvSpPr>
          <p:cNvPr id="429" name="PlaceHolder 1"/>
          <p:cNvSpPr>
            <a:spLocks noGrp="1"/>
          </p:cNvSpPr>
          <p:nvPr>
            <p:ph type="sldImg"/>
          </p:nvPr>
        </p:nvSpPr>
        <p:spPr>
          <a:xfrm>
            <a:off x="1371600" y="1143000"/>
            <a:ext cx="4111560" cy="3083040"/>
          </a:xfrm>
          <a:prstGeom prst="rect">
            <a:avLst/>
          </a:prstGeom>
        </p:spPr>
      </p:sp>
      <p:sp>
        <p:nvSpPr>
          <p:cNvPr id="430" name="PlaceHolder 2"/>
          <p:cNvSpPr>
            <a:spLocks noGrp="1"/>
          </p:cNvSpPr>
          <p:nvPr>
            <p:ph type="body"/>
          </p:nvPr>
        </p:nvSpPr>
        <p:spPr>
          <a:xfrm>
            <a:off x="685800" y="4400640"/>
            <a:ext cx="5483160" cy="3597120"/>
          </a:xfrm>
          <a:prstGeom prst="rect">
            <a:avLst/>
          </a:prstGeom>
        </p:spPr>
        <p:txBody>
          <a:bodyPr lIns="0" rIns="0" tIns="0" bIns="0">
            <a:noAutofit/>
          </a:bodyPr>
          <a:p>
            <a:endParaRPr b="0" lang="en-GB" sz="20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1.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2.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3.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4.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5.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6.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7.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8.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1.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2.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3.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4.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5.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6.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7.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8.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9.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0.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1.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2.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3.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4.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5.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6.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7.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8.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79.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0.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1.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2.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3.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4.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5.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86.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87.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88.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89.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0.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1.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2.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3.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4.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5.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6.xml.rels><?xml version="1.0" encoding="UTF-8"?>
<Relationships xmlns="http://schemas.openxmlformats.org/package/2006/relationships"><Relationship Id="rId1" Type="http://schemas.openxmlformats.org/officeDocument/2006/relationships/slideMaster" Target="../slideMasters/slideMaster8.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7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9"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1"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4"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6"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89"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90"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2"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9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4"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8"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9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0"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01"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0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5"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06"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8"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09"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10"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11"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12"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13"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1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8"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1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0"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2"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2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5"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2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3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1"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32"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3"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3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7"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3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9"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40"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4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4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45"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4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7"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48"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49"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50"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51"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52"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5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5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56"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5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5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58"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5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0"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6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6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5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63"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5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6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6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6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5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6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9"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7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71"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5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7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7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7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75"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5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7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77"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78"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5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7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8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8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8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83"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6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8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85"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86"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87"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88"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89"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90"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6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6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9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94"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6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9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96"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6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9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98"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99"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6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0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01"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6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0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0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04"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205"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6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0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0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20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09"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6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1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11"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2"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13"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7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1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15"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16"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7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1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1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20"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221"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7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22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23"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224"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225"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226"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227"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228"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7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7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3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34"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23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36"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7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23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38"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239"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7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4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7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41"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4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44"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245"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4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4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24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49"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5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51"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52"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53"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5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55"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56"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5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5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5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60"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261"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26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63"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264"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265"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266"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267"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268"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8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7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2"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8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27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4"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8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27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277"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8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7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9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79"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9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8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81"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82"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283"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8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8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28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87"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8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8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9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91"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9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93"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94"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9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9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98"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299"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0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01"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02"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03"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04"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05"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06"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3.jpeg"/><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 Id="rId11" Type="http://schemas.openxmlformats.org/officeDocument/2006/relationships/slideLayout" Target="../slideLayouts/slideLayout33.xml"/><Relationship Id="rId12" Type="http://schemas.openxmlformats.org/officeDocument/2006/relationships/slideLayout" Target="../slideLayouts/slideLayout34.xml"/><Relationship Id="rId13" Type="http://schemas.openxmlformats.org/officeDocument/2006/relationships/slideLayout" Target="../slideLayouts/slideLayout35.xml"/><Relationship Id="rId14"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image" Target="../media/image4.jpeg"/><Relationship Id="rId3" Type="http://schemas.openxmlformats.org/officeDocument/2006/relationships/slideLayout" Target="../slideLayouts/slideLayout37.xml"/><Relationship Id="rId4" Type="http://schemas.openxmlformats.org/officeDocument/2006/relationships/slideLayout" Target="../slideLayouts/slideLayout38.xml"/><Relationship Id="rId5" Type="http://schemas.openxmlformats.org/officeDocument/2006/relationships/slideLayout" Target="../slideLayouts/slideLayout39.xml"/><Relationship Id="rId6" Type="http://schemas.openxmlformats.org/officeDocument/2006/relationships/slideLayout" Target="../slideLayouts/slideLayout40.xml"/><Relationship Id="rId7" Type="http://schemas.openxmlformats.org/officeDocument/2006/relationships/slideLayout" Target="../slideLayouts/slideLayout41.xml"/><Relationship Id="rId8" Type="http://schemas.openxmlformats.org/officeDocument/2006/relationships/slideLayout" Target="../slideLayouts/slideLayout42.xml"/><Relationship Id="rId9" Type="http://schemas.openxmlformats.org/officeDocument/2006/relationships/slideLayout" Target="../slideLayouts/slideLayout43.xml"/><Relationship Id="rId10" Type="http://schemas.openxmlformats.org/officeDocument/2006/relationships/slideLayout" Target="../slideLayouts/slideLayout44.xml"/><Relationship Id="rId11" Type="http://schemas.openxmlformats.org/officeDocument/2006/relationships/slideLayout" Target="../slideLayouts/slideLayout45.xml"/><Relationship Id="rId12" Type="http://schemas.openxmlformats.org/officeDocument/2006/relationships/slideLayout" Target="../slideLayouts/slideLayout46.xml"/><Relationship Id="rId13" Type="http://schemas.openxmlformats.org/officeDocument/2006/relationships/slideLayout" Target="../slideLayouts/slideLayout47.xml"/><Relationship Id="rId14" Type="http://schemas.openxmlformats.org/officeDocument/2006/relationships/slideLayout" Target="../slideLayouts/slideLayout48.xml"/>
</Relationships>
</file>

<file path=ppt/slideMasters/_rels/slideMaster5.xml.rels><?xml version="1.0" encoding="UTF-8"?>
<Relationships xmlns="http://schemas.openxmlformats.org/package/2006/relationships"><Relationship Id="rId1" Type="http://schemas.openxmlformats.org/officeDocument/2006/relationships/theme" Target="../theme/theme5.xml"/><Relationship Id="rId2" Type="http://schemas.openxmlformats.org/officeDocument/2006/relationships/image" Target="../media/image5.jpeg"/><Relationship Id="rId3" Type="http://schemas.openxmlformats.org/officeDocument/2006/relationships/slideLayout" Target="../slideLayouts/slideLayout49.xml"/><Relationship Id="rId4" Type="http://schemas.openxmlformats.org/officeDocument/2006/relationships/slideLayout" Target="../slideLayouts/slideLayout50.xml"/><Relationship Id="rId5" Type="http://schemas.openxmlformats.org/officeDocument/2006/relationships/slideLayout" Target="../slideLayouts/slideLayout51.xml"/><Relationship Id="rId6" Type="http://schemas.openxmlformats.org/officeDocument/2006/relationships/slideLayout" Target="../slideLayouts/slideLayout52.xml"/><Relationship Id="rId7" Type="http://schemas.openxmlformats.org/officeDocument/2006/relationships/slideLayout" Target="../slideLayouts/slideLayout53.xml"/><Relationship Id="rId8" Type="http://schemas.openxmlformats.org/officeDocument/2006/relationships/slideLayout" Target="../slideLayouts/slideLayout54.xml"/><Relationship Id="rId9" Type="http://schemas.openxmlformats.org/officeDocument/2006/relationships/slideLayout" Target="../slideLayouts/slideLayout55.xml"/><Relationship Id="rId10" Type="http://schemas.openxmlformats.org/officeDocument/2006/relationships/slideLayout" Target="../slideLayouts/slideLayout56.xml"/><Relationship Id="rId11" Type="http://schemas.openxmlformats.org/officeDocument/2006/relationships/slideLayout" Target="../slideLayouts/slideLayout57.xml"/><Relationship Id="rId12" Type="http://schemas.openxmlformats.org/officeDocument/2006/relationships/slideLayout" Target="../slideLayouts/slideLayout58.xml"/><Relationship Id="rId13" Type="http://schemas.openxmlformats.org/officeDocument/2006/relationships/slideLayout" Target="../slideLayouts/slideLayout59.xml"/><Relationship Id="rId14" Type="http://schemas.openxmlformats.org/officeDocument/2006/relationships/slideLayout" Target="../slideLayouts/slideLayout60.xml"/>
</Relationships>
</file>

<file path=ppt/slideMasters/_rels/slideMaster6.xml.rels><?xml version="1.0" encoding="UTF-8"?>
<Relationships xmlns="http://schemas.openxmlformats.org/package/2006/relationships"><Relationship Id="rId1" Type="http://schemas.openxmlformats.org/officeDocument/2006/relationships/theme" Target="../theme/theme6.xml"/><Relationship Id="rId2" Type="http://schemas.openxmlformats.org/officeDocument/2006/relationships/image" Target="../media/image6.jpeg"/><Relationship Id="rId3" Type="http://schemas.openxmlformats.org/officeDocument/2006/relationships/slideLayout" Target="../slideLayouts/slideLayout61.xml"/><Relationship Id="rId4" Type="http://schemas.openxmlformats.org/officeDocument/2006/relationships/slideLayout" Target="../slideLayouts/slideLayout62.xml"/><Relationship Id="rId5" Type="http://schemas.openxmlformats.org/officeDocument/2006/relationships/slideLayout" Target="../slideLayouts/slideLayout63.xml"/><Relationship Id="rId6" Type="http://schemas.openxmlformats.org/officeDocument/2006/relationships/slideLayout" Target="../slideLayouts/slideLayout64.xml"/><Relationship Id="rId7" Type="http://schemas.openxmlformats.org/officeDocument/2006/relationships/slideLayout" Target="../slideLayouts/slideLayout65.xml"/><Relationship Id="rId8" Type="http://schemas.openxmlformats.org/officeDocument/2006/relationships/slideLayout" Target="../slideLayouts/slideLayout66.xml"/><Relationship Id="rId9" Type="http://schemas.openxmlformats.org/officeDocument/2006/relationships/slideLayout" Target="../slideLayouts/slideLayout67.xml"/><Relationship Id="rId10" Type="http://schemas.openxmlformats.org/officeDocument/2006/relationships/slideLayout" Target="../slideLayouts/slideLayout68.xml"/><Relationship Id="rId11" Type="http://schemas.openxmlformats.org/officeDocument/2006/relationships/slideLayout" Target="../slideLayouts/slideLayout69.xml"/><Relationship Id="rId12" Type="http://schemas.openxmlformats.org/officeDocument/2006/relationships/slideLayout" Target="../slideLayouts/slideLayout70.xml"/><Relationship Id="rId13" Type="http://schemas.openxmlformats.org/officeDocument/2006/relationships/slideLayout" Target="../slideLayouts/slideLayout71.xml"/><Relationship Id="rId14" Type="http://schemas.openxmlformats.org/officeDocument/2006/relationships/slideLayout" Target="../slideLayouts/slideLayout72.xml"/>
</Relationships>
</file>

<file path=ppt/slideMasters/_rels/slideMaster7.xml.rels><?xml version="1.0" encoding="UTF-8"?>
<Relationships xmlns="http://schemas.openxmlformats.org/package/2006/relationships"><Relationship Id="rId1" Type="http://schemas.openxmlformats.org/officeDocument/2006/relationships/theme" Target="../theme/theme7.xml"/><Relationship Id="rId2" Type="http://schemas.openxmlformats.org/officeDocument/2006/relationships/image" Target="../media/image7.jpeg"/><Relationship Id="rId3" Type="http://schemas.openxmlformats.org/officeDocument/2006/relationships/slideLayout" Target="../slideLayouts/slideLayout73.xml"/><Relationship Id="rId4" Type="http://schemas.openxmlformats.org/officeDocument/2006/relationships/slideLayout" Target="../slideLayouts/slideLayout74.xml"/><Relationship Id="rId5" Type="http://schemas.openxmlformats.org/officeDocument/2006/relationships/slideLayout" Target="../slideLayouts/slideLayout75.xml"/><Relationship Id="rId6" Type="http://schemas.openxmlformats.org/officeDocument/2006/relationships/slideLayout" Target="../slideLayouts/slideLayout76.xml"/><Relationship Id="rId7" Type="http://schemas.openxmlformats.org/officeDocument/2006/relationships/slideLayout" Target="../slideLayouts/slideLayout77.xml"/><Relationship Id="rId8" Type="http://schemas.openxmlformats.org/officeDocument/2006/relationships/slideLayout" Target="../slideLayouts/slideLayout78.xml"/><Relationship Id="rId9" Type="http://schemas.openxmlformats.org/officeDocument/2006/relationships/slideLayout" Target="../slideLayouts/slideLayout79.xml"/><Relationship Id="rId10" Type="http://schemas.openxmlformats.org/officeDocument/2006/relationships/slideLayout" Target="../slideLayouts/slideLayout80.xml"/><Relationship Id="rId11" Type="http://schemas.openxmlformats.org/officeDocument/2006/relationships/slideLayout" Target="../slideLayouts/slideLayout81.xml"/><Relationship Id="rId12" Type="http://schemas.openxmlformats.org/officeDocument/2006/relationships/slideLayout" Target="../slideLayouts/slideLayout82.xml"/><Relationship Id="rId13" Type="http://schemas.openxmlformats.org/officeDocument/2006/relationships/slideLayout" Target="../slideLayouts/slideLayout83.xml"/><Relationship Id="rId14" Type="http://schemas.openxmlformats.org/officeDocument/2006/relationships/slideLayout" Target="../slideLayouts/slideLayout84.xml"/>
</Relationships>
</file>

<file path=ppt/slideMasters/_rels/slideMaster8.xml.rels><?xml version="1.0" encoding="UTF-8"?>
<Relationships xmlns="http://schemas.openxmlformats.org/package/2006/relationships"><Relationship Id="rId1" Type="http://schemas.openxmlformats.org/officeDocument/2006/relationships/theme" Target="../theme/theme8.xml"/><Relationship Id="rId2" Type="http://schemas.openxmlformats.org/officeDocument/2006/relationships/image" Target="../media/image8.jpeg"/><Relationship Id="rId3" Type="http://schemas.openxmlformats.org/officeDocument/2006/relationships/slideLayout" Target="../slideLayouts/slideLayout85.xml"/><Relationship Id="rId4" Type="http://schemas.openxmlformats.org/officeDocument/2006/relationships/slideLayout" Target="../slideLayouts/slideLayout86.xml"/><Relationship Id="rId5" Type="http://schemas.openxmlformats.org/officeDocument/2006/relationships/slideLayout" Target="../slideLayouts/slideLayout87.xml"/><Relationship Id="rId6" Type="http://schemas.openxmlformats.org/officeDocument/2006/relationships/slideLayout" Target="../slideLayouts/slideLayout88.xml"/><Relationship Id="rId7" Type="http://schemas.openxmlformats.org/officeDocument/2006/relationships/slideLayout" Target="../slideLayouts/slideLayout89.xml"/><Relationship Id="rId8" Type="http://schemas.openxmlformats.org/officeDocument/2006/relationships/slideLayout" Target="../slideLayouts/slideLayout90.xml"/><Relationship Id="rId9" Type="http://schemas.openxmlformats.org/officeDocument/2006/relationships/slideLayout" Target="../slideLayouts/slideLayout91.xml"/><Relationship Id="rId10" Type="http://schemas.openxmlformats.org/officeDocument/2006/relationships/slideLayout" Target="../slideLayouts/slideLayout92.xml"/><Relationship Id="rId11" Type="http://schemas.openxmlformats.org/officeDocument/2006/relationships/slideLayout" Target="../slideLayouts/slideLayout93.xml"/><Relationship Id="rId12" Type="http://schemas.openxmlformats.org/officeDocument/2006/relationships/slideLayout" Target="../slideLayouts/slideLayout94.xml"/><Relationship Id="rId13" Type="http://schemas.openxmlformats.org/officeDocument/2006/relationships/slideLayout" Target="../slideLayouts/slideLayout95.xml"/><Relationship Id="rId14" Type="http://schemas.openxmlformats.org/officeDocument/2006/relationships/slideLayout" Target="../slideLayouts/slideLayout96.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39"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7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77"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14" name="PlaceHolder 1"/>
          <p:cNvSpPr>
            <a:spLocks noGrp="1"/>
          </p:cNvSpPr>
          <p:nvPr>
            <p:ph type="title"/>
          </p:nvPr>
        </p:nvSpPr>
        <p:spPr>
          <a:xfrm>
            <a:off x="457200" y="273600"/>
            <a:ext cx="8228880" cy="1144440"/>
          </a:xfrm>
          <a:prstGeom prst="rect">
            <a:avLst/>
          </a:prstGeom>
        </p:spPr>
        <p:txBody>
          <a:bodyPr lIns="0" rIns="0" tIns="0" bIns="0" anchor="ctr">
            <a:noAutofit/>
          </a:bodyPr>
          <a:p>
            <a:r>
              <a:rPr b="0" lang="en-GB" sz="1800" spc="-1" strike="noStrike">
                <a:latin typeface="Arial"/>
              </a:rPr>
              <a:t>Click to edit the title text format</a:t>
            </a:r>
            <a:endParaRPr b="0" lang="en-GB" sz="1800" spc="-1" strike="noStrike">
              <a:latin typeface="Arial"/>
            </a:endParaRPr>
          </a:p>
        </p:txBody>
      </p:sp>
      <p:sp>
        <p:nvSpPr>
          <p:cNvPr id="115" name="PlaceHolder 2"/>
          <p:cNvSpPr>
            <a:spLocks noGrp="1"/>
          </p:cNvSpPr>
          <p:nvPr>
            <p:ph type="body"/>
          </p:nvPr>
        </p:nvSpPr>
        <p:spPr>
          <a:xfrm>
            <a:off x="457200" y="1604520"/>
            <a:ext cx="4015440" cy="39769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
        <p:nvSpPr>
          <p:cNvPr id="116" name="PlaceHolder 3"/>
          <p:cNvSpPr>
            <a:spLocks noGrp="1"/>
          </p:cNvSpPr>
          <p:nvPr>
            <p:ph type="body"/>
          </p:nvPr>
        </p:nvSpPr>
        <p:spPr>
          <a:xfrm>
            <a:off x="4674240" y="1604520"/>
            <a:ext cx="4015440" cy="39769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Lst>
</p:sldMaster>
</file>

<file path=ppt/slideMasters/slideMaster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5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54"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Lst>
</p:sldMaster>
</file>

<file path=ppt/slideMasters/slideMaster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9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92"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Lst>
</p:sldMaster>
</file>

<file path=ppt/slideMasters/slideMaster7.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229" name="PlaceHolder 1"/>
          <p:cNvSpPr>
            <a:spLocks noGrp="1"/>
          </p:cNvSpPr>
          <p:nvPr>
            <p:ph type="title"/>
          </p:nvPr>
        </p:nvSpPr>
        <p:spPr>
          <a:xfrm>
            <a:off x="457200" y="273600"/>
            <a:ext cx="8228880" cy="1144440"/>
          </a:xfrm>
          <a:prstGeom prst="rect">
            <a:avLst/>
          </a:prstGeom>
        </p:spPr>
        <p:txBody>
          <a:bodyPr lIns="0" rIns="0" tIns="0" bIns="0" anchor="ctr">
            <a:noAutofit/>
          </a:bodyPr>
          <a:p>
            <a:r>
              <a:rPr b="0" lang="en-GB" sz="1800" spc="-1" strike="noStrike">
                <a:latin typeface="Arial"/>
              </a:rPr>
              <a:t>Click to edit the title text format</a:t>
            </a:r>
            <a:endParaRPr b="0" lang="en-GB" sz="1800" spc="-1" strike="noStrike">
              <a:latin typeface="Arial"/>
            </a:endParaRPr>
          </a:p>
        </p:txBody>
      </p:sp>
      <p:sp>
        <p:nvSpPr>
          <p:cNvPr id="230" name="PlaceHolder 2"/>
          <p:cNvSpPr>
            <a:spLocks noGrp="1"/>
          </p:cNvSpPr>
          <p:nvPr>
            <p:ph type="body"/>
          </p:nvPr>
        </p:nvSpPr>
        <p:spPr>
          <a:xfrm>
            <a:off x="457200" y="1604520"/>
            <a:ext cx="4015440" cy="1896480"/>
          </a:xfrm>
          <a:prstGeom prst="rect">
            <a:avLst/>
          </a:prstGeom>
        </p:spPr>
        <p:txBody>
          <a:bodyPr lIns="0" rIns="0" tIns="0" bIns="0">
            <a:normAutofit fontScale="49000"/>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
        <p:nvSpPr>
          <p:cNvPr id="231" name="PlaceHolder 3"/>
          <p:cNvSpPr>
            <a:spLocks noGrp="1"/>
          </p:cNvSpPr>
          <p:nvPr>
            <p:ph type="body"/>
          </p:nvPr>
        </p:nvSpPr>
        <p:spPr>
          <a:xfrm>
            <a:off x="4674240" y="1604520"/>
            <a:ext cx="4015440" cy="1896480"/>
          </a:xfrm>
          <a:prstGeom prst="rect">
            <a:avLst/>
          </a:prstGeom>
        </p:spPr>
        <p:txBody>
          <a:bodyPr lIns="0" rIns="0" tIns="0" bIns="0">
            <a:normAutofit fontScale="49000"/>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
        <p:nvSpPr>
          <p:cNvPr id="232" name="PlaceHolder 4"/>
          <p:cNvSpPr>
            <a:spLocks noGrp="1"/>
          </p:cNvSpPr>
          <p:nvPr>
            <p:ph type="body"/>
          </p:nvPr>
        </p:nvSpPr>
        <p:spPr>
          <a:xfrm>
            <a:off x="457200" y="3682080"/>
            <a:ext cx="8228880" cy="1896480"/>
          </a:xfrm>
          <a:prstGeom prst="rect">
            <a:avLst/>
          </a:prstGeom>
        </p:spPr>
        <p:txBody>
          <a:bodyPr lIns="0" rIns="0" tIns="0" bIns="0">
            <a:normAutofit fontScale="77000"/>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 id="2147483738" r:id="rId14"/>
  </p:sldLayoutIdLst>
</p:sldMaster>
</file>

<file path=ppt/slideMasters/slideMaster8.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26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270"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25.xml"/>
</Relationships>
</file>

<file path=ppt/slides/_rels/slide4.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2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7.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image" Target="../media/image14.png"/><Relationship Id="rId3" Type="http://schemas.openxmlformats.org/officeDocument/2006/relationships/image" Target="../media/image15.png"/><Relationship Id="rId4" Type="http://schemas.openxmlformats.org/officeDocument/2006/relationships/slideLayout" Target="../slideLayouts/slideLayout25.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3.xml.rels><?xml version="1.0" encoding="UTF-8"?>
<Relationships xmlns="http://schemas.openxmlformats.org/package/2006/relationships"><Relationship Id="rId1" Type="http://schemas.openxmlformats.org/officeDocument/2006/relationships/image" Target="../media/image16.png"/><Relationship Id="rId2" Type="http://schemas.openxmlformats.org/officeDocument/2006/relationships/slideLayout" Target="../slideLayouts/slideLayout1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40.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49.xml"/>
</Relationships>
</file>

<file path=ppt/slides/_rels/slide17.xml.rels><?xml version="1.0" encoding="UTF-8"?>
<Relationships xmlns="http://schemas.openxmlformats.org/package/2006/relationships"><Relationship Id="rId1" Type="http://schemas.openxmlformats.org/officeDocument/2006/relationships/image" Target="../media/image17.png"/><Relationship Id="rId2" Type="http://schemas.openxmlformats.org/officeDocument/2006/relationships/slideLayout" Target="../slideLayouts/slideLayout25.xml"/>
</Relationships>
</file>

<file path=ppt/slides/_rels/slide18.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25.xml"/>
</Relationships>
</file>

<file path=ppt/slides/_rels/slide19.xml.rels><?xml version="1.0" encoding="UTF-8"?>
<Relationships xmlns="http://schemas.openxmlformats.org/package/2006/relationships"><Relationship Id="rId1" Type="http://schemas.openxmlformats.org/officeDocument/2006/relationships/image" Target="../media/image19.png"/><Relationship Id="rId2" Type="http://schemas.openxmlformats.org/officeDocument/2006/relationships/image" Target="../media/image20.png"/><Relationship Id="rId3" Type="http://schemas.openxmlformats.org/officeDocument/2006/relationships/slideLayout" Target="../slideLayouts/slideLayout25.xml"/>
</Relationships>
</file>

<file path=ppt/slides/_rels/slide20.xml.rels><?xml version="1.0" encoding="UTF-8"?>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25.xml"/>
</Relationships>
</file>

<file path=ppt/slides/_rels/slide21.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slideLayout" Target="../slideLayouts/slideLayout61.xml"/><Relationship Id="rId3"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image" Target="../media/image25.jpeg"/><Relationship Id="rId2" Type="http://schemas.openxmlformats.org/officeDocument/2006/relationships/slideLayout" Target="../slideLayouts/slideLayout40.xml"/><Relationship Id="rId3"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image" Target="../media/image26.jpeg"/><Relationship Id="rId2" Type="http://schemas.openxmlformats.org/officeDocument/2006/relationships/image" Target="../media/image27.jpeg"/><Relationship Id="rId3" Type="http://schemas.openxmlformats.org/officeDocument/2006/relationships/slideLayout" Target="../slideLayouts/slideLayout81.xml"/><Relationship Id="rId4"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image" Target="../media/image28.png"/><Relationship Id="rId2" Type="http://schemas.openxmlformats.org/officeDocument/2006/relationships/slideLayout" Target="../slideLayouts/slideLayout25.xml"/>
</Relationships>
</file>

<file path=ppt/slides/_rels/slide25.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5.xml"/>
</Relationships>
</file>

<file path=ppt/slides/_rels/slide26.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8.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slideLayout" Target="../slideLayouts/slideLayout40.xml"/><Relationship Id="rId2"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image" Target="../media/image29.jpeg"/><Relationship Id="rId2" Type="http://schemas.openxmlformats.org/officeDocument/2006/relationships/slideLayout" Target="../slideLayouts/slideLayout85.xml"/><Relationship Id="rId3"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image" Target="../media/image30.jpeg"/><Relationship Id="rId2" Type="http://schemas.openxmlformats.org/officeDocument/2006/relationships/slideLayout" Target="../slideLayouts/slideLayout85.xml"/><Relationship Id="rId3" Type="http://schemas.openxmlformats.org/officeDocument/2006/relationships/notesSlide" Target="../notesSlides/notesSlide3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3" name="Title 1"/>
          <p:cNvSpPr/>
          <p:nvPr/>
        </p:nvSpPr>
        <p:spPr>
          <a:xfrm>
            <a:off x="2627640" y="1700640"/>
            <a:ext cx="5757480" cy="1466640"/>
          </a:xfrm>
          <a:prstGeom prst="rect">
            <a:avLst/>
          </a:prstGeom>
          <a:noFill/>
          <a:ln w="0">
            <a:noFill/>
          </a:ln>
        </p:spPr>
        <p:style>
          <a:lnRef idx="0"/>
          <a:fillRef idx="0"/>
          <a:effectRef idx="0"/>
          <a:fontRef idx="minor"/>
        </p:style>
        <p:txBody>
          <a:bodyPr lIns="90000" rIns="90000" tIns="45000" bIns="45000" anchor="ctr">
            <a:normAutofit fontScale="33000"/>
          </a:bodyPr>
          <a:p>
            <a:pPr algn="ctr">
              <a:lnSpc>
                <a:spcPct val="100000"/>
              </a:lnSpc>
            </a:pPr>
            <a:r>
              <a:rPr b="0" lang="en-GB" sz="4400" spc="-1" strike="noStrike">
                <a:solidFill>
                  <a:srgbClr val="ffffff"/>
                </a:solidFill>
                <a:latin typeface="Palatino Linotype"/>
                <a:ea typeface="DejaVu Sans"/>
              </a:rPr>
              <a:t>Myths and Mythology:</a:t>
            </a:r>
            <a:br/>
            <a:r>
              <a:rPr b="0" lang="en-GB" sz="4400" spc="-1" strike="noStrike">
                <a:solidFill>
                  <a:srgbClr val="ffffff"/>
                </a:solidFill>
                <a:latin typeface="Palatino Linotype"/>
                <a:ea typeface="DejaVu Sans"/>
              </a:rPr>
              <a:t>How Stories Shape the World</a:t>
            </a:r>
            <a:br/>
            <a:r>
              <a:rPr b="0" lang="en-GB" sz="4400" spc="-1" strike="noStrike">
                <a:solidFill>
                  <a:srgbClr val="ffffff"/>
                </a:solidFill>
                <a:latin typeface="Palatino Linotype"/>
                <a:ea typeface="DejaVu Sans"/>
              </a:rPr>
              <a:t>Foundation myths</a:t>
            </a:r>
            <a:endParaRPr b="0" lang="en-GB" sz="44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314" name="Picture 4" descr="Map of seven hills of Rome."/>
          <p:cNvPicPr/>
          <p:nvPr/>
        </p:nvPicPr>
        <p:blipFill>
          <a:blip r:embed="rId1"/>
          <a:stretch/>
        </p:blipFill>
        <p:spPr>
          <a:xfrm>
            <a:off x="1907640" y="188640"/>
            <a:ext cx="5585400" cy="5334120"/>
          </a:xfrm>
          <a:prstGeom prst="rect">
            <a:avLst/>
          </a:prstGeom>
          <a:ln w="0">
            <a:noFill/>
          </a:ln>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5" name="Title 4"/>
          <p:cNvSpPr/>
          <p:nvPr/>
        </p:nvSpPr>
        <p:spPr>
          <a:xfrm>
            <a:off x="4837320" y="188640"/>
            <a:ext cx="3818160" cy="1128240"/>
          </a:xfrm>
          <a:prstGeom prst="rect">
            <a:avLst/>
          </a:prstGeom>
          <a:noFill/>
          <a:ln w="0">
            <a:noFill/>
          </a:ln>
        </p:spPr>
        <p:style>
          <a:lnRef idx="0"/>
          <a:fillRef idx="0"/>
          <a:effectRef idx="0"/>
          <a:fontRef idx="minor"/>
        </p:style>
        <p:txBody>
          <a:bodyPr lIns="90000" rIns="90000" tIns="45000" bIns="45000" anchor="ctr">
            <a:normAutofit fontScale="45000"/>
          </a:bodyPr>
          <a:p>
            <a:pPr algn="ctr">
              <a:lnSpc>
                <a:spcPct val="100000"/>
              </a:lnSpc>
            </a:pPr>
            <a:br/>
            <a:r>
              <a:rPr b="1" lang="en-GB" sz="2800" spc="-1" strike="noStrike">
                <a:solidFill>
                  <a:srgbClr val="000000"/>
                </a:solidFill>
                <a:latin typeface="Palatino Linotype"/>
                <a:ea typeface="DejaVu Sans"/>
              </a:rPr>
              <a:t>Bronze and early Iron Age settlements around Rome</a:t>
            </a:r>
            <a:br/>
            <a:endParaRPr b="0" lang="en-GB" sz="2800" spc="-1" strike="noStrike">
              <a:latin typeface="Arial"/>
            </a:endParaRPr>
          </a:p>
        </p:txBody>
      </p:sp>
      <p:pic>
        <p:nvPicPr>
          <p:cNvPr id="316" name="Picture 6" descr="topographical map of Rome, showing elevation of the Capitoline, Palatine, and Aventine."/>
          <p:cNvPicPr/>
          <p:nvPr/>
        </p:nvPicPr>
        <p:blipFill>
          <a:blip r:embed="rId1"/>
          <a:srcRect l="0" t="0" r="5180" b="-9"/>
          <a:stretch/>
        </p:blipFill>
        <p:spPr>
          <a:xfrm>
            <a:off x="179640" y="188640"/>
            <a:ext cx="4525200" cy="5241960"/>
          </a:xfrm>
          <a:prstGeom prst="rect">
            <a:avLst/>
          </a:prstGeom>
          <a:ln w="0">
            <a:solidFill>
              <a:srgbClr val="ff0000"/>
            </a:solidFill>
          </a:ln>
        </p:spPr>
      </p:pic>
      <p:sp>
        <p:nvSpPr>
          <p:cNvPr id="317" name="Content Placeholder 5"/>
          <p:cNvSpPr/>
          <p:nvPr/>
        </p:nvSpPr>
        <p:spPr>
          <a:xfrm>
            <a:off x="4840920" y="1412640"/>
            <a:ext cx="3814560" cy="4017960"/>
          </a:xfrm>
          <a:prstGeom prst="rect">
            <a:avLst/>
          </a:prstGeom>
          <a:noFill/>
          <a:ln w="0">
            <a:noFill/>
          </a:ln>
        </p:spPr>
        <p:style>
          <a:lnRef idx="0"/>
          <a:fillRef idx="0"/>
          <a:effectRef idx="0"/>
          <a:fontRef idx="minor"/>
        </p:style>
        <p:txBody>
          <a:bodyPr lIns="90000" rIns="90000" tIns="45000" bIns="45000">
            <a:normAutofit/>
          </a:bodyPr>
          <a:p>
            <a:pPr marL="343080" indent="-339840">
              <a:lnSpc>
                <a:spcPct val="100000"/>
              </a:lnSpc>
              <a:spcBef>
                <a:spcPts val="360"/>
              </a:spcBef>
              <a:buClr>
                <a:srgbClr val="000000"/>
              </a:buClr>
              <a:buFont typeface="Arial"/>
              <a:buChar char="•"/>
            </a:pPr>
            <a:r>
              <a:rPr b="0" lang="en-GB" sz="1800" spc="-1" strike="noStrike">
                <a:solidFill>
                  <a:srgbClr val="000000"/>
                </a:solidFill>
                <a:latin typeface="Palatino Linotype"/>
                <a:ea typeface="DejaVu Sans"/>
              </a:rPr>
              <a:t>14th-13th c. BC: Bronze Age pottery and animal bones</a:t>
            </a:r>
            <a:endParaRPr b="0" lang="en-GB" sz="1800" spc="-1" strike="noStrike">
              <a:latin typeface="Arial"/>
            </a:endParaRPr>
          </a:p>
          <a:p>
            <a:pPr lvl="1" marL="743040" indent="-282600">
              <a:lnSpc>
                <a:spcPct val="100000"/>
              </a:lnSpc>
              <a:spcBef>
                <a:spcPts val="360"/>
              </a:spcBef>
              <a:buClr>
                <a:srgbClr val="000000"/>
              </a:buClr>
              <a:buFont typeface="Arial"/>
              <a:buChar char="–"/>
            </a:pPr>
            <a:r>
              <a:rPr b="0" lang="en-GB" sz="1800" spc="-1" strike="noStrike">
                <a:solidFill>
                  <a:srgbClr val="000000"/>
                </a:solidFill>
                <a:latin typeface="Palatino Linotype"/>
                <a:ea typeface="DejaVu Sans"/>
              </a:rPr>
              <a:t> “</a:t>
            </a:r>
            <a:r>
              <a:rPr b="0" lang="en-GB" sz="1800" spc="-1" strike="noStrike">
                <a:solidFill>
                  <a:srgbClr val="000000"/>
                </a:solidFill>
                <a:latin typeface="Palatino Linotype"/>
                <a:ea typeface="DejaVu Sans"/>
              </a:rPr>
              <a:t>Sant'Omobono” (underneath Capitolium / F. Boarium)</a:t>
            </a:r>
            <a:endParaRPr b="0" lang="en-GB" sz="1800" spc="-1" strike="noStrike">
              <a:latin typeface="Arial"/>
            </a:endParaRPr>
          </a:p>
          <a:p>
            <a:pPr marL="343080" indent="-339840">
              <a:lnSpc>
                <a:spcPct val="100000"/>
              </a:lnSpc>
              <a:spcBef>
                <a:spcPts val="360"/>
              </a:spcBef>
              <a:buClr>
                <a:srgbClr val="000000"/>
              </a:buClr>
              <a:buFont typeface="Arial"/>
              <a:buChar char="•"/>
            </a:pPr>
            <a:r>
              <a:rPr b="0" lang="en-GB" sz="1800" spc="-1" strike="noStrike">
                <a:solidFill>
                  <a:srgbClr val="000000"/>
                </a:solidFill>
                <a:latin typeface="Palatino Linotype"/>
                <a:ea typeface="DejaVu Sans"/>
              </a:rPr>
              <a:t>11th c. BC: Forum: </a:t>
            </a:r>
            <a:r>
              <a:rPr b="0" lang="en-GB" sz="1800" spc="-1" strike="noStrike" u="sng">
                <a:solidFill>
                  <a:srgbClr val="000000"/>
                </a:solidFill>
                <a:uFillTx/>
                <a:latin typeface="Palatino Linotype"/>
                <a:ea typeface="DejaVu Sans"/>
              </a:rPr>
              <a:t>settlement</a:t>
            </a:r>
            <a:r>
              <a:rPr b="0" lang="en-GB" sz="1800" spc="-1" strike="noStrike">
                <a:solidFill>
                  <a:srgbClr val="000000"/>
                </a:solidFill>
                <a:latin typeface="Palatino Linotype"/>
                <a:ea typeface="DejaVu Sans"/>
              </a:rPr>
              <a:t> &amp; funerary evidence</a:t>
            </a:r>
            <a:endParaRPr b="0" lang="en-GB" sz="1800" spc="-1" strike="noStrike">
              <a:latin typeface="Arial"/>
            </a:endParaRPr>
          </a:p>
          <a:p>
            <a:pPr marL="343080" indent="-339840">
              <a:lnSpc>
                <a:spcPct val="100000"/>
              </a:lnSpc>
              <a:spcBef>
                <a:spcPts val="360"/>
              </a:spcBef>
              <a:buClr>
                <a:srgbClr val="000000"/>
              </a:buClr>
              <a:buFont typeface="Arial"/>
              <a:buChar char="•"/>
            </a:pPr>
            <a:r>
              <a:rPr b="0" lang="en-GB" sz="1800" spc="-1" strike="noStrike">
                <a:solidFill>
                  <a:srgbClr val="000000"/>
                </a:solidFill>
                <a:latin typeface="Palatino Linotype"/>
                <a:ea typeface="DejaVu Sans"/>
              </a:rPr>
              <a:t>10th c. BC: necropolis on Palatine</a:t>
            </a:r>
            <a:endParaRPr b="0" lang="en-GB" sz="1800" spc="-1" strike="noStrike">
              <a:latin typeface="Arial"/>
            </a:endParaRPr>
          </a:p>
          <a:p>
            <a:pPr marL="343080" indent="-339840">
              <a:lnSpc>
                <a:spcPct val="100000"/>
              </a:lnSpc>
              <a:spcBef>
                <a:spcPts val="360"/>
              </a:spcBef>
              <a:buClr>
                <a:srgbClr val="000000"/>
              </a:buClr>
              <a:buFont typeface="Arial"/>
              <a:buChar char="•"/>
            </a:pPr>
            <a:r>
              <a:rPr b="0" lang="en-GB" sz="1800" spc="-1" strike="noStrike">
                <a:solidFill>
                  <a:srgbClr val="000000"/>
                </a:solidFill>
                <a:latin typeface="Palatino Linotype"/>
                <a:ea typeface="DejaVu Sans"/>
              </a:rPr>
              <a:t>9th c. BC: </a:t>
            </a:r>
            <a:r>
              <a:rPr b="0" lang="en-GB" sz="1800" spc="-1" strike="noStrike" u="sng">
                <a:solidFill>
                  <a:srgbClr val="000000"/>
                </a:solidFill>
                <a:uFillTx/>
                <a:latin typeface="Palatino Linotype"/>
                <a:ea typeface="DejaVu Sans"/>
              </a:rPr>
              <a:t>settlement</a:t>
            </a:r>
            <a:r>
              <a:rPr b="0" lang="en-GB" sz="1800" spc="-1" strike="noStrike">
                <a:solidFill>
                  <a:srgbClr val="000000"/>
                </a:solidFill>
                <a:latin typeface="Palatino Linotype"/>
                <a:ea typeface="DejaVu Sans"/>
              </a:rPr>
              <a:t>: on the peak of Palatine</a:t>
            </a:r>
            <a:endParaRPr b="0" lang="en-GB" sz="1800" spc="-1" strike="noStrike">
              <a:latin typeface="Arial"/>
            </a:endParaRPr>
          </a:p>
          <a:p>
            <a:pPr marL="343080" indent="-339840">
              <a:lnSpc>
                <a:spcPct val="100000"/>
              </a:lnSpc>
              <a:spcBef>
                <a:spcPts val="360"/>
              </a:spcBef>
              <a:buClr>
                <a:srgbClr val="000000"/>
              </a:buClr>
              <a:buFont typeface="Arial"/>
              <a:buChar char="•"/>
            </a:pPr>
            <a:r>
              <a:rPr b="0" lang="en-GB" sz="1800" spc="-1" strike="noStrike">
                <a:solidFill>
                  <a:srgbClr val="000000"/>
                </a:solidFill>
                <a:latin typeface="Palatino Linotype"/>
                <a:ea typeface="DejaVu Sans"/>
              </a:rPr>
              <a:t>Quirinal: </a:t>
            </a:r>
            <a:r>
              <a:rPr b="0" lang="en-GB" sz="1800" spc="-1" strike="noStrike" u="sng">
                <a:solidFill>
                  <a:srgbClr val="000000"/>
                </a:solidFill>
                <a:uFillTx/>
                <a:latin typeface="Palatino Linotype"/>
                <a:ea typeface="DejaVu Sans"/>
              </a:rPr>
              <a:t>settlements</a:t>
            </a:r>
            <a:r>
              <a:rPr b="0" lang="en-GB" sz="1800" spc="-1" strike="noStrike">
                <a:solidFill>
                  <a:srgbClr val="000000"/>
                </a:solidFill>
                <a:latin typeface="Palatino Linotype"/>
                <a:ea typeface="DejaVu Sans"/>
              </a:rPr>
              <a:t> from 8th century BC</a:t>
            </a:r>
            <a:endParaRPr b="0" lang="en-GB" sz="1800" spc="-1" strike="noStrike">
              <a:latin typeface="Arial"/>
            </a:endParaRPr>
          </a:p>
          <a:p>
            <a:pPr>
              <a:lnSpc>
                <a:spcPct val="100000"/>
              </a:lnSpc>
              <a:spcBef>
                <a:spcPts val="255"/>
              </a:spcBef>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318" name="Picture 2" descr="Model of early settlement on the Palatine, showing ten small round huts on a terraced slope."/>
          <p:cNvPicPr/>
          <p:nvPr/>
        </p:nvPicPr>
        <p:blipFill>
          <a:blip r:embed="rId1"/>
          <a:stretch/>
        </p:blipFill>
        <p:spPr>
          <a:xfrm>
            <a:off x="1835640" y="188640"/>
            <a:ext cx="7174800" cy="5380200"/>
          </a:xfrm>
          <a:prstGeom prst="rect">
            <a:avLst/>
          </a:prstGeom>
          <a:ln w="0">
            <a:noFill/>
          </a:ln>
        </p:spPr>
      </p:pic>
      <p:sp>
        <p:nvSpPr>
          <p:cNvPr id="319" name="TextBox 1"/>
          <p:cNvSpPr/>
          <p:nvPr/>
        </p:nvSpPr>
        <p:spPr>
          <a:xfrm>
            <a:off x="14400" y="3540960"/>
            <a:ext cx="1818000" cy="20098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Model of early settlement on the Palatine. </a:t>
            </a:r>
            <a:endParaRPr b="0" lang="en-GB" sz="1800" spc="-1" strike="noStrike">
              <a:latin typeface="Arial"/>
            </a:endParaRPr>
          </a:p>
          <a:p>
            <a:pPr>
              <a:lnSpc>
                <a:spcPct val="100000"/>
              </a:lnSpc>
            </a:pPr>
            <a:endParaRPr b="0" lang="en-GB" sz="1800" spc="-1" strike="noStrike">
              <a:latin typeface="Arial"/>
            </a:endParaRPr>
          </a:p>
          <a:p>
            <a:pPr>
              <a:lnSpc>
                <a:spcPct val="100000"/>
              </a:lnSpc>
            </a:pPr>
            <a:r>
              <a:rPr b="0" lang="en-GB" sz="1800" spc="-1" strike="noStrike">
                <a:solidFill>
                  <a:srgbClr val="000000"/>
                </a:solidFill>
                <a:latin typeface="Palatino Linotype"/>
                <a:ea typeface="DejaVu Sans"/>
              </a:rPr>
              <a:t>The Palatine Museum, Rome.</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320" name="Content Placeholder 4" descr="map of 1st C Italy noting domains of different tribes and peoples"/>
          <p:cNvPicPr/>
          <p:nvPr/>
        </p:nvPicPr>
        <p:blipFill>
          <a:blip r:embed="rId1"/>
          <a:srcRect l="0" t="19021" r="0" b="27262"/>
          <a:stretch/>
        </p:blipFill>
        <p:spPr>
          <a:xfrm>
            <a:off x="0" y="260640"/>
            <a:ext cx="9140760" cy="5140080"/>
          </a:xfrm>
          <a:prstGeom prst="rect">
            <a:avLst/>
          </a:prstGeom>
          <a:ln w="0">
            <a:noFill/>
          </a:ln>
        </p:spPr>
      </p:pic>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1" name="Title 1"/>
          <p:cNvSpPr/>
          <p:nvPr/>
        </p:nvSpPr>
        <p:spPr>
          <a:xfrm>
            <a:off x="107640" y="274680"/>
            <a:ext cx="8925840" cy="1139760"/>
          </a:xfrm>
          <a:prstGeom prst="rect">
            <a:avLst/>
          </a:prstGeom>
          <a:noFill/>
          <a:ln w="0">
            <a:noFill/>
          </a:ln>
        </p:spPr>
        <p:style>
          <a:lnRef idx="0"/>
          <a:fillRef idx="0"/>
          <a:effectRef idx="0"/>
          <a:fontRef idx="minor"/>
        </p:style>
        <p:txBody>
          <a:bodyPr lIns="90000" rIns="90000" tIns="45000" bIns="45000" anchor="ctr">
            <a:normAutofit fontScale="88000"/>
          </a:bodyPr>
          <a:p>
            <a:pPr algn="ctr">
              <a:lnSpc>
                <a:spcPct val="100000"/>
              </a:lnSpc>
            </a:pPr>
            <a:r>
              <a:rPr b="0" lang="en-GB" sz="4400" spc="-1" strike="noStrike">
                <a:solidFill>
                  <a:srgbClr val="000000"/>
                </a:solidFill>
                <a:latin typeface="Palatino Linotype"/>
                <a:ea typeface="DejaVu Sans"/>
              </a:rPr>
              <a:t>Key developments in the regal period</a:t>
            </a:r>
            <a:endParaRPr b="0" lang="en-GB" sz="4400" spc="-1" strike="noStrike">
              <a:latin typeface="Arial"/>
            </a:endParaRPr>
          </a:p>
        </p:txBody>
      </p:sp>
      <p:sp>
        <p:nvSpPr>
          <p:cNvPr id="322" name="Content Placeholder 2"/>
          <p:cNvSpPr/>
          <p:nvPr/>
        </p:nvSpPr>
        <p:spPr>
          <a:xfrm>
            <a:off x="457200" y="1600200"/>
            <a:ext cx="8226360" cy="3913920"/>
          </a:xfrm>
          <a:prstGeom prst="rect">
            <a:avLst/>
          </a:prstGeom>
          <a:noFill/>
          <a:ln w="0">
            <a:noFill/>
          </a:ln>
        </p:spPr>
        <p:style>
          <a:lnRef idx="0"/>
          <a:fillRef idx="0"/>
          <a:effectRef idx="0"/>
          <a:fontRef idx="minor"/>
        </p:style>
        <p:txBody>
          <a:bodyPr lIns="90000" rIns="90000" tIns="45000" bIns="45000">
            <a:normAutofit fontScale="23000"/>
          </a:bodyPr>
          <a:p>
            <a:pPr marL="343080" indent="-33984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Engagement with the Sabines: Sabine presence in earliest Rome, esp. on the Quirinal</a:t>
            </a:r>
            <a:endParaRPr b="0" lang="en-GB" sz="3200" spc="-1" strike="noStrike">
              <a:latin typeface="Arial"/>
            </a:endParaRPr>
          </a:p>
          <a:p>
            <a:pPr lvl="1" marL="743040" indent="-2826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Romulus and the rape of the Sabine women (Liv. 1.9-10);  Plut. </a:t>
            </a:r>
            <a:r>
              <a:rPr b="0" i="1" lang="en-GB" sz="2800" spc="-1" strike="noStrike">
                <a:solidFill>
                  <a:srgbClr val="000000"/>
                </a:solidFill>
                <a:latin typeface="Palatino Linotype"/>
                <a:ea typeface="DejaVu Sans"/>
              </a:rPr>
              <a:t>Num</a:t>
            </a:r>
            <a:r>
              <a:rPr b="0" lang="en-GB" sz="2800" spc="-1" strike="noStrike">
                <a:solidFill>
                  <a:srgbClr val="000000"/>
                </a:solidFill>
                <a:latin typeface="Palatino Linotype"/>
                <a:ea typeface="DejaVu Sans"/>
              </a:rPr>
              <a:t>. 1)</a:t>
            </a:r>
            <a:endParaRPr b="0" lang="en-GB" sz="2800" spc="-1" strike="noStrike">
              <a:latin typeface="Arial"/>
            </a:endParaRPr>
          </a:p>
          <a:p>
            <a:pPr lvl="1" marL="743040" indent="-2826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Some aspects of collegiate magistracy attributed to this duality of Roman and Sabine</a:t>
            </a:r>
            <a:endParaRPr b="0" lang="en-GB" sz="2800" spc="-1" strike="noStrike">
              <a:latin typeface="Arial"/>
            </a:endParaRPr>
          </a:p>
          <a:p>
            <a:pPr marL="343080" indent="-33984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Expansion to the Tiber mouth and its salt flats; trade goods and trade routes;</a:t>
            </a:r>
            <a:endParaRPr b="0" lang="en-GB" sz="3200" spc="-1" strike="noStrike">
              <a:latin typeface="Arial"/>
            </a:endParaRPr>
          </a:p>
          <a:p>
            <a:pPr lvl="1" marL="743040" indent="-2826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First bridge at Rome</a:t>
            </a:r>
            <a:endParaRPr b="0" lang="en-GB" sz="2800" spc="-1" strike="noStrike">
              <a:latin typeface="Arial"/>
            </a:endParaRPr>
          </a:p>
          <a:p>
            <a:pPr marL="343080" indent="-33984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Establishment of key priesthoods and cults (some little understood later)</a:t>
            </a:r>
            <a:endParaRPr b="0" lang="en-GB" sz="3200" spc="-1" strike="noStrike">
              <a:latin typeface="Arial"/>
            </a:endParaRPr>
          </a:p>
          <a:p>
            <a:pPr marL="343080" indent="-33984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Establishment of some magistracies</a:t>
            </a:r>
            <a:endParaRPr b="0" lang="en-GB" sz="3200" spc="-1" strike="noStrike">
              <a:latin typeface="Arial"/>
            </a:endParaRPr>
          </a:p>
          <a:p>
            <a:pPr marL="343080" indent="-339840">
              <a:lnSpc>
                <a:spcPct val="100000"/>
              </a:lnSpc>
              <a:spcBef>
                <a:spcPts val="641"/>
              </a:spcBef>
              <a:buClr>
                <a:srgbClr val="000000"/>
              </a:buClr>
              <a:buFont typeface="Arial"/>
              <a:buChar char="•"/>
            </a:pPr>
            <a:r>
              <a:rPr b="0" i="1" lang="en-GB" sz="3200" spc="-1" strike="noStrike">
                <a:solidFill>
                  <a:srgbClr val="000000"/>
                </a:solidFill>
                <a:latin typeface="Palatino Linotype"/>
                <a:ea typeface="DejaVu Sans"/>
              </a:rPr>
              <a:t>Engagement with Etruscans and Etruscan kings in the city itself</a:t>
            </a:r>
            <a:endParaRPr b="0" lang="en-GB" sz="3200" spc="-1" strike="noStrike">
              <a:latin typeface="Arial"/>
            </a:endParaRPr>
          </a:p>
          <a:p>
            <a:pPr marL="343080" indent="-339840">
              <a:lnSpc>
                <a:spcPct val="100000"/>
              </a:lnSpc>
              <a:spcBef>
                <a:spcPts val="641"/>
              </a:spcBef>
              <a:buClr>
                <a:srgbClr val="000000"/>
              </a:buClr>
              <a:buFont typeface="Arial"/>
              <a:buChar char="•"/>
            </a:pPr>
            <a:r>
              <a:rPr b="0" i="1" lang="en-GB" sz="3200" spc="-1" strike="noStrike">
                <a:solidFill>
                  <a:srgbClr val="000000"/>
                </a:solidFill>
                <a:latin typeface="Palatino Linotype"/>
                <a:ea typeface="DejaVu Sans"/>
              </a:rPr>
              <a:t>Drainage of the forum area: Cloaca Maxima</a:t>
            </a:r>
            <a:endParaRPr b="0" lang="en-GB" sz="3200" spc="-1" strike="noStrike">
              <a:latin typeface="Arial"/>
            </a:endParaRPr>
          </a:p>
          <a:p>
            <a:pPr marL="343080" indent="-339840">
              <a:lnSpc>
                <a:spcPct val="100000"/>
              </a:lnSpc>
              <a:spcBef>
                <a:spcPts val="641"/>
              </a:spcBef>
              <a:buClr>
                <a:srgbClr val="000000"/>
              </a:buClr>
              <a:buFont typeface="Arial"/>
              <a:buChar char="•"/>
            </a:pPr>
            <a:r>
              <a:rPr b="0" i="1" lang="en-GB" sz="3200" spc="-1" strike="noStrike">
                <a:solidFill>
                  <a:srgbClr val="000000"/>
                </a:solidFill>
                <a:latin typeface="Palatino Linotype"/>
                <a:ea typeface="DejaVu Sans"/>
              </a:rPr>
              <a:t>Improved defences around Rome: (parts of) Servian wall</a:t>
            </a:r>
            <a:endParaRPr b="0" lang="en-GB" sz="3200" spc="-1" strike="noStrike">
              <a:latin typeface="Arial"/>
            </a:endParaRPr>
          </a:p>
          <a:p>
            <a:pPr marL="343080" indent="-339840">
              <a:lnSpc>
                <a:spcPct val="100000"/>
              </a:lnSpc>
              <a:spcBef>
                <a:spcPts val="641"/>
              </a:spcBef>
              <a:buClr>
                <a:srgbClr val="000000"/>
              </a:buClr>
              <a:buFont typeface="Arial"/>
              <a:buChar char="•"/>
            </a:pPr>
            <a:r>
              <a:rPr b="0" i="1" lang="en-GB" sz="3200" spc="-1" strike="noStrike">
                <a:solidFill>
                  <a:srgbClr val="000000"/>
                </a:solidFill>
                <a:latin typeface="Palatino Linotype"/>
                <a:ea typeface="DejaVu Sans"/>
              </a:rPr>
              <a:t>Establishing Rome as federal cult centre for Latium</a:t>
            </a:r>
            <a:endParaRPr b="0" lang="en-GB" sz="3200" spc="-1" strike="noStrike">
              <a:latin typeface="Arial"/>
            </a:endParaRPr>
          </a:p>
          <a:p>
            <a:pPr marL="343080" indent="-339840">
              <a:lnSpc>
                <a:spcPct val="100000"/>
              </a:lnSpc>
              <a:spcBef>
                <a:spcPts val="641"/>
              </a:spcBef>
              <a:buClr>
                <a:srgbClr val="000000"/>
              </a:buClr>
              <a:buFont typeface="Arial"/>
              <a:buChar char="•"/>
            </a:pPr>
            <a:r>
              <a:rPr b="0" i="1" lang="en-GB" sz="3200" spc="-1" strike="noStrike">
                <a:solidFill>
                  <a:srgbClr val="000000"/>
                </a:solidFill>
                <a:latin typeface="Palatino Linotype"/>
                <a:ea typeface="DejaVu Sans"/>
              </a:rPr>
              <a:t>Building of the Jupiter Capitolinus temple of the Capitoline (6</a:t>
            </a:r>
            <a:r>
              <a:rPr b="0" i="1" lang="en-GB" sz="3200" spc="-1" strike="noStrike" baseline="30000">
                <a:solidFill>
                  <a:srgbClr val="000000"/>
                </a:solidFill>
                <a:latin typeface="Palatino Linotype"/>
                <a:ea typeface="DejaVu Sans"/>
              </a:rPr>
              <a:t>th</a:t>
            </a:r>
            <a:r>
              <a:rPr b="0" i="1" lang="en-GB" sz="3200" spc="-1" strike="noStrike">
                <a:solidFill>
                  <a:srgbClr val="000000"/>
                </a:solidFill>
                <a:latin typeface="Palatino Linotype"/>
                <a:ea typeface="DejaVu Sans"/>
              </a:rPr>
              <a:t> C BCE)</a:t>
            </a:r>
            <a:endParaRPr b="0" lang="en-GB" sz="3200" spc="-1" strike="noStrike">
              <a:latin typeface="Arial"/>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nodeType="clickEffect" fill="hold" presetClass="entr" presetID="1">
                                  <p:stCondLst>
                                    <p:cond delay="0"/>
                                  </p:stCondLst>
                                  <p:childTnLst>
                                    <p:set>
                                      <p:cBhvr>
                                        <p:cTn id="6" dur="1" fill="hold">
                                          <p:stCondLst>
                                            <p:cond delay="0"/>
                                          </p:stCondLst>
                                        </p:cTn>
                                        <p:tgtEl>
                                          <p:spTgt spid="322">
                                            <p:txEl>
                                              <p:pRg st="1" end="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3" name="Title 4"/>
          <p:cNvSpPr/>
          <p:nvPr/>
        </p:nvSpPr>
        <p:spPr>
          <a:xfrm>
            <a:off x="139680" y="131400"/>
            <a:ext cx="8636760" cy="112824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Palatino Linotype"/>
                <a:ea typeface="DejaVu Sans"/>
              </a:rPr>
              <a:t>The temple of Capitoline Jupiter</a:t>
            </a:r>
            <a:endParaRPr b="0" lang="en-GB" sz="4400" spc="-1" strike="noStrike">
              <a:latin typeface="Arial"/>
            </a:endParaRPr>
          </a:p>
        </p:txBody>
      </p:sp>
      <p:sp>
        <p:nvSpPr>
          <p:cNvPr id="324" name="Content Placeholder 5"/>
          <p:cNvSpPr/>
          <p:nvPr/>
        </p:nvSpPr>
        <p:spPr>
          <a:xfrm>
            <a:off x="146880" y="1262880"/>
            <a:ext cx="3672720" cy="4565880"/>
          </a:xfrm>
          <a:prstGeom prst="rect">
            <a:avLst/>
          </a:prstGeom>
          <a:noFill/>
          <a:ln w="0">
            <a:noFill/>
          </a:ln>
        </p:spPr>
        <p:style>
          <a:lnRef idx="0"/>
          <a:fillRef idx="0"/>
          <a:effectRef idx="0"/>
          <a:fontRef idx="minor"/>
        </p:style>
        <p:txBody>
          <a:bodyPr lIns="90000" rIns="90000" tIns="45000" bIns="45000">
            <a:normAutofit/>
          </a:bodyPr>
          <a:p>
            <a:pPr marL="343080" indent="-339840">
              <a:lnSpc>
                <a:spcPct val="100000"/>
              </a:lnSpc>
              <a:spcBef>
                <a:spcPts val="400"/>
              </a:spcBef>
              <a:buClr>
                <a:srgbClr val="000000"/>
              </a:buClr>
              <a:buFont typeface="Arial"/>
              <a:buChar char="•"/>
            </a:pPr>
            <a:r>
              <a:rPr b="0" lang="en-GB" sz="2000" spc="-1" strike="noStrike">
                <a:solidFill>
                  <a:srgbClr val="000000"/>
                </a:solidFill>
                <a:latin typeface="Palatino Linotype"/>
                <a:ea typeface="DejaVu Sans"/>
              </a:rPr>
              <a:t>Likely build mid-6</a:t>
            </a:r>
            <a:r>
              <a:rPr b="0" lang="en-GB" sz="2000" spc="-1" strike="noStrike" baseline="30000">
                <a:solidFill>
                  <a:srgbClr val="000000"/>
                </a:solidFill>
                <a:latin typeface="Palatino Linotype"/>
                <a:ea typeface="DejaVu Sans"/>
              </a:rPr>
              <a:t>th</a:t>
            </a:r>
            <a:r>
              <a:rPr b="0" lang="en-GB" sz="2000" spc="-1" strike="noStrike">
                <a:solidFill>
                  <a:srgbClr val="000000"/>
                </a:solidFill>
                <a:latin typeface="Palatino Linotype"/>
                <a:ea typeface="DejaVu Sans"/>
              </a:rPr>
              <a:t> C BCE; </a:t>
            </a:r>
            <a:endParaRPr b="0" lang="en-GB" sz="2000" spc="-1" strike="noStrike">
              <a:latin typeface="Arial"/>
            </a:endParaRPr>
          </a:p>
          <a:p>
            <a:pPr marL="343080" indent="-339840">
              <a:lnSpc>
                <a:spcPct val="100000"/>
              </a:lnSpc>
              <a:spcBef>
                <a:spcPts val="400"/>
              </a:spcBef>
              <a:buClr>
                <a:srgbClr val="000000"/>
              </a:buClr>
              <a:buFont typeface="Arial"/>
              <a:buChar char="•"/>
            </a:pPr>
            <a:r>
              <a:rPr b="0" lang="en-GB" sz="2000" spc="-1" strike="noStrike">
                <a:solidFill>
                  <a:srgbClr val="000000"/>
                </a:solidFill>
                <a:latin typeface="Palatino Linotype"/>
                <a:ea typeface="DejaVu Sans"/>
              </a:rPr>
              <a:t>Stronger influence from Etruscan architecture in its first version than later on;</a:t>
            </a:r>
            <a:endParaRPr b="0" lang="en-GB" sz="2000" spc="-1" strike="noStrike">
              <a:latin typeface="Arial"/>
            </a:endParaRPr>
          </a:p>
          <a:p>
            <a:pPr>
              <a:lnSpc>
                <a:spcPct val="100000"/>
              </a:lnSpc>
              <a:spcBef>
                <a:spcPts val="269"/>
              </a:spcBef>
              <a:tabLst>
                <a:tab algn="l" pos="0"/>
              </a:tabLst>
            </a:pPr>
            <a:r>
              <a:rPr b="0" lang="en-US" sz="1350" spc="-1" strike="noStrike">
                <a:solidFill>
                  <a:srgbClr val="000000"/>
                </a:solidFill>
                <a:latin typeface="Palatino Linotype"/>
                <a:ea typeface="DejaVu Sans"/>
              </a:rPr>
              <a:t>Determined to finish his temple, he [Tarquinius Superbus] sent for workmen from all parts of Etruria, and not only used the public treasury to defray the cost, but also compelled the plebeians to take their share of the work. This was in addition to their military service, and was anything but a light burden. [2] Still they felt it less of a hardship to build the temples of the gods with their own hands, than they did afterwards when they were transferred to other tasks less imposing…(Liv. 1.56.1-2)</a:t>
            </a:r>
            <a:endParaRPr b="0" lang="en-GB" sz="1350" spc="-1" strike="noStrike">
              <a:latin typeface="Arial"/>
            </a:endParaRPr>
          </a:p>
        </p:txBody>
      </p:sp>
      <p:pic>
        <p:nvPicPr>
          <p:cNvPr id="325" name="Picture 12" descr="coin showing front of temple of Jupiter Capitoline."/>
          <p:cNvPicPr/>
          <p:nvPr/>
        </p:nvPicPr>
        <p:blipFill>
          <a:blip r:embed="rId1"/>
          <a:srcRect l="24258" t="0" r="20027" b="0"/>
          <a:stretch/>
        </p:blipFill>
        <p:spPr>
          <a:xfrm>
            <a:off x="3822840" y="1229400"/>
            <a:ext cx="2643120" cy="4413240"/>
          </a:xfrm>
          <a:prstGeom prst="rect">
            <a:avLst/>
          </a:prstGeom>
          <a:ln w="0">
            <a:noFill/>
          </a:ln>
        </p:spPr>
      </p:pic>
      <p:pic>
        <p:nvPicPr>
          <p:cNvPr id="326" name="Picture 10" descr="Modern reconstruction of temple of Jupiter, showing front porch with eight low, fat pillars and a tiled roof."/>
          <p:cNvPicPr/>
          <p:nvPr/>
        </p:nvPicPr>
        <p:blipFill>
          <a:blip r:embed="rId2"/>
          <a:srcRect l="16441" t="0" r="22408" b="0"/>
          <a:stretch/>
        </p:blipFill>
        <p:spPr>
          <a:xfrm>
            <a:off x="6589800" y="1229400"/>
            <a:ext cx="2186280" cy="2135880"/>
          </a:xfrm>
          <a:prstGeom prst="rect">
            <a:avLst/>
          </a:prstGeom>
          <a:ln w="0">
            <a:noFill/>
          </a:ln>
        </p:spPr>
      </p:pic>
      <p:pic>
        <p:nvPicPr>
          <p:cNvPr id="327" name="Picture 14" descr="Map of Capitoline, showing the position of the Temple of Jupiter. Overlay showing modern buildings."/>
          <p:cNvPicPr/>
          <p:nvPr/>
        </p:nvPicPr>
        <p:blipFill>
          <a:blip r:embed="rId3"/>
          <a:stretch/>
        </p:blipFill>
        <p:spPr>
          <a:xfrm>
            <a:off x="6590160" y="4005000"/>
            <a:ext cx="2408400" cy="1256400"/>
          </a:xfrm>
          <a:prstGeom prst="rect">
            <a:avLst/>
          </a:prstGeom>
          <a:ln w="0">
            <a:noFill/>
          </a:ln>
        </p:spPr>
      </p:pic>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8" name="Title 1"/>
          <p:cNvSpPr/>
          <p:nvPr/>
        </p:nvSpPr>
        <p:spPr>
          <a:xfrm>
            <a:off x="457200" y="274680"/>
            <a:ext cx="8226360" cy="1139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Roman aetiological myths</a:t>
            </a:r>
            <a:endParaRPr b="0" lang="en-GB" sz="4400" spc="-1" strike="noStrike">
              <a:latin typeface="Arial"/>
            </a:endParaRPr>
          </a:p>
        </p:txBody>
      </p:sp>
      <p:sp>
        <p:nvSpPr>
          <p:cNvPr id="329" name="Content Placeholder 2"/>
          <p:cNvSpPr/>
          <p:nvPr/>
        </p:nvSpPr>
        <p:spPr>
          <a:xfrm>
            <a:off x="457200" y="1600200"/>
            <a:ext cx="8226360" cy="3913920"/>
          </a:xfrm>
          <a:prstGeom prst="rect">
            <a:avLst/>
          </a:prstGeom>
          <a:noFill/>
          <a:ln w="0">
            <a:noFill/>
          </a:ln>
        </p:spPr>
        <p:style>
          <a:lnRef idx="0"/>
          <a:fillRef idx="0"/>
          <a:effectRef idx="0"/>
          <a:fontRef idx="minor"/>
        </p:style>
        <p:txBody>
          <a:bodyPr lIns="90000" rIns="90000" tIns="45000" bIns="45000">
            <a:normAutofit fontScale="35000"/>
          </a:bodyPr>
          <a:p>
            <a:pPr marL="343080" indent="-33984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There is a range of Roman myths that try to explain the origins of topographical features, buildings, and customs</a:t>
            </a:r>
            <a:endParaRPr b="0" lang="en-GB" sz="3200" spc="-1" strike="noStrike">
              <a:latin typeface="Arial"/>
            </a:endParaRPr>
          </a:p>
          <a:p>
            <a:pPr lvl="1" marL="743040" indent="-28260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The narrow, target-based definition: myths are stories that explain the origins of places, objects and customs: </a:t>
            </a:r>
            <a:r>
              <a:rPr b="1" i="1" lang="en-GB" sz="2800" spc="-1" strike="noStrike">
                <a:solidFill>
                  <a:srgbClr val="ff0000"/>
                </a:solidFill>
                <a:latin typeface="Palatino Linotype"/>
                <a:ea typeface="DejaVu Sans"/>
              </a:rPr>
              <a:t>aetiological</a:t>
            </a:r>
            <a:r>
              <a:rPr b="1" lang="en-GB" sz="2800" spc="-1" strike="noStrike">
                <a:solidFill>
                  <a:srgbClr val="ff0000"/>
                </a:solidFill>
                <a:latin typeface="Palatino Linotype"/>
                <a:ea typeface="DejaVu Sans"/>
              </a:rPr>
              <a:t> myths</a:t>
            </a:r>
            <a:endParaRPr b="0" lang="en-GB" sz="2800" spc="-1" strike="noStrike">
              <a:latin typeface="Arial"/>
            </a:endParaRPr>
          </a:p>
          <a:p>
            <a:pPr marL="343080" indent="-33984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a:t>
            </a:r>
            <a:r>
              <a:rPr b="0" lang="en-GB" sz="3200" spc="-1" strike="noStrike">
                <a:solidFill>
                  <a:srgbClr val="000000"/>
                </a:solidFill>
                <a:latin typeface="Palatino Linotype"/>
                <a:ea typeface="DejaVu Sans"/>
              </a:rPr>
              <a:t>but they are pliable and stretch to accommodate the story teller’s needs:</a:t>
            </a:r>
            <a:endParaRPr b="0" lang="en-GB" sz="3200" spc="-1" strike="noStrike">
              <a:latin typeface="Arial"/>
            </a:endParaRPr>
          </a:p>
          <a:p>
            <a:pPr lvl="1" marL="743040" indent="-28260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a:t>
            </a:r>
            <a:r>
              <a:rPr b="0" lang="en-GB" sz="2800" spc="-1" strike="noStrike">
                <a:solidFill>
                  <a:srgbClr val="000000"/>
                </a:solidFill>
                <a:latin typeface="Palatino Linotype"/>
                <a:ea typeface="DejaVu Sans"/>
              </a:rPr>
              <a:t>We have chosen to define a Greek myth as a tale rooted in Greek culture that recounts a sequence of events chosen by the maker of the tale to accommodate his own medium and purpose and to achieve particular effects in his audience.” (Tyrell B. &amp; Brown F. 1991 </a:t>
            </a:r>
            <a:r>
              <a:rPr b="0" i="1" lang="en-US" sz="2800" spc="-1" strike="noStrike">
                <a:solidFill>
                  <a:srgbClr val="000000"/>
                </a:solidFill>
                <a:latin typeface="Palatino Linotype"/>
                <a:ea typeface="DejaVu Sans"/>
              </a:rPr>
              <a:t>Athenian Myths and Institutions: Words in Action</a:t>
            </a:r>
            <a:r>
              <a:rPr b="0" lang="en-GB" sz="2800" spc="-1" strike="noStrike">
                <a:solidFill>
                  <a:srgbClr val="000000"/>
                </a:solidFill>
                <a:latin typeface="Palatino Linotype"/>
                <a:ea typeface="DejaVu Sans"/>
              </a:rPr>
              <a:t>, 6)</a:t>
            </a:r>
            <a:endParaRPr b="0" lang="en-GB" sz="2800" spc="-1" strike="noStrike">
              <a:latin typeface="Arial"/>
            </a:endParaRPr>
          </a:p>
          <a:p>
            <a:pPr>
              <a:lnSpc>
                <a:spcPct val="100000"/>
              </a:lnSpc>
              <a:spcBef>
                <a:spcPts val="641"/>
              </a:spcBef>
            </a:pP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0" name="Title 1"/>
          <p:cNvSpPr/>
          <p:nvPr/>
        </p:nvSpPr>
        <p:spPr>
          <a:xfrm>
            <a:off x="457200" y="274680"/>
            <a:ext cx="8226360" cy="1139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Working with examples</a:t>
            </a:r>
            <a:endParaRPr b="0" lang="en-GB" sz="4400" spc="-1" strike="noStrike">
              <a:latin typeface="Arial"/>
            </a:endParaRPr>
          </a:p>
        </p:txBody>
      </p:sp>
      <p:sp>
        <p:nvSpPr>
          <p:cNvPr id="331" name="Content Placeholder 2"/>
          <p:cNvSpPr/>
          <p:nvPr/>
        </p:nvSpPr>
        <p:spPr>
          <a:xfrm>
            <a:off x="457200" y="1600200"/>
            <a:ext cx="8226360" cy="3913920"/>
          </a:xfrm>
          <a:prstGeom prst="rect">
            <a:avLst/>
          </a:prstGeom>
          <a:noFill/>
          <a:ln w="0">
            <a:noFill/>
          </a:ln>
        </p:spPr>
        <p:style>
          <a:lnRef idx="0"/>
          <a:fillRef idx="0"/>
          <a:effectRef idx="0"/>
          <a:fontRef idx="minor"/>
        </p:style>
        <p:txBody>
          <a:bodyPr lIns="90000" rIns="90000" tIns="45000" bIns="45000">
            <a:normAutofit/>
          </a:bodyPr>
          <a:p>
            <a:pPr marL="343080" indent="-33984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What is the text about?</a:t>
            </a:r>
            <a:endParaRPr b="0" lang="en-GB" sz="3200" spc="-1" strike="noStrike">
              <a:latin typeface="Arial"/>
            </a:endParaRPr>
          </a:p>
          <a:p>
            <a:pPr marL="343080" indent="-33984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What customs or features are explained, and how are they related to the Roman reader’s world?</a:t>
            </a:r>
            <a:endParaRPr b="0" lang="en-GB" sz="3200" spc="-1" strike="noStrike">
              <a:latin typeface="Arial"/>
            </a:endParaRPr>
          </a:p>
          <a:p>
            <a:pPr marL="343080" indent="-33984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How are the different characters described? </a:t>
            </a:r>
            <a:endParaRPr b="0" lang="en-GB" sz="3200" spc="-1" strike="noStrike">
              <a:latin typeface="Arial"/>
            </a:endParaRPr>
          </a:p>
          <a:p>
            <a:pPr marL="343080" indent="-33984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Who features? Did you expect them to turn up? Why/why not?</a:t>
            </a:r>
            <a:endParaRPr b="0" lang="en-GB" sz="3200" spc="-1" strike="noStrike">
              <a:latin typeface="Arial"/>
            </a:endParaRPr>
          </a:p>
          <a:p>
            <a:pPr>
              <a:lnSpc>
                <a:spcPct val="100000"/>
              </a:lnSpc>
              <a:spcBef>
                <a:spcPts val="641"/>
              </a:spcBef>
            </a:pPr>
            <a:endParaRPr b="0" lang="en-GB" sz="3200" spc="-1" strike="noStrike">
              <a:latin typeface="Arial"/>
            </a:endParaRPr>
          </a:p>
          <a:p>
            <a:pPr>
              <a:lnSpc>
                <a:spcPct val="100000"/>
              </a:lnSpc>
              <a:spcBef>
                <a:spcPts val="641"/>
              </a:spcBef>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2" name="Title 1"/>
          <p:cNvSpPr/>
          <p:nvPr/>
        </p:nvSpPr>
        <p:spPr>
          <a:xfrm>
            <a:off x="457200" y="274680"/>
            <a:ext cx="8226360" cy="1139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Texts on foundation of Rome</a:t>
            </a:r>
            <a:endParaRPr b="0" lang="en-GB" sz="4400" spc="-1" strike="noStrike">
              <a:latin typeface="Arial"/>
            </a:endParaRPr>
          </a:p>
        </p:txBody>
      </p:sp>
      <p:sp>
        <p:nvSpPr>
          <p:cNvPr id="333" name="Content Placeholder 2"/>
          <p:cNvSpPr/>
          <p:nvPr/>
        </p:nvSpPr>
        <p:spPr>
          <a:xfrm>
            <a:off x="457200" y="1600200"/>
            <a:ext cx="8226360" cy="3913920"/>
          </a:xfrm>
          <a:prstGeom prst="rect">
            <a:avLst/>
          </a:prstGeom>
          <a:noFill/>
          <a:ln w="0">
            <a:noFill/>
          </a:ln>
        </p:spPr>
        <p:style>
          <a:lnRef idx="0"/>
          <a:fillRef idx="0"/>
          <a:effectRef idx="0"/>
          <a:fontRef idx="minor"/>
        </p:style>
        <p:txBody>
          <a:bodyPr lIns="90000" rIns="90000" tIns="45000" bIns="45000">
            <a:normAutofit fontScale="52000"/>
          </a:bodyPr>
          <a:p>
            <a:pPr marL="343080" indent="-33984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 </a:t>
            </a:r>
            <a:r>
              <a:rPr b="0" lang="en-GB" sz="3200" spc="-1" strike="noStrike">
                <a:solidFill>
                  <a:srgbClr val="000000"/>
                </a:solidFill>
                <a:latin typeface="Palatino Linotype"/>
                <a:ea typeface="DejaVu Sans"/>
              </a:rPr>
              <a:t>Vergil </a:t>
            </a:r>
            <a:r>
              <a:rPr b="0" i="1" lang="en-GB" sz="3200" spc="-1" strike="noStrike">
                <a:solidFill>
                  <a:srgbClr val="000000"/>
                </a:solidFill>
                <a:latin typeface="Palatino Linotype"/>
                <a:ea typeface="DejaVu Sans"/>
              </a:rPr>
              <a:t>Aeneid – </a:t>
            </a:r>
            <a:r>
              <a:rPr b="0" lang="en-GB" sz="3200" spc="-1" strike="noStrike">
                <a:solidFill>
                  <a:srgbClr val="000000"/>
                </a:solidFill>
                <a:latin typeface="Palatino Linotype"/>
                <a:ea typeface="DejaVu Sans"/>
              </a:rPr>
              <a:t>Verg. </a:t>
            </a:r>
            <a:r>
              <a:rPr b="0" i="1" lang="en-GB" sz="3200" spc="-1" strike="noStrike">
                <a:solidFill>
                  <a:srgbClr val="000000"/>
                </a:solidFill>
                <a:latin typeface="Palatino Linotype"/>
                <a:ea typeface="DejaVu Sans"/>
              </a:rPr>
              <a:t>Aen</a:t>
            </a:r>
            <a:r>
              <a:rPr b="0" lang="en-GB" sz="3200" spc="-1" strike="noStrike">
                <a:solidFill>
                  <a:srgbClr val="000000"/>
                </a:solidFill>
                <a:latin typeface="Palatino Linotype"/>
                <a:ea typeface="DejaVu Sans"/>
              </a:rPr>
              <a:t>. 8.190-279 [Cacus]</a:t>
            </a:r>
            <a:endParaRPr b="0" lang="en-GB" sz="3200" spc="-1" strike="noStrike">
              <a:latin typeface="Arial"/>
            </a:endParaRPr>
          </a:p>
          <a:p>
            <a:pPr marL="343080" indent="-33984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Livy </a:t>
            </a:r>
            <a:r>
              <a:rPr b="0" i="1" lang="en-GB" sz="3200" spc="-1" strike="noStrike">
                <a:solidFill>
                  <a:srgbClr val="000000"/>
                </a:solidFill>
                <a:latin typeface="Palatino Linotype"/>
                <a:ea typeface="DejaVu Sans"/>
              </a:rPr>
              <a:t>From the Foundation of the City (Ab urbe condita)</a:t>
            </a:r>
            <a:r>
              <a:rPr b="0" lang="en-GB" sz="3200" spc="-1" strike="noStrike">
                <a:solidFill>
                  <a:srgbClr val="000000"/>
                </a:solidFill>
                <a:latin typeface="Palatino Linotype"/>
                <a:ea typeface="DejaVu Sans"/>
              </a:rPr>
              <a:t> – Liv. 1.1 ff.</a:t>
            </a:r>
            <a:endParaRPr b="0" lang="en-GB" sz="3200" spc="-1" strike="noStrike">
              <a:latin typeface="Arial"/>
            </a:endParaRPr>
          </a:p>
          <a:p>
            <a:pPr marL="343080" indent="-33984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Ovid </a:t>
            </a:r>
            <a:r>
              <a:rPr b="0" i="1" lang="en-GB" sz="3200" spc="-1" strike="noStrike">
                <a:solidFill>
                  <a:srgbClr val="000000"/>
                </a:solidFill>
                <a:latin typeface="Palatino Linotype"/>
                <a:ea typeface="DejaVu Sans"/>
              </a:rPr>
              <a:t>Fasti</a:t>
            </a:r>
            <a:r>
              <a:rPr b="0" lang="en-GB" sz="3200" spc="-1" strike="noStrike">
                <a:solidFill>
                  <a:srgbClr val="000000"/>
                </a:solidFill>
                <a:latin typeface="Palatino Linotype"/>
                <a:ea typeface="DejaVu Sans"/>
              </a:rPr>
              <a:t> – Ov. </a:t>
            </a:r>
            <a:r>
              <a:rPr b="0" i="1" lang="en-GB" sz="3200" spc="-1" strike="noStrike">
                <a:solidFill>
                  <a:srgbClr val="000000"/>
                </a:solidFill>
                <a:latin typeface="Palatino Linotype"/>
                <a:ea typeface="DejaVu Sans"/>
              </a:rPr>
              <a:t>Fast</a:t>
            </a:r>
            <a:r>
              <a:rPr b="0" lang="en-GB" sz="3200" spc="-1" strike="noStrike">
                <a:solidFill>
                  <a:srgbClr val="000000"/>
                </a:solidFill>
                <a:latin typeface="Palatino Linotype"/>
                <a:ea typeface="DejaVu Sans"/>
              </a:rPr>
              <a:t>. 2.359-422 [Lupercal]…and many more</a:t>
            </a:r>
            <a:endParaRPr b="0" lang="en-GB" sz="3200" spc="-1" strike="noStrike">
              <a:latin typeface="Arial"/>
            </a:endParaRPr>
          </a:p>
          <a:p>
            <a:pPr>
              <a:lnSpc>
                <a:spcPct val="100000"/>
              </a:lnSpc>
              <a:spcBef>
                <a:spcPts val="641"/>
              </a:spcBef>
            </a:pPr>
            <a:endParaRPr b="0" lang="en-GB" sz="3200" spc="-1" strike="noStrike">
              <a:latin typeface="Arial"/>
            </a:endParaRPr>
          </a:p>
          <a:p>
            <a:pPr marL="343080" indent="-33984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All three from the Augustan period: Rome is already a multicultural, pan-Mediterranean power</a:t>
            </a:r>
            <a:endParaRPr b="0" lang="en-GB" sz="3200" spc="-1" strike="noStrike">
              <a:latin typeface="Arial"/>
            </a:endParaRPr>
          </a:p>
          <a:p>
            <a:pPr marL="343080" indent="-33984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Its myths must position it in that role while also making sense of its rather humble past</a:t>
            </a:r>
            <a:endParaRPr b="0" lang="en-GB" sz="3200" spc="-1" strike="noStrike">
              <a:latin typeface="Arial"/>
            </a:endParaRPr>
          </a:p>
          <a:p>
            <a:pPr>
              <a:lnSpc>
                <a:spcPct val="100000"/>
              </a:lnSpc>
              <a:spcBef>
                <a:spcPts val="641"/>
              </a:spcBef>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4" name="Title 1_0"/>
          <p:cNvSpPr/>
          <p:nvPr/>
        </p:nvSpPr>
        <p:spPr>
          <a:xfrm>
            <a:off x="457200" y="274680"/>
            <a:ext cx="8226360" cy="1139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i="1" lang="en-GB" sz="4400" spc="-1" strike="noStrike">
                <a:solidFill>
                  <a:srgbClr val="000000"/>
                </a:solidFill>
                <a:latin typeface="Palatino Linotype"/>
                <a:ea typeface="DejaVu Sans"/>
              </a:rPr>
              <a:t>Aeneid</a:t>
            </a:r>
            <a:r>
              <a:rPr b="0" lang="en-GB" sz="4400" spc="-1" strike="noStrike">
                <a:solidFill>
                  <a:srgbClr val="000000"/>
                </a:solidFill>
                <a:latin typeface="Palatino Linotype"/>
                <a:ea typeface="DejaVu Sans"/>
              </a:rPr>
              <a:t> 8</a:t>
            </a:r>
            <a:endParaRPr b="0" lang="en-GB" sz="4400" spc="-1" strike="noStrike">
              <a:latin typeface="Arial"/>
            </a:endParaRPr>
          </a:p>
        </p:txBody>
      </p:sp>
      <p:sp>
        <p:nvSpPr>
          <p:cNvPr id="335" name="Content Placeholder 2_0"/>
          <p:cNvSpPr/>
          <p:nvPr/>
        </p:nvSpPr>
        <p:spPr>
          <a:xfrm>
            <a:off x="457200" y="1600200"/>
            <a:ext cx="8226360" cy="3913920"/>
          </a:xfrm>
          <a:prstGeom prst="rect">
            <a:avLst/>
          </a:prstGeom>
          <a:noFill/>
          <a:ln w="0">
            <a:noFill/>
          </a:ln>
        </p:spPr>
        <p:style>
          <a:lnRef idx="0"/>
          <a:fillRef idx="0"/>
          <a:effectRef idx="0"/>
          <a:fontRef idx="minor"/>
        </p:style>
        <p:txBody>
          <a:bodyPr lIns="90000" rIns="90000" tIns="45000" bIns="45000">
            <a:normAutofit/>
          </a:bodyPr>
          <a:p>
            <a:pPr algn="just">
              <a:lnSpc>
                <a:spcPct val="120000"/>
              </a:lnSpc>
              <a:spcBef>
                <a:spcPts val="680"/>
              </a:spcBef>
              <a:tabLst>
                <a:tab algn="l" pos="0"/>
              </a:tabLst>
            </a:pPr>
            <a:r>
              <a:rPr b="0" lang="en-GB" sz="1800" spc="-1" strike="noStrike">
                <a:solidFill>
                  <a:srgbClr val="000000"/>
                </a:solidFill>
                <a:latin typeface="Palatino Linotype"/>
                <a:ea typeface="DejaVu Sans"/>
              </a:rPr>
              <a:t>So did they wear out the night and the day with rowing and mastered all the long windings of the river, moving under the shade of all manner of trees and cleaving green woods in smooth water. The fiery sun had climbed to the middle of the vault of heaven when they saw in the distance walls and a citadel and the roofs of scattered houses. […] in those days was a poor land ruled by Evander.</a:t>
            </a:r>
            <a:endParaRPr b="0" lang="en-GB" sz="1800" spc="-1" strike="noStrike">
              <a:latin typeface="Arial"/>
            </a:endParaRPr>
          </a:p>
          <a:p>
            <a:pPr>
              <a:lnSpc>
                <a:spcPct val="100000"/>
              </a:lnSpc>
              <a:spcBef>
                <a:spcPts val="641"/>
              </a:spcBef>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6" name="Title 1"/>
          <p:cNvSpPr/>
          <p:nvPr/>
        </p:nvSpPr>
        <p:spPr>
          <a:xfrm>
            <a:off x="457200" y="274680"/>
            <a:ext cx="8226360" cy="1139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Vergil </a:t>
            </a:r>
            <a:r>
              <a:rPr b="0" i="1" lang="en-GB" sz="4400" spc="-1" strike="noStrike">
                <a:solidFill>
                  <a:srgbClr val="000000"/>
                </a:solidFill>
                <a:latin typeface="Palatino Linotype"/>
                <a:ea typeface="DejaVu Sans"/>
              </a:rPr>
              <a:t>Aen</a:t>
            </a:r>
            <a:r>
              <a:rPr b="0" lang="en-GB" sz="4400" spc="-1" strike="noStrike">
                <a:solidFill>
                  <a:srgbClr val="000000"/>
                </a:solidFill>
                <a:latin typeface="Palatino Linotype"/>
                <a:ea typeface="DejaVu Sans"/>
              </a:rPr>
              <a:t>. 8: Evander’s Rome</a:t>
            </a:r>
            <a:endParaRPr b="0" lang="en-GB" sz="4400" spc="-1" strike="noStrike">
              <a:latin typeface="Arial"/>
            </a:endParaRPr>
          </a:p>
        </p:txBody>
      </p:sp>
      <p:sp>
        <p:nvSpPr>
          <p:cNvPr id="337" name="Content Placeholder 2"/>
          <p:cNvSpPr/>
          <p:nvPr/>
        </p:nvSpPr>
        <p:spPr>
          <a:xfrm>
            <a:off x="454680" y="1556640"/>
            <a:ext cx="8174160" cy="3960720"/>
          </a:xfrm>
          <a:prstGeom prst="rect">
            <a:avLst/>
          </a:prstGeom>
          <a:noFill/>
          <a:ln w="0">
            <a:noFill/>
          </a:ln>
        </p:spPr>
        <p:style>
          <a:lnRef idx="0"/>
          <a:fillRef idx="0"/>
          <a:effectRef idx="0"/>
          <a:fontRef idx="minor"/>
        </p:style>
        <p:txBody>
          <a:bodyPr lIns="90000" rIns="90000" tIns="45000" bIns="45000">
            <a:normAutofit/>
          </a:bodyPr>
          <a:p>
            <a:pPr algn="just">
              <a:lnSpc>
                <a:spcPct val="120000"/>
              </a:lnSpc>
              <a:spcBef>
                <a:spcPts val="680"/>
              </a:spcBef>
              <a:tabLst>
                <a:tab algn="l" pos="0"/>
              </a:tabLst>
            </a:pPr>
            <a:r>
              <a:rPr b="0" lang="en-GB" sz="1800" spc="-1" strike="noStrike">
                <a:solidFill>
                  <a:srgbClr val="000000"/>
                </a:solidFill>
                <a:latin typeface="Palatino Linotype"/>
                <a:ea typeface="DejaVu Sans"/>
              </a:rPr>
              <a:t>It so happened that on that day the Arcadian king Evander was performing yearly rites in honour of the mighty Hercules, son of Amphitryon, and was sacrificing to the gods in a grove outside the city. His son Pallas was with him, and with him also were all the leading warriors and senators, poor men as they were [pauper senatus]. They were offering incense and war blood was smoking on the altars. </a:t>
            </a:r>
            <a:endParaRPr b="0" lang="en-GB" sz="1800" spc="-1" strike="noStrike">
              <a:latin typeface="Arial"/>
            </a:endParaRPr>
          </a:p>
          <a:p>
            <a:pPr algn="just">
              <a:lnSpc>
                <a:spcPct val="120000"/>
              </a:lnSpc>
              <a:spcBef>
                <a:spcPts val="680"/>
              </a:spcBef>
              <a:tabLst>
                <a:tab algn="l" pos="0"/>
              </a:tabLst>
            </a:pPr>
            <a:r>
              <a:rPr b="0" lang="en-GB" sz="1800" spc="-1" strike="noStrike">
                <a:solidFill>
                  <a:srgbClr val="000000"/>
                </a:solidFill>
                <a:latin typeface="Palatino Linotype"/>
                <a:ea typeface="DejaVu Sans"/>
              </a:rPr>
              <a:t>‘</a:t>
            </a:r>
            <a:r>
              <a:rPr b="0" lang="en-GB" sz="1800" spc="-1" strike="noStrike">
                <a:solidFill>
                  <a:srgbClr val="000000"/>
                </a:solidFill>
                <a:latin typeface="Palatino Linotype"/>
                <a:ea typeface="DejaVu Sans"/>
              </a:rPr>
              <a:t>We are of the Trojan race. These weapons you see are for use against our enemies the Latins. It is they who have driven us here, exiles as we are, with all the insolence of war. We are looking for Evander.’ (Verg. </a:t>
            </a:r>
            <a:r>
              <a:rPr b="0" i="1" lang="en-GB" sz="1800" spc="-1" strike="noStrike">
                <a:solidFill>
                  <a:srgbClr val="000000"/>
                </a:solidFill>
                <a:latin typeface="Palatino Linotype"/>
                <a:ea typeface="DejaVu Sans"/>
              </a:rPr>
              <a:t>Aen</a:t>
            </a:r>
            <a:r>
              <a:rPr b="0" lang="en-GB" sz="1800" spc="-1" strike="noStrike">
                <a:solidFill>
                  <a:srgbClr val="000000"/>
                </a:solidFill>
                <a:latin typeface="Palatino Linotype"/>
                <a:ea typeface="DejaVu Sans"/>
              </a:rPr>
              <a:t>. 8.94-119)</a:t>
            </a:r>
            <a:endParaRPr b="0" lang="en-GB" sz="1800" spc="-1" strike="noStrike">
              <a:latin typeface="Arial"/>
            </a:endParaRPr>
          </a:p>
          <a:p>
            <a:pPr>
              <a:lnSpc>
                <a:spcPct val="100000"/>
              </a:lnSpc>
              <a:spcBef>
                <a:spcPts val="641"/>
              </a:spcBef>
              <a:tabLst>
                <a:tab algn="l" pos="0"/>
              </a:tabLst>
            </a:pPr>
            <a:endParaRPr b="0" lang="en-GB" sz="1800" spc="-1" strike="noStrike">
              <a:latin typeface="Arial"/>
            </a:endParaRPr>
          </a:p>
          <a:p>
            <a:pPr>
              <a:lnSpc>
                <a:spcPct val="100000"/>
              </a:lnSpc>
              <a:spcBef>
                <a:spcPts val="641"/>
              </a:spcBef>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338" name="Picture 2" descr="Model of 6th C Rome centred on Forum Boarium and the Capitoline. Only area below the Capitoline and Forum Boarium populated/built up."/>
          <p:cNvPicPr/>
          <p:nvPr/>
        </p:nvPicPr>
        <p:blipFill>
          <a:blip r:embed="rId1"/>
          <a:srcRect l="24703" t="23769" r="40733" b="14929"/>
          <a:stretch/>
        </p:blipFill>
        <p:spPr>
          <a:xfrm>
            <a:off x="95760" y="116640"/>
            <a:ext cx="5626800" cy="5613480"/>
          </a:xfrm>
          <a:prstGeom prst="rect">
            <a:avLst/>
          </a:prstGeom>
          <a:ln w="0">
            <a:noFill/>
          </a:ln>
        </p:spPr>
      </p:pic>
      <p:sp>
        <p:nvSpPr>
          <p:cNvPr id="339" name="TextBox 3"/>
          <p:cNvSpPr/>
          <p:nvPr/>
        </p:nvSpPr>
        <p:spPr>
          <a:xfrm>
            <a:off x="5580000" y="720000"/>
            <a:ext cx="3319200" cy="439452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600" spc="-1" strike="noStrike">
                <a:solidFill>
                  <a:srgbClr val="000000"/>
                </a:solidFill>
                <a:latin typeface="Palatino Linotype"/>
                <a:ea typeface="DejaVu Sans"/>
              </a:rPr>
              <a:t>Model of 6</a:t>
            </a:r>
            <a:r>
              <a:rPr b="0" lang="en-GB" sz="1600" spc="-1" strike="noStrike" baseline="30000">
                <a:solidFill>
                  <a:srgbClr val="000000"/>
                </a:solidFill>
                <a:latin typeface="Palatino Linotype"/>
                <a:ea typeface="DejaVu Sans"/>
              </a:rPr>
              <a:t>th</a:t>
            </a:r>
            <a:r>
              <a:rPr b="0" lang="en-GB" sz="1600" spc="-1" strike="noStrike">
                <a:solidFill>
                  <a:srgbClr val="000000"/>
                </a:solidFill>
                <a:latin typeface="Palatino Linotype"/>
                <a:ea typeface="DejaVu Sans"/>
              </a:rPr>
              <a:t> C BCE Rome (river harbour in the Forum Boarium). </a:t>
            </a:r>
            <a:endParaRPr b="0" lang="en-GB" sz="1600" spc="-1" strike="noStrike">
              <a:latin typeface="Arial"/>
            </a:endParaRPr>
          </a:p>
          <a:p>
            <a:pPr>
              <a:lnSpc>
                <a:spcPct val="100000"/>
              </a:lnSpc>
            </a:pPr>
            <a:endParaRPr b="0" lang="en-GB" sz="1600" spc="-1" strike="noStrike">
              <a:latin typeface="Arial"/>
            </a:endParaRPr>
          </a:p>
          <a:p>
            <a:pPr>
              <a:lnSpc>
                <a:spcPct val="100000"/>
              </a:lnSpc>
            </a:pPr>
            <a:r>
              <a:rPr b="0" lang="en-GB" sz="1600" spc="-1" strike="noStrike">
                <a:solidFill>
                  <a:srgbClr val="000000"/>
                </a:solidFill>
                <a:latin typeface="Palatino Linotype"/>
                <a:ea typeface="DejaVu Sans"/>
              </a:rPr>
              <a:t>Brock, A. 2016 ‘</a:t>
            </a:r>
            <a:r>
              <a:rPr b="0" lang="en-US" sz="1600" spc="-1" strike="noStrike">
                <a:solidFill>
                  <a:srgbClr val="000000"/>
                </a:solidFill>
                <a:latin typeface="Palatino Linotype"/>
                <a:ea typeface="DejaVu Sans"/>
              </a:rPr>
              <a:t>Envisioning Rome’s Prehistoric River Harbor:</a:t>
            </a:r>
            <a:endParaRPr b="0" lang="en-GB" sz="1600" spc="-1" strike="noStrike">
              <a:latin typeface="Arial"/>
            </a:endParaRPr>
          </a:p>
          <a:p>
            <a:pPr>
              <a:lnSpc>
                <a:spcPct val="100000"/>
              </a:lnSpc>
            </a:pPr>
            <a:r>
              <a:rPr b="0" lang="en-US" sz="1600" spc="-1" strike="noStrike">
                <a:solidFill>
                  <a:srgbClr val="000000"/>
                </a:solidFill>
                <a:latin typeface="Palatino Linotype"/>
                <a:ea typeface="DejaVu Sans"/>
              </a:rPr>
              <a:t>An Interim Report from the Forum Boarium’, </a:t>
            </a:r>
            <a:r>
              <a:rPr b="0" i="1" lang="en-US" sz="1600" spc="-1" strike="noStrike">
                <a:solidFill>
                  <a:srgbClr val="000000"/>
                </a:solidFill>
                <a:latin typeface="Palatino Linotype"/>
                <a:ea typeface="DejaVu Sans"/>
              </a:rPr>
              <a:t>Etruscan Studies</a:t>
            </a:r>
            <a:r>
              <a:rPr b="0" lang="en-US" sz="1600" spc="-1" strike="noStrike">
                <a:solidFill>
                  <a:srgbClr val="000000"/>
                </a:solidFill>
                <a:latin typeface="Palatino Linotype"/>
                <a:ea typeface="DejaVu Sans"/>
              </a:rPr>
              <a:t> 19: 1-22, 6.</a:t>
            </a:r>
            <a:endParaRPr b="0" lang="en-GB" sz="1600" spc="-1" strike="noStrike">
              <a:latin typeface="Arial"/>
            </a:endParaRPr>
          </a:p>
          <a:p>
            <a:pPr>
              <a:lnSpc>
                <a:spcPct val="100000"/>
              </a:lnSpc>
            </a:pPr>
            <a:r>
              <a:rPr b="0" lang="en-US" sz="1600" spc="-1" strike="noStrike">
                <a:solidFill>
                  <a:srgbClr val="000000"/>
                </a:solidFill>
                <a:latin typeface="Palatino Linotype"/>
                <a:ea typeface="DejaVu Sans"/>
              </a:rPr>
              <a:t>“</a:t>
            </a:r>
            <a:r>
              <a:rPr b="0" lang="en-US" sz="1600" spc="-1" strike="noStrike">
                <a:solidFill>
                  <a:srgbClr val="000000"/>
                </a:solidFill>
                <a:latin typeface="Palatino Linotype"/>
                <a:ea typeface="DejaVu Sans"/>
              </a:rPr>
              <a:t>Much like the story of Aeneas, countless sailors would have navigated the Tiber and disembarked in the valley later known as the Forum Boarium. This was the gateway to early Rome.”</a:t>
            </a:r>
            <a:endParaRPr b="0" lang="en-GB" sz="1600" spc="-1" strike="noStrike">
              <a:latin typeface="Arial"/>
            </a:endParaRPr>
          </a:p>
          <a:p>
            <a:pPr>
              <a:lnSpc>
                <a:spcPct val="100000"/>
              </a:lnSpc>
            </a:pPr>
            <a:endParaRPr b="0" lang="en-GB" sz="1600" spc="-1" strike="noStrike">
              <a:latin typeface="Arial"/>
            </a:endParaRPr>
          </a:p>
          <a:p>
            <a:pPr>
              <a:lnSpc>
                <a:spcPct val="100000"/>
              </a:lnSpc>
            </a:pPr>
            <a:r>
              <a:rPr b="0" lang="en-GB" sz="1350" spc="-1" strike="noStrike">
                <a:solidFill>
                  <a:srgbClr val="000000"/>
                </a:solidFill>
                <a:latin typeface="Palatino Linotype"/>
                <a:ea typeface="DejaVu Sans"/>
              </a:rPr>
              <a:t>DOI 10.1515/etst-2016-0001</a:t>
            </a:r>
            <a:endParaRPr b="0" lang="en-GB" sz="1350" spc="-1" strike="noStrike">
              <a:latin typeface="Arial"/>
            </a:endParaRPr>
          </a:p>
          <a:p>
            <a:pPr>
              <a:lnSpc>
                <a:spcPct val="100000"/>
              </a:lnSpc>
            </a:pPr>
            <a:endParaRPr b="0" lang="en-GB" sz="1350" spc="-1" strike="noStrike">
              <a:latin typeface="Arial"/>
            </a:endParaRPr>
          </a:p>
        </p:txBody>
      </p:sp>
      <p:sp>
        <p:nvSpPr>
          <p:cNvPr id="340" name="Oval 1"/>
          <p:cNvSpPr/>
          <p:nvPr/>
        </p:nvSpPr>
        <p:spPr>
          <a:xfrm>
            <a:off x="2915640" y="1917000"/>
            <a:ext cx="140760" cy="140760"/>
          </a:xfrm>
          <a:prstGeom prst="ellipse">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1" name="Title 1"/>
          <p:cNvSpPr/>
          <p:nvPr/>
        </p:nvSpPr>
        <p:spPr>
          <a:xfrm>
            <a:off x="457200" y="274680"/>
            <a:ext cx="8226360" cy="1139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Vergil </a:t>
            </a:r>
            <a:r>
              <a:rPr b="0" i="1" lang="en-GB" sz="4400" spc="-1" strike="noStrike">
                <a:solidFill>
                  <a:srgbClr val="000000"/>
                </a:solidFill>
                <a:latin typeface="Palatino Linotype"/>
                <a:ea typeface="DejaVu Sans"/>
              </a:rPr>
              <a:t>Aeneid</a:t>
            </a:r>
            <a:r>
              <a:rPr b="0" lang="en-GB" sz="4400" spc="-1" strike="noStrike">
                <a:solidFill>
                  <a:srgbClr val="000000"/>
                </a:solidFill>
                <a:latin typeface="Palatino Linotype"/>
                <a:ea typeface="DejaVu Sans"/>
              </a:rPr>
              <a:t> 8</a:t>
            </a:r>
            <a:endParaRPr b="0" lang="en-GB" sz="4400" spc="-1" strike="noStrike">
              <a:latin typeface="Arial"/>
            </a:endParaRPr>
          </a:p>
        </p:txBody>
      </p:sp>
      <p:sp>
        <p:nvSpPr>
          <p:cNvPr id="342" name="Content Placeholder 2"/>
          <p:cNvSpPr/>
          <p:nvPr/>
        </p:nvSpPr>
        <p:spPr>
          <a:xfrm>
            <a:off x="457200" y="1600200"/>
            <a:ext cx="8226360" cy="3913920"/>
          </a:xfrm>
          <a:prstGeom prst="rect">
            <a:avLst/>
          </a:prstGeom>
          <a:noFill/>
          <a:ln w="0">
            <a:noFill/>
          </a:ln>
        </p:spPr>
        <p:style>
          <a:lnRef idx="0"/>
          <a:fillRef idx="0"/>
          <a:effectRef idx="0"/>
          <a:fontRef idx="minor"/>
        </p:style>
        <p:txBody>
          <a:bodyPr lIns="90000" rIns="90000" tIns="45000" bIns="45000">
            <a:normAutofit fontScale="38000"/>
          </a:bodyPr>
          <a:p>
            <a:pPr marL="343080" indent="-339840" algn="just">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a:t>
            </a:r>
            <a:r>
              <a:rPr b="0" lang="en-GB" sz="3200" spc="-1" strike="noStrike">
                <a:solidFill>
                  <a:srgbClr val="000000"/>
                </a:solidFill>
                <a:latin typeface="Palatino Linotype"/>
                <a:ea typeface="DejaVu Sans"/>
              </a:rPr>
              <a:t>This altar was set up in its grove by Potitius, the first founder of these rites of Hercules […]. We shall always call it the Greatest Altar, and the greatest altar it will always be.’ (Verg. </a:t>
            </a:r>
            <a:r>
              <a:rPr b="0" i="1" lang="en-GB" sz="3200" spc="-1" strike="noStrike">
                <a:solidFill>
                  <a:srgbClr val="000000"/>
                </a:solidFill>
                <a:latin typeface="Palatino Linotype"/>
                <a:ea typeface="DejaVu Sans"/>
              </a:rPr>
              <a:t>Aen</a:t>
            </a:r>
            <a:r>
              <a:rPr b="0" lang="en-GB" sz="3200" spc="-1" strike="noStrike">
                <a:solidFill>
                  <a:srgbClr val="000000"/>
                </a:solidFill>
                <a:latin typeface="Palatino Linotype"/>
                <a:ea typeface="DejaVu Sans"/>
              </a:rPr>
              <a:t>. 8.270-271)</a:t>
            </a:r>
            <a:endParaRPr b="0" lang="en-GB" sz="3200" spc="-1" strike="noStrike">
              <a:latin typeface="Arial"/>
            </a:endParaRPr>
          </a:p>
          <a:p>
            <a:pPr marL="343080" indent="-339840" algn="just">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Then the Salii, the priests of Mars, their heads bound with poplar leaves, came to sing around the altar fires. (Verg. </a:t>
            </a:r>
            <a:r>
              <a:rPr b="0" i="1" lang="en-GB" sz="3200" spc="-1" strike="noStrike">
                <a:solidFill>
                  <a:srgbClr val="000000"/>
                </a:solidFill>
                <a:latin typeface="Palatino Linotype"/>
                <a:ea typeface="DejaVu Sans"/>
              </a:rPr>
              <a:t>Aen</a:t>
            </a:r>
            <a:r>
              <a:rPr b="0" lang="en-GB" sz="3200" spc="-1" strike="noStrike">
                <a:solidFill>
                  <a:srgbClr val="000000"/>
                </a:solidFill>
                <a:latin typeface="Palatino Linotype"/>
                <a:ea typeface="DejaVu Sans"/>
              </a:rPr>
              <a:t>. 8.285-286)</a:t>
            </a:r>
            <a:endParaRPr b="0" lang="en-GB" sz="3200" spc="-1" strike="noStrike">
              <a:latin typeface="Arial"/>
            </a:endParaRPr>
          </a:p>
          <a:p>
            <a:pPr marL="343080" indent="-339840" algn="just">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 king [Evander], weighed down with age, kept Aeneas […] by his side as he walked, and made the way seem shorter by all the things he told them. (Verg. </a:t>
            </a:r>
            <a:r>
              <a:rPr b="0" i="1" lang="en-GB" sz="3200" spc="-1" strike="noStrike">
                <a:solidFill>
                  <a:srgbClr val="000000"/>
                </a:solidFill>
                <a:latin typeface="Palatino Linotype"/>
                <a:ea typeface="DejaVu Sans"/>
              </a:rPr>
              <a:t>Aen</a:t>
            </a:r>
            <a:r>
              <a:rPr b="0" lang="en-GB" sz="3200" spc="-1" strike="noStrike">
                <a:solidFill>
                  <a:srgbClr val="000000"/>
                </a:solidFill>
                <a:latin typeface="Palatino Linotype"/>
                <a:ea typeface="DejaVu Sans"/>
              </a:rPr>
              <a:t>. 8.306-309)</a:t>
            </a:r>
            <a:endParaRPr b="0" lang="en-GB" sz="3200" spc="-1" strike="noStrike">
              <a:latin typeface="Arial"/>
            </a:endParaRPr>
          </a:p>
          <a:p>
            <a:pPr>
              <a:lnSpc>
                <a:spcPct val="100000"/>
              </a:lnSpc>
              <a:spcBef>
                <a:spcPts val="641"/>
              </a:spcBef>
              <a:tabLst>
                <a:tab algn="l" pos="0"/>
              </a:tabLst>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3" name="Title 6"/>
          <p:cNvSpPr/>
          <p:nvPr/>
        </p:nvSpPr>
        <p:spPr>
          <a:xfrm>
            <a:off x="457200" y="274680"/>
            <a:ext cx="8226360" cy="1139760"/>
          </a:xfrm>
          <a:prstGeom prst="rect">
            <a:avLst/>
          </a:prstGeom>
          <a:noFill/>
          <a:ln w="0">
            <a:noFill/>
          </a:ln>
        </p:spPr>
        <p:style>
          <a:lnRef idx="0"/>
          <a:fillRef idx="0"/>
          <a:effectRef idx="0"/>
          <a:fontRef idx="minor"/>
        </p:style>
        <p:txBody>
          <a:bodyPr lIns="90000" rIns="90000" tIns="45000" bIns="45000" anchor="ctr">
            <a:noAutofit/>
          </a:bodyPr>
          <a:p>
            <a:pPr algn="r">
              <a:lnSpc>
                <a:spcPct val="100000"/>
              </a:lnSpc>
            </a:pPr>
            <a:r>
              <a:rPr b="0" lang="en-GB" sz="4400" spc="-1" strike="noStrike">
                <a:solidFill>
                  <a:srgbClr val="000000"/>
                </a:solidFill>
                <a:latin typeface="Palatino Linotype"/>
                <a:ea typeface="DejaVu Sans"/>
              </a:rPr>
              <a:t>The Salii</a:t>
            </a:r>
            <a:endParaRPr b="0" lang="en-GB" sz="4400" spc="-1" strike="noStrike">
              <a:latin typeface="Arial"/>
            </a:endParaRPr>
          </a:p>
        </p:txBody>
      </p:sp>
      <p:sp>
        <p:nvSpPr>
          <p:cNvPr id="344" name="Content Placeholder 7"/>
          <p:cNvSpPr/>
          <p:nvPr/>
        </p:nvSpPr>
        <p:spPr>
          <a:xfrm>
            <a:off x="306000" y="622440"/>
            <a:ext cx="3381120" cy="3451680"/>
          </a:xfrm>
          <a:prstGeom prst="rect">
            <a:avLst/>
          </a:prstGeom>
          <a:solidFill>
            <a:srgbClr val="c4bd97"/>
          </a:solidFill>
          <a:ln w="0">
            <a:noFill/>
          </a:ln>
        </p:spPr>
        <p:style>
          <a:lnRef idx="0"/>
          <a:fillRef idx="0"/>
          <a:effectRef idx="0"/>
          <a:fontRef idx="minor"/>
        </p:style>
        <p:txBody>
          <a:bodyPr lIns="90000" rIns="90000" tIns="45000" bIns="45000">
            <a:normAutofit fontScale="81000"/>
          </a:bodyPr>
          <a:p>
            <a:pPr marL="343080" indent="-339840">
              <a:lnSpc>
                <a:spcPct val="100000"/>
              </a:lnSpc>
              <a:spcBef>
                <a:spcPts val="561"/>
              </a:spcBef>
              <a:tabLst>
                <a:tab algn="l" pos="0"/>
              </a:tabLst>
            </a:pPr>
            <a:r>
              <a:rPr b="0" lang="en-GB" sz="2800" spc="-1" strike="noStrike">
                <a:solidFill>
                  <a:srgbClr val="000000"/>
                </a:solidFill>
                <a:latin typeface="Palatino Linotype"/>
                <a:ea typeface="DejaVu Sans"/>
              </a:rPr>
              <a:t>[…]</a:t>
            </a:r>
            <a:r>
              <a:rPr b="0" i="1" lang="en-GB" sz="2800" spc="-1" strike="noStrike">
                <a:solidFill>
                  <a:srgbClr val="000000"/>
                </a:solidFill>
                <a:latin typeface="Palatino Linotype"/>
                <a:ea typeface="DejaVu Sans"/>
              </a:rPr>
              <a:t> there, twice every day, see the young boys</a:t>
            </a:r>
            <a:endParaRPr b="0" lang="en-GB" sz="2800" spc="-1" strike="noStrike">
              <a:latin typeface="Arial"/>
            </a:endParaRPr>
          </a:p>
          <a:p>
            <a:pPr marL="343080" indent="-339840">
              <a:lnSpc>
                <a:spcPct val="100000"/>
              </a:lnSpc>
              <a:spcBef>
                <a:spcPts val="561"/>
              </a:spcBef>
              <a:tabLst>
                <a:tab algn="l" pos="0"/>
              </a:tabLst>
            </a:pPr>
            <a:r>
              <a:rPr b="0" i="1" lang="en-GB" sz="2800" spc="-1" strike="noStrike">
                <a:solidFill>
                  <a:srgbClr val="000000"/>
                </a:solidFill>
                <a:latin typeface="Palatino Linotype"/>
                <a:ea typeface="DejaVu Sans"/>
              </a:rPr>
              <a:t>beat the ground with their snow-white feet,</a:t>
            </a:r>
            <a:endParaRPr b="0" lang="en-GB" sz="2800" spc="-1" strike="noStrike">
              <a:latin typeface="Arial"/>
            </a:endParaRPr>
          </a:p>
          <a:p>
            <a:pPr marL="343080" indent="-339840">
              <a:lnSpc>
                <a:spcPct val="100000"/>
              </a:lnSpc>
              <a:spcBef>
                <a:spcPts val="561"/>
              </a:spcBef>
              <a:tabLst>
                <a:tab algn="l" pos="0"/>
              </a:tabLst>
            </a:pPr>
            <a:r>
              <a:rPr b="0" i="1" lang="en-GB" sz="2800" spc="-1" strike="noStrike">
                <a:solidFill>
                  <a:srgbClr val="000000"/>
                </a:solidFill>
                <a:latin typeface="Palatino Linotype"/>
                <a:ea typeface="DejaVu Sans"/>
              </a:rPr>
              <a:t>in a triple measure, like Salian dancers</a:t>
            </a:r>
            <a:r>
              <a:rPr b="0" lang="en-GB" sz="2800" spc="-1" strike="noStrike">
                <a:solidFill>
                  <a:srgbClr val="000000"/>
                </a:solidFill>
                <a:latin typeface="Palatino Linotype"/>
                <a:ea typeface="DejaVu Sans"/>
              </a:rPr>
              <a:t>.</a:t>
            </a:r>
            <a:endParaRPr b="0" lang="en-GB" sz="2800" spc="-1" strike="noStrike">
              <a:latin typeface="Arial"/>
            </a:endParaRPr>
          </a:p>
          <a:p>
            <a:pPr marL="343080" indent="-339840">
              <a:lnSpc>
                <a:spcPct val="100000"/>
              </a:lnSpc>
              <a:spcBef>
                <a:spcPts val="561"/>
              </a:spcBef>
              <a:tabLst>
                <a:tab algn="l" pos="0"/>
              </a:tabLst>
            </a:pPr>
            <a:r>
              <a:rPr b="0" lang="en-GB" sz="2800" spc="-1" strike="noStrike">
                <a:solidFill>
                  <a:srgbClr val="000000"/>
                </a:solidFill>
                <a:latin typeface="Palatino Linotype"/>
                <a:ea typeface="DejaVu Sans"/>
              </a:rPr>
              <a:t>(Horace, </a:t>
            </a:r>
            <a:r>
              <a:rPr b="0" i="1" lang="en-GB" sz="2800" spc="-1" strike="noStrike">
                <a:solidFill>
                  <a:srgbClr val="000000"/>
                </a:solidFill>
                <a:latin typeface="Palatino Linotype"/>
                <a:ea typeface="DejaVu Sans"/>
              </a:rPr>
              <a:t>Odes</a:t>
            </a:r>
            <a:r>
              <a:rPr b="0" lang="en-GB" sz="2800" spc="-1" strike="noStrike">
                <a:solidFill>
                  <a:srgbClr val="000000"/>
                </a:solidFill>
                <a:latin typeface="Palatino Linotype"/>
                <a:ea typeface="DejaVu Sans"/>
              </a:rPr>
              <a:t>, 4.1.26-28)</a:t>
            </a:r>
            <a:endParaRPr b="0" lang="en-GB" sz="2800" spc="-1" strike="noStrike">
              <a:latin typeface="Arial"/>
            </a:endParaRPr>
          </a:p>
          <a:p>
            <a:pPr marL="343080" indent="-339840">
              <a:lnSpc>
                <a:spcPct val="100000"/>
              </a:lnSpc>
              <a:spcBef>
                <a:spcPts val="561"/>
              </a:spcBef>
              <a:tabLst>
                <a:tab algn="l" pos="0"/>
              </a:tabLst>
            </a:pPr>
            <a:endParaRPr b="0" lang="en-GB" sz="2800" spc="-1" strike="noStrike">
              <a:latin typeface="Arial"/>
            </a:endParaRPr>
          </a:p>
        </p:txBody>
      </p:sp>
      <p:sp>
        <p:nvSpPr>
          <p:cNvPr id="345" name="Content Placeholder 8"/>
          <p:cNvSpPr/>
          <p:nvPr/>
        </p:nvSpPr>
        <p:spPr>
          <a:xfrm>
            <a:off x="4356000" y="1417680"/>
            <a:ext cx="4434120" cy="2656080"/>
          </a:xfrm>
          <a:prstGeom prst="rect">
            <a:avLst/>
          </a:prstGeom>
          <a:noFill/>
          <a:ln w="0">
            <a:noFill/>
          </a:ln>
        </p:spPr>
        <p:style>
          <a:lnRef idx="0"/>
          <a:fillRef idx="0"/>
          <a:effectRef idx="0"/>
          <a:fontRef idx="minor"/>
        </p:style>
        <p:txBody>
          <a:bodyPr lIns="90000" rIns="90000" tIns="45000" bIns="45000">
            <a:normAutofit fontScale="61000"/>
          </a:bodyPr>
          <a:p>
            <a:pPr marL="343080" indent="-339840">
              <a:lnSpc>
                <a:spcPct val="110000"/>
              </a:lnSpc>
              <a:spcBef>
                <a:spcPts val="524"/>
              </a:spcBef>
              <a:buClr>
                <a:srgbClr val="000000"/>
              </a:buClr>
              <a:buFont typeface="Arial"/>
              <a:buChar char="•"/>
            </a:pPr>
            <a:r>
              <a:rPr b="0" lang="en-GB" sz="2630" spc="-1" strike="noStrike">
                <a:solidFill>
                  <a:srgbClr val="000000"/>
                </a:solidFill>
                <a:latin typeface="Palatino Linotype"/>
                <a:ea typeface="DejaVu Sans"/>
              </a:rPr>
              <a:t>Group of priests said to have been instituted by the early king, Numa</a:t>
            </a:r>
            <a:endParaRPr b="0" lang="en-GB" sz="2630" spc="-1" strike="noStrike">
              <a:latin typeface="Arial"/>
            </a:endParaRPr>
          </a:p>
          <a:p>
            <a:pPr marL="343080" indent="-339840">
              <a:lnSpc>
                <a:spcPct val="110000"/>
              </a:lnSpc>
              <a:spcBef>
                <a:spcPts val="524"/>
              </a:spcBef>
              <a:buClr>
                <a:srgbClr val="000000"/>
              </a:buClr>
              <a:buFont typeface="Arial"/>
              <a:buChar char="•"/>
            </a:pPr>
            <a:r>
              <a:rPr b="0" lang="en-GB" sz="2630" spc="-1" strike="noStrike">
                <a:solidFill>
                  <a:srgbClr val="000000"/>
                </a:solidFill>
                <a:latin typeface="Palatino Linotype"/>
                <a:ea typeface="DejaVu Sans"/>
              </a:rPr>
              <a:t>Task of the priesthood: festival of Mars </a:t>
            </a:r>
            <a:endParaRPr b="0" lang="en-GB" sz="2630" spc="-1" strike="noStrike">
              <a:latin typeface="Arial"/>
            </a:endParaRPr>
          </a:p>
          <a:p>
            <a:pPr marL="343080" indent="-339840">
              <a:lnSpc>
                <a:spcPct val="110000"/>
              </a:lnSpc>
              <a:spcBef>
                <a:spcPts val="524"/>
              </a:spcBef>
              <a:buClr>
                <a:srgbClr val="000000"/>
              </a:buClr>
              <a:buFont typeface="Arial"/>
              <a:buChar char="•"/>
            </a:pPr>
            <a:r>
              <a:rPr b="0" lang="en-GB" sz="2630" spc="-1" strike="noStrike">
                <a:solidFill>
                  <a:srgbClr val="000000"/>
                </a:solidFill>
                <a:latin typeface="Palatino Linotype"/>
                <a:ea typeface="DejaVu Sans"/>
              </a:rPr>
              <a:t>Words found unintelligible by later writers (e.g. Horace, Ovid)</a:t>
            </a:r>
            <a:endParaRPr b="0" lang="en-GB" sz="2630" spc="-1" strike="noStrike">
              <a:latin typeface="Arial"/>
            </a:endParaRPr>
          </a:p>
        </p:txBody>
      </p:sp>
      <p:sp>
        <p:nvSpPr>
          <p:cNvPr id="346" name="TextBox 1"/>
          <p:cNvSpPr/>
          <p:nvPr/>
        </p:nvSpPr>
        <p:spPr>
          <a:xfrm>
            <a:off x="316800" y="4421160"/>
            <a:ext cx="8226360" cy="1186920"/>
          </a:xfrm>
          <a:prstGeom prst="rect">
            <a:avLst/>
          </a:prstGeom>
          <a:solidFill>
            <a:schemeClr val="bg2">
              <a:lumMod val="75000"/>
            </a:schemeClr>
          </a:solidFill>
          <a:ln w="0">
            <a:noFill/>
          </a:ln>
        </p:spPr>
        <p:style>
          <a:lnRef idx="0"/>
          <a:fillRef idx="0"/>
          <a:effectRef idx="0"/>
          <a:fontRef idx="minor"/>
        </p:style>
        <p:txBody>
          <a:bodyPr lIns="90000" rIns="90000" tIns="45000" bIns="45000">
            <a:spAutoFit/>
          </a:bodyPr>
          <a:p>
            <a:pPr>
              <a:lnSpc>
                <a:spcPct val="100000"/>
              </a:lnSpc>
            </a:pPr>
            <a:r>
              <a:rPr b="0" i="1" lang="en-GB" sz="1800" spc="-1" strike="noStrike">
                <a:solidFill>
                  <a:srgbClr val="000000"/>
                </a:solidFill>
                <a:latin typeface="Palatino Linotype"/>
                <a:ea typeface="DejaVu Sans"/>
              </a:rPr>
              <a:t>Indeed, whoever praises Numa’s Salian Hymn,</a:t>
            </a:r>
            <a:endParaRPr b="0" lang="en-GB" sz="1800" spc="-1" strike="noStrike">
              <a:latin typeface="Arial"/>
            </a:endParaRPr>
          </a:p>
          <a:p>
            <a:pPr>
              <a:lnSpc>
                <a:spcPct val="100000"/>
              </a:lnSpc>
            </a:pPr>
            <a:r>
              <a:rPr b="0" i="1" lang="en-GB" sz="1800" spc="-1" strike="noStrike">
                <a:solidFill>
                  <a:srgbClr val="000000"/>
                </a:solidFill>
                <a:latin typeface="Palatino Linotype"/>
                <a:ea typeface="DejaVu Sans"/>
              </a:rPr>
              <a:t>And seems, uniquely, to follow what he and I can’t,</a:t>
            </a:r>
            <a:endParaRPr b="0" lang="en-GB" sz="1800" spc="-1" strike="noStrike">
              <a:latin typeface="Arial"/>
            </a:endParaRPr>
          </a:p>
          <a:p>
            <a:pPr>
              <a:lnSpc>
                <a:spcPct val="100000"/>
              </a:lnSpc>
            </a:pPr>
            <a:r>
              <a:rPr b="0" i="1" lang="en-GB" sz="1800" spc="-1" strike="noStrike">
                <a:solidFill>
                  <a:srgbClr val="000000"/>
                </a:solidFill>
                <a:latin typeface="Palatino Linotype"/>
                <a:ea typeface="DejaVu Sans"/>
              </a:rPr>
              <a:t>Isn’t honouring and applauding some dead genius,</a:t>
            </a:r>
            <a:endParaRPr b="0" lang="en-GB" sz="1800" spc="-1" strike="noStrike">
              <a:latin typeface="Arial"/>
            </a:endParaRPr>
          </a:p>
          <a:p>
            <a:pPr>
              <a:lnSpc>
                <a:spcPct val="100000"/>
              </a:lnSpc>
            </a:pPr>
            <a:r>
              <a:rPr b="0" i="1" lang="en-GB" sz="1800" spc="-1" strike="noStrike">
                <a:solidFill>
                  <a:srgbClr val="000000"/>
                </a:solidFill>
                <a:latin typeface="Palatino Linotype"/>
                <a:ea typeface="DejaVu Sans"/>
              </a:rPr>
              <a:t>But impugning ours, with envy, hating us and ours. </a:t>
            </a:r>
            <a:r>
              <a:rPr b="0" lang="en-GB" sz="1800" spc="-1" strike="noStrike">
                <a:solidFill>
                  <a:srgbClr val="000000"/>
                </a:solidFill>
                <a:latin typeface="Palatino Linotype"/>
                <a:ea typeface="DejaVu Sans"/>
              </a:rPr>
              <a:t>(Horace, </a:t>
            </a:r>
            <a:r>
              <a:rPr b="0" i="1" lang="en-GB" sz="1800" spc="-1" strike="noStrike">
                <a:solidFill>
                  <a:srgbClr val="000000"/>
                </a:solidFill>
                <a:latin typeface="Palatino Linotype"/>
                <a:ea typeface="DejaVu Sans"/>
              </a:rPr>
              <a:t>Ep</a:t>
            </a:r>
            <a:r>
              <a:rPr b="0" lang="en-GB" sz="1800" spc="-1" strike="noStrike">
                <a:solidFill>
                  <a:srgbClr val="000000"/>
                </a:solidFill>
                <a:latin typeface="Palatino Linotype"/>
                <a:ea typeface="DejaVu Sans"/>
              </a:rPr>
              <a:t>. 2.86-89)</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7" name="Title 1"/>
          <p:cNvSpPr/>
          <p:nvPr/>
        </p:nvSpPr>
        <p:spPr>
          <a:xfrm>
            <a:off x="683640" y="3993120"/>
            <a:ext cx="7769160" cy="135900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1" lang="en-GB" sz="4000" spc="-1" strike="noStrike" cap="all">
                <a:solidFill>
                  <a:srgbClr val="000000"/>
                </a:solidFill>
                <a:latin typeface="Palatino Linotype"/>
                <a:ea typeface="DejaVu Sans"/>
              </a:rPr>
              <a:t>Augustus’ use of mythology</a:t>
            </a:r>
            <a:endParaRPr b="0" lang="en-GB" sz="4000" spc="-1" strike="noStrike">
              <a:latin typeface="Arial"/>
            </a:endParaRPr>
          </a:p>
        </p:txBody>
      </p:sp>
      <p:sp>
        <p:nvSpPr>
          <p:cNvPr id="348" name="Text Placeholder 2"/>
          <p:cNvSpPr/>
          <p:nvPr/>
        </p:nvSpPr>
        <p:spPr>
          <a:xfrm>
            <a:off x="683640" y="2493000"/>
            <a:ext cx="7769160" cy="1496880"/>
          </a:xfrm>
          <a:prstGeom prst="rect">
            <a:avLst/>
          </a:prstGeom>
          <a:noFill/>
          <a:ln w="0">
            <a:noFill/>
          </a:ln>
        </p:spPr>
        <p:style>
          <a:lnRef idx="0"/>
          <a:fillRef idx="0"/>
          <a:effectRef idx="0"/>
          <a:fontRef idx="minor"/>
        </p:style>
        <p:txBody>
          <a:bodyPr lIns="90000" rIns="90000" tIns="45000" bIns="45000" anchor="b">
            <a:noAutofit/>
          </a:bodyPr>
          <a:p>
            <a:pPr>
              <a:lnSpc>
                <a:spcPct val="100000"/>
              </a:lnSpc>
              <a:spcBef>
                <a:spcPts val="400"/>
              </a:spcBef>
              <a:tabLst>
                <a:tab algn="l" pos="0"/>
              </a:tabLst>
            </a:pPr>
            <a:r>
              <a:rPr b="0" lang="en-GB" sz="2000" spc="-1" strike="noStrike">
                <a:solidFill>
                  <a:srgbClr val="8b8b8b"/>
                </a:solidFill>
                <a:latin typeface="Palatino Linotype"/>
                <a:ea typeface="DejaVu Sans"/>
              </a:rPr>
              <a:t>Roman foundation myths</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349" name="Content Placeholder 5" descr="Modern reconstruction of the Ara Pacis, including colours in floral and character decorations."/>
          <p:cNvPicPr/>
          <p:nvPr/>
        </p:nvPicPr>
        <p:blipFill>
          <a:blip r:embed="rId1"/>
          <a:stretch/>
        </p:blipFill>
        <p:spPr>
          <a:xfrm>
            <a:off x="6840" y="-27360"/>
            <a:ext cx="9174240" cy="5757480"/>
          </a:xfrm>
          <a:prstGeom prst="rect">
            <a:avLst/>
          </a:prstGeom>
          <a:ln w="0">
            <a:noFill/>
          </a:ln>
        </p:spPr>
      </p:pic>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0" name="Title 1"/>
          <p:cNvSpPr/>
          <p:nvPr/>
        </p:nvSpPr>
        <p:spPr>
          <a:xfrm>
            <a:off x="457200" y="274680"/>
            <a:ext cx="8226360" cy="1139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The Altar of Peace (13 BCE)</a:t>
            </a:r>
            <a:endParaRPr b="0" lang="en-GB" sz="4400" spc="-1" strike="noStrike">
              <a:latin typeface="Arial"/>
            </a:endParaRPr>
          </a:p>
        </p:txBody>
      </p:sp>
      <p:sp>
        <p:nvSpPr>
          <p:cNvPr id="351" name="Content Placeholder 2"/>
          <p:cNvSpPr/>
          <p:nvPr/>
        </p:nvSpPr>
        <p:spPr>
          <a:xfrm>
            <a:off x="457200" y="1600200"/>
            <a:ext cx="3823560" cy="3913920"/>
          </a:xfrm>
          <a:prstGeom prst="rect">
            <a:avLst/>
          </a:prstGeom>
          <a:noFill/>
          <a:ln w="0">
            <a:noFill/>
          </a:ln>
        </p:spPr>
        <p:style>
          <a:lnRef idx="0"/>
          <a:fillRef idx="0"/>
          <a:effectRef idx="0"/>
          <a:fontRef idx="minor"/>
        </p:style>
        <p:txBody>
          <a:bodyPr lIns="90000" rIns="90000" tIns="45000" bIns="45000">
            <a:normAutofit fontScale="38000"/>
          </a:bodyPr>
          <a:p>
            <a:pPr marL="343080" indent="-33984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Public monument in a then busy part of Rome </a:t>
            </a:r>
            <a:endParaRPr b="0" lang="en-GB" sz="3200" spc="-1" strike="noStrike">
              <a:latin typeface="Arial"/>
            </a:endParaRPr>
          </a:p>
          <a:p>
            <a:pPr marL="343080" indent="-33984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Workshops, baths, markets, housing, theatres and entertainment, public meeting spaces…</a:t>
            </a:r>
            <a:endParaRPr b="0" lang="en-GB" sz="3200" spc="-1" strike="noStrike">
              <a:latin typeface="Arial"/>
            </a:endParaRPr>
          </a:p>
          <a:p>
            <a:pPr marL="343080" indent="-33984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a:t>
            </a:r>
            <a:r>
              <a:rPr b="0" lang="en-GB" sz="3200" spc="-1" strike="noStrike" u="sng">
                <a:solidFill>
                  <a:srgbClr val="000000"/>
                </a:solidFill>
                <a:uFillTx/>
                <a:latin typeface="Palatino Linotype"/>
                <a:ea typeface="DejaVu Sans"/>
              </a:rPr>
              <a:t>but</a:t>
            </a:r>
            <a:r>
              <a:rPr b="0" lang="en-GB" sz="3200" spc="-1" strike="noStrike">
                <a:solidFill>
                  <a:srgbClr val="000000"/>
                </a:solidFill>
                <a:latin typeface="Palatino Linotype"/>
                <a:ea typeface="DejaVu Sans"/>
              </a:rPr>
              <a:t> set apart from the official and monumental Forum Romanum</a:t>
            </a:r>
            <a:endParaRPr b="0" lang="en-GB" sz="3200" spc="-1" strike="noStrike">
              <a:latin typeface="Arial"/>
            </a:endParaRPr>
          </a:p>
        </p:txBody>
      </p:sp>
      <p:pic>
        <p:nvPicPr>
          <p:cNvPr id="352" name="Picture 6" descr="A picture containing outdoor, grass, building, sky&#10;&#10;Description automatically generated"/>
          <p:cNvPicPr/>
          <p:nvPr/>
        </p:nvPicPr>
        <p:blipFill>
          <a:blip r:embed="rId1"/>
          <a:stretch/>
        </p:blipFill>
        <p:spPr>
          <a:xfrm>
            <a:off x="4605480" y="1600200"/>
            <a:ext cx="4094640" cy="3070440"/>
          </a:xfrm>
          <a:prstGeom prst="rect">
            <a:avLst/>
          </a:prstGeom>
          <a:ln w="0">
            <a:noFill/>
          </a:ln>
        </p:spPr>
      </p:pic>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3" name="Title 1"/>
          <p:cNvSpPr/>
          <p:nvPr/>
        </p:nvSpPr>
        <p:spPr>
          <a:xfrm>
            <a:off x="457200" y="274680"/>
            <a:ext cx="5047560" cy="1139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What is it, then?</a:t>
            </a:r>
            <a:endParaRPr b="0" lang="en-GB" sz="4400" spc="-1" strike="noStrike">
              <a:latin typeface="Arial"/>
            </a:endParaRPr>
          </a:p>
        </p:txBody>
      </p:sp>
      <p:sp>
        <p:nvSpPr>
          <p:cNvPr id="354" name="Content Placeholder 2"/>
          <p:cNvSpPr/>
          <p:nvPr/>
        </p:nvSpPr>
        <p:spPr>
          <a:xfrm>
            <a:off x="457200" y="1397880"/>
            <a:ext cx="4903560" cy="4116240"/>
          </a:xfrm>
          <a:prstGeom prst="rect">
            <a:avLst/>
          </a:prstGeom>
          <a:noFill/>
          <a:ln w="0">
            <a:noFill/>
          </a:ln>
        </p:spPr>
        <p:style>
          <a:lnRef idx="0"/>
          <a:fillRef idx="0"/>
          <a:effectRef idx="0"/>
          <a:fontRef idx="minor"/>
        </p:style>
        <p:txBody>
          <a:bodyPr lIns="90000" rIns="90000" tIns="45000" bIns="45000">
            <a:normAutofit fontScale="52000"/>
          </a:bodyPr>
          <a:p>
            <a:pPr marL="343080" indent="-33984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An altar or shrine to the goddess Peace (Pax): a place for sacrifices</a:t>
            </a:r>
            <a:endParaRPr b="0" lang="en-GB" sz="3200" spc="-1" strike="noStrike">
              <a:latin typeface="Arial"/>
            </a:endParaRPr>
          </a:p>
          <a:p>
            <a:pPr marL="343080" indent="-33984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 decorations mirror the religious function: sacrificial procession involving young and old…</a:t>
            </a:r>
            <a:endParaRPr b="0" lang="en-GB" sz="3200" spc="-1" strike="noStrike">
              <a:latin typeface="Arial"/>
            </a:endParaRPr>
          </a:p>
          <a:p>
            <a:pPr marL="343080" indent="-33984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a:t>
            </a:r>
            <a:r>
              <a:rPr b="0" lang="en-GB" sz="3200" spc="-1" strike="noStrike">
                <a:solidFill>
                  <a:srgbClr val="000000"/>
                </a:solidFill>
                <a:latin typeface="Palatino Linotype"/>
                <a:ea typeface="DejaVu Sans"/>
              </a:rPr>
              <a:t>and celebrate the gifts of Mother Earth and the mythological origins of Rome</a:t>
            </a:r>
            <a:endParaRPr b="0" lang="en-GB" sz="3200" spc="-1" strike="noStrike">
              <a:latin typeface="Arial"/>
            </a:endParaRPr>
          </a:p>
        </p:txBody>
      </p:sp>
      <p:pic>
        <p:nvPicPr>
          <p:cNvPr id="355" name="Picture 3" descr=""/>
          <p:cNvPicPr/>
          <p:nvPr/>
        </p:nvPicPr>
        <p:blipFill>
          <a:blip r:embed="rId1"/>
          <a:stretch/>
        </p:blipFill>
        <p:spPr>
          <a:xfrm>
            <a:off x="5544000" y="404640"/>
            <a:ext cx="3474000" cy="2205360"/>
          </a:xfrm>
          <a:prstGeom prst="rect">
            <a:avLst/>
          </a:prstGeom>
          <a:ln w="0">
            <a:noFill/>
          </a:ln>
        </p:spPr>
      </p:pic>
      <p:pic>
        <p:nvPicPr>
          <p:cNvPr id="356" name="Picture 4" descr=""/>
          <p:cNvPicPr/>
          <p:nvPr/>
        </p:nvPicPr>
        <p:blipFill>
          <a:blip r:embed="rId2"/>
          <a:stretch/>
        </p:blipFill>
        <p:spPr>
          <a:xfrm>
            <a:off x="5544000" y="2637000"/>
            <a:ext cx="3474000" cy="2877120"/>
          </a:xfrm>
          <a:prstGeom prst="rect">
            <a:avLst/>
          </a:prstGeom>
          <a:ln w="0">
            <a:noFill/>
          </a:ln>
        </p:spPr>
      </p:pic>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357" name="Content Placeholder 3" descr=""/>
          <p:cNvPicPr/>
          <p:nvPr/>
        </p:nvPicPr>
        <p:blipFill>
          <a:blip r:embed="rId1"/>
          <a:stretch/>
        </p:blipFill>
        <p:spPr>
          <a:xfrm>
            <a:off x="3846240" y="1541880"/>
            <a:ext cx="5167800" cy="4025160"/>
          </a:xfrm>
          <a:prstGeom prst="rect">
            <a:avLst/>
          </a:prstGeom>
          <a:ln w="0">
            <a:noFill/>
          </a:ln>
        </p:spPr>
      </p:pic>
      <p:pic>
        <p:nvPicPr>
          <p:cNvPr id="358" name="Picture 4" descr=""/>
          <p:cNvPicPr/>
          <p:nvPr/>
        </p:nvPicPr>
        <p:blipFill>
          <a:blip r:embed="rId2"/>
          <a:stretch/>
        </p:blipFill>
        <p:spPr>
          <a:xfrm>
            <a:off x="107640" y="104400"/>
            <a:ext cx="3565080" cy="2901960"/>
          </a:xfrm>
          <a:prstGeom prst="rect">
            <a:avLst/>
          </a:prstGeom>
          <a:ln w="0">
            <a:noFill/>
          </a:ln>
        </p:spPr>
      </p:pic>
      <p:sp>
        <p:nvSpPr>
          <p:cNvPr id="359" name="TextBox 5"/>
          <p:cNvSpPr/>
          <p:nvPr/>
        </p:nvSpPr>
        <p:spPr>
          <a:xfrm>
            <a:off x="75600" y="3009240"/>
            <a:ext cx="3565080" cy="33300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600" spc="-1" strike="noStrike">
                <a:solidFill>
                  <a:srgbClr val="000000"/>
                </a:solidFill>
                <a:latin typeface="Palatino Linotype"/>
                <a:ea typeface="DejaVu Sans"/>
              </a:rPr>
              <a:t>The Tellus panel of the Ara Pacis</a:t>
            </a:r>
            <a:endParaRPr b="0" lang="en-GB" sz="1600" spc="-1" strike="noStrike">
              <a:latin typeface="Arial"/>
            </a:endParaRPr>
          </a:p>
        </p:txBody>
      </p:sp>
      <p:sp>
        <p:nvSpPr>
          <p:cNvPr id="360" name="TextBox 6"/>
          <p:cNvSpPr/>
          <p:nvPr/>
        </p:nvSpPr>
        <p:spPr>
          <a:xfrm>
            <a:off x="3852000" y="1052640"/>
            <a:ext cx="5023800" cy="36396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Floral garlands (the inside of the altar)</a:t>
            </a:r>
            <a:endParaRPr b="0" lang="en-GB" sz="1800" spc="-1" strike="noStrike">
              <a:latin typeface="Arial"/>
            </a:endParaRPr>
          </a:p>
        </p:txBody>
      </p:sp>
      <p:pic>
        <p:nvPicPr>
          <p:cNvPr id="361" name="Picture 7" descr=""/>
          <p:cNvPicPr/>
          <p:nvPr/>
        </p:nvPicPr>
        <p:blipFill>
          <a:blip r:embed="rId3"/>
          <a:stretch/>
        </p:blipFill>
        <p:spPr>
          <a:xfrm>
            <a:off x="107640" y="3362760"/>
            <a:ext cx="2661120" cy="2056320"/>
          </a:xfrm>
          <a:prstGeom prst="rect">
            <a:avLst/>
          </a:prstGeom>
          <a:ln w="0">
            <a:noFill/>
          </a:ln>
        </p:spPr>
      </p:pic>
      <p:sp>
        <p:nvSpPr>
          <p:cNvPr id="362" name="TextBox 8"/>
          <p:cNvSpPr/>
          <p:nvPr/>
        </p:nvSpPr>
        <p:spPr>
          <a:xfrm>
            <a:off x="75600" y="5431680"/>
            <a:ext cx="3574440" cy="30276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400" spc="-1" strike="noStrike">
                <a:solidFill>
                  <a:srgbClr val="000000"/>
                </a:solidFill>
                <a:latin typeface="Palatino Linotype"/>
                <a:ea typeface="DejaVu Sans"/>
              </a:rPr>
              <a:t>The acanthus relief around the outside</a:t>
            </a:r>
            <a:endParaRPr b="0" lang="en-GB" sz="1400" spc="-1" strike="noStrike">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3" name="Rectangle 2"/>
          <p:cNvSpPr/>
          <p:nvPr/>
        </p:nvSpPr>
        <p:spPr>
          <a:xfrm>
            <a:off x="457200" y="274680"/>
            <a:ext cx="8226360" cy="1139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Augustan Images</a:t>
            </a:r>
            <a:endParaRPr b="0" lang="en-GB" sz="4400" spc="-1" strike="noStrike">
              <a:latin typeface="Arial"/>
            </a:endParaRPr>
          </a:p>
        </p:txBody>
      </p:sp>
      <p:sp>
        <p:nvSpPr>
          <p:cNvPr id="364" name="Rectangle 3"/>
          <p:cNvSpPr/>
          <p:nvPr/>
        </p:nvSpPr>
        <p:spPr>
          <a:xfrm>
            <a:off x="457200" y="1600200"/>
            <a:ext cx="4035240" cy="3985920"/>
          </a:xfrm>
          <a:prstGeom prst="rect">
            <a:avLst/>
          </a:prstGeom>
          <a:noFill/>
          <a:ln w="0">
            <a:noFill/>
          </a:ln>
        </p:spPr>
        <p:style>
          <a:lnRef idx="0"/>
          <a:fillRef idx="0"/>
          <a:effectRef idx="0"/>
          <a:fontRef idx="minor"/>
        </p:style>
        <p:txBody>
          <a:bodyPr lIns="90000" rIns="90000" tIns="45000" bIns="45000">
            <a:normAutofit fontScale="78000"/>
          </a:bodyPr>
          <a:p>
            <a:pPr marL="343080" indent="-339840">
              <a:lnSpc>
                <a:spcPct val="110000"/>
              </a:lnSpc>
              <a:spcBef>
                <a:spcPts val="479"/>
              </a:spcBef>
              <a:buClr>
                <a:srgbClr val="000000"/>
              </a:buClr>
              <a:buFont typeface="Arial"/>
              <a:buChar char="•"/>
            </a:pPr>
            <a:r>
              <a:rPr b="0" lang="en-GB" sz="2400" spc="-1" strike="noStrike">
                <a:solidFill>
                  <a:srgbClr val="000000"/>
                </a:solidFill>
                <a:latin typeface="Palatino Linotype"/>
                <a:ea typeface="DejaVu Sans"/>
              </a:rPr>
              <a:t>Augustus deliberately made use of his ancestry in the iconography of monuments and art</a:t>
            </a:r>
            <a:endParaRPr b="0" lang="en-GB" sz="2400" spc="-1" strike="noStrike">
              <a:latin typeface="Arial"/>
            </a:endParaRPr>
          </a:p>
          <a:p>
            <a:pPr marL="343080" indent="-339840">
              <a:lnSpc>
                <a:spcPct val="110000"/>
              </a:lnSpc>
              <a:spcBef>
                <a:spcPts val="479"/>
              </a:spcBef>
              <a:buClr>
                <a:srgbClr val="000000"/>
              </a:buClr>
              <a:buFont typeface="Arial"/>
              <a:buChar char="•"/>
            </a:pPr>
            <a:r>
              <a:rPr b="0" lang="en-GB" sz="2400" spc="-1" strike="noStrike">
                <a:solidFill>
                  <a:srgbClr val="000000"/>
                </a:solidFill>
                <a:latin typeface="Palatino Linotype"/>
                <a:ea typeface="DejaVu Sans"/>
              </a:rPr>
              <a:t>Ara Pacis (Altar of Peace) subtly links the sacrificing Augustus (south side) with the sacrificing Aeneas (right)</a:t>
            </a:r>
            <a:endParaRPr b="0" lang="en-GB" sz="2400" spc="-1" strike="noStrike">
              <a:latin typeface="Arial"/>
            </a:endParaRPr>
          </a:p>
          <a:p>
            <a:pPr marL="343080" indent="-339840">
              <a:lnSpc>
                <a:spcPct val="110000"/>
              </a:lnSpc>
              <a:spcBef>
                <a:spcPts val="479"/>
              </a:spcBef>
              <a:buClr>
                <a:srgbClr val="000000"/>
              </a:buClr>
              <a:buFont typeface="Arial"/>
              <a:buChar char="•"/>
            </a:pPr>
            <a:r>
              <a:rPr b="0" lang="en-GB" sz="2400" spc="-1" strike="noStrike">
                <a:solidFill>
                  <a:srgbClr val="000000"/>
                </a:solidFill>
                <a:latin typeface="Palatino Linotype"/>
                <a:ea typeface="DejaVu Sans"/>
              </a:rPr>
              <a:t>Another panel depicted Romulus and Remus together with Mars (mostly destroyed)</a:t>
            </a:r>
            <a:endParaRPr b="0" lang="en-GB" sz="2400" spc="-1" strike="noStrike">
              <a:latin typeface="Arial"/>
            </a:endParaRPr>
          </a:p>
          <a:p>
            <a:pPr>
              <a:lnSpc>
                <a:spcPct val="90000"/>
              </a:lnSpc>
              <a:spcBef>
                <a:spcPts val="479"/>
              </a:spcBef>
            </a:pPr>
            <a:endParaRPr b="0" lang="en-GB" sz="2400" spc="-1" strike="noStrike">
              <a:latin typeface="Arial"/>
            </a:endParaRPr>
          </a:p>
        </p:txBody>
      </p:sp>
      <p:pic>
        <p:nvPicPr>
          <p:cNvPr id="365" name="Picture 5" descr="pannello_di_enea_sacrificante_ai_penati_sqlarge"/>
          <p:cNvPicPr/>
          <p:nvPr/>
        </p:nvPicPr>
        <p:blipFill>
          <a:blip r:embed="rId1"/>
          <a:stretch/>
        </p:blipFill>
        <p:spPr>
          <a:xfrm>
            <a:off x="4714920" y="1643040"/>
            <a:ext cx="3782880" cy="3782880"/>
          </a:xfrm>
          <a:prstGeom prst="rect">
            <a:avLst/>
          </a:prstGeom>
          <a:ln w="0">
            <a:noFill/>
          </a:ln>
        </p:spPr>
      </p:pic>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6" name="Rectangle 2"/>
          <p:cNvSpPr/>
          <p:nvPr/>
        </p:nvSpPr>
        <p:spPr>
          <a:xfrm>
            <a:off x="179640" y="125640"/>
            <a:ext cx="8078040" cy="1139760"/>
          </a:xfrm>
          <a:prstGeom prst="rect">
            <a:avLst/>
          </a:prstGeom>
          <a:noFill/>
          <a:ln w="0">
            <a:noFill/>
          </a:ln>
        </p:spPr>
        <p:style>
          <a:lnRef idx="0"/>
          <a:fillRef idx="0"/>
          <a:effectRef idx="0"/>
          <a:fontRef idx="minor"/>
        </p:style>
        <p:txBody>
          <a:bodyPr lIns="90000" rIns="90000" tIns="45000" bIns="45000" anchor="ctr">
            <a:normAutofit/>
          </a:bodyPr>
          <a:p>
            <a:pPr>
              <a:lnSpc>
                <a:spcPct val="100000"/>
              </a:lnSpc>
            </a:pPr>
            <a:r>
              <a:rPr b="0" lang="en-GB" sz="4400" spc="-1" strike="noStrike">
                <a:solidFill>
                  <a:srgbClr val="000000"/>
                </a:solidFill>
                <a:latin typeface="Palatino Linotype"/>
                <a:ea typeface="DejaVu Sans"/>
              </a:rPr>
              <a:t>Augustus’ Forum</a:t>
            </a:r>
            <a:endParaRPr b="0" lang="en-GB" sz="4400" spc="-1" strike="noStrike">
              <a:latin typeface="Arial"/>
            </a:endParaRPr>
          </a:p>
        </p:txBody>
      </p:sp>
      <p:sp>
        <p:nvSpPr>
          <p:cNvPr id="367" name="Rectangle 3"/>
          <p:cNvSpPr/>
          <p:nvPr/>
        </p:nvSpPr>
        <p:spPr>
          <a:xfrm>
            <a:off x="178200" y="1578600"/>
            <a:ext cx="3958560" cy="3985920"/>
          </a:xfrm>
          <a:prstGeom prst="rect">
            <a:avLst/>
          </a:prstGeom>
          <a:noFill/>
          <a:ln w="0">
            <a:noFill/>
          </a:ln>
        </p:spPr>
        <p:style>
          <a:lnRef idx="0"/>
          <a:fillRef idx="0"/>
          <a:effectRef idx="0"/>
          <a:fontRef idx="minor"/>
        </p:style>
        <p:txBody>
          <a:bodyPr lIns="90000" rIns="90000" tIns="45000" bIns="45000">
            <a:normAutofit/>
          </a:bodyPr>
          <a:p>
            <a:pPr marL="343080" indent="-339840">
              <a:lnSpc>
                <a:spcPct val="110000"/>
              </a:lnSpc>
              <a:spcBef>
                <a:spcPts val="519"/>
              </a:spcBef>
              <a:buClr>
                <a:srgbClr val="000000"/>
              </a:buClr>
              <a:buFont typeface="Arial"/>
              <a:buChar char="•"/>
            </a:pPr>
            <a:r>
              <a:rPr b="0" lang="en-GB" sz="2600" spc="-1" strike="noStrike">
                <a:solidFill>
                  <a:srgbClr val="000000"/>
                </a:solidFill>
                <a:latin typeface="Palatino Linotype"/>
                <a:ea typeface="DejaVu Sans"/>
              </a:rPr>
              <a:t>The temple of Mars Ultor celebrating the defeat of Caesar’s assassins at Philippi in 42 BC, and the victory over the Parthians in 20 BC</a:t>
            </a:r>
            <a:endParaRPr b="0" lang="en-GB" sz="2600" spc="-1" strike="noStrike">
              <a:latin typeface="Arial"/>
            </a:endParaRPr>
          </a:p>
          <a:p>
            <a:pPr marL="343080" indent="-339840">
              <a:lnSpc>
                <a:spcPct val="110000"/>
              </a:lnSpc>
              <a:spcBef>
                <a:spcPts val="519"/>
              </a:spcBef>
              <a:buClr>
                <a:srgbClr val="000000"/>
              </a:buClr>
              <a:buFont typeface="Arial"/>
              <a:buChar char="•"/>
            </a:pPr>
            <a:r>
              <a:rPr b="0" lang="en-GB" sz="2600" spc="-1" strike="noStrike">
                <a:solidFill>
                  <a:srgbClr val="000000"/>
                </a:solidFill>
                <a:latin typeface="Palatino Linotype"/>
                <a:ea typeface="DejaVu Sans"/>
              </a:rPr>
              <a:t>Dedicated in 2 BC</a:t>
            </a:r>
            <a:endParaRPr b="0" lang="en-GB" sz="2600" spc="-1" strike="noStrike">
              <a:latin typeface="Arial"/>
            </a:endParaRPr>
          </a:p>
          <a:p>
            <a:pPr marL="343080" indent="-339840">
              <a:lnSpc>
                <a:spcPct val="110000"/>
              </a:lnSpc>
              <a:spcBef>
                <a:spcPts val="519"/>
              </a:spcBef>
              <a:buClr>
                <a:srgbClr val="000000"/>
              </a:buClr>
              <a:buFont typeface="Arial"/>
              <a:buChar char="•"/>
            </a:pPr>
            <a:r>
              <a:rPr b="1" lang="en-GB" sz="2600" spc="-1" strike="noStrike">
                <a:solidFill>
                  <a:srgbClr val="000000"/>
                </a:solidFill>
                <a:latin typeface="Palatino Linotype"/>
                <a:ea typeface="DejaVu Sans"/>
              </a:rPr>
              <a:t>Links the past and the present</a:t>
            </a:r>
            <a:endParaRPr b="0" lang="en-GB" sz="2600" spc="-1" strike="noStrike">
              <a:latin typeface="Arial"/>
            </a:endParaRPr>
          </a:p>
        </p:txBody>
      </p:sp>
      <p:pic>
        <p:nvPicPr>
          <p:cNvPr id="368" name="Content Placeholder 4" descr="A picture containing building, outdoor, old, ruin&#10;&#10;Description automatically generated"/>
          <p:cNvPicPr/>
          <p:nvPr/>
        </p:nvPicPr>
        <p:blipFill>
          <a:blip r:embed="rId1"/>
          <a:srcRect l="8469" t="0" r="15598" b="0"/>
          <a:stretch/>
        </p:blipFill>
        <p:spPr>
          <a:xfrm>
            <a:off x="4348800" y="1007280"/>
            <a:ext cx="4613760" cy="4557240"/>
          </a:xfrm>
          <a:prstGeom prst="rect">
            <a:avLst/>
          </a:prstGeom>
          <a:ln w="0">
            <a:noFill/>
          </a:ln>
        </p:spPr>
      </p:pic>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9" name="Rectangle 2"/>
          <p:cNvSpPr/>
          <p:nvPr/>
        </p:nvSpPr>
        <p:spPr>
          <a:xfrm>
            <a:off x="457200" y="114480"/>
            <a:ext cx="8226360" cy="113976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Augustus’ Forum</a:t>
            </a:r>
            <a:endParaRPr b="0" lang="en-GB" sz="4400" spc="-1" strike="noStrike">
              <a:latin typeface="Arial"/>
            </a:endParaRPr>
          </a:p>
        </p:txBody>
      </p:sp>
      <p:pic>
        <p:nvPicPr>
          <p:cNvPr id="370" name="Picture 6" descr="piantatmb"/>
          <p:cNvPicPr/>
          <p:nvPr/>
        </p:nvPicPr>
        <p:blipFill>
          <a:blip r:embed="rId1"/>
          <a:stretch/>
        </p:blipFill>
        <p:spPr>
          <a:xfrm>
            <a:off x="571680" y="1785960"/>
            <a:ext cx="3424320" cy="3882960"/>
          </a:xfrm>
          <a:prstGeom prst="rect">
            <a:avLst/>
          </a:prstGeom>
          <a:ln w="0">
            <a:noFill/>
          </a:ln>
        </p:spPr>
      </p:pic>
      <p:pic>
        <p:nvPicPr>
          <p:cNvPr id="371" name="Picture 7" descr="foro_di_augusto_large"/>
          <p:cNvPicPr/>
          <p:nvPr/>
        </p:nvPicPr>
        <p:blipFill>
          <a:blip r:embed="rId2"/>
          <a:stretch/>
        </p:blipFill>
        <p:spPr>
          <a:xfrm>
            <a:off x="4356000" y="1152360"/>
            <a:ext cx="4645080" cy="2406600"/>
          </a:xfrm>
          <a:prstGeom prst="rect">
            <a:avLst/>
          </a:prstGeom>
          <a:ln w="0">
            <a:noFill/>
          </a:ln>
        </p:spPr>
      </p:pic>
      <p:sp>
        <p:nvSpPr>
          <p:cNvPr id="372" name="Rectangle 3"/>
          <p:cNvSpPr/>
          <p:nvPr/>
        </p:nvSpPr>
        <p:spPr>
          <a:xfrm>
            <a:off x="4345560" y="3604680"/>
            <a:ext cx="4645080" cy="2458800"/>
          </a:xfrm>
          <a:prstGeom prst="rect">
            <a:avLst/>
          </a:prstGeom>
          <a:noFill/>
          <a:ln w="0">
            <a:noFill/>
          </a:ln>
        </p:spPr>
        <p:style>
          <a:lnRef idx="0"/>
          <a:fillRef idx="0"/>
          <a:effectRef idx="0"/>
          <a:fontRef idx="minor"/>
        </p:style>
        <p:txBody>
          <a:bodyPr lIns="90000" rIns="90000" tIns="45000" bIns="45000">
            <a:normAutofit/>
          </a:bodyPr>
          <a:p>
            <a:pPr marL="343080" indent="-339840">
              <a:lnSpc>
                <a:spcPct val="100000"/>
              </a:lnSpc>
              <a:spcBef>
                <a:spcPts val="479"/>
              </a:spcBef>
              <a:buClr>
                <a:srgbClr val="000000"/>
              </a:buClr>
              <a:buFont typeface="Arial"/>
              <a:buChar char="•"/>
            </a:pPr>
            <a:r>
              <a:rPr b="0" lang="en-GB" sz="2400" spc="-1" strike="noStrike">
                <a:solidFill>
                  <a:srgbClr val="000000"/>
                </a:solidFill>
                <a:latin typeface="Palatino Linotype"/>
                <a:ea typeface="DejaVu Sans"/>
              </a:rPr>
              <a:t>Two groups of mythological statues in the exhedrae</a:t>
            </a:r>
            <a:endParaRPr b="0" lang="en-GB" sz="2400" spc="-1" strike="noStrike">
              <a:latin typeface="Arial"/>
            </a:endParaRPr>
          </a:p>
          <a:p>
            <a:pPr marL="343080" indent="-339840">
              <a:lnSpc>
                <a:spcPct val="100000"/>
              </a:lnSpc>
              <a:spcBef>
                <a:spcPts val="479"/>
              </a:spcBef>
              <a:buClr>
                <a:srgbClr val="000000"/>
              </a:buClr>
              <a:buFont typeface="Arial"/>
              <a:buChar char="•"/>
            </a:pPr>
            <a:r>
              <a:rPr b="0" lang="en-GB" sz="2400" spc="-1" strike="noStrike">
                <a:solidFill>
                  <a:srgbClr val="000000"/>
                </a:solidFill>
                <a:latin typeface="Palatino Linotype"/>
                <a:ea typeface="DejaVu Sans"/>
              </a:rPr>
              <a:t>Groups of Roman dignitaries (Julians on the one side, a careful mix on the other).</a:t>
            </a:r>
            <a:endParaRPr b="0" lang="en-GB" sz="2400" spc="-1" strike="noStrike">
              <a:latin typeface="Arial"/>
            </a:endParaRPr>
          </a:p>
        </p:txBody>
      </p:sp>
      <p:sp>
        <p:nvSpPr>
          <p:cNvPr id="373" name="Straight Arrow Connector 8"/>
          <p:cNvSpPr/>
          <p:nvPr/>
        </p:nvSpPr>
        <p:spPr>
          <a:xfrm flipH="1" rot="16200000">
            <a:off x="3107160" y="3250440"/>
            <a:ext cx="1639800" cy="996840"/>
          </a:xfrm>
          <a:custGeom>
            <a:avLst/>
            <a:gdLst/>
            <a:ahLst/>
            <a:rect l="l" t="t" r="r" b="b"/>
            <a:pathLst>
              <a:path w="21600" h="21600">
                <a:moveTo>
                  <a:pt x="0" y="0"/>
                </a:moveTo>
                <a:lnTo>
                  <a:pt x="21600" y="21600"/>
                </a:lnTo>
              </a:path>
            </a:pathLst>
          </a:custGeom>
          <a:noFill/>
          <a:ln w="9525">
            <a:solidFill>
              <a:srgbClr val="000000"/>
            </a:solidFill>
            <a:round/>
            <a:tailEnd len="med" type="arrow" w="med"/>
          </a:ln>
        </p:spPr>
        <p:style>
          <a:lnRef idx="0"/>
          <a:fillRef idx="0"/>
          <a:effectRef idx="0"/>
          <a:fontRef idx="minor"/>
        </p:style>
      </p:sp>
      <p:sp>
        <p:nvSpPr>
          <p:cNvPr id="374" name="Straight Arrow Connector 10"/>
          <p:cNvSpPr/>
          <p:nvPr/>
        </p:nvSpPr>
        <p:spPr>
          <a:xfrm>
            <a:off x="928800" y="3000240"/>
            <a:ext cx="3497040" cy="1568520"/>
          </a:xfrm>
          <a:custGeom>
            <a:avLst/>
            <a:gdLst/>
            <a:ahLst/>
            <a:rect l="l" t="t" r="r" b="b"/>
            <a:pathLst>
              <a:path w="21600" h="21600">
                <a:moveTo>
                  <a:pt x="0" y="0"/>
                </a:moveTo>
                <a:lnTo>
                  <a:pt x="21600" y="21600"/>
                </a:lnTo>
              </a:path>
            </a:pathLst>
          </a:custGeom>
          <a:noFill/>
          <a:ln w="9525">
            <a:solidFill>
              <a:srgbClr val="000000"/>
            </a:solidFill>
            <a:round/>
            <a:tailEnd len="med" type="arrow" w="med"/>
          </a:ln>
        </p:spPr>
        <p:style>
          <a:lnRef idx="0"/>
          <a:fillRef idx="0"/>
          <a:effectRef idx="0"/>
          <a:fontRef idx="minor"/>
        </p:style>
      </p:sp>
    </p:spTree>
  </p:cSld>
  <mc:AlternateContent>
    <mc:Choice Requires="p14">
      <p:transition spd="slow" p14:dur="2000"/>
    </mc:Choice>
    <mc:Fallback>
      <p:transition spd="slow"/>
    </mc:Fallback>
  </mc:AlternateContent>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375" name="Picture 5" descr=""/>
          <p:cNvPicPr/>
          <p:nvPr/>
        </p:nvPicPr>
        <p:blipFill>
          <a:blip r:embed="rId1"/>
          <a:srcRect l="0" t="0" r="0" b="5066"/>
          <a:stretch/>
        </p:blipFill>
        <p:spPr>
          <a:xfrm>
            <a:off x="0" y="0"/>
            <a:ext cx="9140760" cy="6854760"/>
          </a:xfrm>
          <a:prstGeom prst="rect">
            <a:avLst/>
          </a:prstGeom>
          <a:ln w="0">
            <a:noFill/>
          </a:ln>
        </p:spPr>
      </p:pic>
      <p:sp>
        <p:nvSpPr>
          <p:cNvPr id="376" name="TextBox 6"/>
          <p:cNvSpPr/>
          <p:nvPr/>
        </p:nvSpPr>
        <p:spPr>
          <a:xfrm>
            <a:off x="107640" y="5661360"/>
            <a:ext cx="8853840" cy="638280"/>
          </a:xfrm>
          <a:prstGeom prst="rect">
            <a:avLst/>
          </a:prstGeom>
          <a:solidFill>
            <a:schemeClr val="bg2">
              <a:lumMod val="90000"/>
            </a:schemeClr>
          </a:solid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Shop exterior with Romulus &amp; Aeneas murals IX. 13. 5 House of M. Fabius Ululitremulus, Pompeii. </a:t>
            </a:r>
            <a:r>
              <a:rPr b="0" lang="en-GB" sz="1400" spc="-1" strike="noStrike">
                <a:solidFill>
                  <a:srgbClr val="000000"/>
                </a:solidFill>
                <a:latin typeface="Palatino Linotype"/>
                <a:ea typeface="DejaVu Sans"/>
              </a:rPr>
              <a:t>https://pompeiiinpictures.com/pompeiiinpictures/R9/9%2013%2005.htm</a:t>
            </a:r>
            <a:endParaRPr b="0" lang="en-GB" sz="1400" spc="-1" strike="noStrike">
              <a:latin typeface="Arial"/>
            </a:endParaRPr>
          </a:p>
        </p:txBody>
      </p:sp>
    </p:spTree>
  </p:cSld>
  <mc:AlternateContent>
    <mc:Choice Requires="p14">
      <p:transition spd="slow" p14:dur="2000"/>
    </mc:Choice>
    <mc:Fallback>
      <p:transition spd="slow"/>
    </mc:Fallback>
  </mc:AlternateContent>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7" name="Rectangle 2"/>
          <p:cNvSpPr/>
          <p:nvPr/>
        </p:nvSpPr>
        <p:spPr>
          <a:xfrm>
            <a:off x="457200" y="274680"/>
            <a:ext cx="8226360" cy="70272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Palatino Linotype"/>
                <a:ea typeface="DejaVu Sans"/>
              </a:rPr>
              <a:t>Aeneas leaves Troy</a:t>
            </a:r>
            <a:endParaRPr b="0" lang="en-GB" sz="4400" spc="-1" strike="noStrike">
              <a:latin typeface="Arial"/>
            </a:endParaRPr>
          </a:p>
        </p:txBody>
      </p:sp>
      <p:sp>
        <p:nvSpPr>
          <p:cNvPr id="378" name="Rectangle 3"/>
          <p:cNvSpPr/>
          <p:nvPr/>
        </p:nvSpPr>
        <p:spPr>
          <a:xfrm>
            <a:off x="457200" y="1417680"/>
            <a:ext cx="8226360" cy="4096440"/>
          </a:xfrm>
          <a:prstGeom prst="rect">
            <a:avLst/>
          </a:prstGeom>
          <a:noFill/>
          <a:ln w="0">
            <a:noFill/>
          </a:ln>
        </p:spPr>
        <p:style>
          <a:lnRef idx="0"/>
          <a:fillRef idx="0"/>
          <a:effectRef idx="0"/>
          <a:fontRef idx="minor"/>
        </p:style>
        <p:txBody>
          <a:bodyPr lIns="90000" rIns="90000" tIns="45000" bIns="45000">
            <a:noAutofit/>
          </a:bodyPr>
          <a:p>
            <a:pPr marL="343080" indent="-339840">
              <a:lnSpc>
                <a:spcPct val="110000"/>
              </a:lnSpc>
              <a:spcBef>
                <a:spcPts val="400"/>
              </a:spcBef>
              <a:buClr>
                <a:srgbClr val="000000"/>
              </a:buClr>
              <a:buFont typeface="Arial"/>
              <a:buChar char="•"/>
            </a:pPr>
            <a:r>
              <a:rPr b="0" lang="en-GB" sz="2000" spc="-1" strike="noStrike">
                <a:solidFill>
                  <a:srgbClr val="000000"/>
                </a:solidFill>
                <a:latin typeface="Palatino Linotype"/>
                <a:ea typeface="DejaVu Sans"/>
              </a:rPr>
              <a:t>Encouraged by omens, Aeneas and his family flees the burning city on the night of its fall:</a:t>
            </a:r>
            <a:endParaRPr b="0" lang="en-GB" sz="2000" spc="-1" strike="noStrike">
              <a:latin typeface="Arial"/>
            </a:endParaRPr>
          </a:p>
          <a:p>
            <a:pPr marL="343080" indent="-339840">
              <a:lnSpc>
                <a:spcPct val="110000"/>
              </a:lnSpc>
              <a:spcBef>
                <a:spcPts val="400"/>
              </a:spcBef>
              <a:buClr>
                <a:srgbClr val="000000"/>
              </a:buClr>
              <a:buFont typeface="Arial"/>
              <a:buChar char="•"/>
            </a:pPr>
            <a:r>
              <a:rPr b="0" lang="en-GB" sz="2000" spc="-1" strike="noStrike">
                <a:solidFill>
                  <a:srgbClr val="000000"/>
                </a:solidFill>
                <a:latin typeface="Palatino Linotype"/>
                <a:ea typeface="DejaVu Sans"/>
              </a:rPr>
              <a:t>“</a:t>
            </a:r>
            <a:r>
              <a:rPr b="0" lang="en-GB" sz="2000" spc="-1" strike="noStrike">
                <a:solidFill>
                  <a:srgbClr val="000000"/>
                </a:solidFill>
                <a:latin typeface="Palatino Linotype"/>
                <a:ea typeface="DejaVu Sans"/>
              </a:rPr>
              <a:t>Well, then, dear Father,” I said, “come now, you must let them lift you onto my back. I will hold my shoulders ready for you; this labour of love will be no weight to me. Whatever chances may await us, one common peril and one common salvation shall be ours. Iulus must walk beside me, and my wife shall follow at a safe distance in our footsteps. […] Now you, father, take up the gods of our ancestral home, our holy symbols. I cannot touch them without sin, for coming as I do straight from the fury of war, I have fresh blood still on them.” (Verg. </a:t>
            </a:r>
            <a:r>
              <a:rPr b="0" i="1" lang="en-GB" sz="2000" spc="-1" strike="noStrike">
                <a:solidFill>
                  <a:srgbClr val="000000"/>
                </a:solidFill>
                <a:latin typeface="Palatino Linotype"/>
                <a:ea typeface="DejaVu Sans"/>
              </a:rPr>
              <a:t>Aen</a:t>
            </a:r>
            <a:r>
              <a:rPr b="0" lang="en-GB" sz="2000" spc="-1" strike="noStrike">
                <a:solidFill>
                  <a:srgbClr val="000000"/>
                </a:solidFill>
                <a:latin typeface="Palatino Linotype"/>
                <a:ea typeface="DejaVu Sans"/>
              </a:rPr>
              <a:t>. 2.710ff) </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9" name="Rectangle 2"/>
          <p:cNvSpPr/>
          <p:nvPr/>
        </p:nvSpPr>
        <p:spPr>
          <a:xfrm>
            <a:off x="457200" y="274680"/>
            <a:ext cx="8226360" cy="1139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Leaving Troy: Values</a:t>
            </a:r>
            <a:endParaRPr b="0" lang="en-GB" sz="4400" spc="-1" strike="noStrike">
              <a:latin typeface="Arial"/>
            </a:endParaRPr>
          </a:p>
        </p:txBody>
      </p:sp>
      <p:sp>
        <p:nvSpPr>
          <p:cNvPr id="380" name="Rectangle 3"/>
          <p:cNvSpPr/>
          <p:nvPr/>
        </p:nvSpPr>
        <p:spPr>
          <a:xfrm>
            <a:off x="457200" y="1600200"/>
            <a:ext cx="8226360" cy="3913920"/>
          </a:xfrm>
          <a:prstGeom prst="rect">
            <a:avLst/>
          </a:prstGeom>
          <a:noFill/>
          <a:ln w="0">
            <a:noFill/>
          </a:ln>
        </p:spPr>
        <p:style>
          <a:lnRef idx="0"/>
          <a:fillRef idx="0"/>
          <a:effectRef idx="0"/>
          <a:fontRef idx="minor"/>
        </p:style>
        <p:txBody>
          <a:bodyPr lIns="90000" rIns="90000" tIns="45000" bIns="45000">
            <a:normAutofit/>
          </a:bodyPr>
          <a:p>
            <a:pPr marL="343080" indent="-339840">
              <a:lnSpc>
                <a:spcPct val="100000"/>
              </a:lnSpc>
              <a:spcBef>
                <a:spcPts val="641"/>
              </a:spcBef>
              <a:buClr>
                <a:srgbClr val="000000"/>
              </a:buClr>
              <a:buFont typeface="Arial"/>
              <a:buChar char="•"/>
            </a:pPr>
            <a:r>
              <a:rPr b="0" i="1" lang="en-GB" sz="3200" spc="-1" strike="noStrike">
                <a:solidFill>
                  <a:srgbClr val="000000"/>
                </a:solidFill>
                <a:latin typeface="Palatino Linotype"/>
                <a:ea typeface="DejaVu Sans"/>
              </a:rPr>
              <a:t>Pietas</a:t>
            </a:r>
            <a:endParaRPr b="0" lang="en-GB" sz="3200" spc="-1" strike="noStrike">
              <a:latin typeface="Arial"/>
            </a:endParaRPr>
          </a:p>
          <a:p>
            <a:pPr lvl="1" marL="743040" indent="-2826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 </a:t>
            </a:r>
            <a:r>
              <a:rPr b="0" lang="en-GB" sz="2800" spc="-1" strike="noStrike">
                <a:solidFill>
                  <a:srgbClr val="000000"/>
                </a:solidFill>
                <a:latin typeface="Palatino Linotype"/>
                <a:ea typeface="DejaVu Sans"/>
              </a:rPr>
              <a:t>Relations to father and son</a:t>
            </a:r>
            <a:endParaRPr b="0" lang="en-GB" sz="2800" spc="-1" strike="noStrike">
              <a:latin typeface="Arial"/>
            </a:endParaRPr>
          </a:p>
          <a:p>
            <a:pPr lvl="1" marL="743040" indent="-2826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 </a:t>
            </a:r>
            <a:r>
              <a:rPr b="0" lang="en-GB" sz="2800" spc="-1" strike="noStrike">
                <a:solidFill>
                  <a:srgbClr val="000000"/>
                </a:solidFill>
                <a:latin typeface="Palatino Linotype"/>
                <a:ea typeface="DejaVu Sans"/>
              </a:rPr>
              <a:t>Regard for religious customs</a:t>
            </a:r>
            <a:endParaRPr b="0" lang="en-GB" sz="2800" spc="-1" strike="noStrike">
              <a:latin typeface="Arial"/>
            </a:endParaRPr>
          </a:p>
          <a:p>
            <a:pPr marL="343080" indent="-33984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Bravery</a:t>
            </a:r>
            <a:endParaRPr b="0" lang="en-GB" sz="3200" spc="-1" strike="noStrike">
              <a:latin typeface="Arial"/>
            </a:endParaRPr>
          </a:p>
          <a:p>
            <a:pPr lvl="1" marL="743040" indent="-2826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 ‘</a:t>
            </a:r>
            <a:r>
              <a:rPr b="0" lang="en-GB" sz="2800" spc="-1" strike="noStrike">
                <a:solidFill>
                  <a:srgbClr val="000000"/>
                </a:solidFill>
                <a:latin typeface="Palatino Linotype"/>
                <a:ea typeface="DejaVu Sans"/>
              </a:rPr>
              <a:t>Straight from the fury of war’</a:t>
            </a:r>
            <a:endParaRPr b="0" lang="en-GB" sz="2800" spc="-1" strike="noStrike">
              <a:latin typeface="Arial"/>
            </a:endParaRPr>
          </a:p>
          <a:p>
            <a:pPr marL="343080" indent="-33984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Status as someone protected by the gods</a:t>
            </a:r>
            <a:endParaRPr b="0" lang="en-GB" sz="3200" spc="-1" strike="noStrike">
              <a:latin typeface="Arial"/>
            </a:endParaRPr>
          </a:p>
          <a:p>
            <a:pPr lvl="1" marL="743040" indent="-28260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 </a:t>
            </a:r>
            <a:r>
              <a:rPr b="0" lang="en-GB" sz="2800" spc="-1" strike="noStrike">
                <a:solidFill>
                  <a:srgbClr val="000000"/>
                </a:solidFill>
                <a:latin typeface="Palatino Linotype"/>
                <a:ea typeface="DejaVu Sans"/>
              </a:rPr>
              <a:t>Aeneas addressed by Venus, omens from Jupiter prior to this section</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1" name="Title 1"/>
          <p:cNvSpPr/>
          <p:nvPr/>
        </p:nvSpPr>
        <p:spPr>
          <a:xfrm>
            <a:off x="457200" y="274680"/>
            <a:ext cx="8226360" cy="1139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Romulus and Remus</a:t>
            </a:r>
            <a:endParaRPr b="0" lang="en-GB" sz="4400" spc="-1" strike="noStrike">
              <a:latin typeface="Arial"/>
            </a:endParaRPr>
          </a:p>
        </p:txBody>
      </p:sp>
      <p:sp>
        <p:nvSpPr>
          <p:cNvPr id="382" name="Content Placeholder 2"/>
          <p:cNvSpPr/>
          <p:nvPr/>
        </p:nvSpPr>
        <p:spPr>
          <a:xfrm>
            <a:off x="457200" y="1600200"/>
            <a:ext cx="8226360" cy="3913920"/>
          </a:xfrm>
          <a:prstGeom prst="rect">
            <a:avLst/>
          </a:prstGeom>
          <a:noFill/>
          <a:ln w="0">
            <a:noFill/>
          </a:ln>
        </p:spPr>
        <p:style>
          <a:lnRef idx="0"/>
          <a:fillRef idx="0"/>
          <a:effectRef idx="0"/>
          <a:fontRef idx="minor"/>
        </p:style>
        <p:txBody>
          <a:bodyPr lIns="90000" rIns="90000" tIns="45000" bIns="45000">
            <a:normAutofit fontScale="40000"/>
          </a:bodyPr>
          <a:p>
            <a:pPr>
              <a:lnSpc>
                <a:spcPct val="120000"/>
              </a:lnSpc>
              <a:spcBef>
                <a:spcPts val="641"/>
              </a:spcBef>
              <a:tabLst>
                <a:tab algn="l" pos="0"/>
              </a:tabLst>
            </a:pPr>
            <a:r>
              <a:rPr b="0" lang="en-GB" sz="3200" spc="-1" strike="noStrike">
                <a:solidFill>
                  <a:srgbClr val="000000"/>
                </a:solidFill>
                <a:latin typeface="Palatino Linotype"/>
                <a:ea typeface="DejaVu Sans"/>
              </a:rPr>
              <a:t>So the boys, born and thus brought up, grew to be young men they did not neglect their pastoral duties but their special delight was roaming through the woods on hunting expeditions. As their strength and courage were thus developed, they used not only to lie in wait for fierce beasts of prey, but they even attacked brigands when loaded with plunder. They distributed what they took amongst the shepherds, with whom, surrounded by a continually increasing body of young men, they associated themselves in their serious undertakings and in their sports and pastimes. (Liv. 1.4)</a:t>
            </a:r>
            <a:endParaRPr b="0" lang="en-GB" sz="3200" spc="-1" strike="noStrike">
              <a:latin typeface="Arial"/>
            </a:endParaRPr>
          </a:p>
          <a:p>
            <a:pPr>
              <a:lnSpc>
                <a:spcPct val="100000"/>
              </a:lnSpc>
              <a:spcBef>
                <a:spcPts val="641"/>
              </a:spcBef>
              <a:tabLst>
                <a:tab algn="l" pos="0"/>
              </a:tabLst>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3" name="Rectangle 2"/>
          <p:cNvSpPr/>
          <p:nvPr/>
        </p:nvSpPr>
        <p:spPr>
          <a:xfrm>
            <a:off x="457200" y="274680"/>
            <a:ext cx="7464240" cy="86508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Livy Book 1</a:t>
            </a:r>
            <a:endParaRPr b="0" lang="en-GB" sz="4400" spc="-1" strike="noStrike">
              <a:latin typeface="Arial"/>
            </a:endParaRPr>
          </a:p>
        </p:txBody>
      </p:sp>
      <p:sp>
        <p:nvSpPr>
          <p:cNvPr id="384" name="Rectangle 3"/>
          <p:cNvSpPr/>
          <p:nvPr/>
        </p:nvSpPr>
        <p:spPr>
          <a:xfrm>
            <a:off x="457200" y="1371600"/>
            <a:ext cx="8226360" cy="5254560"/>
          </a:xfrm>
          <a:prstGeom prst="rect">
            <a:avLst/>
          </a:prstGeom>
          <a:noFill/>
          <a:ln w="0">
            <a:noFill/>
          </a:ln>
        </p:spPr>
        <p:style>
          <a:lnRef idx="0"/>
          <a:fillRef idx="0"/>
          <a:effectRef idx="0"/>
          <a:fontRef idx="minor"/>
        </p:style>
        <p:txBody>
          <a:bodyPr lIns="90000" rIns="90000" tIns="45000" bIns="45000">
            <a:normAutofit/>
          </a:bodyPr>
          <a:p>
            <a:pPr>
              <a:lnSpc>
                <a:spcPct val="100000"/>
              </a:lnSpc>
              <a:spcBef>
                <a:spcPts val="400"/>
              </a:spcBef>
              <a:tabLst>
                <a:tab algn="l" pos="0"/>
              </a:tabLst>
            </a:pPr>
            <a:r>
              <a:rPr b="0" lang="en-GB" sz="2000" spc="-1" strike="noStrike">
                <a:solidFill>
                  <a:srgbClr val="000000"/>
                </a:solidFill>
                <a:latin typeface="Palatino Linotype"/>
                <a:ea typeface="DejaVu Sans"/>
              </a:rPr>
              <a:t>Remus is said to have been the first to receive an omen: six vultures appeared to him. The augury had just been announced to Romulus when double the number appeared to him. Each was saluted as king by his own party. The one side based their claim on the priority of the appearance, the other on the number of the birds. Then followed an angry altercation; </a:t>
            </a:r>
            <a:r>
              <a:rPr b="0" lang="en-GB" sz="2000" spc="-1" strike="noStrike" u="sng">
                <a:solidFill>
                  <a:srgbClr val="000000"/>
                </a:solidFill>
                <a:uFillTx/>
                <a:latin typeface="Palatino Linotype"/>
                <a:ea typeface="DejaVu Sans"/>
              </a:rPr>
              <a:t>heated passions led to bloodshed</a:t>
            </a:r>
            <a:r>
              <a:rPr b="0" lang="en-GB" sz="2000" spc="-1" strike="noStrike">
                <a:solidFill>
                  <a:srgbClr val="000000"/>
                </a:solidFill>
                <a:latin typeface="Palatino Linotype"/>
                <a:ea typeface="DejaVu Sans"/>
              </a:rPr>
              <a:t>; in the tumult Remus was killed. The more common report is that Remus </a:t>
            </a:r>
            <a:r>
              <a:rPr b="0" lang="en-GB" sz="2000" spc="-1" strike="noStrike" u="sng">
                <a:solidFill>
                  <a:srgbClr val="000000"/>
                </a:solidFill>
                <a:uFillTx/>
                <a:latin typeface="Palatino Linotype"/>
                <a:ea typeface="DejaVu Sans"/>
              </a:rPr>
              <a:t>contemptuously</a:t>
            </a:r>
            <a:r>
              <a:rPr b="0" lang="en-GB" sz="2000" spc="-1" strike="noStrike">
                <a:solidFill>
                  <a:srgbClr val="000000"/>
                </a:solidFill>
                <a:latin typeface="Palatino Linotype"/>
                <a:ea typeface="DejaVu Sans"/>
              </a:rPr>
              <a:t> jumped over the newly raised walls and </a:t>
            </a:r>
            <a:r>
              <a:rPr b="0" lang="en-GB" sz="2000" spc="-1" strike="noStrike" u="sng">
                <a:solidFill>
                  <a:srgbClr val="000000"/>
                </a:solidFill>
                <a:uFillTx/>
                <a:latin typeface="Palatino Linotype"/>
                <a:ea typeface="DejaVu Sans"/>
              </a:rPr>
              <a:t>was forthwith killed by the enraged Romulus</a:t>
            </a:r>
            <a:r>
              <a:rPr b="0" lang="en-GB" sz="2000" spc="-1" strike="noStrike">
                <a:solidFill>
                  <a:srgbClr val="000000"/>
                </a:solidFill>
                <a:latin typeface="Palatino Linotype"/>
                <a:ea typeface="DejaVu Sans"/>
              </a:rPr>
              <a:t>, who exclaimed, `So shall it be henceforth with every one who leaps over my walls.' Romulus thus became sole ruler, and the city was called after him, its founder. (Liv. 1.7)</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5" name="Rectangle 2"/>
          <p:cNvSpPr/>
          <p:nvPr/>
        </p:nvSpPr>
        <p:spPr>
          <a:xfrm>
            <a:off x="457200" y="274680"/>
            <a:ext cx="8226360" cy="113976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The Sabine Women</a:t>
            </a:r>
            <a:endParaRPr b="0" lang="en-GB" sz="4400" spc="-1" strike="noStrike">
              <a:latin typeface="Arial"/>
            </a:endParaRPr>
          </a:p>
        </p:txBody>
      </p:sp>
      <p:sp>
        <p:nvSpPr>
          <p:cNvPr id="386" name="Rectangle 3"/>
          <p:cNvSpPr/>
          <p:nvPr/>
        </p:nvSpPr>
        <p:spPr>
          <a:xfrm>
            <a:off x="380880" y="1600200"/>
            <a:ext cx="8226360" cy="4680000"/>
          </a:xfrm>
          <a:prstGeom prst="rect">
            <a:avLst/>
          </a:prstGeom>
          <a:noFill/>
          <a:ln w="0">
            <a:noFill/>
          </a:ln>
        </p:spPr>
        <p:style>
          <a:lnRef idx="0"/>
          <a:fillRef idx="0"/>
          <a:effectRef idx="0"/>
          <a:fontRef idx="minor"/>
        </p:style>
        <p:txBody>
          <a:bodyPr lIns="90000" rIns="90000" tIns="45000" bIns="45000">
            <a:normAutofit/>
          </a:bodyPr>
          <a:p>
            <a:pPr>
              <a:lnSpc>
                <a:spcPct val="100000"/>
              </a:lnSpc>
              <a:spcBef>
                <a:spcPts val="360"/>
              </a:spcBef>
              <a:tabLst>
                <a:tab algn="l" pos="0"/>
              </a:tabLst>
            </a:pPr>
            <a:r>
              <a:rPr b="0" lang="en-GB" sz="1800" spc="-1" strike="noStrike">
                <a:solidFill>
                  <a:srgbClr val="000000"/>
                </a:solidFill>
                <a:latin typeface="Palatino Linotype"/>
                <a:ea typeface="DejaVu Sans"/>
              </a:rPr>
              <a:t>When the hour for the games had come, and their eyes and minds were alike riveted on the spectacle before them, the preconcerted signal was given and the Roman youth dashed in all directions to carry off the maidens who were present. […] Alarm and consternation broke up the games, and the parents of the maidens fled, distracted with grief, uttering bitter reproaches on the </a:t>
            </a:r>
            <a:r>
              <a:rPr b="0" lang="en-GB" sz="1800" spc="-1" strike="noStrike" u="sng">
                <a:solidFill>
                  <a:srgbClr val="000000"/>
                </a:solidFill>
                <a:uFillTx/>
                <a:latin typeface="Palatino Linotype"/>
                <a:ea typeface="DejaVu Sans"/>
              </a:rPr>
              <a:t>violators</a:t>
            </a:r>
            <a:r>
              <a:rPr b="0" lang="en-GB" sz="1800" spc="-1" strike="noStrike">
                <a:solidFill>
                  <a:srgbClr val="000000"/>
                </a:solidFill>
                <a:latin typeface="Palatino Linotype"/>
                <a:ea typeface="DejaVu Sans"/>
              </a:rPr>
              <a:t> of the laws of </a:t>
            </a:r>
            <a:r>
              <a:rPr b="0" lang="en-GB" sz="1800" spc="-1" strike="noStrike" u="sng">
                <a:solidFill>
                  <a:srgbClr val="000000"/>
                </a:solidFill>
                <a:uFillTx/>
                <a:latin typeface="Palatino Linotype"/>
                <a:ea typeface="DejaVu Sans"/>
              </a:rPr>
              <a:t>hospitality</a:t>
            </a:r>
            <a:r>
              <a:rPr b="0" lang="en-GB" sz="1800" spc="-1" strike="noStrike">
                <a:solidFill>
                  <a:srgbClr val="000000"/>
                </a:solidFill>
                <a:latin typeface="Palatino Linotype"/>
                <a:ea typeface="DejaVu Sans"/>
              </a:rPr>
              <a:t> and appealing to the </a:t>
            </a:r>
            <a:r>
              <a:rPr b="0" lang="en-GB" sz="1800" spc="-1" strike="noStrike" u="sng">
                <a:solidFill>
                  <a:srgbClr val="000000"/>
                </a:solidFill>
                <a:uFillTx/>
                <a:latin typeface="Palatino Linotype"/>
                <a:ea typeface="DejaVu Sans"/>
              </a:rPr>
              <a:t>god</a:t>
            </a:r>
            <a:r>
              <a:rPr b="0" lang="en-GB" sz="1800" spc="-1" strike="noStrike">
                <a:solidFill>
                  <a:srgbClr val="000000"/>
                </a:solidFill>
                <a:latin typeface="Palatino Linotype"/>
                <a:ea typeface="DejaVu Sans"/>
              </a:rPr>
              <a:t> to whose </a:t>
            </a:r>
            <a:r>
              <a:rPr b="0" lang="en-GB" sz="1800" spc="-1" strike="noStrike" u="sng">
                <a:solidFill>
                  <a:srgbClr val="000000"/>
                </a:solidFill>
                <a:uFillTx/>
                <a:latin typeface="Palatino Linotype"/>
                <a:ea typeface="DejaVu Sans"/>
              </a:rPr>
              <a:t>solemn games</a:t>
            </a:r>
            <a:r>
              <a:rPr b="0" lang="en-GB" sz="1800" spc="-1" strike="noStrike">
                <a:solidFill>
                  <a:srgbClr val="000000"/>
                </a:solidFill>
                <a:latin typeface="Palatino Linotype"/>
                <a:ea typeface="DejaVu Sans"/>
              </a:rPr>
              <a:t> they had come, only to be the victims of </a:t>
            </a:r>
            <a:r>
              <a:rPr b="0" lang="en-GB" sz="1800" spc="-1" strike="noStrike" u="sng">
                <a:solidFill>
                  <a:srgbClr val="000000"/>
                </a:solidFill>
                <a:uFillTx/>
                <a:latin typeface="Palatino Linotype"/>
                <a:ea typeface="DejaVu Sans"/>
              </a:rPr>
              <a:t>impious perfidy</a:t>
            </a:r>
            <a:r>
              <a:rPr b="0" lang="en-GB" sz="1800" spc="-1" strike="noStrike">
                <a:solidFill>
                  <a:srgbClr val="000000"/>
                </a:solidFill>
                <a:latin typeface="Palatino Linotype"/>
                <a:ea typeface="DejaVu Sans"/>
              </a:rPr>
              <a:t>.The abducted maidens were quite as despondent and indignant. Romulus, however, went round in person, and pointed out to them that it was all owing to the pride of their parents in denying right of intermarriage to their neighbours. They would live in honourable wedlock, and share all their property and civil rights, and--dearest of all to human nature-would be the mothers of freemen. He begged them to lay aside their feelings of resentment and give their affections to those whom fortune had made masters of their persons. (Liv. 1.9)</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7" name="Rectangle 2"/>
          <p:cNvSpPr/>
          <p:nvPr/>
        </p:nvSpPr>
        <p:spPr>
          <a:xfrm>
            <a:off x="457200" y="274680"/>
            <a:ext cx="8226360" cy="86508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Characteristics of Romulus</a:t>
            </a:r>
            <a:endParaRPr b="0" lang="en-GB" sz="4400" spc="-1" strike="noStrike">
              <a:latin typeface="Arial"/>
            </a:endParaRPr>
          </a:p>
        </p:txBody>
      </p:sp>
      <p:sp>
        <p:nvSpPr>
          <p:cNvPr id="388" name="Rectangle 3"/>
          <p:cNvSpPr/>
          <p:nvPr/>
        </p:nvSpPr>
        <p:spPr>
          <a:xfrm>
            <a:off x="457200" y="1556640"/>
            <a:ext cx="8226360" cy="3709440"/>
          </a:xfrm>
          <a:prstGeom prst="rect">
            <a:avLst/>
          </a:prstGeom>
          <a:noFill/>
          <a:ln w="0">
            <a:noFill/>
          </a:ln>
        </p:spPr>
        <p:style>
          <a:lnRef idx="0"/>
          <a:fillRef idx="0"/>
          <a:effectRef idx="0"/>
          <a:fontRef idx="minor"/>
        </p:style>
        <p:txBody>
          <a:bodyPr lIns="90000" rIns="90000" tIns="45000" bIns="45000">
            <a:normAutofit fontScale="70000"/>
          </a:bodyPr>
          <a:p>
            <a:pPr marL="343080" indent="-33984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The rape of Rhea Silvia by Mars: violence and a degree of impiousness vs. the theme of fertility and abundance</a:t>
            </a:r>
            <a:endParaRPr b="0" lang="en-GB" sz="2800" spc="-1" strike="noStrike">
              <a:latin typeface="Arial"/>
            </a:endParaRPr>
          </a:p>
          <a:p>
            <a:pPr marL="343080" indent="-33984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The friends of the twins: opponents of bands of robbers and brigands - but was there much of a difference?</a:t>
            </a:r>
            <a:endParaRPr b="0" lang="en-GB" sz="2800" spc="-1" strike="noStrike">
              <a:latin typeface="Arial"/>
            </a:endParaRPr>
          </a:p>
          <a:p>
            <a:pPr marL="343080" indent="-33984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Methods: violence - brave but brutish? The death of Remus: unsettling hints at internal strife</a:t>
            </a:r>
            <a:endParaRPr b="0" lang="en-GB" sz="2800" spc="-1" strike="noStrike">
              <a:latin typeface="Arial"/>
            </a:endParaRPr>
          </a:p>
          <a:p>
            <a:pPr marL="343080" indent="-33984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The Rape of the Sabine Women - ‘impious infidelity’ vs. concern for the new city</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9" name="Rectangle 2"/>
          <p:cNvSpPr/>
          <p:nvPr/>
        </p:nvSpPr>
        <p:spPr>
          <a:xfrm>
            <a:off x="0" y="380880"/>
            <a:ext cx="9033120" cy="1139760"/>
          </a:xfrm>
          <a:prstGeom prst="rect">
            <a:avLst/>
          </a:prstGeom>
          <a:noFill/>
          <a:ln w="0">
            <a:noFill/>
          </a:ln>
        </p:spPr>
        <p:style>
          <a:lnRef idx="0"/>
          <a:fillRef idx="0"/>
          <a:effectRef idx="0"/>
          <a:fontRef idx="minor"/>
        </p:style>
        <p:txBody>
          <a:bodyPr lIns="90000" rIns="90000" tIns="45000" bIns="45000" anchor="ctr">
            <a:normAutofit fontScale="88000"/>
          </a:bodyPr>
          <a:p>
            <a:pPr algn="ctr">
              <a:lnSpc>
                <a:spcPct val="100000"/>
              </a:lnSpc>
            </a:pPr>
            <a:r>
              <a:rPr b="1" lang="en-GB" sz="4400" spc="-1" strike="noStrike">
                <a:solidFill>
                  <a:srgbClr val="000000"/>
                </a:solidFill>
                <a:latin typeface="Palatino Linotype"/>
                <a:ea typeface="DejaVu Sans"/>
              </a:rPr>
              <a:t>Their Usefulness in Augustan Times</a:t>
            </a:r>
            <a:endParaRPr b="0" lang="en-GB" sz="4400" spc="-1" strike="noStrike">
              <a:latin typeface="Arial"/>
            </a:endParaRPr>
          </a:p>
        </p:txBody>
      </p:sp>
      <p:sp>
        <p:nvSpPr>
          <p:cNvPr id="390" name="Rectangle 3"/>
          <p:cNvSpPr/>
          <p:nvPr/>
        </p:nvSpPr>
        <p:spPr>
          <a:xfrm>
            <a:off x="457200" y="1752480"/>
            <a:ext cx="4035240" cy="3994200"/>
          </a:xfrm>
          <a:prstGeom prst="rect">
            <a:avLst/>
          </a:prstGeom>
          <a:noFill/>
          <a:ln w="0">
            <a:noFill/>
          </a:ln>
        </p:spPr>
        <p:style>
          <a:lnRef idx="0"/>
          <a:fillRef idx="0"/>
          <a:effectRef idx="0"/>
          <a:fontRef idx="minor"/>
        </p:style>
        <p:txBody>
          <a:bodyPr lIns="90000" rIns="90000" tIns="45000" bIns="45000">
            <a:noAutofit/>
          </a:bodyPr>
          <a:p>
            <a:pPr marL="343080" indent="-339840">
              <a:lnSpc>
                <a:spcPct val="90000"/>
              </a:lnSpc>
              <a:spcBef>
                <a:spcPts val="561"/>
              </a:spcBef>
              <a:tabLst>
                <a:tab algn="l" pos="0"/>
              </a:tabLst>
            </a:pPr>
            <a:r>
              <a:rPr b="1" lang="en-GB" sz="2800" spc="-1" strike="noStrike">
                <a:solidFill>
                  <a:srgbClr val="000000"/>
                </a:solidFill>
                <a:latin typeface="Palatino Linotype"/>
                <a:ea typeface="DejaVu Sans"/>
              </a:rPr>
              <a:t>Romulus</a:t>
            </a:r>
            <a:endParaRPr b="0" lang="en-GB" sz="2800" spc="-1" strike="noStrike">
              <a:latin typeface="Arial"/>
            </a:endParaRPr>
          </a:p>
          <a:p>
            <a:pPr marL="343080" indent="-339840">
              <a:lnSpc>
                <a:spcPct val="90000"/>
              </a:lnSpc>
              <a:spcBef>
                <a:spcPts val="561"/>
              </a:spcBef>
              <a:buClr>
                <a:srgbClr val="000000"/>
              </a:buClr>
              <a:buFont typeface="Arial"/>
              <a:buChar char="•"/>
              <a:tabLst>
                <a:tab algn="l" pos="0"/>
              </a:tabLst>
            </a:pPr>
            <a:r>
              <a:rPr b="0" lang="en-GB" sz="2800" spc="-1" strike="noStrike">
                <a:solidFill>
                  <a:srgbClr val="000000"/>
                </a:solidFill>
                <a:latin typeface="Palatino Linotype"/>
                <a:ea typeface="DejaVu Sans"/>
              </a:rPr>
              <a:t>Force and power (Mars)</a:t>
            </a:r>
            <a:endParaRPr b="0" lang="en-GB" sz="2800" spc="-1" strike="noStrike">
              <a:latin typeface="Arial"/>
            </a:endParaRPr>
          </a:p>
          <a:p>
            <a:pPr marL="343080" indent="-339840">
              <a:lnSpc>
                <a:spcPct val="90000"/>
              </a:lnSpc>
              <a:spcBef>
                <a:spcPts val="561"/>
              </a:spcBef>
              <a:buClr>
                <a:srgbClr val="000000"/>
              </a:buClr>
              <a:buFont typeface="Arial"/>
              <a:buChar char="•"/>
              <a:tabLst>
                <a:tab algn="l" pos="0"/>
              </a:tabLst>
            </a:pPr>
            <a:r>
              <a:rPr b="0" lang="en-GB" sz="2800" spc="-1" strike="noStrike">
                <a:solidFill>
                  <a:srgbClr val="000000"/>
                </a:solidFill>
                <a:latin typeface="Palatino Linotype"/>
                <a:ea typeface="DejaVu Sans"/>
              </a:rPr>
              <a:t>Fertility and promise</a:t>
            </a:r>
            <a:endParaRPr b="0" lang="en-GB" sz="2800" spc="-1" strike="noStrike">
              <a:latin typeface="Arial"/>
            </a:endParaRPr>
          </a:p>
          <a:p>
            <a:pPr marL="343080" indent="-339840">
              <a:lnSpc>
                <a:spcPct val="90000"/>
              </a:lnSpc>
              <a:spcBef>
                <a:spcPts val="561"/>
              </a:spcBef>
              <a:buClr>
                <a:srgbClr val="000000"/>
              </a:buClr>
              <a:buFont typeface="Arial"/>
              <a:buChar char="•"/>
              <a:tabLst>
                <a:tab algn="l" pos="0"/>
              </a:tabLst>
            </a:pPr>
            <a:r>
              <a:rPr b="0" lang="en-GB" sz="2800" spc="-1" strike="noStrike">
                <a:solidFill>
                  <a:srgbClr val="000000"/>
                </a:solidFill>
                <a:latin typeface="Palatino Linotype"/>
                <a:ea typeface="DejaVu Sans"/>
              </a:rPr>
              <a:t>Continuity (cf. Romulus hut on the Forum; most important cult practices)</a:t>
            </a:r>
            <a:endParaRPr b="0" lang="en-GB" sz="2800" spc="-1" strike="noStrike">
              <a:latin typeface="Arial"/>
            </a:endParaRPr>
          </a:p>
          <a:p>
            <a:pPr>
              <a:lnSpc>
                <a:spcPct val="90000"/>
              </a:lnSpc>
              <a:spcBef>
                <a:spcPts val="479"/>
              </a:spcBef>
              <a:tabLst>
                <a:tab algn="l" pos="0"/>
              </a:tabLst>
            </a:pPr>
            <a:endParaRPr b="0" lang="en-GB" sz="2800" spc="-1" strike="noStrike">
              <a:latin typeface="Arial"/>
            </a:endParaRPr>
          </a:p>
        </p:txBody>
      </p:sp>
      <p:sp>
        <p:nvSpPr>
          <p:cNvPr id="391" name="Rectangle 4"/>
          <p:cNvSpPr/>
          <p:nvPr/>
        </p:nvSpPr>
        <p:spPr>
          <a:xfrm>
            <a:off x="4495680" y="1676520"/>
            <a:ext cx="4035240" cy="4187880"/>
          </a:xfrm>
          <a:prstGeom prst="rect">
            <a:avLst/>
          </a:prstGeom>
          <a:noFill/>
          <a:ln w="0">
            <a:noFill/>
          </a:ln>
        </p:spPr>
        <p:style>
          <a:lnRef idx="0"/>
          <a:fillRef idx="0"/>
          <a:effectRef idx="0"/>
          <a:fontRef idx="minor"/>
        </p:style>
        <p:txBody>
          <a:bodyPr lIns="90000" rIns="90000" tIns="45000" bIns="45000">
            <a:noAutofit/>
          </a:bodyPr>
          <a:p>
            <a:pPr marL="343080" indent="-339840">
              <a:lnSpc>
                <a:spcPct val="100000"/>
              </a:lnSpc>
              <a:spcBef>
                <a:spcPts val="561"/>
              </a:spcBef>
              <a:tabLst>
                <a:tab algn="l" pos="0"/>
              </a:tabLst>
            </a:pPr>
            <a:r>
              <a:rPr b="1" lang="en-GB" sz="2800" spc="-1" strike="noStrike">
                <a:solidFill>
                  <a:srgbClr val="000000"/>
                </a:solidFill>
                <a:latin typeface="Palatino Linotype"/>
                <a:ea typeface="DejaVu Sans"/>
              </a:rPr>
              <a:t>Aeneas</a:t>
            </a:r>
            <a:endParaRPr b="0" lang="en-GB" sz="2800" spc="-1" strike="noStrike">
              <a:latin typeface="Arial"/>
            </a:endParaRPr>
          </a:p>
          <a:p>
            <a:pPr marL="343080" indent="-339840">
              <a:lnSpc>
                <a:spcPct val="100000"/>
              </a:lnSpc>
              <a:spcBef>
                <a:spcPts val="561"/>
              </a:spcBef>
              <a:buClr>
                <a:srgbClr val="000000"/>
              </a:buClr>
              <a:buFont typeface="Arial"/>
              <a:buChar char="•"/>
              <a:tabLst>
                <a:tab algn="l" pos="0"/>
              </a:tabLst>
            </a:pPr>
            <a:r>
              <a:rPr b="0" lang="en-GB" sz="2800" spc="-1" strike="noStrike">
                <a:solidFill>
                  <a:srgbClr val="000000"/>
                </a:solidFill>
                <a:latin typeface="Palatino Linotype"/>
                <a:ea typeface="DejaVu Sans"/>
              </a:rPr>
              <a:t>Pietas</a:t>
            </a:r>
            <a:endParaRPr b="0" lang="en-GB" sz="2800" spc="-1" strike="noStrike">
              <a:latin typeface="Arial"/>
            </a:endParaRPr>
          </a:p>
          <a:p>
            <a:pPr marL="343080" indent="-339840">
              <a:lnSpc>
                <a:spcPct val="100000"/>
              </a:lnSpc>
              <a:spcBef>
                <a:spcPts val="561"/>
              </a:spcBef>
              <a:buClr>
                <a:srgbClr val="000000"/>
              </a:buClr>
              <a:buFont typeface="Arial"/>
              <a:buChar char="•"/>
              <a:tabLst>
                <a:tab algn="l" pos="0"/>
              </a:tabLst>
            </a:pPr>
            <a:r>
              <a:rPr b="0" lang="en-GB" sz="2800" spc="-1" strike="noStrike">
                <a:solidFill>
                  <a:srgbClr val="000000"/>
                </a:solidFill>
                <a:latin typeface="Palatino Linotype"/>
                <a:ea typeface="DejaVu Sans"/>
              </a:rPr>
              <a:t>Destiny (promise) (Venus) (=&gt; fertility)</a:t>
            </a:r>
            <a:endParaRPr b="0" lang="en-GB" sz="2800" spc="-1" strike="noStrike">
              <a:latin typeface="Arial"/>
            </a:endParaRPr>
          </a:p>
          <a:p>
            <a:pPr marL="343080" indent="-339840">
              <a:lnSpc>
                <a:spcPct val="100000"/>
              </a:lnSpc>
              <a:spcBef>
                <a:spcPts val="561"/>
              </a:spcBef>
              <a:buClr>
                <a:srgbClr val="000000"/>
              </a:buClr>
              <a:buFont typeface="Arial"/>
              <a:buChar char="•"/>
              <a:tabLst>
                <a:tab algn="l" pos="0"/>
              </a:tabLst>
            </a:pPr>
            <a:r>
              <a:rPr b="0" lang="en-GB" sz="2800" spc="-1" strike="noStrike">
                <a:solidFill>
                  <a:srgbClr val="000000"/>
                </a:solidFill>
                <a:latin typeface="Palatino Linotype"/>
                <a:ea typeface="DejaVu Sans"/>
              </a:rPr>
              <a:t>Continuity (projected backwards in the </a:t>
            </a:r>
            <a:r>
              <a:rPr b="0" i="1" lang="en-GB" sz="2800" spc="-1" strike="noStrike">
                <a:solidFill>
                  <a:srgbClr val="000000"/>
                </a:solidFill>
                <a:latin typeface="Palatino Linotype"/>
                <a:ea typeface="DejaVu Sans"/>
              </a:rPr>
              <a:t>Aeneid</a:t>
            </a:r>
            <a:r>
              <a:rPr b="0" lang="en-GB" sz="2800" spc="-1" strike="noStrike">
                <a:solidFill>
                  <a:srgbClr val="000000"/>
                </a:solidFill>
                <a:latin typeface="Palatino Linotype"/>
                <a:ea typeface="DejaVu Sans"/>
              </a:rPr>
              <a:t>)</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2" name="Rectangle 2"/>
          <p:cNvSpPr/>
          <p:nvPr/>
        </p:nvSpPr>
        <p:spPr>
          <a:xfrm>
            <a:off x="457200" y="274680"/>
            <a:ext cx="8226360" cy="1139760"/>
          </a:xfrm>
          <a:prstGeom prst="rect">
            <a:avLst/>
          </a:prstGeom>
          <a:noFill/>
          <a:ln w="0">
            <a:noFill/>
          </a:ln>
        </p:spPr>
        <p:style>
          <a:lnRef idx="0"/>
          <a:fillRef idx="0"/>
          <a:effectRef idx="0"/>
          <a:fontRef idx="minor"/>
        </p:style>
        <p:txBody>
          <a:bodyPr lIns="90000" rIns="90000" tIns="45000" bIns="45000" anchor="ctr">
            <a:noAutofit/>
          </a:bodyPr>
          <a:p>
            <a:pPr algn="r">
              <a:lnSpc>
                <a:spcPct val="100000"/>
              </a:lnSpc>
            </a:pPr>
            <a:r>
              <a:rPr b="0" lang="en-GB" sz="4400" spc="-1" strike="noStrike">
                <a:solidFill>
                  <a:srgbClr val="000000"/>
                </a:solidFill>
                <a:latin typeface="Palatino Linotype"/>
                <a:ea typeface="DejaVu Sans"/>
              </a:rPr>
              <a:t>Romulus</a:t>
            </a:r>
            <a:endParaRPr b="0" lang="en-GB" sz="4400" spc="-1" strike="noStrike">
              <a:latin typeface="Arial"/>
            </a:endParaRPr>
          </a:p>
        </p:txBody>
      </p:sp>
      <p:pic>
        <p:nvPicPr>
          <p:cNvPr id="393" name="Picture 5" descr="romulus_warrior"/>
          <p:cNvPicPr/>
          <p:nvPr/>
        </p:nvPicPr>
        <p:blipFill>
          <a:blip r:embed="rId1"/>
          <a:stretch/>
        </p:blipFill>
        <p:spPr>
          <a:xfrm>
            <a:off x="179640" y="470160"/>
            <a:ext cx="3789000" cy="4827960"/>
          </a:xfrm>
          <a:prstGeom prst="rect">
            <a:avLst/>
          </a:prstGeom>
          <a:ln w="0">
            <a:noFill/>
          </a:ln>
        </p:spPr>
      </p:pic>
      <p:sp>
        <p:nvSpPr>
          <p:cNvPr id="394" name="Rectangle 3"/>
          <p:cNvSpPr/>
          <p:nvPr/>
        </p:nvSpPr>
        <p:spPr>
          <a:xfrm>
            <a:off x="4648320" y="1600200"/>
            <a:ext cx="4035240" cy="3841920"/>
          </a:xfrm>
          <a:prstGeom prst="rect">
            <a:avLst/>
          </a:prstGeom>
          <a:noFill/>
          <a:ln w="0">
            <a:noFill/>
          </a:ln>
        </p:spPr>
        <p:style>
          <a:lnRef idx="0"/>
          <a:fillRef idx="0"/>
          <a:effectRef idx="0"/>
          <a:fontRef idx="minor"/>
        </p:style>
        <p:txBody>
          <a:bodyPr lIns="90000" rIns="90000" tIns="45000" bIns="45000">
            <a:normAutofit fontScale="88000"/>
          </a:bodyPr>
          <a:p>
            <a:pPr marL="343080" indent="-33984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Pompeian wall painting in the style of the Romulus statue of the Forum of Augustus</a:t>
            </a:r>
            <a:endParaRPr b="0" lang="en-GB" sz="2800" spc="-1" strike="noStrike">
              <a:latin typeface="Arial"/>
            </a:endParaRPr>
          </a:p>
          <a:p>
            <a:pPr marL="343080" indent="-33984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Romulus carrying the armour of an enemy chieftain defeated in one-on-one combat; Rome’s first triumphator</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5" name="Rectangle 2"/>
          <p:cNvSpPr/>
          <p:nvPr/>
        </p:nvSpPr>
        <p:spPr>
          <a:xfrm>
            <a:off x="457200" y="274680"/>
            <a:ext cx="8226360" cy="630720"/>
          </a:xfrm>
          <a:prstGeom prst="rect">
            <a:avLst/>
          </a:prstGeom>
          <a:noFill/>
          <a:ln w="0">
            <a:noFill/>
          </a:ln>
        </p:spPr>
        <p:style>
          <a:lnRef idx="0"/>
          <a:fillRef idx="0"/>
          <a:effectRef idx="0"/>
          <a:fontRef idx="minor"/>
        </p:style>
        <p:txBody>
          <a:bodyPr lIns="90000" rIns="90000" tIns="45000" bIns="45000" anchor="ctr">
            <a:normAutofit fontScale="91000"/>
          </a:bodyPr>
          <a:p>
            <a:pPr algn="r">
              <a:lnSpc>
                <a:spcPct val="100000"/>
              </a:lnSpc>
            </a:pPr>
            <a:r>
              <a:rPr b="0" lang="en-GB" sz="4400" spc="-1" strike="noStrike">
                <a:solidFill>
                  <a:srgbClr val="000000"/>
                </a:solidFill>
                <a:latin typeface="Palatino Linotype"/>
                <a:ea typeface="DejaVu Sans"/>
              </a:rPr>
              <a:t>Aeneas</a:t>
            </a:r>
            <a:endParaRPr b="0" lang="en-GB" sz="4400" spc="-1" strike="noStrike">
              <a:latin typeface="Arial"/>
            </a:endParaRPr>
          </a:p>
        </p:txBody>
      </p:sp>
      <p:pic>
        <p:nvPicPr>
          <p:cNvPr id="396" name="Picture 5" descr="aeneas_triad"/>
          <p:cNvPicPr/>
          <p:nvPr/>
        </p:nvPicPr>
        <p:blipFill>
          <a:blip r:embed="rId1"/>
          <a:stretch/>
        </p:blipFill>
        <p:spPr>
          <a:xfrm>
            <a:off x="207360" y="908640"/>
            <a:ext cx="4285080" cy="4670640"/>
          </a:xfrm>
          <a:prstGeom prst="rect">
            <a:avLst/>
          </a:prstGeom>
          <a:ln w="0">
            <a:noFill/>
          </a:ln>
        </p:spPr>
      </p:pic>
      <p:sp>
        <p:nvSpPr>
          <p:cNvPr id="397" name="Rectangle 4"/>
          <p:cNvSpPr/>
          <p:nvPr/>
        </p:nvSpPr>
        <p:spPr>
          <a:xfrm>
            <a:off x="4648320" y="1163520"/>
            <a:ext cx="4035240" cy="4527360"/>
          </a:xfrm>
          <a:prstGeom prst="rect">
            <a:avLst/>
          </a:prstGeom>
          <a:noFill/>
          <a:ln w="0">
            <a:noFill/>
          </a:ln>
        </p:spPr>
        <p:style>
          <a:lnRef idx="0"/>
          <a:fillRef idx="0"/>
          <a:effectRef idx="0"/>
          <a:fontRef idx="minor"/>
        </p:style>
        <p:txBody>
          <a:bodyPr lIns="90000" rIns="90000" tIns="45000" bIns="45000">
            <a:normAutofit/>
          </a:bodyPr>
          <a:p>
            <a:pPr marL="343080" indent="-33984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Wall painting from Pompeii (twin of the previous) recalling the statue group of the Forum of Augustus</a:t>
            </a:r>
            <a:endParaRPr b="0" lang="en-GB" sz="2800" spc="-1" strike="noStrike">
              <a:latin typeface="Arial"/>
            </a:endParaRPr>
          </a:p>
          <a:p>
            <a:pPr marL="343080" indent="-33984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Aeneas in Roman garb, Iulus in Phrygian – alluding to Aeneas’ descent from Venus on Mount Ida</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customXml/_rels/item1.xml.rels><?xml version="1.0" encoding="UTF-8"?>
<Relationships xmlns="http://schemas.openxmlformats.org/package/2006/relationships"><Relationship Id="rId1" Type="http://schemas.openxmlformats.org/officeDocument/2006/relationships/customXmlProps" Target="itemProps1.xml"/>
</Relationships>
</file>

<file path=customXml/_rels/item2.xml.rels><?xml version="1.0" encoding="UTF-8"?>
<Relationships xmlns="http://schemas.openxmlformats.org/package/2006/relationships"><Relationship Id="rId1" Type="http://schemas.openxmlformats.org/officeDocument/2006/relationships/customXmlProps" Target="itemProps2.xml"/>
</Relationships>
</file>

<file path=customXml/_rels/item3.xml.rels><?xml version="1.0" encoding="UTF-8"?>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32" ma:contentTypeDescription="Create a new document." ma:contentTypeScope="" ma:versionID="30ce05fbdd33101bd6f31e71d4e9c1b0">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0ead6939f7da57bb95b3933a79a13bb0"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ServiceOCR" minOccurs="0"/>
                <xsd:element ref="ns4:MediaServiceGenerationTime" minOccurs="0"/>
                <xsd:element ref="ns4:MediaServiceEventHashCode" minOccurs="0"/>
                <xsd:element ref="ns4:NotebookType" minOccurs="0"/>
                <xsd:element ref="ns4:FolderType" minOccurs="0"/>
                <xsd:element ref="ns4:CultureName" minOccurs="0"/>
                <xsd:element ref="ns4:AppVersion" minOccurs="0"/>
                <xsd:element ref="ns4:TeamsChannelId" minOccurs="0"/>
                <xsd:element ref="ns4:Owner" minOccurs="0"/>
                <xsd:element ref="ns4:Math_Settings" minOccurs="0"/>
                <xsd:element ref="ns4:DefaultSectionNames" minOccurs="0"/>
                <xsd:element ref="ns4:Templates" minOccurs="0"/>
                <xsd:element ref="ns4:Teachers" minOccurs="0"/>
                <xsd:element ref="ns4:Students" minOccurs="0"/>
                <xsd:element ref="ns4:Student_Groups" minOccurs="0"/>
                <xsd:element ref="ns4:Distribution_Groups" minOccurs="0"/>
                <xsd:element ref="ns4:LMS_Mapping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d2d6d51c-be45-489c-bfaa-c0c3d4c0c982">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FolderType xmlns="696490a5-0429-499a-a254-a60426c02ef0" xsi:nil="true"/>
    <Has_Teacher_Only_SectionGroup xmlns="696490a5-0429-499a-a254-a60426c02ef0" xsi:nil="true"/>
    <DefaultSectionNames xmlns="696490a5-0429-499a-a254-a60426c02ef0" xsi:nil="true"/>
    <TeamsChannelId xmlns="696490a5-0429-499a-a254-a60426c02ef0" xsi:nil="true"/>
    <CultureName xmlns="696490a5-0429-499a-a254-a60426c02ef0" xsi:nil="true"/>
    <Distribution_Groups xmlns="696490a5-0429-499a-a254-a60426c02ef0" xsi:nil="true"/>
    <Owner xmlns="696490a5-0429-499a-a254-a60426c02ef0">
      <UserInfo>
        <DisplayName/>
        <AccountId xsi:nil="true"/>
        <AccountType/>
      </UserInfo>
    </Owner>
    <Invited_Teachers xmlns="696490a5-0429-499a-a254-a60426c02ef0" xsi:nil="true"/>
    <NotebookType xmlns="696490a5-0429-499a-a254-a60426c02ef0" xsi:nil="true"/>
    <Teachers xmlns="696490a5-0429-499a-a254-a60426c02ef0">
      <UserInfo>
        <DisplayName/>
        <AccountId xsi:nil="true"/>
        <AccountType/>
      </UserInfo>
    </Teachers>
    <Students xmlns="696490a5-0429-499a-a254-a60426c02ef0">
      <UserInfo>
        <DisplayName/>
        <AccountId xsi:nil="true"/>
        <AccountType/>
      </UserInfo>
    </Students>
    <Student_Groups xmlns="696490a5-0429-499a-a254-a60426c02ef0">
      <UserInfo>
        <DisplayName/>
        <AccountId xsi:nil="true"/>
        <AccountType/>
      </UserInfo>
    </Student_Groups>
    <Templates xmlns="696490a5-0429-499a-a254-a60426c02ef0" xsi:nil="true"/>
    <AppVersion xmlns="696490a5-0429-499a-a254-a60426c02ef0" xsi:nil="true"/>
    <Math_Settings xmlns="696490a5-0429-499a-a254-a60426c02ef0" xsi:nil="true"/>
    <Self_Registration_Enabled xmlns="696490a5-0429-499a-a254-a60426c02ef0" xsi:nil="true"/>
    <Is_Collaboration_Space_Locked xmlns="696490a5-0429-499a-a254-a60426c02ef0" xsi:nil="true"/>
    <LMS_Mappings xmlns="696490a5-0429-499a-a254-a60426c02ef0" xsi:nil="true"/>
    <Invited_Students xmlns="696490a5-0429-499a-a254-a60426c02ef0" xsi:nil="true"/>
    <IsNotebookLocked xmlns="696490a5-0429-499a-a254-a60426c02ef0" xsi:nil="true"/>
  </documentManagement>
</p:properties>
</file>

<file path=customXml/itemProps1.xml><?xml version="1.0" encoding="utf-8"?>
<ds:datastoreItem xmlns:ds="http://schemas.openxmlformats.org/officeDocument/2006/customXml" ds:itemID="{23D1A070-22DF-4B42-87D6-4BC78EB49C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d2d6d51c-be45-489c-bfaa-c0c3d4c0c982"/>
    <ds:schemaRef ds:uri="http://purl.org/dc/terms/"/>
    <ds:schemaRef ds:uri="http://purl.org/dc/dcmitype/"/>
    <ds:schemaRef ds:uri="http://schemas.microsoft.com/office/2006/documentManagement/types"/>
    <ds:schemaRef ds:uri="http://schemas.microsoft.com/office/2006/metadata/properties"/>
    <ds:schemaRef ds:uri="696490a5-0429-499a-a254-a60426c02ef0"/>
    <ds:schemaRef ds:uri="http://purl.org/dc/elements/1.1/"/>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Intensive Latin Template</Template>
  <TotalTime>2285</TotalTime>
  <Application>LibreOffice/7.1.0.3$Windows_X86_64 LibreOffice_project/f6099ecf3d29644b5008cc8f48f42f4a40986e4c</Application>
  <AppVersion>15.0000</AppVersion>
  <Words>2345</Words>
  <Paragraphs>152</Paragraphs>
  <Company>University of Wales Trinity Saint David</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2020-09-30T11:17:15Z</dcterms:created>
  <dc:creator>Magdalena Ohrman</dc:creator>
  <dc:description/>
  <dc:language>en-GB</dc:language>
  <cp:lastModifiedBy/>
  <dcterms:modified xsi:type="dcterms:W3CDTF">2026-02-27T19:30:52Z</dcterms:modified>
  <cp:revision>26</cp:revision>
  <dc:subject/>
  <dc:title>Myths and Mythology: How Stories Shape the World Heroic Humans: Herakles</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y fmtid="{D5CDD505-2E9C-101B-9397-08002B2CF9AE}" pid="3" name="Notes">
    <vt:i4>11</vt:i4>
  </property>
  <property fmtid="{D5CDD505-2E9C-101B-9397-08002B2CF9AE}" pid="4" name="PresentationFormat">
    <vt:lpwstr>On-screen Show (4:3)</vt:lpwstr>
  </property>
  <property fmtid="{D5CDD505-2E9C-101B-9397-08002B2CF9AE}" pid="5" name="Slides">
    <vt:i4>35</vt:i4>
  </property>
</Properties>
</file>