
<file path=[Content_Types].xml><?xml version="1.0" encoding="utf-8"?>
<Types xmlns="http://schemas.openxmlformats.org/package/2006/content-types">
  <Default Extension="jfif" ContentType="image/jpeg"/>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32" r:id="rId4"/>
  </p:sldMasterIdLst>
  <p:sldIdLst>
    <p:sldId id="256" r:id="rId5"/>
    <p:sldId id="261" r:id="rId6"/>
    <p:sldId id="257" r:id="rId7"/>
    <p:sldId id="258" r:id="rId8"/>
    <p:sldId id="264" r:id="rId9"/>
    <p:sldId id="265" r:id="rId10"/>
    <p:sldId id="272" r:id="rId11"/>
    <p:sldId id="266" r:id="rId12"/>
    <p:sldId id="268" r:id="rId13"/>
    <p:sldId id="259" r:id="rId14"/>
    <p:sldId id="260" r:id="rId15"/>
    <p:sldId id="271" r:id="rId16"/>
    <p:sldId id="26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B630C32-8161-429F-88F3-1493B5A40C62}" v="8" dt="2023-06-29T15:22:35.95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0016" autoAdjust="0"/>
    <p:restoredTop sz="94660"/>
  </p:normalViewPr>
  <p:slideViewPr>
    <p:cSldViewPr snapToGrid="0">
      <p:cViewPr>
        <p:scale>
          <a:sx n="75" d="100"/>
          <a:sy n="75" d="100"/>
        </p:scale>
        <p:origin x="6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4" Type="http://schemas.openxmlformats.org/officeDocument/2006/relationships/image" Target="../media/image4.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DB97886-C561-4E23-9E2A-099856D56FD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C33B9F42-7DFB-4132-BFDF-97E321AABEAA}">
      <dgm:prSet/>
      <dgm:spPr/>
      <dgm:t>
        <a:bodyPr/>
        <a:lstStyle/>
        <a:p>
          <a:pPr>
            <a:lnSpc>
              <a:spcPct val="100000"/>
            </a:lnSpc>
          </a:pPr>
          <a:r>
            <a:rPr lang="en-US" dirty="0"/>
            <a:t>provide a clear understanding of </a:t>
          </a:r>
          <a:r>
            <a:rPr lang="en-US" b="0" i="0" dirty="0"/>
            <a:t>The meaning of employee motivation and its importance in the workplace.</a:t>
          </a:r>
          <a:endParaRPr lang="en-US" dirty="0"/>
        </a:p>
      </dgm:t>
    </dgm:pt>
    <dgm:pt modelId="{8B707E94-AEAE-44D0-A0B4-5DE32C9AABC8}" type="parTrans" cxnId="{01D413CA-5C1A-43F7-A0FB-92E32DDFE06A}">
      <dgm:prSet/>
      <dgm:spPr/>
      <dgm:t>
        <a:bodyPr/>
        <a:lstStyle/>
        <a:p>
          <a:endParaRPr lang="en-US"/>
        </a:p>
      </dgm:t>
    </dgm:pt>
    <dgm:pt modelId="{D2C89C15-DD46-466B-BF41-18648C203D98}" type="sibTrans" cxnId="{01D413CA-5C1A-43F7-A0FB-92E32DDFE06A}">
      <dgm:prSet/>
      <dgm:spPr/>
      <dgm:t>
        <a:bodyPr/>
        <a:lstStyle/>
        <a:p>
          <a:endParaRPr lang="en-US"/>
        </a:p>
      </dgm:t>
    </dgm:pt>
    <dgm:pt modelId="{B55F9916-1365-45C5-92D9-DD6253987FC0}">
      <dgm:prSet/>
      <dgm:spPr/>
      <dgm:t>
        <a:bodyPr/>
        <a:lstStyle/>
        <a:p>
          <a:pPr>
            <a:lnSpc>
              <a:spcPct val="100000"/>
            </a:lnSpc>
          </a:pPr>
          <a:r>
            <a:rPr lang="en-US" dirty="0"/>
            <a:t>Learn the difference between extrinsic and intrinsic motivation types and </a:t>
          </a:r>
          <a:r>
            <a:rPr lang="en-US" dirty="0" err="1"/>
            <a:t>analyse</a:t>
          </a:r>
          <a:r>
            <a:rPr lang="en-US" dirty="0"/>
            <a:t> their effectiveness as development tools. </a:t>
          </a:r>
        </a:p>
      </dgm:t>
    </dgm:pt>
    <dgm:pt modelId="{9E1B5EC0-121D-440D-86F5-0E4995DD30F6}" type="parTrans" cxnId="{13688C9B-C385-4015-BF9D-49C449E328F3}">
      <dgm:prSet/>
      <dgm:spPr/>
      <dgm:t>
        <a:bodyPr/>
        <a:lstStyle/>
        <a:p>
          <a:endParaRPr lang="en-US"/>
        </a:p>
      </dgm:t>
    </dgm:pt>
    <dgm:pt modelId="{74292AB9-EB4A-4B3A-A5EF-83982FA31147}" type="sibTrans" cxnId="{13688C9B-C385-4015-BF9D-49C449E328F3}">
      <dgm:prSet/>
      <dgm:spPr/>
      <dgm:t>
        <a:bodyPr/>
        <a:lstStyle/>
        <a:p>
          <a:endParaRPr lang="en-US"/>
        </a:p>
      </dgm:t>
    </dgm:pt>
    <dgm:pt modelId="{2EAD4D39-D0C4-4134-97F0-DCB16D26DB3E}">
      <dgm:prSet/>
      <dgm:spPr/>
      <dgm:t>
        <a:bodyPr/>
        <a:lstStyle/>
        <a:p>
          <a:pPr>
            <a:lnSpc>
              <a:spcPct val="100000"/>
            </a:lnSpc>
          </a:pPr>
          <a:r>
            <a:rPr lang="en-US"/>
            <a:t>explore key motivation theories, their underlying principles, and their relevance in understanding and fostering employee motivation.</a:t>
          </a:r>
        </a:p>
      </dgm:t>
    </dgm:pt>
    <dgm:pt modelId="{EABD823D-173D-49A2-A2A6-1E490EEFA60D}" type="parTrans" cxnId="{33F6FDAB-09F2-4A56-9DB4-E01136D27ADD}">
      <dgm:prSet/>
      <dgm:spPr/>
      <dgm:t>
        <a:bodyPr/>
        <a:lstStyle/>
        <a:p>
          <a:endParaRPr lang="en-US"/>
        </a:p>
      </dgm:t>
    </dgm:pt>
    <dgm:pt modelId="{585DC597-CC90-4562-90C7-83F29A956FAF}" type="sibTrans" cxnId="{33F6FDAB-09F2-4A56-9DB4-E01136D27ADD}">
      <dgm:prSet/>
      <dgm:spPr/>
      <dgm:t>
        <a:bodyPr/>
        <a:lstStyle/>
        <a:p>
          <a:endParaRPr lang="en-US"/>
        </a:p>
      </dgm:t>
    </dgm:pt>
    <dgm:pt modelId="{2A2025DC-3166-424B-A730-6C650444A04A}" type="pres">
      <dgm:prSet presAssocID="{2DB97886-C561-4E23-9E2A-099856D56FDB}" presName="root" presStyleCnt="0">
        <dgm:presLayoutVars>
          <dgm:dir/>
          <dgm:resizeHandles val="exact"/>
        </dgm:presLayoutVars>
      </dgm:prSet>
      <dgm:spPr/>
    </dgm:pt>
    <dgm:pt modelId="{A234F091-880F-471F-8411-78FE39687EE9}" type="pres">
      <dgm:prSet presAssocID="{C33B9F42-7DFB-4132-BFDF-97E321AABEAA}" presName="compNode" presStyleCnt="0"/>
      <dgm:spPr/>
    </dgm:pt>
    <dgm:pt modelId="{7AE506B5-F484-44C3-A5B6-EE1328583FAA}" type="pres">
      <dgm:prSet presAssocID="{C33B9F42-7DFB-4132-BFDF-97E321AABEAA}" presName="bgRect" presStyleLbl="bgShp" presStyleIdx="0" presStyleCnt="3"/>
      <dgm:spPr/>
    </dgm:pt>
    <dgm:pt modelId="{9B6DEB3C-40BC-4836-B3AE-F382AE7DF87D}" type="pres">
      <dgm:prSet presAssocID="{C33B9F42-7DFB-4132-BFDF-97E321AABEA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usiness Growth"/>
        </a:ext>
      </dgm:extLst>
    </dgm:pt>
    <dgm:pt modelId="{C6FF2F5F-9000-42B5-900F-2A622F2B77AA}" type="pres">
      <dgm:prSet presAssocID="{C33B9F42-7DFB-4132-BFDF-97E321AABEAA}" presName="spaceRect" presStyleCnt="0"/>
      <dgm:spPr/>
    </dgm:pt>
    <dgm:pt modelId="{2986B847-E4AC-438D-8973-396F8FA92F2D}" type="pres">
      <dgm:prSet presAssocID="{C33B9F42-7DFB-4132-BFDF-97E321AABEAA}" presName="parTx" presStyleLbl="revTx" presStyleIdx="0" presStyleCnt="3">
        <dgm:presLayoutVars>
          <dgm:chMax val="0"/>
          <dgm:chPref val="0"/>
        </dgm:presLayoutVars>
      </dgm:prSet>
      <dgm:spPr/>
    </dgm:pt>
    <dgm:pt modelId="{6EE25500-AEAB-45EE-96D0-88F43AD764CD}" type="pres">
      <dgm:prSet presAssocID="{D2C89C15-DD46-466B-BF41-18648C203D98}" presName="sibTrans" presStyleCnt="0"/>
      <dgm:spPr/>
    </dgm:pt>
    <dgm:pt modelId="{FAC4894B-DB49-40BC-BEB9-879B53E8ED37}" type="pres">
      <dgm:prSet presAssocID="{B55F9916-1365-45C5-92D9-DD6253987FC0}" presName="compNode" presStyleCnt="0"/>
      <dgm:spPr/>
    </dgm:pt>
    <dgm:pt modelId="{922396AD-0A83-48F6-B4D7-A3DF19E0E0E5}" type="pres">
      <dgm:prSet presAssocID="{B55F9916-1365-45C5-92D9-DD6253987FC0}" presName="bgRect" presStyleLbl="bgShp" presStyleIdx="1" presStyleCnt="3"/>
      <dgm:spPr/>
    </dgm:pt>
    <dgm:pt modelId="{E0DECFFA-AA11-479B-8DA9-DA03E95C003E}" type="pres">
      <dgm:prSet presAssocID="{B55F9916-1365-45C5-92D9-DD6253987FC0}"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ead with Gears"/>
        </a:ext>
      </dgm:extLst>
    </dgm:pt>
    <dgm:pt modelId="{D414D026-D749-4CA8-86AD-0CBC0DF08098}" type="pres">
      <dgm:prSet presAssocID="{B55F9916-1365-45C5-92D9-DD6253987FC0}" presName="spaceRect" presStyleCnt="0"/>
      <dgm:spPr/>
    </dgm:pt>
    <dgm:pt modelId="{63E4B38F-0324-4656-96EA-F90996672D5F}" type="pres">
      <dgm:prSet presAssocID="{B55F9916-1365-45C5-92D9-DD6253987FC0}" presName="parTx" presStyleLbl="revTx" presStyleIdx="1" presStyleCnt="3">
        <dgm:presLayoutVars>
          <dgm:chMax val="0"/>
          <dgm:chPref val="0"/>
        </dgm:presLayoutVars>
      </dgm:prSet>
      <dgm:spPr/>
    </dgm:pt>
    <dgm:pt modelId="{D8CB3FAB-5FB1-45CE-9303-F972A7439962}" type="pres">
      <dgm:prSet presAssocID="{74292AB9-EB4A-4B3A-A5EF-83982FA31147}" presName="sibTrans" presStyleCnt="0"/>
      <dgm:spPr/>
    </dgm:pt>
    <dgm:pt modelId="{BEE78D54-812F-4259-9F65-8B4E1470D635}" type="pres">
      <dgm:prSet presAssocID="{2EAD4D39-D0C4-4134-97F0-DCB16D26DB3E}" presName="compNode" presStyleCnt="0"/>
      <dgm:spPr/>
    </dgm:pt>
    <dgm:pt modelId="{D9076E9D-ED10-412F-8983-F706662C11A7}" type="pres">
      <dgm:prSet presAssocID="{2EAD4D39-D0C4-4134-97F0-DCB16D26DB3E}" presName="bgRect" presStyleLbl="bgShp" presStyleIdx="2" presStyleCnt="3"/>
      <dgm:spPr/>
    </dgm:pt>
    <dgm:pt modelId="{EA3C0B57-CCD9-49A9-9772-8CAA2D92C514}" type="pres">
      <dgm:prSet presAssocID="{2EAD4D39-D0C4-4134-97F0-DCB16D26DB3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Person with Idea"/>
        </a:ext>
      </dgm:extLst>
    </dgm:pt>
    <dgm:pt modelId="{B2EF9A19-8AEB-4AEB-9926-A114402DE0ED}" type="pres">
      <dgm:prSet presAssocID="{2EAD4D39-D0C4-4134-97F0-DCB16D26DB3E}" presName="spaceRect" presStyleCnt="0"/>
      <dgm:spPr/>
    </dgm:pt>
    <dgm:pt modelId="{29786FED-045C-4E02-AC00-1A162E17A8B6}" type="pres">
      <dgm:prSet presAssocID="{2EAD4D39-D0C4-4134-97F0-DCB16D26DB3E}" presName="parTx" presStyleLbl="revTx" presStyleIdx="2" presStyleCnt="3">
        <dgm:presLayoutVars>
          <dgm:chMax val="0"/>
          <dgm:chPref val="0"/>
        </dgm:presLayoutVars>
      </dgm:prSet>
      <dgm:spPr/>
    </dgm:pt>
  </dgm:ptLst>
  <dgm:cxnLst>
    <dgm:cxn modelId="{A212AF2A-395D-4902-BA93-2AFEDED5F928}" type="presOf" srcId="{C33B9F42-7DFB-4132-BFDF-97E321AABEAA}" destId="{2986B847-E4AC-438D-8973-396F8FA92F2D}" srcOrd="0" destOrd="0" presId="urn:microsoft.com/office/officeart/2018/2/layout/IconVerticalSolidList"/>
    <dgm:cxn modelId="{E6831934-EA34-44FC-A3A9-C18C6CC0DB1B}" type="presOf" srcId="{B55F9916-1365-45C5-92D9-DD6253987FC0}" destId="{63E4B38F-0324-4656-96EA-F90996672D5F}" srcOrd="0" destOrd="0" presId="urn:microsoft.com/office/officeart/2018/2/layout/IconVerticalSolidList"/>
    <dgm:cxn modelId="{027BA887-89C0-4987-8273-4B1B5C2058E3}" type="presOf" srcId="{2DB97886-C561-4E23-9E2A-099856D56FDB}" destId="{2A2025DC-3166-424B-A730-6C650444A04A}" srcOrd="0" destOrd="0" presId="urn:microsoft.com/office/officeart/2018/2/layout/IconVerticalSolidList"/>
    <dgm:cxn modelId="{13688C9B-C385-4015-BF9D-49C449E328F3}" srcId="{2DB97886-C561-4E23-9E2A-099856D56FDB}" destId="{B55F9916-1365-45C5-92D9-DD6253987FC0}" srcOrd="1" destOrd="0" parTransId="{9E1B5EC0-121D-440D-86F5-0E4995DD30F6}" sibTransId="{74292AB9-EB4A-4B3A-A5EF-83982FA31147}"/>
    <dgm:cxn modelId="{33F6FDAB-09F2-4A56-9DB4-E01136D27ADD}" srcId="{2DB97886-C561-4E23-9E2A-099856D56FDB}" destId="{2EAD4D39-D0C4-4134-97F0-DCB16D26DB3E}" srcOrd="2" destOrd="0" parTransId="{EABD823D-173D-49A2-A2A6-1E490EEFA60D}" sibTransId="{585DC597-CC90-4562-90C7-83F29A956FAF}"/>
    <dgm:cxn modelId="{F74619AC-73E1-44B0-B8DD-34A39743E11E}" type="presOf" srcId="{2EAD4D39-D0C4-4134-97F0-DCB16D26DB3E}" destId="{29786FED-045C-4E02-AC00-1A162E17A8B6}" srcOrd="0" destOrd="0" presId="urn:microsoft.com/office/officeart/2018/2/layout/IconVerticalSolidList"/>
    <dgm:cxn modelId="{01D413CA-5C1A-43F7-A0FB-92E32DDFE06A}" srcId="{2DB97886-C561-4E23-9E2A-099856D56FDB}" destId="{C33B9F42-7DFB-4132-BFDF-97E321AABEAA}" srcOrd="0" destOrd="0" parTransId="{8B707E94-AEAE-44D0-A0B4-5DE32C9AABC8}" sibTransId="{D2C89C15-DD46-466B-BF41-18648C203D98}"/>
    <dgm:cxn modelId="{CAF92FD3-3BDD-41E3-AA3A-9D6E31BCB228}" type="presParOf" srcId="{2A2025DC-3166-424B-A730-6C650444A04A}" destId="{A234F091-880F-471F-8411-78FE39687EE9}" srcOrd="0" destOrd="0" presId="urn:microsoft.com/office/officeart/2018/2/layout/IconVerticalSolidList"/>
    <dgm:cxn modelId="{3DCDF116-E4F7-4E90-AB70-129B14527DB9}" type="presParOf" srcId="{A234F091-880F-471F-8411-78FE39687EE9}" destId="{7AE506B5-F484-44C3-A5B6-EE1328583FAA}" srcOrd="0" destOrd="0" presId="urn:microsoft.com/office/officeart/2018/2/layout/IconVerticalSolidList"/>
    <dgm:cxn modelId="{9E813934-5AAA-4670-B2CC-810E27F686EA}" type="presParOf" srcId="{A234F091-880F-471F-8411-78FE39687EE9}" destId="{9B6DEB3C-40BC-4836-B3AE-F382AE7DF87D}" srcOrd="1" destOrd="0" presId="urn:microsoft.com/office/officeart/2018/2/layout/IconVerticalSolidList"/>
    <dgm:cxn modelId="{AE9782E3-9AB9-45C5-BFED-3A5E7FFCE954}" type="presParOf" srcId="{A234F091-880F-471F-8411-78FE39687EE9}" destId="{C6FF2F5F-9000-42B5-900F-2A622F2B77AA}" srcOrd="2" destOrd="0" presId="urn:microsoft.com/office/officeart/2018/2/layout/IconVerticalSolidList"/>
    <dgm:cxn modelId="{002CC406-DCBB-4A13-BCDC-F8B5D80017FA}" type="presParOf" srcId="{A234F091-880F-471F-8411-78FE39687EE9}" destId="{2986B847-E4AC-438D-8973-396F8FA92F2D}" srcOrd="3" destOrd="0" presId="urn:microsoft.com/office/officeart/2018/2/layout/IconVerticalSolidList"/>
    <dgm:cxn modelId="{064D3079-B463-46B4-8436-42937C8EEA5B}" type="presParOf" srcId="{2A2025DC-3166-424B-A730-6C650444A04A}" destId="{6EE25500-AEAB-45EE-96D0-88F43AD764CD}" srcOrd="1" destOrd="0" presId="urn:microsoft.com/office/officeart/2018/2/layout/IconVerticalSolidList"/>
    <dgm:cxn modelId="{C6E1E347-4AF3-4FF2-9781-CF34605F194E}" type="presParOf" srcId="{2A2025DC-3166-424B-A730-6C650444A04A}" destId="{FAC4894B-DB49-40BC-BEB9-879B53E8ED37}" srcOrd="2" destOrd="0" presId="urn:microsoft.com/office/officeart/2018/2/layout/IconVerticalSolidList"/>
    <dgm:cxn modelId="{F5384530-866B-4B51-BDE9-554FF63A9CE6}" type="presParOf" srcId="{FAC4894B-DB49-40BC-BEB9-879B53E8ED37}" destId="{922396AD-0A83-48F6-B4D7-A3DF19E0E0E5}" srcOrd="0" destOrd="0" presId="urn:microsoft.com/office/officeart/2018/2/layout/IconVerticalSolidList"/>
    <dgm:cxn modelId="{495C91B5-CE68-4C41-B63B-EC4320F02AB6}" type="presParOf" srcId="{FAC4894B-DB49-40BC-BEB9-879B53E8ED37}" destId="{E0DECFFA-AA11-479B-8DA9-DA03E95C003E}" srcOrd="1" destOrd="0" presId="urn:microsoft.com/office/officeart/2018/2/layout/IconVerticalSolidList"/>
    <dgm:cxn modelId="{914D3A72-A25B-45AC-9A75-307A8E6F4455}" type="presParOf" srcId="{FAC4894B-DB49-40BC-BEB9-879B53E8ED37}" destId="{D414D026-D749-4CA8-86AD-0CBC0DF08098}" srcOrd="2" destOrd="0" presId="urn:microsoft.com/office/officeart/2018/2/layout/IconVerticalSolidList"/>
    <dgm:cxn modelId="{74B00609-BCE6-4AD6-8A20-D3F7CE8C3588}" type="presParOf" srcId="{FAC4894B-DB49-40BC-BEB9-879B53E8ED37}" destId="{63E4B38F-0324-4656-96EA-F90996672D5F}" srcOrd="3" destOrd="0" presId="urn:microsoft.com/office/officeart/2018/2/layout/IconVerticalSolidList"/>
    <dgm:cxn modelId="{07F996DA-973B-41A2-822E-F63BE4FEB0F4}" type="presParOf" srcId="{2A2025DC-3166-424B-A730-6C650444A04A}" destId="{D8CB3FAB-5FB1-45CE-9303-F972A7439962}" srcOrd="3" destOrd="0" presId="urn:microsoft.com/office/officeart/2018/2/layout/IconVerticalSolidList"/>
    <dgm:cxn modelId="{189D580A-8EA6-4649-A037-205B14C57EA3}" type="presParOf" srcId="{2A2025DC-3166-424B-A730-6C650444A04A}" destId="{BEE78D54-812F-4259-9F65-8B4E1470D635}" srcOrd="4" destOrd="0" presId="urn:microsoft.com/office/officeart/2018/2/layout/IconVerticalSolidList"/>
    <dgm:cxn modelId="{078603C6-A3B0-43B5-B2CC-5A07400C9AF2}" type="presParOf" srcId="{BEE78D54-812F-4259-9F65-8B4E1470D635}" destId="{D9076E9D-ED10-412F-8983-F706662C11A7}" srcOrd="0" destOrd="0" presId="urn:microsoft.com/office/officeart/2018/2/layout/IconVerticalSolidList"/>
    <dgm:cxn modelId="{CE2176BD-7D0B-4CF6-8F09-31BCC5138F09}" type="presParOf" srcId="{BEE78D54-812F-4259-9F65-8B4E1470D635}" destId="{EA3C0B57-CCD9-49A9-9772-8CAA2D92C514}" srcOrd="1" destOrd="0" presId="urn:microsoft.com/office/officeart/2018/2/layout/IconVerticalSolidList"/>
    <dgm:cxn modelId="{53790BCD-0126-4A7B-AB3F-F1909904C249}" type="presParOf" srcId="{BEE78D54-812F-4259-9F65-8B4E1470D635}" destId="{B2EF9A19-8AEB-4AEB-9926-A114402DE0ED}" srcOrd="2" destOrd="0" presId="urn:microsoft.com/office/officeart/2018/2/layout/IconVerticalSolidList"/>
    <dgm:cxn modelId="{89DF7463-1F11-40FA-8736-32C269B74BF4}" type="presParOf" srcId="{BEE78D54-812F-4259-9F65-8B4E1470D635}" destId="{29786FED-045C-4E02-AC00-1A162E17A8B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C7D5EA5-4BED-48A2-88AE-7FC37C4808DC}"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BA2F37CB-3A39-4099-A3DB-5B5E0F354EEB}">
      <dgm:prSet/>
      <dgm:spPr/>
      <dgm:t>
        <a:bodyPr/>
        <a:lstStyle/>
        <a:p>
          <a:r>
            <a:rPr lang="en-US" b="0" i="0"/>
            <a:t>Advantages</a:t>
          </a:r>
          <a:endParaRPr lang="en-US"/>
        </a:p>
      </dgm:t>
    </dgm:pt>
    <dgm:pt modelId="{2D17740D-87EA-44D2-BBAA-710D17EA31AD}" type="parTrans" cxnId="{8583FED0-A91A-4EC6-BFEB-49D23246F91C}">
      <dgm:prSet/>
      <dgm:spPr/>
      <dgm:t>
        <a:bodyPr/>
        <a:lstStyle/>
        <a:p>
          <a:endParaRPr lang="en-US"/>
        </a:p>
      </dgm:t>
    </dgm:pt>
    <dgm:pt modelId="{02CE3F3D-5807-4EB3-8274-24607BA7FFF5}" type="sibTrans" cxnId="{8583FED0-A91A-4EC6-BFEB-49D23246F91C}">
      <dgm:prSet/>
      <dgm:spPr/>
      <dgm:t>
        <a:bodyPr/>
        <a:lstStyle/>
        <a:p>
          <a:endParaRPr lang="en-US"/>
        </a:p>
      </dgm:t>
    </dgm:pt>
    <dgm:pt modelId="{BFB14E5E-A928-4D40-B359-993EBEA30D03}">
      <dgm:prSet/>
      <dgm:spPr/>
      <dgm:t>
        <a:bodyPr/>
        <a:lstStyle/>
        <a:p>
          <a:r>
            <a:rPr lang="en-US" b="0" i="0"/>
            <a:t>Sustained engagement </a:t>
          </a:r>
          <a:endParaRPr lang="en-US"/>
        </a:p>
      </dgm:t>
    </dgm:pt>
    <dgm:pt modelId="{A553EA4E-FB70-461B-B2C0-D7B99ECA4C37}" type="parTrans" cxnId="{04C58EC7-F1C1-465B-809F-1CB2B54755EE}">
      <dgm:prSet/>
      <dgm:spPr/>
      <dgm:t>
        <a:bodyPr/>
        <a:lstStyle/>
        <a:p>
          <a:endParaRPr lang="en-US"/>
        </a:p>
      </dgm:t>
    </dgm:pt>
    <dgm:pt modelId="{2D40E82B-40CC-41C6-A5A3-E5E18065DA3B}" type="sibTrans" cxnId="{04C58EC7-F1C1-465B-809F-1CB2B54755EE}">
      <dgm:prSet/>
      <dgm:spPr/>
      <dgm:t>
        <a:bodyPr/>
        <a:lstStyle/>
        <a:p>
          <a:endParaRPr lang="en-US"/>
        </a:p>
      </dgm:t>
    </dgm:pt>
    <dgm:pt modelId="{834D2131-5C9A-4727-865A-298771740FDA}">
      <dgm:prSet/>
      <dgm:spPr/>
      <dgm:t>
        <a:bodyPr/>
        <a:lstStyle/>
        <a:p>
          <a:r>
            <a:rPr lang="en-US" b="0" i="0"/>
            <a:t>Creativity</a:t>
          </a:r>
          <a:endParaRPr lang="en-US"/>
        </a:p>
      </dgm:t>
    </dgm:pt>
    <dgm:pt modelId="{78535892-AC78-4DD1-8CA8-59E3C49FCB6D}" type="parTrans" cxnId="{2676912B-CDCC-4362-9344-2DB797758F25}">
      <dgm:prSet/>
      <dgm:spPr/>
      <dgm:t>
        <a:bodyPr/>
        <a:lstStyle/>
        <a:p>
          <a:endParaRPr lang="en-US"/>
        </a:p>
      </dgm:t>
    </dgm:pt>
    <dgm:pt modelId="{36768202-22F8-46D1-9BBE-D3F021FEACDD}" type="sibTrans" cxnId="{2676912B-CDCC-4362-9344-2DB797758F25}">
      <dgm:prSet/>
      <dgm:spPr/>
      <dgm:t>
        <a:bodyPr/>
        <a:lstStyle/>
        <a:p>
          <a:endParaRPr lang="en-US"/>
        </a:p>
      </dgm:t>
    </dgm:pt>
    <dgm:pt modelId="{001914AA-D7AD-407C-A2C0-1F592862AADC}">
      <dgm:prSet/>
      <dgm:spPr/>
      <dgm:t>
        <a:bodyPr/>
        <a:lstStyle/>
        <a:p>
          <a:r>
            <a:rPr lang="en-US" b="0" i="0" dirty="0"/>
            <a:t>long-term satisfaction</a:t>
          </a:r>
          <a:endParaRPr lang="en-US" dirty="0"/>
        </a:p>
      </dgm:t>
    </dgm:pt>
    <dgm:pt modelId="{8E526856-D998-4AB5-9229-897F185C35B6}" type="parTrans" cxnId="{077FD769-393C-44E1-8122-D055EB87C9A5}">
      <dgm:prSet/>
      <dgm:spPr/>
      <dgm:t>
        <a:bodyPr/>
        <a:lstStyle/>
        <a:p>
          <a:endParaRPr lang="en-US"/>
        </a:p>
      </dgm:t>
    </dgm:pt>
    <dgm:pt modelId="{06881DC7-458D-467D-B3C6-84B36D54782E}" type="sibTrans" cxnId="{077FD769-393C-44E1-8122-D055EB87C9A5}">
      <dgm:prSet/>
      <dgm:spPr/>
      <dgm:t>
        <a:bodyPr/>
        <a:lstStyle/>
        <a:p>
          <a:endParaRPr lang="en-US"/>
        </a:p>
      </dgm:t>
    </dgm:pt>
    <dgm:pt modelId="{9A6F4467-A395-4932-A466-07D2A020FC8E}">
      <dgm:prSet/>
      <dgm:spPr/>
      <dgm:t>
        <a:bodyPr/>
        <a:lstStyle/>
        <a:p>
          <a:r>
            <a:rPr lang="en-US" b="0" i="0"/>
            <a:t>Disadvantages </a:t>
          </a:r>
          <a:endParaRPr lang="en-US"/>
        </a:p>
      </dgm:t>
    </dgm:pt>
    <dgm:pt modelId="{E8E5AAE0-9EBB-4D2B-A74D-E5EEB0D3EF80}" type="parTrans" cxnId="{1C04BA9E-D7E4-4C85-B2D0-B7AFE21C61A0}">
      <dgm:prSet/>
      <dgm:spPr/>
      <dgm:t>
        <a:bodyPr/>
        <a:lstStyle/>
        <a:p>
          <a:endParaRPr lang="en-US"/>
        </a:p>
      </dgm:t>
    </dgm:pt>
    <dgm:pt modelId="{AAE96DAD-5E4D-4D8C-9893-6801216A5235}" type="sibTrans" cxnId="{1C04BA9E-D7E4-4C85-B2D0-B7AFE21C61A0}">
      <dgm:prSet/>
      <dgm:spPr/>
      <dgm:t>
        <a:bodyPr/>
        <a:lstStyle/>
        <a:p>
          <a:endParaRPr lang="en-US"/>
        </a:p>
      </dgm:t>
    </dgm:pt>
    <dgm:pt modelId="{405A0621-E9D6-4958-80C6-6E994B058DF9}">
      <dgm:prSet/>
      <dgm:spPr/>
      <dgm:t>
        <a:bodyPr/>
        <a:lstStyle/>
        <a:p>
          <a:r>
            <a:rPr lang="en-US" b="0" i="0"/>
            <a:t>Varying interests</a:t>
          </a:r>
          <a:endParaRPr lang="en-US"/>
        </a:p>
      </dgm:t>
    </dgm:pt>
    <dgm:pt modelId="{6F347F86-3A7D-450D-86F0-E29E082339AA}" type="parTrans" cxnId="{F76F1D29-F141-4567-AAD1-44452C333E0F}">
      <dgm:prSet/>
      <dgm:spPr/>
      <dgm:t>
        <a:bodyPr/>
        <a:lstStyle/>
        <a:p>
          <a:endParaRPr lang="en-US"/>
        </a:p>
      </dgm:t>
    </dgm:pt>
    <dgm:pt modelId="{FDF536BA-97C1-409E-BD56-54B88B89D9D3}" type="sibTrans" cxnId="{F76F1D29-F141-4567-AAD1-44452C333E0F}">
      <dgm:prSet/>
      <dgm:spPr/>
      <dgm:t>
        <a:bodyPr/>
        <a:lstStyle/>
        <a:p>
          <a:endParaRPr lang="en-US"/>
        </a:p>
      </dgm:t>
    </dgm:pt>
    <dgm:pt modelId="{9AD51385-8865-41C8-B792-6610C6A24CC8}">
      <dgm:prSet/>
      <dgm:spPr/>
      <dgm:t>
        <a:bodyPr/>
        <a:lstStyle/>
        <a:p>
          <a:r>
            <a:rPr lang="en-US" b="0" i="0"/>
            <a:t>lack of external recognition</a:t>
          </a:r>
          <a:endParaRPr lang="en-US"/>
        </a:p>
      </dgm:t>
    </dgm:pt>
    <dgm:pt modelId="{06E6AF5A-78E2-410A-99C4-E497E3B1A8DE}" type="parTrans" cxnId="{13393CEF-07BA-4BBF-909E-D5FEDC08DD47}">
      <dgm:prSet/>
      <dgm:spPr/>
      <dgm:t>
        <a:bodyPr/>
        <a:lstStyle/>
        <a:p>
          <a:endParaRPr lang="en-US"/>
        </a:p>
      </dgm:t>
    </dgm:pt>
    <dgm:pt modelId="{D4EF0C44-C5EB-4933-9F93-BB4D5DFC1E6A}" type="sibTrans" cxnId="{13393CEF-07BA-4BBF-909E-D5FEDC08DD47}">
      <dgm:prSet/>
      <dgm:spPr/>
      <dgm:t>
        <a:bodyPr/>
        <a:lstStyle/>
        <a:p>
          <a:endParaRPr lang="en-US"/>
        </a:p>
      </dgm:t>
    </dgm:pt>
    <dgm:pt modelId="{C4504462-7BDA-4026-9774-915F566A3AFC}">
      <dgm:prSet/>
      <dgm:spPr/>
      <dgm:t>
        <a:bodyPr/>
        <a:lstStyle/>
        <a:p>
          <a:r>
            <a:rPr lang="en-US" b="0" i="0"/>
            <a:t>task dependency.</a:t>
          </a:r>
          <a:endParaRPr lang="en-US"/>
        </a:p>
      </dgm:t>
    </dgm:pt>
    <dgm:pt modelId="{1E044A83-CF39-48B1-85D1-339C3719D20C}" type="parTrans" cxnId="{7112FA90-F069-429E-ACDD-175F604C2638}">
      <dgm:prSet/>
      <dgm:spPr/>
      <dgm:t>
        <a:bodyPr/>
        <a:lstStyle/>
        <a:p>
          <a:endParaRPr lang="en-US"/>
        </a:p>
      </dgm:t>
    </dgm:pt>
    <dgm:pt modelId="{15572C25-568E-48F6-A407-425C13E505DC}" type="sibTrans" cxnId="{7112FA90-F069-429E-ACDD-175F604C2638}">
      <dgm:prSet/>
      <dgm:spPr/>
      <dgm:t>
        <a:bodyPr/>
        <a:lstStyle/>
        <a:p>
          <a:endParaRPr lang="en-US"/>
        </a:p>
      </dgm:t>
    </dgm:pt>
    <dgm:pt modelId="{E7ABF982-0044-44D9-8978-871123B1446B}" type="pres">
      <dgm:prSet presAssocID="{CC7D5EA5-4BED-48A2-88AE-7FC37C4808DC}" presName="linear" presStyleCnt="0">
        <dgm:presLayoutVars>
          <dgm:dir/>
          <dgm:animLvl val="lvl"/>
          <dgm:resizeHandles val="exact"/>
        </dgm:presLayoutVars>
      </dgm:prSet>
      <dgm:spPr/>
    </dgm:pt>
    <dgm:pt modelId="{A3D3CAB0-18B0-4FD3-9C9E-F1D9F3F394FD}" type="pres">
      <dgm:prSet presAssocID="{BA2F37CB-3A39-4099-A3DB-5B5E0F354EEB}" presName="parentLin" presStyleCnt="0"/>
      <dgm:spPr/>
    </dgm:pt>
    <dgm:pt modelId="{F3D94629-9FC7-48F9-93DA-5158E9F779AE}" type="pres">
      <dgm:prSet presAssocID="{BA2F37CB-3A39-4099-A3DB-5B5E0F354EEB}" presName="parentLeftMargin" presStyleLbl="node1" presStyleIdx="0" presStyleCnt="2"/>
      <dgm:spPr/>
    </dgm:pt>
    <dgm:pt modelId="{01C08820-E536-4736-B994-392953985673}" type="pres">
      <dgm:prSet presAssocID="{BA2F37CB-3A39-4099-A3DB-5B5E0F354EEB}" presName="parentText" presStyleLbl="node1" presStyleIdx="0" presStyleCnt="2">
        <dgm:presLayoutVars>
          <dgm:chMax val="0"/>
          <dgm:bulletEnabled val="1"/>
        </dgm:presLayoutVars>
      </dgm:prSet>
      <dgm:spPr/>
    </dgm:pt>
    <dgm:pt modelId="{4D7E5DBE-71D6-4BF8-B726-3CDC3C84DC9F}" type="pres">
      <dgm:prSet presAssocID="{BA2F37CB-3A39-4099-A3DB-5B5E0F354EEB}" presName="negativeSpace" presStyleCnt="0"/>
      <dgm:spPr/>
    </dgm:pt>
    <dgm:pt modelId="{E76C8FC7-A44A-4CEC-AE03-501270AE9ECF}" type="pres">
      <dgm:prSet presAssocID="{BA2F37CB-3A39-4099-A3DB-5B5E0F354EEB}" presName="childText" presStyleLbl="conFgAcc1" presStyleIdx="0" presStyleCnt="2">
        <dgm:presLayoutVars>
          <dgm:bulletEnabled val="1"/>
        </dgm:presLayoutVars>
      </dgm:prSet>
      <dgm:spPr/>
    </dgm:pt>
    <dgm:pt modelId="{0F7E3C62-BF6B-4237-8621-89E62FDA4A30}" type="pres">
      <dgm:prSet presAssocID="{02CE3F3D-5807-4EB3-8274-24607BA7FFF5}" presName="spaceBetweenRectangles" presStyleCnt="0"/>
      <dgm:spPr/>
    </dgm:pt>
    <dgm:pt modelId="{77A735CA-5FC1-4E38-A9F3-BE0852C64F18}" type="pres">
      <dgm:prSet presAssocID="{9A6F4467-A395-4932-A466-07D2A020FC8E}" presName="parentLin" presStyleCnt="0"/>
      <dgm:spPr/>
    </dgm:pt>
    <dgm:pt modelId="{2373D5AB-3D94-4455-A426-03489859C73E}" type="pres">
      <dgm:prSet presAssocID="{9A6F4467-A395-4932-A466-07D2A020FC8E}" presName="parentLeftMargin" presStyleLbl="node1" presStyleIdx="0" presStyleCnt="2"/>
      <dgm:spPr/>
    </dgm:pt>
    <dgm:pt modelId="{B594EC96-69DC-4979-B5F5-3633E911C011}" type="pres">
      <dgm:prSet presAssocID="{9A6F4467-A395-4932-A466-07D2A020FC8E}" presName="parentText" presStyleLbl="node1" presStyleIdx="1" presStyleCnt="2">
        <dgm:presLayoutVars>
          <dgm:chMax val="0"/>
          <dgm:bulletEnabled val="1"/>
        </dgm:presLayoutVars>
      </dgm:prSet>
      <dgm:spPr/>
    </dgm:pt>
    <dgm:pt modelId="{C4E51613-3E93-4B12-8026-48F99722A039}" type="pres">
      <dgm:prSet presAssocID="{9A6F4467-A395-4932-A466-07D2A020FC8E}" presName="negativeSpace" presStyleCnt="0"/>
      <dgm:spPr/>
    </dgm:pt>
    <dgm:pt modelId="{8337DE40-3D33-4CC6-9C6E-1CA0ED954015}" type="pres">
      <dgm:prSet presAssocID="{9A6F4467-A395-4932-A466-07D2A020FC8E}" presName="childText" presStyleLbl="conFgAcc1" presStyleIdx="1" presStyleCnt="2">
        <dgm:presLayoutVars>
          <dgm:bulletEnabled val="1"/>
        </dgm:presLayoutVars>
      </dgm:prSet>
      <dgm:spPr/>
    </dgm:pt>
  </dgm:ptLst>
  <dgm:cxnLst>
    <dgm:cxn modelId="{7C8B7801-44BE-4995-A507-EC58021A062A}" type="presOf" srcId="{405A0621-E9D6-4958-80C6-6E994B058DF9}" destId="{8337DE40-3D33-4CC6-9C6E-1CA0ED954015}" srcOrd="0" destOrd="0" presId="urn:microsoft.com/office/officeart/2005/8/layout/list1"/>
    <dgm:cxn modelId="{A479C115-898C-4276-8290-1C100737AF4D}" type="presOf" srcId="{BA2F37CB-3A39-4099-A3DB-5B5E0F354EEB}" destId="{F3D94629-9FC7-48F9-93DA-5158E9F779AE}" srcOrd="0" destOrd="0" presId="urn:microsoft.com/office/officeart/2005/8/layout/list1"/>
    <dgm:cxn modelId="{C8F67625-039A-484B-A393-839DD937228B}" type="presOf" srcId="{001914AA-D7AD-407C-A2C0-1F592862AADC}" destId="{E76C8FC7-A44A-4CEC-AE03-501270AE9ECF}" srcOrd="0" destOrd="2" presId="urn:microsoft.com/office/officeart/2005/8/layout/list1"/>
    <dgm:cxn modelId="{F76F1D29-F141-4567-AAD1-44452C333E0F}" srcId="{9A6F4467-A395-4932-A466-07D2A020FC8E}" destId="{405A0621-E9D6-4958-80C6-6E994B058DF9}" srcOrd="0" destOrd="0" parTransId="{6F347F86-3A7D-450D-86F0-E29E082339AA}" sibTransId="{FDF536BA-97C1-409E-BD56-54B88B89D9D3}"/>
    <dgm:cxn modelId="{2676912B-CDCC-4362-9344-2DB797758F25}" srcId="{BA2F37CB-3A39-4099-A3DB-5B5E0F354EEB}" destId="{834D2131-5C9A-4727-865A-298771740FDA}" srcOrd="1" destOrd="0" parTransId="{78535892-AC78-4DD1-8CA8-59E3C49FCB6D}" sibTransId="{36768202-22F8-46D1-9BBE-D3F021FEACDD}"/>
    <dgm:cxn modelId="{5CA63D2D-4031-4C30-BCCB-070495E8D4BB}" type="presOf" srcId="{834D2131-5C9A-4727-865A-298771740FDA}" destId="{E76C8FC7-A44A-4CEC-AE03-501270AE9ECF}" srcOrd="0" destOrd="1" presId="urn:microsoft.com/office/officeart/2005/8/layout/list1"/>
    <dgm:cxn modelId="{BBA47366-08DC-40C7-8E75-2EF4AC91C1E5}" type="presOf" srcId="{BA2F37CB-3A39-4099-A3DB-5B5E0F354EEB}" destId="{01C08820-E536-4736-B994-392953985673}" srcOrd="1" destOrd="0" presId="urn:microsoft.com/office/officeart/2005/8/layout/list1"/>
    <dgm:cxn modelId="{077FD769-393C-44E1-8122-D055EB87C9A5}" srcId="{BA2F37CB-3A39-4099-A3DB-5B5E0F354EEB}" destId="{001914AA-D7AD-407C-A2C0-1F592862AADC}" srcOrd="2" destOrd="0" parTransId="{8E526856-D998-4AB5-9229-897F185C35B6}" sibTransId="{06881DC7-458D-467D-B3C6-84B36D54782E}"/>
    <dgm:cxn modelId="{CF0DE951-611F-4718-9DC4-4F88D4AAF63C}" type="presOf" srcId="{9A6F4467-A395-4932-A466-07D2A020FC8E}" destId="{2373D5AB-3D94-4455-A426-03489859C73E}" srcOrd="0" destOrd="0" presId="urn:microsoft.com/office/officeart/2005/8/layout/list1"/>
    <dgm:cxn modelId="{7112FA90-F069-429E-ACDD-175F604C2638}" srcId="{9A6F4467-A395-4932-A466-07D2A020FC8E}" destId="{C4504462-7BDA-4026-9774-915F566A3AFC}" srcOrd="2" destOrd="0" parTransId="{1E044A83-CF39-48B1-85D1-339C3719D20C}" sibTransId="{15572C25-568E-48F6-A407-425C13E505DC}"/>
    <dgm:cxn modelId="{1C04BA9E-D7E4-4C85-B2D0-B7AFE21C61A0}" srcId="{CC7D5EA5-4BED-48A2-88AE-7FC37C4808DC}" destId="{9A6F4467-A395-4932-A466-07D2A020FC8E}" srcOrd="1" destOrd="0" parTransId="{E8E5AAE0-9EBB-4D2B-A74D-E5EEB0D3EF80}" sibTransId="{AAE96DAD-5E4D-4D8C-9893-6801216A5235}"/>
    <dgm:cxn modelId="{A4C61CAA-576B-419B-9305-FA8AF419F8A1}" type="presOf" srcId="{9A6F4467-A395-4932-A466-07D2A020FC8E}" destId="{B594EC96-69DC-4979-B5F5-3633E911C011}" srcOrd="1" destOrd="0" presId="urn:microsoft.com/office/officeart/2005/8/layout/list1"/>
    <dgm:cxn modelId="{C87CB4C4-3944-4B12-A2AE-3E6684E682E8}" type="presOf" srcId="{C4504462-7BDA-4026-9774-915F566A3AFC}" destId="{8337DE40-3D33-4CC6-9C6E-1CA0ED954015}" srcOrd="0" destOrd="2" presId="urn:microsoft.com/office/officeart/2005/8/layout/list1"/>
    <dgm:cxn modelId="{04C58EC7-F1C1-465B-809F-1CB2B54755EE}" srcId="{BA2F37CB-3A39-4099-A3DB-5B5E0F354EEB}" destId="{BFB14E5E-A928-4D40-B359-993EBEA30D03}" srcOrd="0" destOrd="0" parTransId="{A553EA4E-FB70-461B-B2C0-D7B99ECA4C37}" sibTransId="{2D40E82B-40CC-41C6-A5A3-E5E18065DA3B}"/>
    <dgm:cxn modelId="{8583FED0-A91A-4EC6-BFEB-49D23246F91C}" srcId="{CC7D5EA5-4BED-48A2-88AE-7FC37C4808DC}" destId="{BA2F37CB-3A39-4099-A3DB-5B5E0F354EEB}" srcOrd="0" destOrd="0" parTransId="{2D17740D-87EA-44D2-BBAA-710D17EA31AD}" sibTransId="{02CE3F3D-5807-4EB3-8274-24607BA7FFF5}"/>
    <dgm:cxn modelId="{A83D28D4-B88E-4239-91B0-FB1213C740BA}" type="presOf" srcId="{CC7D5EA5-4BED-48A2-88AE-7FC37C4808DC}" destId="{E7ABF982-0044-44D9-8978-871123B1446B}" srcOrd="0" destOrd="0" presId="urn:microsoft.com/office/officeart/2005/8/layout/list1"/>
    <dgm:cxn modelId="{13393CEF-07BA-4BBF-909E-D5FEDC08DD47}" srcId="{9A6F4467-A395-4932-A466-07D2A020FC8E}" destId="{9AD51385-8865-41C8-B792-6610C6A24CC8}" srcOrd="1" destOrd="0" parTransId="{06E6AF5A-78E2-410A-99C4-E497E3B1A8DE}" sibTransId="{D4EF0C44-C5EB-4933-9F93-BB4D5DFC1E6A}"/>
    <dgm:cxn modelId="{57B885F1-DACE-4977-84A6-563EAB0E5357}" type="presOf" srcId="{BFB14E5E-A928-4D40-B359-993EBEA30D03}" destId="{E76C8FC7-A44A-4CEC-AE03-501270AE9ECF}" srcOrd="0" destOrd="0" presId="urn:microsoft.com/office/officeart/2005/8/layout/list1"/>
    <dgm:cxn modelId="{A651F9FD-03EB-4384-809B-DB06C25597C8}" type="presOf" srcId="{9AD51385-8865-41C8-B792-6610C6A24CC8}" destId="{8337DE40-3D33-4CC6-9C6E-1CA0ED954015}" srcOrd="0" destOrd="1" presId="urn:microsoft.com/office/officeart/2005/8/layout/list1"/>
    <dgm:cxn modelId="{90C9F193-5648-477C-8019-33FBEC7EC65F}" type="presParOf" srcId="{E7ABF982-0044-44D9-8978-871123B1446B}" destId="{A3D3CAB0-18B0-4FD3-9C9E-F1D9F3F394FD}" srcOrd="0" destOrd="0" presId="urn:microsoft.com/office/officeart/2005/8/layout/list1"/>
    <dgm:cxn modelId="{188245B6-1E4A-4D05-9289-CB36342A5682}" type="presParOf" srcId="{A3D3CAB0-18B0-4FD3-9C9E-F1D9F3F394FD}" destId="{F3D94629-9FC7-48F9-93DA-5158E9F779AE}" srcOrd="0" destOrd="0" presId="urn:microsoft.com/office/officeart/2005/8/layout/list1"/>
    <dgm:cxn modelId="{0811E8E2-F5CD-410D-BD43-2DBE55670061}" type="presParOf" srcId="{A3D3CAB0-18B0-4FD3-9C9E-F1D9F3F394FD}" destId="{01C08820-E536-4736-B994-392953985673}" srcOrd="1" destOrd="0" presId="urn:microsoft.com/office/officeart/2005/8/layout/list1"/>
    <dgm:cxn modelId="{7AC35050-C78D-43F1-BF4E-844D893C5A33}" type="presParOf" srcId="{E7ABF982-0044-44D9-8978-871123B1446B}" destId="{4D7E5DBE-71D6-4BF8-B726-3CDC3C84DC9F}" srcOrd="1" destOrd="0" presId="urn:microsoft.com/office/officeart/2005/8/layout/list1"/>
    <dgm:cxn modelId="{B08EDA07-F79F-4D0E-87C5-B0EACA320E74}" type="presParOf" srcId="{E7ABF982-0044-44D9-8978-871123B1446B}" destId="{E76C8FC7-A44A-4CEC-AE03-501270AE9ECF}" srcOrd="2" destOrd="0" presId="urn:microsoft.com/office/officeart/2005/8/layout/list1"/>
    <dgm:cxn modelId="{BAC508E1-4831-4ADD-91D0-F37C4382C1AB}" type="presParOf" srcId="{E7ABF982-0044-44D9-8978-871123B1446B}" destId="{0F7E3C62-BF6B-4237-8621-89E62FDA4A30}" srcOrd="3" destOrd="0" presId="urn:microsoft.com/office/officeart/2005/8/layout/list1"/>
    <dgm:cxn modelId="{470D15A2-9F31-431F-87E8-AEF0464F5430}" type="presParOf" srcId="{E7ABF982-0044-44D9-8978-871123B1446B}" destId="{77A735CA-5FC1-4E38-A9F3-BE0852C64F18}" srcOrd="4" destOrd="0" presId="urn:microsoft.com/office/officeart/2005/8/layout/list1"/>
    <dgm:cxn modelId="{DBC7B3AC-BF7F-4FEF-9745-F3DFBACB3DE7}" type="presParOf" srcId="{77A735CA-5FC1-4E38-A9F3-BE0852C64F18}" destId="{2373D5AB-3D94-4455-A426-03489859C73E}" srcOrd="0" destOrd="0" presId="urn:microsoft.com/office/officeart/2005/8/layout/list1"/>
    <dgm:cxn modelId="{AC7E1246-3B7F-42FE-8D23-8158FFEF8E4F}" type="presParOf" srcId="{77A735CA-5FC1-4E38-A9F3-BE0852C64F18}" destId="{B594EC96-69DC-4979-B5F5-3633E911C011}" srcOrd="1" destOrd="0" presId="urn:microsoft.com/office/officeart/2005/8/layout/list1"/>
    <dgm:cxn modelId="{A69F1E77-F147-4611-80AF-B0D4EBF08EC2}" type="presParOf" srcId="{E7ABF982-0044-44D9-8978-871123B1446B}" destId="{C4E51613-3E93-4B12-8026-48F99722A039}" srcOrd="5" destOrd="0" presId="urn:microsoft.com/office/officeart/2005/8/layout/list1"/>
    <dgm:cxn modelId="{0463CB20-C5E5-4992-8426-FE8FE4CCE675}" type="presParOf" srcId="{E7ABF982-0044-44D9-8978-871123B1446B}" destId="{8337DE40-3D33-4CC6-9C6E-1CA0ED954015}"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C7D5EA5-4BED-48A2-88AE-7FC37C4808DC}" type="doc">
      <dgm:prSet loTypeId="urn:microsoft.com/office/officeart/2005/8/layout/list1" loCatId="list" qsTypeId="urn:microsoft.com/office/officeart/2005/8/quickstyle/simple1" qsCatId="simple" csTypeId="urn:microsoft.com/office/officeart/2005/8/colors/colorful5" csCatId="colorful" phldr="1"/>
      <dgm:spPr/>
      <dgm:t>
        <a:bodyPr/>
        <a:lstStyle/>
        <a:p>
          <a:endParaRPr lang="en-US"/>
        </a:p>
      </dgm:t>
    </dgm:pt>
    <dgm:pt modelId="{BA2F37CB-3A39-4099-A3DB-5B5E0F354EEB}">
      <dgm:prSet/>
      <dgm:spPr/>
      <dgm:t>
        <a:bodyPr/>
        <a:lstStyle/>
        <a:p>
          <a:r>
            <a:rPr lang="en-US" b="0" i="0"/>
            <a:t>Advantages</a:t>
          </a:r>
          <a:endParaRPr lang="en-US"/>
        </a:p>
      </dgm:t>
    </dgm:pt>
    <dgm:pt modelId="{2D17740D-87EA-44D2-BBAA-710D17EA31AD}" type="parTrans" cxnId="{8583FED0-A91A-4EC6-BFEB-49D23246F91C}">
      <dgm:prSet/>
      <dgm:spPr/>
      <dgm:t>
        <a:bodyPr/>
        <a:lstStyle/>
        <a:p>
          <a:endParaRPr lang="en-US"/>
        </a:p>
      </dgm:t>
    </dgm:pt>
    <dgm:pt modelId="{02CE3F3D-5807-4EB3-8274-24607BA7FFF5}" type="sibTrans" cxnId="{8583FED0-A91A-4EC6-BFEB-49D23246F91C}">
      <dgm:prSet/>
      <dgm:spPr/>
      <dgm:t>
        <a:bodyPr/>
        <a:lstStyle/>
        <a:p>
          <a:endParaRPr lang="en-US"/>
        </a:p>
      </dgm:t>
    </dgm:pt>
    <dgm:pt modelId="{BFB14E5E-A928-4D40-B359-993EBEA30D03}">
      <dgm:prSet/>
      <dgm:spPr/>
      <dgm:t>
        <a:bodyPr/>
        <a:lstStyle/>
        <a:p>
          <a:r>
            <a:rPr lang="en-GB" b="0" i="0" dirty="0"/>
            <a:t>Clear incentives</a:t>
          </a:r>
          <a:endParaRPr lang="en-US" dirty="0"/>
        </a:p>
      </dgm:t>
    </dgm:pt>
    <dgm:pt modelId="{A553EA4E-FB70-461B-B2C0-D7B99ECA4C37}" type="parTrans" cxnId="{04C58EC7-F1C1-465B-809F-1CB2B54755EE}">
      <dgm:prSet/>
      <dgm:spPr/>
      <dgm:t>
        <a:bodyPr/>
        <a:lstStyle/>
        <a:p>
          <a:endParaRPr lang="en-US"/>
        </a:p>
      </dgm:t>
    </dgm:pt>
    <dgm:pt modelId="{2D40E82B-40CC-41C6-A5A3-E5E18065DA3B}" type="sibTrans" cxnId="{04C58EC7-F1C1-465B-809F-1CB2B54755EE}">
      <dgm:prSet/>
      <dgm:spPr/>
      <dgm:t>
        <a:bodyPr/>
        <a:lstStyle/>
        <a:p>
          <a:endParaRPr lang="en-US"/>
        </a:p>
      </dgm:t>
    </dgm:pt>
    <dgm:pt modelId="{834D2131-5C9A-4727-865A-298771740FDA}">
      <dgm:prSet/>
      <dgm:spPr/>
      <dgm:t>
        <a:bodyPr/>
        <a:lstStyle/>
        <a:p>
          <a:r>
            <a:rPr lang="en-GB" b="0" i="0" dirty="0"/>
            <a:t>tangible rewards</a:t>
          </a:r>
          <a:endParaRPr lang="en-US" dirty="0"/>
        </a:p>
      </dgm:t>
    </dgm:pt>
    <dgm:pt modelId="{78535892-AC78-4DD1-8CA8-59E3C49FCB6D}" type="parTrans" cxnId="{2676912B-CDCC-4362-9344-2DB797758F25}">
      <dgm:prSet/>
      <dgm:spPr/>
      <dgm:t>
        <a:bodyPr/>
        <a:lstStyle/>
        <a:p>
          <a:endParaRPr lang="en-US"/>
        </a:p>
      </dgm:t>
    </dgm:pt>
    <dgm:pt modelId="{36768202-22F8-46D1-9BBE-D3F021FEACDD}" type="sibTrans" cxnId="{2676912B-CDCC-4362-9344-2DB797758F25}">
      <dgm:prSet/>
      <dgm:spPr/>
      <dgm:t>
        <a:bodyPr/>
        <a:lstStyle/>
        <a:p>
          <a:endParaRPr lang="en-US"/>
        </a:p>
      </dgm:t>
    </dgm:pt>
    <dgm:pt modelId="{001914AA-D7AD-407C-A2C0-1F592862AADC}">
      <dgm:prSet/>
      <dgm:spPr/>
      <dgm:t>
        <a:bodyPr/>
        <a:lstStyle/>
        <a:p>
          <a:r>
            <a:rPr lang="en-GB" b="0" i="0" dirty="0"/>
            <a:t>short-term performance improvement</a:t>
          </a:r>
          <a:endParaRPr lang="en-US" dirty="0"/>
        </a:p>
      </dgm:t>
    </dgm:pt>
    <dgm:pt modelId="{8E526856-D998-4AB5-9229-897F185C35B6}" type="parTrans" cxnId="{077FD769-393C-44E1-8122-D055EB87C9A5}">
      <dgm:prSet/>
      <dgm:spPr/>
      <dgm:t>
        <a:bodyPr/>
        <a:lstStyle/>
        <a:p>
          <a:endParaRPr lang="en-US"/>
        </a:p>
      </dgm:t>
    </dgm:pt>
    <dgm:pt modelId="{06881DC7-458D-467D-B3C6-84B36D54782E}" type="sibTrans" cxnId="{077FD769-393C-44E1-8122-D055EB87C9A5}">
      <dgm:prSet/>
      <dgm:spPr/>
      <dgm:t>
        <a:bodyPr/>
        <a:lstStyle/>
        <a:p>
          <a:endParaRPr lang="en-US"/>
        </a:p>
      </dgm:t>
    </dgm:pt>
    <dgm:pt modelId="{9A6F4467-A395-4932-A466-07D2A020FC8E}">
      <dgm:prSet/>
      <dgm:spPr/>
      <dgm:t>
        <a:bodyPr/>
        <a:lstStyle/>
        <a:p>
          <a:r>
            <a:rPr lang="en-US" b="0" i="0"/>
            <a:t>Disadvantages </a:t>
          </a:r>
          <a:endParaRPr lang="en-US"/>
        </a:p>
      </dgm:t>
    </dgm:pt>
    <dgm:pt modelId="{E8E5AAE0-9EBB-4D2B-A74D-E5EEB0D3EF80}" type="parTrans" cxnId="{1C04BA9E-D7E4-4C85-B2D0-B7AFE21C61A0}">
      <dgm:prSet/>
      <dgm:spPr/>
      <dgm:t>
        <a:bodyPr/>
        <a:lstStyle/>
        <a:p>
          <a:endParaRPr lang="en-US"/>
        </a:p>
      </dgm:t>
    </dgm:pt>
    <dgm:pt modelId="{AAE96DAD-5E4D-4D8C-9893-6801216A5235}" type="sibTrans" cxnId="{1C04BA9E-D7E4-4C85-B2D0-B7AFE21C61A0}">
      <dgm:prSet/>
      <dgm:spPr/>
      <dgm:t>
        <a:bodyPr/>
        <a:lstStyle/>
        <a:p>
          <a:endParaRPr lang="en-US"/>
        </a:p>
      </dgm:t>
    </dgm:pt>
    <dgm:pt modelId="{405A0621-E9D6-4958-80C6-6E994B058DF9}">
      <dgm:prSet/>
      <dgm:spPr/>
      <dgm:t>
        <a:bodyPr/>
        <a:lstStyle/>
        <a:p>
          <a:r>
            <a:rPr lang="en-GB" b="0" i="0" dirty="0"/>
            <a:t>Potential reduced intrinsic motivation</a:t>
          </a:r>
          <a:endParaRPr lang="en-US" dirty="0"/>
        </a:p>
      </dgm:t>
    </dgm:pt>
    <dgm:pt modelId="{6F347F86-3A7D-450D-86F0-E29E082339AA}" type="parTrans" cxnId="{F76F1D29-F141-4567-AAD1-44452C333E0F}">
      <dgm:prSet/>
      <dgm:spPr/>
      <dgm:t>
        <a:bodyPr/>
        <a:lstStyle/>
        <a:p>
          <a:endParaRPr lang="en-US"/>
        </a:p>
      </dgm:t>
    </dgm:pt>
    <dgm:pt modelId="{FDF536BA-97C1-409E-BD56-54B88B89D9D3}" type="sibTrans" cxnId="{F76F1D29-F141-4567-AAD1-44452C333E0F}">
      <dgm:prSet/>
      <dgm:spPr/>
      <dgm:t>
        <a:bodyPr/>
        <a:lstStyle/>
        <a:p>
          <a:endParaRPr lang="en-US"/>
        </a:p>
      </dgm:t>
    </dgm:pt>
    <dgm:pt modelId="{9AD51385-8865-41C8-B792-6610C6A24CC8}">
      <dgm:prSet/>
      <dgm:spPr/>
      <dgm:t>
        <a:bodyPr/>
        <a:lstStyle/>
        <a:p>
          <a:r>
            <a:rPr lang="en-GB" b="0" i="0" dirty="0"/>
            <a:t>dependence on rewards</a:t>
          </a:r>
          <a:endParaRPr lang="en-US" dirty="0"/>
        </a:p>
      </dgm:t>
    </dgm:pt>
    <dgm:pt modelId="{06E6AF5A-78E2-410A-99C4-E497E3B1A8DE}" type="parTrans" cxnId="{13393CEF-07BA-4BBF-909E-D5FEDC08DD47}">
      <dgm:prSet/>
      <dgm:spPr/>
      <dgm:t>
        <a:bodyPr/>
        <a:lstStyle/>
        <a:p>
          <a:endParaRPr lang="en-US"/>
        </a:p>
      </dgm:t>
    </dgm:pt>
    <dgm:pt modelId="{D4EF0C44-C5EB-4933-9F93-BB4D5DFC1E6A}" type="sibTrans" cxnId="{13393CEF-07BA-4BBF-909E-D5FEDC08DD47}">
      <dgm:prSet/>
      <dgm:spPr/>
      <dgm:t>
        <a:bodyPr/>
        <a:lstStyle/>
        <a:p>
          <a:endParaRPr lang="en-US"/>
        </a:p>
      </dgm:t>
    </dgm:pt>
    <dgm:pt modelId="{C4504462-7BDA-4026-9774-915F566A3AFC}">
      <dgm:prSet/>
      <dgm:spPr/>
      <dgm:t>
        <a:bodyPr/>
        <a:lstStyle/>
        <a:p>
          <a:r>
            <a:rPr lang="en-GB" b="0" i="0" dirty="0"/>
            <a:t>risk of goal distortion</a:t>
          </a:r>
          <a:endParaRPr lang="en-US" dirty="0"/>
        </a:p>
      </dgm:t>
    </dgm:pt>
    <dgm:pt modelId="{1E044A83-CF39-48B1-85D1-339C3719D20C}" type="parTrans" cxnId="{7112FA90-F069-429E-ACDD-175F604C2638}">
      <dgm:prSet/>
      <dgm:spPr/>
      <dgm:t>
        <a:bodyPr/>
        <a:lstStyle/>
        <a:p>
          <a:endParaRPr lang="en-US"/>
        </a:p>
      </dgm:t>
    </dgm:pt>
    <dgm:pt modelId="{15572C25-568E-48F6-A407-425C13E505DC}" type="sibTrans" cxnId="{7112FA90-F069-429E-ACDD-175F604C2638}">
      <dgm:prSet/>
      <dgm:spPr/>
      <dgm:t>
        <a:bodyPr/>
        <a:lstStyle/>
        <a:p>
          <a:endParaRPr lang="en-US"/>
        </a:p>
      </dgm:t>
    </dgm:pt>
    <dgm:pt modelId="{E7ABF982-0044-44D9-8978-871123B1446B}" type="pres">
      <dgm:prSet presAssocID="{CC7D5EA5-4BED-48A2-88AE-7FC37C4808DC}" presName="linear" presStyleCnt="0">
        <dgm:presLayoutVars>
          <dgm:dir/>
          <dgm:animLvl val="lvl"/>
          <dgm:resizeHandles val="exact"/>
        </dgm:presLayoutVars>
      </dgm:prSet>
      <dgm:spPr/>
    </dgm:pt>
    <dgm:pt modelId="{A3D3CAB0-18B0-4FD3-9C9E-F1D9F3F394FD}" type="pres">
      <dgm:prSet presAssocID="{BA2F37CB-3A39-4099-A3DB-5B5E0F354EEB}" presName="parentLin" presStyleCnt="0"/>
      <dgm:spPr/>
    </dgm:pt>
    <dgm:pt modelId="{F3D94629-9FC7-48F9-93DA-5158E9F779AE}" type="pres">
      <dgm:prSet presAssocID="{BA2F37CB-3A39-4099-A3DB-5B5E0F354EEB}" presName="parentLeftMargin" presStyleLbl="node1" presStyleIdx="0" presStyleCnt="2"/>
      <dgm:spPr/>
    </dgm:pt>
    <dgm:pt modelId="{01C08820-E536-4736-B994-392953985673}" type="pres">
      <dgm:prSet presAssocID="{BA2F37CB-3A39-4099-A3DB-5B5E0F354EEB}" presName="parentText" presStyleLbl="node1" presStyleIdx="0" presStyleCnt="2">
        <dgm:presLayoutVars>
          <dgm:chMax val="0"/>
          <dgm:bulletEnabled val="1"/>
        </dgm:presLayoutVars>
      </dgm:prSet>
      <dgm:spPr/>
    </dgm:pt>
    <dgm:pt modelId="{4D7E5DBE-71D6-4BF8-B726-3CDC3C84DC9F}" type="pres">
      <dgm:prSet presAssocID="{BA2F37CB-3A39-4099-A3DB-5B5E0F354EEB}" presName="negativeSpace" presStyleCnt="0"/>
      <dgm:spPr/>
    </dgm:pt>
    <dgm:pt modelId="{E76C8FC7-A44A-4CEC-AE03-501270AE9ECF}" type="pres">
      <dgm:prSet presAssocID="{BA2F37CB-3A39-4099-A3DB-5B5E0F354EEB}" presName="childText" presStyleLbl="conFgAcc1" presStyleIdx="0" presStyleCnt="2">
        <dgm:presLayoutVars>
          <dgm:bulletEnabled val="1"/>
        </dgm:presLayoutVars>
      </dgm:prSet>
      <dgm:spPr/>
    </dgm:pt>
    <dgm:pt modelId="{0F7E3C62-BF6B-4237-8621-89E62FDA4A30}" type="pres">
      <dgm:prSet presAssocID="{02CE3F3D-5807-4EB3-8274-24607BA7FFF5}" presName="spaceBetweenRectangles" presStyleCnt="0"/>
      <dgm:spPr/>
    </dgm:pt>
    <dgm:pt modelId="{77A735CA-5FC1-4E38-A9F3-BE0852C64F18}" type="pres">
      <dgm:prSet presAssocID="{9A6F4467-A395-4932-A466-07D2A020FC8E}" presName="parentLin" presStyleCnt="0"/>
      <dgm:spPr/>
    </dgm:pt>
    <dgm:pt modelId="{2373D5AB-3D94-4455-A426-03489859C73E}" type="pres">
      <dgm:prSet presAssocID="{9A6F4467-A395-4932-A466-07D2A020FC8E}" presName="parentLeftMargin" presStyleLbl="node1" presStyleIdx="0" presStyleCnt="2"/>
      <dgm:spPr/>
    </dgm:pt>
    <dgm:pt modelId="{B594EC96-69DC-4979-B5F5-3633E911C011}" type="pres">
      <dgm:prSet presAssocID="{9A6F4467-A395-4932-A466-07D2A020FC8E}" presName="parentText" presStyleLbl="node1" presStyleIdx="1" presStyleCnt="2">
        <dgm:presLayoutVars>
          <dgm:chMax val="0"/>
          <dgm:bulletEnabled val="1"/>
        </dgm:presLayoutVars>
      </dgm:prSet>
      <dgm:spPr/>
    </dgm:pt>
    <dgm:pt modelId="{C4E51613-3E93-4B12-8026-48F99722A039}" type="pres">
      <dgm:prSet presAssocID="{9A6F4467-A395-4932-A466-07D2A020FC8E}" presName="negativeSpace" presStyleCnt="0"/>
      <dgm:spPr/>
    </dgm:pt>
    <dgm:pt modelId="{8337DE40-3D33-4CC6-9C6E-1CA0ED954015}" type="pres">
      <dgm:prSet presAssocID="{9A6F4467-A395-4932-A466-07D2A020FC8E}" presName="childText" presStyleLbl="conFgAcc1" presStyleIdx="1" presStyleCnt="2">
        <dgm:presLayoutVars>
          <dgm:bulletEnabled val="1"/>
        </dgm:presLayoutVars>
      </dgm:prSet>
      <dgm:spPr/>
    </dgm:pt>
  </dgm:ptLst>
  <dgm:cxnLst>
    <dgm:cxn modelId="{7C8B7801-44BE-4995-A507-EC58021A062A}" type="presOf" srcId="{405A0621-E9D6-4958-80C6-6E994B058DF9}" destId="{8337DE40-3D33-4CC6-9C6E-1CA0ED954015}" srcOrd="0" destOrd="0" presId="urn:microsoft.com/office/officeart/2005/8/layout/list1"/>
    <dgm:cxn modelId="{A479C115-898C-4276-8290-1C100737AF4D}" type="presOf" srcId="{BA2F37CB-3A39-4099-A3DB-5B5E0F354EEB}" destId="{F3D94629-9FC7-48F9-93DA-5158E9F779AE}" srcOrd="0" destOrd="0" presId="urn:microsoft.com/office/officeart/2005/8/layout/list1"/>
    <dgm:cxn modelId="{C8F67625-039A-484B-A393-839DD937228B}" type="presOf" srcId="{001914AA-D7AD-407C-A2C0-1F592862AADC}" destId="{E76C8FC7-A44A-4CEC-AE03-501270AE9ECF}" srcOrd="0" destOrd="2" presId="urn:microsoft.com/office/officeart/2005/8/layout/list1"/>
    <dgm:cxn modelId="{F76F1D29-F141-4567-AAD1-44452C333E0F}" srcId="{9A6F4467-A395-4932-A466-07D2A020FC8E}" destId="{405A0621-E9D6-4958-80C6-6E994B058DF9}" srcOrd="0" destOrd="0" parTransId="{6F347F86-3A7D-450D-86F0-E29E082339AA}" sibTransId="{FDF536BA-97C1-409E-BD56-54B88B89D9D3}"/>
    <dgm:cxn modelId="{2676912B-CDCC-4362-9344-2DB797758F25}" srcId="{BA2F37CB-3A39-4099-A3DB-5B5E0F354EEB}" destId="{834D2131-5C9A-4727-865A-298771740FDA}" srcOrd="1" destOrd="0" parTransId="{78535892-AC78-4DD1-8CA8-59E3C49FCB6D}" sibTransId="{36768202-22F8-46D1-9BBE-D3F021FEACDD}"/>
    <dgm:cxn modelId="{5CA63D2D-4031-4C30-BCCB-070495E8D4BB}" type="presOf" srcId="{834D2131-5C9A-4727-865A-298771740FDA}" destId="{E76C8FC7-A44A-4CEC-AE03-501270AE9ECF}" srcOrd="0" destOrd="1" presId="urn:microsoft.com/office/officeart/2005/8/layout/list1"/>
    <dgm:cxn modelId="{BBA47366-08DC-40C7-8E75-2EF4AC91C1E5}" type="presOf" srcId="{BA2F37CB-3A39-4099-A3DB-5B5E0F354EEB}" destId="{01C08820-E536-4736-B994-392953985673}" srcOrd="1" destOrd="0" presId="urn:microsoft.com/office/officeart/2005/8/layout/list1"/>
    <dgm:cxn modelId="{077FD769-393C-44E1-8122-D055EB87C9A5}" srcId="{BA2F37CB-3A39-4099-A3DB-5B5E0F354EEB}" destId="{001914AA-D7AD-407C-A2C0-1F592862AADC}" srcOrd="2" destOrd="0" parTransId="{8E526856-D998-4AB5-9229-897F185C35B6}" sibTransId="{06881DC7-458D-467D-B3C6-84B36D54782E}"/>
    <dgm:cxn modelId="{CF0DE951-611F-4718-9DC4-4F88D4AAF63C}" type="presOf" srcId="{9A6F4467-A395-4932-A466-07D2A020FC8E}" destId="{2373D5AB-3D94-4455-A426-03489859C73E}" srcOrd="0" destOrd="0" presId="urn:microsoft.com/office/officeart/2005/8/layout/list1"/>
    <dgm:cxn modelId="{7112FA90-F069-429E-ACDD-175F604C2638}" srcId="{9A6F4467-A395-4932-A466-07D2A020FC8E}" destId="{C4504462-7BDA-4026-9774-915F566A3AFC}" srcOrd="2" destOrd="0" parTransId="{1E044A83-CF39-48B1-85D1-339C3719D20C}" sibTransId="{15572C25-568E-48F6-A407-425C13E505DC}"/>
    <dgm:cxn modelId="{1C04BA9E-D7E4-4C85-B2D0-B7AFE21C61A0}" srcId="{CC7D5EA5-4BED-48A2-88AE-7FC37C4808DC}" destId="{9A6F4467-A395-4932-A466-07D2A020FC8E}" srcOrd="1" destOrd="0" parTransId="{E8E5AAE0-9EBB-4D2B-A74D-E5EEB0D3EF80}" sibTransId="{AAE96DAD-5E4D-4D8C-9893-6801216A5235}"/>
    <dgm:cxn modelId="{A4C61CAA-576B-419B-9305-FA8AF419F8A1}" type="presOf" srcId="{9A6F4467-A395-4932-A466-07D2A020FC8E}" destId="{B594EC96-69DC-4979-B5F5-3633E911C011}" srcOrd="1" destOrd="0" presId="urn:microsoft.com/office/officeart/2005/8/layout/list1"/>
    <dgm:cxn modelId="{C87CB4C4-3944-4B12-A2AE-3E6684E682E8}" type="presOf" srcId="{C4504462-7BDA-4026-9774-915F566A3AFC}" destId="{8337DE40-3D33-4CC6-9C6E-1CA0ED954015}" srcOrd="0" destOrd="2" presId="urn:microsoft.com/office/officeart/2005/8/layout/list1"/>
    <dgm:cxn modelId="{04C58EC7-F1C1-465B-809F-1CB2B54755EE}" srcId="{BA2F37CB-3A39-4099-A3DB-5B5E0F354EEB}" destId="{BFB14E5E-A928-4D40-B359-993EBEA30D03}" srcOrd="0" destOrd="0" parTransId="{A553EA4E-FB70-461B-B2C0-D7B99ECA4C37}" sibTransId="{2D40E82B-40CC-41C6-A5A3-E5E18065DA3B}"/>
    <dgm:cxn modelId="{8583FED0-A91A-4EC6-BFEB-49D23246F91C}" srcId="{CC7D5EA5-4BED-48A2-88AE-7FC37C4808DC}" destId="{BA2F37CB-3A39-4099-A3DB-5B5E0F354EEB}" srcOrd="0" destOrd="0" parTransId="{2D17740D-87EA-44D2-BBAA-710D17EA31AD}" sibTransId="{02CE3F3D-5807-4EB3-8274-24607BA7FFF5}"/>
    <dgm:cxn modelId="{A83D28D4-B88E-4239-91B0-FB1213C740BA}" type="presOf" srcId="{CC7D5EA5-4BED-48A2-88AE-7FC37C4808DC}" destId="{E7ABF982-0044-44D9-8978-871123B1446B}" srcOrd="0" destOrd="0" presId="urn:microsoft.com/office/officeart/2005/8/layout/list1"/>
    <dgm:cxn modelId="{13393CEF-07BA-4BBF-909E-D5FEDC08DD47}" srcId="{9A6F4467-A395-4932-A466-07D2A020FC8E}" destId="{9AD51385-8865-41C8-B792-6610C6A24CC8}" srcOrd="1" destOrd="0" parTransId="{06E6AF5A-78E2-410A-99C4-E497E3B1A8DE}" sibTransId="{D4EF0C44-C5EB-4933-9F93-BB4D5DFC1E6A}"/>
    <dgm:cxn modelId="{57B885F1-DACE-4977-84A6-563EAB0E5357}" type="presOf" srcId="{BFB14E5E-A928-4D40-B359-993EBEA30D03}" destId="{E76C8FC7-A44A-4CEC-AE03-501270AE9ECF}" srcOrd="0" destOrd="0" presId="urn:microsoft.com/office/officeart/2005/8/layout/list1"/>
    <dgm:cxn modelId="{A651F9FD-03EB-4384-809B-DB06C25597C8}" type="presOf" srcId="{9AD51385-8865-41C8-B792-6610C6A24CC8}" destId="{8337DE40-3D33-4CC6-9C6E-1CA0ED954015}" srcOrd="0" destOrd="1" presId="urn:microsoft.com/office/officeart/2005/8/layout/list1"/>
    <dgm:cxn modelId="{90C9F193-5648-477C-8019-33FBEC7EC65F}" type="presParOf" srcId="{E7ABF982-0044-44D9-8978-871123B1446B}" destId="{A3D3CAB0-18B0-4FD3-9C9E-F1D9F3F394FD}" srcOrd="0" destOrd="0" presId="urn:microsoft.com/office/officeart/2005/8/layout/list1"/>
    <dgm:cxn modelId="{188245B6-1E4A-4D05-9289-CB36342A5682}" type="presParOf" srcId="{A3D3CAB0-18B0-4FD3-9C9E-F1D9F3F394FD}" destId="{F3D94629-9FC7-48F9-93DA-5158E9F779AE}" srcOrd="0" destOrd="0" presId="urn:microsoft.com/office/officeart/2005/8/layout/list1"/>
    <dgm:cxn modelId="{0811E8E2-F5CD-410D-BD43-2DBE55670061}" type="presParOf" srcId="{A3D3CAB0-18B0-4FD3-9C9E-F1D9F3F394FD}" destId="{01C08820-E536-4736-B994-392953985673}" srcOrd="1" destOrd="0" presId="urn:microsoft.com/office/officeart/2005/8/layout/list1"/>
    <dgm:cxn modelId="{7AC35050-C78D-43F1-BF4E-844D893C5A33}" type="presParOf" srcId="{E7ABF982-0044-44D9-8978-871123B1446B}" destId="{4D7E5DBE-71D6-4BF8-B726-3CDC3C84DC9F}" srcOrd="1" destOrd="0" presId="urn:microsoft.com/office/officeart/2005/8/layout/list1"/>
    <dgm:cxn modelId="{B08EDA07-F79F-4D0E-87C5-B0EACA320E74}" type="presParOf" srcId="{E7ABF982-0044-44D9-8978-871123B1446B}" destId="{E76C8FC7-A44A-4CEC-AE03-501270AE9ECF}" srcOrd="2" destOrd="0" presId="urn:microsoft.com/office/officeart/2005/8/layout/list1"/>
    <dgm:cxn modelId="{BAC508E1-4831-4ADD-91D0-F37C4382C1AB}" type="presParOf" srcId="{E7ABF982-0044-44D9-8978-871123B1446B}" destId="{0F7E3C62-BF6B-4237-8621-89E62FDA4A30}" srcOrd="3" destOrd="0" presId="urn:microsoft.com/office/officeart/2005/8/layout/list1"/>
    <dgm:cxn modelId="{470D15A2-9F31-431F-87E8-AEF0464F5430}" type="presParOf" srcId="{E7ABF982-0044-44D9-8978-871123B1446B}" destId="{77A735CA-5FC1-4E38-A9F3-BE0852C64F18}" srcOrd="4" destOrd="0" presId="urn:microsoft.com/office/officeart/2005/8/layout/list1"/>
    <dgm:cxn modelId="{DBC7B3AC-BF7F-4FEF-9745-F3DFBACB3DE7}" type="presParOf" srcId="{77A735CA-5FC1-4E38-A9F3-BE0852C64F18}" destId="{2373D5AB-3D94-4455-A426-03489859C73E}" srcOrd="0" destOrd="0" presId="urn:microsoft.com/office/officeart/2005/8/layout/list1"/>
    <dgm:cxn modelId="{AC7E1246-3B7F-42FE-8D23-8158FFEF8E4F}" type="presParOf" srcId="{77A735CA-5FC1-4E38-A9F3-BE0852C64F18}" destId="{B594EC96-69DC-4979-B5F5-3633E911C011}" srcOrd="1" destOrd="0" presId="urn:microsoft.com/office/officeart/2005/8/layout/list1"/>
    <dgm:cxn modelId="{A69F1E77-F147-4611-80AF-B0D4EBF08EC2}" type="presParOf" srcId="{E7ABF982-0044-44D9-8978-871123B1446B}" destId="{C4E51613-3E93-4B12-8026-48F99722A039}" srcOrd="5" destOrd="0" presId="urn:microsoft.com/office/officeart/2005/8/layout/list1"/>
    <dgm:cxn modelId="{0463CB20-C5E5-4992-8426-FE8FE4CCE675}" type="presParOf" srcId="{E7ABF982-0044-44D9-8978-871123B1446B}" destId="{8337DE40-3D33-4CC6-9C6E-1CA0ED954015}" srcOrd="6"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E506B5-F484-44C3-A5B6-EE1328583FAA}">
      <dsp:nvSpPr>
        <dsp:cNvPr id="0" name=""/>
        <dsp:cNvSpPr/>
      </dsp:nvSpPr>
      <dsp:spPr>
        <a:xfrm>
          <a:off x="0" y="682"/>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6DEB3C-40BC-4836-B3AE-F382AE7DF87D}">
      <dsp:nvSpPr>
        <dsp:cNvPr id="0" name=""/>
        <dsp:cNvSpPr/>
      </dsp:nvSpPr>
      <dsp:spPr>
        <a:xfrm>
          <a:off x="482961" y="359909"/>
          <a:ext cx="878111" cy="87811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86B847-E4AC-438D-8973-396F8FA92F2D}">
      <dsp:nvSpPr>
        <dsp:cNvPr id="0" name=""/>
        <dsp:cNvSpPr/>
      </dsp:nvSpPr>
      <dsp:spPr>
        <a:xfrm>
          <a:off x="1844034" y="682"/>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89000">
            <a:lnSpc>
              <a:spcPct val="100000"/>
            </a:lnSpc>
            <a:spcBef>
              <a:spcPct val="0"/>
            </a:spcBef>
            <a:spcAft>
              <a:spcPct val="35000"/>
            </a:spcAft>
            <a:buNone/>
          </a:pPr>
          <a:r>
            <a:rPr lang="en-US" sz="2000" kern="1200" dirty="0"/>
            <a:t>provide a clear understanding of </a:t>
          </a:r>
          <a:r>
            <a:rPr lang="en-US" sz="2000" b="0" i="0" kern="1200" dirty="0"/>
            <a:t>The meaning of employee motivation and its importance in the workplace.</a:t>
          </a:r>
          <a:endParaRPr lang="en-US" sz="2000" kern="1200" dirty="0"/>
        </a:p>
      </dsp:txBody>
      <dsp:txXfrm>
        <a:off x="1844034" y="682"/>
        <a:ext cx="4401230" cy="1596566"/>
      </dsp:txXfrm>
    </dsp:sp>
    <dsp:sp modelId="{922396AD-0A83-48F6-B4D7-A3DF19E0E0E5}">
      <dsp:nvSpPr>
        <dsp:cNvPr id="0" name=""/>
        <dsp:cNvSpPr/>
      </dsp:nvSpPr>
      <dsp:spPr>
        <a:xfrm>
          <a:off x="0" y="1996390"/>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0DECFFA-AA11-479B-8DA9-DA03E95C003E}">
      <dsp:nvSpPr>
        <dsp:cNvPr id="0" name=""/>
        <dsp:cNvSpPr/>
      </dsp:nvSpPr>
      <dsp:spPr>
        <a:xfrm>
          <a:off x="482961" y="2355617"/>
          <a:ext cx="878111" cy="87811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3E4B38F-0324-4656-96EA-F90996672D5F}">
      <dsp:nvSpPr>
        <dsp:cNvPr id="0" name=""/>
        <dsp:cNvSpPr/>
      </dsp:nvSpPr>
      <dsp:spPr>
        <a:xfrm>
          <a:off x="1844034" y="1996390"/>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89000">
            <a:lnSpc>
              <a:spcPct val="100000"/>
            </a:lnSpc>
            <a:spcBef>
              <a:spcPct val="0"/>
            </a:spcBef>
            <a:spcAft>
              <a:spcPct val="35000"/>
            </a:spcAft>
            <a:buNone/>
          </a:pPr>
          <a:r>
            <a:rPr lang="en-US" sz="2000" kern="1200" dirty="0"/>
            <a:t>Learn the difference between extrinsic and intrinsic motivation types and </a:t>
          </a:r>
          <a:r>
            <a:rPr lang="en-US" sz="2000" kern="1200" dirty="0" err="1"/>
            <a:t>analyse</a:t>
          </a:r>
          <a:r>
            <a:rPr lang="en-US" sz="2000" kern="1200" dirty="0"/>
            <a:t> their effectiveness as development tools. </a:t>
          </a:r>
        </a:p>
      </dsp:txBody>
      <dsp:txXfrm>
        <a:off x="1844034" y="1996390"/>
        <a:ext cx="4401230" cy="1596566"/>
      </dsp:txXfrm>
    </dsp:sp>
    <dsp:sp modelId="{D9076E9D-ED10-412F-8983-F706662C11A7}">
      <dsp:nvSpPr>
        <dsp:cNvPr id="0" name=""/>
        <dsp:cNvSpPr/>
      </dsp:nvSpPr>
      <dsp:spPr>
        <a:xfrm>
          <a:off x="0" y="3992098"/>
          <a:ext cx="6245265" cy="15965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A3C0B57-CCD9-49A9-9772-8CAA2D92C514}">
      <dsp:nvSpPr>
        <dsp:cNvPr id="0" name=""/>
        <dsp:cNvSpPr/>
      </dsp:nvSpPr>
      <dsp:spPr>
        <a:xfrm>
          <a:off x="482961" y="4351325"/>
          <a:ext cx="878111" cy="87811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9786FED-045C-4E02-AC00-1A162E17A8B6}">
      <dsp:nvSpPr>
        <dsp:cNvPr id="0" name=""/>
        <dsp:cNvSpPr/>
      </dsp:nvSpPr>
      <dsp:spPr>
        <a:xfrm>
          <a:off x="1844034" y="3992098"/>
          <a:ext cx="4401230" cy="159656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8970" tIns="168970" rIns="168970" bIns="168970" numCol="1" spcCol="1270" anchor="ctr" anchorCtr="0">
          <a:noAutofit/>
        </a:bodyPr>
        <a:lstStyle/>
        <a:p>
          <a:pPr marL="0" lvl="0" indent="0" algn="l" defTabSz="889000">
            <a:lnSpc>
              <a:spcPct val="100000"/>
            </a:lnSpc>
            <a:spcBef>
              <a:spcPct val="0"/>
            </a:spcBef>
            <a:spcAft>
              <a:spcPct val="35000"/>
            </a:spcAft>
            <a:buNone/>
          </a:pPr>
          <a:r>
            <a:rPr lang="en-US" sz="2000" kern="1200"/>
            <a:t>explore key motivation theories, their underlying principles, and their relevance in understanding and fostering employee motivation.</a:t>
          </a:r>
        </a:p>
      </dsp:txBody>
      <dsp:txXfrm>
        <a:off x="1844034" y="3992098"/>
        <a:ext cx="4401230" cy="15965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6C8FC7-A44A-4CEC-AE03-501270AE9ECF}">
      <dsp:nvSpPr>
        <dsp:cNvPr id="0" name=""/>
        <dsp:cNvSpPr/>
      </dsp:nvSpPr>
      <dsp:spPr>
        <a:xfrm>
          <a:off x="0" y="481643"/>
          <a:ext cx="6630174" cy="21924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4575" tIns="604012" rIns="514575" bIns="206248" numCol="1" spcCol="1270" anchor="t" anchorCtr="0">
          <a:noAutofit/>
        </a:bodyPr>
        <a:lstStyle/>
        <a:p>
          <a:pPr marL="285750" lvl="1" indent="-285750" algn="l" defTabSz="1289050">
            <a:lnSpc>
              <a:spcPct val="90000"/>
            </a:lnSpc>
            <a:spcBef>
              <a:spcPct val="0"/>
            </a:spcBef>
            <a:spcAft>
              <a:spcPct val="15000"/>
            </a:spcAft>
            <a:buChar char="•"/>
          </a:pPr>
          <a:r>
            <a:rPr lang="en-US" sz="2900" b="0" i="0" kern="1200"/>
            <a:t>Sustained engagement </a:t>
          </a:r>
          <a:endParaRPr lang="en-US" sz="2900" kern="1200"/>
        </a:p>
        <a:p>
          <a:pPr marL="285750" lvl="1" indent="-285750" algn="l" defTabSz="1289050">
            <a:lnSpc>
              <a:spcPct val="90000"/>
            </a:lnSpc>
            <a:spcBef>
              <a:spcPct val="0"/>
            </a:spcBef>
            <a:spcAft>
              <a:spcPct val="15000"/>
            </a:spcAft>
            <a:buChar char="•"/>
          </a:pPr>
          <a:r>
            <a:rPr lang="en-US" sz="2900" b="0" i="0" kern="1200"/>
            <a:t>Creativity</a:t>
          </a:r>
          <a:endParaRPr lang="en-US" sz="2900" kern="1200"/>
        </a:p>
        <a:p>
          <a:pPr marL="285750" lvl="1" indent="-285750" algn="l" defTabSz="1289050">
            <a:lnSpc>
              <a:spcPct val="90000"/>
            </a:lnSpc>
            <a:spcBef>
              <a:spcPct val="0"/>
            </a:spcBef>
            <a:spcAft>
              <a:spcPct val="15000"/>
            </a:spcAft>
            <a:buChar char="•"/>
          </a:pPr>
          <a:r>
            <a:rPr lang="en-US" sz="2900" b="0" i="0" kern="1200" dirty="0"/>
            <a:t>long-term satisfaction</a:t>
          </a:r>
          <a:endParaRPr lang="en-US" sz="2900" kern="1200" dirty="0"/>
        </a:p>
      </dsp:txBody>
      <dsp:txXfrm>
        <a:off x="0" y="481643"/>
        <a:ext cx="6630174" cy="2192400"/>
      </dsp:txXfrm>
    </dsp:sp>
    <dsp:sp modelId="{01C08820-E536-4736-B994-392953985673}">
      <dsp:nvSpPr>
        <dsp:cNvPr id="0" name=""/>
        <dsp:cNvSpPr/>
      </dsp:nvSpPr>
      <dsp:spPr>
        <a:xfrm>
          <a:off x="331508" y="53603"/>
          <a:ext cx="4641121" cy="85608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23" tIns="0" rIns="175423" bIns="0" numCol="1" spcCol="1270" anchor="ctr" anchorCtr="0">
          <a:noAutofit/>
        </a:bodyPr>
        <a:lstStyle/>
        <a:p>
          <a:pPr marL="0" lvl="0" indent="0" algn="l" defTabSz="1289050">
            <a:lnSpc>
              <a:spcPct val="90000"/>
            </a:lnSpc>
            <a:spcBef>
              <a:spcPct val="0"/>
            </a:spcBef>
            <a:spcAft>
              <a:spcPct val="35000"/>
            </a:spcAft>
            <a:buNone/>
          </a:pPr>
          <a:r>
            <a:rPr lang="en-US" sz="2900" b="0" i="0" kern="1200"/>
            <a:t>Advantages</a:t>
          </a:r>
          <a:endParaRPr lang="en-US" sz="2900" kern="1200"/>
        </a:p>
      </dsp:txBody>
      <dsp:txXfrm>
        <a:off x="373298" y="95393"/>
        <a:ext cx="4557541" cy="772500"/>
      </dsp:txXfrm>
    </dsp:sp>
    <dsp:sp modelId="{8337DE40-3D33-4CC6-9C6E-1CA0ED954015}">
      <dsp:nvSpPr>
        <dsp:cNvPr id="0" name=""/>
        <dsp:cNvSpPr/>
      </dsp:nvSpPr>
      <dsp:spPr>
        <a:xfrm>
          <a:off x="0" y="3258683"/>
          <a:ext cx="6630174" cy="21924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4575" tIns="604012" rIns="514575" bIns="206248" numCol="1" spcCol="1270" anchor="t" anchorCtr="0">
          <a:noAutofit/>
        </a:bodyPr>
        <a:lstStyle/>
        <a:p>
          <a:pPr marL="285750" lvl="1" indent="-285750" algn="l" defTabSz="1289050">
            <a:lnSpc>
              <a:spcPct val="90000"/>
            </a:lnSpc>
            <a:spcBef>
              <a:spcPct val="0"/>
            </a:spcBef>
            <a:spcAft>
              <a:spcPct val="15000"/>
            </a:spcAft>
            <a:buChar char="•"/>
          </a:pPr>
          <a:r>
            <a:rPr lang="en-US" sz="2900" b="0" i="0" kern="1200"/>
            <a:t>Varying interests</a:t>
          </a:r>
          <a:endParaRPr lang="en-US" sz="2900" kern="1200"/>
        </a:p>
        <a:p>
          <a:pPr marL="285750" lvl="1" indent="-285750" algn="l" defTabSz="1289050">
            <a:lnSpc>
              <a:spcPct val="90000"/>
            </a:lnSpc>
            <a:spcBef>
              <a:spcPct val="0"/>
            </a:spcBef>
            <a:spcAft>
              <a:spcPct val="15000"/>
            </a:spcAft>
            <a:buChar char="•"/>
          </a:pPr>
          <a:r>
            <a:rPr lang="en-US" sz="2900" b="0" i="0" kern="1200"/>
            <a:t>lack of external recognition</a:t>
          </a:r>
          <a:endParaRPr lang="en-US" sz="2900" kern="1200"/>
        </a:p>
        <a:p>
          <a:pPr marL="285750" lvl="1" indent="-285750" algn="l" defTabSz="1289050">
            <a:lnSpc>
              <a:spcPct val="90000"/>
            </a:lnSpc>
            <a:spcBef>
              <a:spcPct val="0"/>
            </a:spcBef>
            <a:spcAft>
              <a:spcPct val="15000"/>
            </a:spcAft>
            <a:buChar char="•"/>
          </a:pPr>
          <a:r>
            <a:rPr lang="en-US" sz="2900" b="0" i="0" kern="1200"/>
            <a:t>task dependency.</a:t>
          </a:r>
          <a:endParaRPr lang="en-US" sz="2900" kern="1200"/>
        </a:p>
      </dsp:txBody>
      <dsp:txXfrm>
        <a:off x="0" y="3258683"/>
        <a:ext cx="6630174" cy="2192400"/>
      </dsp:txXfrm>
    </dsp:sp>
    <dsp:sp modelId="{B594EC96-69DC-4979-B5F5-3633E911C011}">
      <dsp:nvSpPr>
        <dsp:cNvPr id="0" name=""/>
        <dsp:cNvSpPr/>
      </dsp:nvSpPr>
      <dsp:spPr>
        <a:xfrm>
          <a:off x="331508" y="2830643"/>
          <a:ext cx="4641121" cy="85608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23" tIns="0" rIns="175423" bIns="0" numCol="1" spcCol="1270" anchor="ctr" anchorCtr="0">
          <a:noAutofit/>
        </a:bodyPr>
        <a:lstStyle/>
        <a:p>
          <a:pPr marL="0" lvl="0" indent="0" algn="l" defTabSz="1289050">
            <a:lnSpc>
              <a:spcPct val="90000"/>
            </a:lnSpc>
            <a:spcBef>
              <a:spcPct val="0"/>
            </a:spcBef>
            <a:spcAft>
              <a:spcPct val="35000"/>
            </a:spcAft>
            <a:buNone/>
          </a:pPr>
          <a:r>
            <a:rPr lang="en-US" sz="2900" b="0" i="0" kern="1200"/>
            <a:t>Disadvantages </a:t>
          </a:r>
          <a:endParaRPr lang="en-US" sz="2900" kern="1200"/>
        </a:p>
      </dsp:txBody>
      <dsp:txXfrm>
        <a:off x="373298" y="2872433"/>
        <a:ext cx="4557541" cy="7725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76C8FC7-A44A-4CEC-AE03-501270AE9ECF}">
      <dsp:nvSpPr>
        <dsp:cNvPr id="0" name=""/>
        <dsp:cNvSpPr/>
      </dsp:nvSpPr>
      <dsp:spPr>
        <a:xfrm>
          <a:off x="0" y="638243"/>
          <a:ext cx="6630174" cy="2041200"/>
        </a:xfrm>
        <a:prstGeom prst="rect">
          <a:avLst/>
        </a:prstGeom>
        <a:solidFill>
          <a:schemeClr val="lt1">
            <a:alpha val="9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4575" tIns="562356" rIns="514575" bIns="192024" numCol="1" spcCol="1270" anchor="t" anchorCtr="0">
          <a:noAutofit/>
        </a:bodyPr>
        <a:lstStyle/>
        <a:p>
          <a:pPr marL="228600" lvl="1" indent="-228600" algn="l" defTabSz="1200150">
            <a:lnSpc>
              <a:spcPct val="90000"/>
            </a:lnSpc>
            <a:spcBef>
              <a:spcPct val="0"/>
            </a:spcBef>
            <a:spcAft>
              <a:spcPct val="15000"/>
            </a:spcAft>
            <a:buChar char="•"/>
          </a:pPr>
          <a:r>
            <a:rPr lang="en-GB" sz="2700" b="0" i="0" kern="1200" dirty="0"/>
            <a:t>Clear incentives</a:t>
          </a:r>
          <a:endParaRPr lang="en-US" sz="2700" kern="1200" dirty="0"/>
        </a:p>
        <a:p>
          <a:pPr marL="228600" lvl="1" indent="-228600" algn="l" defTabSz="1200150">
            <a:lnSpc>
              <a:spcPct val="90000"/>
            </a:lnSpc>
            <a:spcBef>
              <a:spcPct val="0"/>
            </a:spcBef>
            <a:spcAft>
              <a:spcPct val="15000"/>
            </a:spcAft>
            <a:buChar char="•"/>
          </a:pPr>
          <a:r>
            <a:rPr lang="en-GB" sz="2700" b="0" i="0" kern="1200" dirty="0"/>
            <a:t>tangible rewards</a:t>
          </a:r>
          <a:endParaRPr lang="en-US" sz="2700" kern="1200" dirty="0"/>
        </a:p>
        <a:p>
          <a:pPr marL="228600" lvl="1" indent="-228600" algn="l" defTabSz="1200150">
            <a:lnSpc>
              <a:spcPct val="90000"/>
            </a:lnSpc>
            <a:spcBef>
              <a:spcPct val="0"/>
            </a:spcBef>
            <a:spcAft>
              <a:spcPct val="15000"/>
            </a:spcAft>
            <a:buChar char="•"/>
          </a:pPr>
          <a:r>
            <a:rPr lang="en-GB" sz="2700" b="0" i="0" kern="1200" dirty="0"/>
            <a:t>short-term performance improvement</a:t>
          </a:r>
          <a:endParaRPr lang="en-US" sz="2700" kern="1200" dirty="0"/>
        </a:p>
      </dsp:txBody>
      <dsp:txXfrm>
        <a:off x="0" y="638243"/>
        <a:ext cx="6630174" cy="2041200"/>
      </dsp:txXfrm>
    </dsp:sp>
    <dsp:sp modelId="{01C08820-E536-4736-B994-392953985673}">
      <dsp:nvSpPr>
        <dsp:cNvPr id="0" name=""/>
        <dsp:cNvSpPr/>
      </dsp:nvSpPr>
      <dsp:spPr>
        <a:xfrm>
          <a:off x="331508" y="239723"/>
          <a:ext cx="4641121" cy="797040"/>
        </a:xfrm>
        <a:prstGeom prst="round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23" tIns="0" rIns="175423" bIns="0" numCol="1" spcCol="1270" anchor="ctr" anchorCtr="0">
          <a:noAutofit/>
        </a:bodyPr>
        <a:lstStyle/>
        <a:p>
          <a:pPr marL="0" lvl="0" indent="0" algn="l" defTabSz="1200150">
            <a:lnSpc>
              <a:spcPct val="90000"/>
            </a:lnSpc>
            <a:spcBef>
              <a:spcPct val="0"/>
            </a:spcBef>
            <a:spcAft>
              <a:spcPct val="35000"/>
            </a:spcAft>
            <a:buNone/>
          </a:pPr>
          <a:r>
            <a:rPr lang="en-US" sz="2700" b="0" i="0" kern="1200"/>
            <a:t>Advantages</a:t>
          </a:r>
          <a:endParaRPr lang="en-US" sz="2700" kern="1200"/>
        </a:p>
      </dsp:txBody>
      <dsp:txXfrm>
        <a:off x="370416" y="278631"/>
        <a:ext cx="4563305" cy="719224"/>
      </dsp:txXfrm>
    </dsp:sp>
    <dsp:sp modelId="{8337DE40-3D33-4CC6-9C6E-1CA0ED954015}">
      <dsp:nvSpPr>
        <dsp:cNvPr id="0" name=""/>
        <dsp:cNvSpPr/>
      </dsp:nvSpPr>
      <dsp:spPr>
        <a:xfrm>
          <a:off x="0" y="3223763"/>
          <a:ext cx="6630174" cy="2041200"/>
        </a:xfrm>
        <a:prstGeom prst="rect">
          <a:avLst/>
        </a:prstGeom>
        <a:solidFill>
          <a:schemeClr val="lt1">
            <a:alpha val="90000"/>
            <a:hueOff val="0"/>
            <a:satOff val="0"/>
            <a:lumOff val="0"/>
            <a:alphaOff val="0"/>
          </a:schemeClr>
        </a:solidFill>
        <a:ln w="12700" cap="flat" cmpd="sng" algn="ctr">
          <a:solidFill>
            <a:schemeClr val="accent5">
              <a:hueOff val="-6758543"/>
              <a:satOff val="-17419"/>
              <a:lumOff val="-1176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14575" tIns="562356" rIns="514575" bIns="192024" numCol="1" spcCol="1270" anchor="t" anchorCtr="0">
          <a:noAutofit/>
        </a:bodyPr>
        <a:lstStyle/>
        <a:p>
          <a:pPr marL="228600" lvl="1" indent="-228600" algn="l" defTabSz="1200150">
            <a:lnSpc>
              <a:spcPct val="90000"/>
            </a:lnSpc>
            <a:spcBef>
              <a:spcPct val="0"/>
            </a:spcBef>
            <a:spcAft>
              <a:spcPct val="15000"/>
            </a:spcAft>
            <a:buChar char="•"/>
          </a:pPr>
          <a:r>
            <a:rPr lang="en-GB" sz="2700" b="0" i="0" kern="1200" dirty="0"/>
            <a:t>Potential reduced intrinsic motivation</a:t>
          </a:r>
          <a:endParaRPr lang="en-US" sz="2700" kern="1200" dirty="0"/>
        </a:p>
        <a:p>
          <a:pPr marL="228600" lvl="1" indent="-228600" algn="l" defTabSz="1200150">
            <a:lnSpc>
              <a:spcPct val="90000"/>
            </a:lnSpc>
            <a:spcBef>
              <a:spcPct val="0"/>
            </a:spcBef>
            <a:spcAft>
              <a:spcPct val="15000"/>
            </a:spcAft>
            <a:buChar char="•"/>
          </a:pPr>
          <a:r>
            <a:rPr lang="en-GB" sz="2700" b="0" i="0" kern="1200" dirty="0"/>
            <a:t>dependence on rewards</a:t>
          </a:r>
          <a:endParaRPr lang="en-US" sz="2700" kern="1200" dirty="0"/>
        </a:p>
        <a:p>
          <a:pPr marL="228600" lvl="1" indent="-228600" algn="l" defTabSz="1200150">
            <a:lnSpc>
              <a:spcPct val="90000"/>
            </a:lnSpc>
            <a:spcBef>
              <a:spcPct val="0"/>
            </a:spcBef>
            <a:spcAft>
              <a:spcPct val="15000"/>
            </a:spcAft>
            <a:buChar char="•"/>
          </a:pPr>
          <a:r>
            <a:rPr lang="en-GB" sz="2700" b="0" i="0" kern="1200" dirty="0"/>
            <a:t>risk of goal distortion</a:t>
          </a:r>
          <a:endParaRPr lang="en-US" sz="2700" kern="1200" dirty="0"/>
        </a:p>
      </dsp:txBody>
      <dsp:txXfrm>
        <a:off x="0" y="3223763"/>
        <a:ext cx="6630174" cy="2041200"/>
      </dsp:txXfrm>
    </dsp:sp>
    <dsp:sp modelId="{B594EC96-69DC-4979-B5F5-3633E911C011}">
      <dsp:nvSpPr>
        <dsp:cNvPr id="0" name=""/>
        <dsp:cNvSpPr/>
      </dsp:nvSpPr>
      <dsp:spPr>
        <a:xfrm>
          <a:off x="331508" y="2825243"/>
          <a:ext cx="4641121" cy="797040"/>
        </a:xfrm>
        <a:prstGeom prst="roundRect">
          <a:avLst/>
        </a:prstGeom>
        <a:solidFill>
          <a:schemeClr val="accent5">
            <a:hueOff val="-6758543"/>
            <a:satOff val="-17419"/>
            <a:lumOff val="-11765"/>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75423" tIns="0" rIns="175423" bIns="0" numCol="1" spcCol="1270" anchor="ctr" anchorCtr="0">
          <a:noAutofit/>
        </a:bodyPr>
        <a:lstStyle/>
        <a:p>
          <a:pPr marL="0" lvl="0" indent="0" algn="l" defTabSz="1200150">
            <a:lnSpc>
              <a:spcPct val="90000"/>
            </a:lnSpc>
            <a:spcBef>
              <a:spcPct val="0"/>
            </a:spcBef>
            <a:spcAft>
              <a:spcPct val="35000"/>
            </a:spcAft>
            <a:buNone/>
          </a:pPr>
          <a:r>
            <a:rPr lang="en-US" sz="2700" b="0" i="0" kern="1200"/>
            <a:t>Disadvantages </a:t>
          </a:r>
          <a:endParaRPr lang="en-US" sz="2700" kern="1200"/>
        </a:p>
      </dsp:txBody>
      <dsp:txXfrm>
        <a:off x="370416" y="2864151"/>
        <a:ext cx="4563305" cy="719224"/>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3138AE1-76CE-283A-3BB8-34FEF90D3F24}"/>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770B127-F543-A505-8E0B-C8ED6A05BA9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D2E8AC-39AC-C861-58F3-590F54D3D640}"/>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5" name="Footer Placeholder 4">
            <a:extLst>
              <a:ext uri="{FF2B5EF4-FFF2-40B4-BE49-F238E27FC236}">
                <a16:creationId xmlns:a16="http://schemas.microsoft.com/office/drawing/2014/main" id="{3852CCC6-10EE-8CF1-E699-12FA58AB063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3F417FB-484E-1BCC-1B49-C6B7F15C8B45}"/>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161584668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F36003-3EBE-86FF-8FB5-E58327054F1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E432F-8DA0-A774-BC72-7F988FA8606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B4A0503-2B11-55AE-C49E-1B57CC4E5557}"/>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5" name="Footer Placeholder 4">
            <a:extLst>
              <a:ext uri="{FF2B5EF4-FFF2-40B4-BE49-F238E27FC236}">
                <a16:creationId xmlns:a16="http://schemas.microsoft.com/office/drawing/2014/main" id="{FF964925-B495-9AAE-1BFA-28675405569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50FBE64-4CBC-9EAF-EE64-3C1754D0AA8F}"/>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387566859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FB9BA4-AE7D-2C2E-E088-8F545FC7771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A950FAC-6F29-7F2E-5FCD-5A2125E5239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3981A17-97B5-C6D0-4A78-5B10BDA7B9B0}"/>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5" name="Footer Placeholder 4">
            <a:extLst>
              <a:ext uri="{FF2B5EF4-FFF2-40B4-BE49-F238E27FC236}">
                <a16:creationId xmlns:a16="http://schemas.microsoft.com/office/drawing/2014/main" id="{6DC41228-495C-45B3-6375-6CCCDA30F71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808858-39B9-EACA-D2A5-55A5AFE728A0}"/>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39345490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30E258-5C29-243E-BD3E-9A7D56C691E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A43DF99-F7F7-863D-C48E-55DFD71E5E2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DC145EE-2909-719E-25FB-DD28A7E36B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1E3C76F-DE17-A24A-52BE-27F30D88F62B}"/>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6" name="Footer Placeholder 5">
            <a:extLst>
              <a:ext uri="{FF2B5EF4-FFF2-40B4-BE49-F238E27FC236}">
                <a16:creationId xmlns:a16="http://schemas.microsoft.com/office/drawing/2014/main" id="{80B1DE28-BEC8-A74F-F0FA-25A514E03A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3F8BD13-25FB-70E6-D4B5-545BDC66E892}"/>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33858718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372B55-8B89-BAE9-76AB-63AF7EA8BA5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970DB20-D610-BB54-547E-74BFA8855E4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53C524FD-4D46-BCAC-D1FC-CACE8EEA897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FAB734A-79A4-3734-E4E8-F598388C5D0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C06DAF-56A4-BC75-8743-BB4998D5850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BDFD3DE-9FA3-A895-C28E-082E0BF72809}"/>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8" name="Footer Placeholder 7">
            <a:extLst>
              <a:ext uri="{FF2B5EF4-FFF2-40B4-BE49-F238E27FC236}">
                <a16:creationId xmlns:a16="http://schemas.microsoft.com/office/drawing/2014/main" id="{E4E9DA0F-9794-32DF-7EAB-BF10FC09541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9120416-DB91-E9D6-3CB3-E27A282690B0}"/>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419826694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644C91-ADAB-BD05-A377-5220D20C302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1F7DC85D-67E4-BB1A-CA33-CFD5A51FD9CB}"/>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4" name="Footer Placeholder 3">
            <a:extLst>
              <a:ext uri="{FF2B5EF4-FFF2-40B4-BE49-F238E27FC236}">
                <a16:creationId xmlns:a16="http://schemas.microsoft.com/office/drawing/2014/main" id="{13C0501B-9C09-9383-49F0-6FE7D96E16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CB1CF66-266F-C360-3121-CBB6E1835FAB}"/>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205406789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5127E95-EC64-AF6B-732D-DD1D67F75A21}"/>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3" name="Footer Placeholder 2">
            <a:extLst>
              <a:ext uri="{FF2B5EF4-FFF2-40B4-BE49-F238E27FC236}">
                <a16:creationId xmlns:a16="http://schemas.microsoft.com/office/drawing/2014/main" id="{F0ABAB98-408C-340E-5446-F8E2FDA531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7522DA4-D6B0-2677-9209-9EAE530794A9}"/>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3056760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88345C-8E98-69EB-9C2F-7E9AAC2A6DE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F5BCD97-7540-029A-BB51-EA073EAFE7F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C6D14B2-926B-3814-FBF9-0319A0E9A0C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5F4788F-B673-C0D8-97D8-5CA862BFB0B0}"/>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6" name="Footer Placeholder 5">
            <a:extLst>
              <a:ext uri="{FF2B5EF4-FFF2-40B4-BE49-F238E27FC236}">
                <a16:creationId xmlns:a16="http://schemas.microsoft.com/office/drawing/2014/main" id="{4140129A-F2E0-5C0F-A328-4F757CE2592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D9B89F3-FD25-B3E9-6EBC-24567130FF6B}"/>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345431244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56A32-2CD3-2E18-EB9B-E7957470D2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D037EC06-7A98-F000-B428-DC146D5EB32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6AE1CDE-83A2-6602-446D-0E10EB12813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43C3B48-A71F-3BEA-E048-03EADFFF4A30}"/>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6" name="Footer Placeholder 5">
            <a:extLst>
              <a:ext uri="{FF2B5EF4-FFF2-40B4-BE49-F238E27FC236}">
                <a16:creationId xmlns:a16="http://schemas.microsoft.com/office/drawing/2014/main" id="{2DA429D5-8EFB-26FF-EA8F-6953C8602D8C}"/>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A409415C-D4F4-6A9F-1DC1-21452BF6606A}"/>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164201858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D8E9F-9BD5-78EF-D22E-AA48D2184D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23B6E78-2477-C284-344A-51B3998634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EF342E-156D-8E8E-183A-759E741F8E3A}"/>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5" name="Footer Placeholder 4">
            <a:extLst>
              <a:ext uri="{FF2B5EF4-FFF2-40B4-BE49-F238E27FC236}">
                <a16:creationId xmlns:a16="http://schemas.microsoft.com/office/drawing/2014/main" id="{A7635205-B922-4868-7570-103A55E003C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EF3B22-DED6-3FAB-8841-04A9E589353B}"/>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434204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52D734-5767-9DB8-B4AC-43D1305E554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2B9C47F-D8DF-2EE5-E8C3-9CB61C01053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AA12E78-95E6-6CAA-DB8E-DC011145E3C9}"/>
              </a:ext>
            </a:extLst>
          </p:cNvPr>
          <p:cNvSpPr>
            <a:spLocks noGrp="1"/>
          </p:cNvSpPr>
          <p:nvPr>
            <p:ph type="dt" sz="half" idx="10"/>
          </p:nvPr>
        </p:nvSpPr>
        <p:spPr/>
        <p:txBody>
          <a:bodyPr/>
          <a:lstStyle/>
          <a:p>
            <a:fld id="{402B72EC-81DC-43CB-A949-D457BCA83929}" type="datetimeFigureOut">
              <a:rPr lang="en-GB" smtClean="0"/>
              <a:t>23/06/2023</a:t>
            </a:fld>
            <a:endParaRPr lang="en-GB"/>
          </a:p>
        </p:txBody>
      </p:sp>
      <p:sp>
        <p:nvSpPr>
          <p:cNvPr id="5" name="Footer Placeholder 4">
            <a:extLst>
              <a:ext uri="{FF2B5EF4-FFF2-40B4-BE49-F238E27FC236}">
                <a16:creationId xmlns:a16="http://schemas.microsoft.com/office/drawing/2014/main" id="{60EF8C3D-B346-ADA6-35CB-92D390052EC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E1F761-B3A7-D07B-C87F-118557A70136}"/>
              </a:ext>
            </a:extLst>
          </p:cNvPr>
          <p:cNvSpPr>
            <a:spLocks noGrp="1"/>
          </p:cNvSpPr>
          <p:nvPr>
            <p:ph type="sldNum" sz="quarter" idx="12"/>
          </p:nvPr>
        </p:nvSpPr>
        <p:spPr/>
        <p:txBody>
          <a:bodyPr/>
          <a:lstStyle/>
          <a:p>
            <a:fld id="{8D5D4991-2B12-4E4D-B525-3829A13551AE}" type="slidenum">
              <a:rPr lang="en-GB" smtClean="0"/>
              <a:t>‹#›</a:t>
            </a:fld>
            <a:endParaRPr lang="en-GB"/>
          </a:p>
        </p:txBody>
      </p:sp>
    </p:spTree>
    <p:extLst>
      <p:ext uri="{BB962C8B-B14F-4D97-AF65-F5344CB8AC3E}">
        <p14:creationId xmlns:p14="http://schemas.microsoft.com/office/powerpoint/2010/main" val="29364135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47AA199-52F6-998D-E6E9-0BFC5F340A5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58D4DF6-7BB3-33DA-E1AB-3F5B31AC8C7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483BBEA-F69D-94BE-94FA-766B799C4AA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02B72EC-81DC-43CB-A949-D457BCA83929}" type="datetimeFigureOut">
              <a:rPr lang="en-GB" smtClean="0"/>
              <a:t>23/06/2023</a:t>
            </a:fld>
            <a:endParaRPr lang="en-GB"/>
          </a:p>
        </p:txBody>
      </p:sp>
      <p:sp>
        <p:nvSpPr>
          <p:cNvPr id="5" name="Footer Placeholder 4">
            <a:extLst>
              <a:ext uri="{FF2B5EF4-FFF2-40B4-BE49-F238E27FC236}">
                <a16:creationId xmlns:a16="http://schemas.microsoft.com/office/drawing/2014/main" id="{A9C05329-A9A3-CC08-45AA-F5FCFACF474E}"/>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853983E5-EA0F-FC2F-133D-7CD1587878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D5D4991-2B12-4E4D-B525-3829A13551AE}" type="slidenum">
              <a:rPr lang="en-GB" smtClean="0"/>
              <a:t>‹#›</a:t>
            </a:fld>
            <a:endParaRPr lang="en-GB"/>
          </a:p>
        </p:txBody>
      </p:sp>
    </p:spTree>
    <p:extLst>
      <p:ext uri="{BB962C8B-B14F-4D97-AF65-F5344CB8AC3E}">
        <p14:creationId xmlns:p14="http://schemas.microsoft.com/office/powerpoint/2010/main" val="3656751170"/>
      </p:ext>
    </p:extLst>
  </p:cSld>
  <p:clrMap bg1="lt1" tx1="dk1" bg2="lt2" tx2="dk2" accent1="accent1" accent2="accent2" accent3="accent3" accent4="accent4" accent5="accent5" accent6="accent6" hlink="hlink" folHlink="folHlink"/>
  <p:sldLayoutIdLst>
    <p:sldLayoutId id="2147483833" r:id="rId1"/>
    <p:sldLayoutId id="2147483834" r:id="rId2"/>
    <p:sldLayoutId id="2147483835" r:id="rId3"/>
    <p:sldLayoutId id="2147483836" r:id="rId4"/>
    <p:sldLayoutId id="2147483837" r:id="rId5"/>
    <p:sldLayoutId id="2147483838" r:id="rId6"/>
    <p:sldLayoutId id="2147483839" r:id="rId7"/>
    <p:sldLayoutId id="2147483840" r:id="rId8"/>
    <p:sldLayoutId id="2147483841" r:id="rId9"/>
    <p:sldLayoutId id="2147483842" r:id="rId10"/>
    <p:sldLayoutId id="214748384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7.jfif"/><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9.jfif"/><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0.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D6553-D935-FC80-D9D2-5956B8EC6D85}"/>
              </a:ext>
            </a:extLst>
          </p:cNvPr>
          <p:cNvSpPr>
            <a:spLocks noGrp="1"/>
          </p:cNvSpPr>
          <p:nvPr>
            <p:ph type="title"/>
          </p:nvPr>
        </p:nvSpPr>
        <p:spPr>
          <a:xfrm>
            <a:off x="1354667" y="-67733"/>
            <a:ext cx="10515600" cy="4174067"/>
          </a:xfrm>
        </p:spPr>
        <p:txBody>
          <a:bodyPr>
            <a:normAutofit/>
          </a:bodyPr>
          <a:lstStyle/>
          <a:p>
            <a:pPr algn="ctr"/>
            <a:r>
              <a:rPr lang="en-US" sz="1800" kern="100" dirty="0">
                <a:effectLst/>
                <a:latin typeface="Arial" panose="020B0604020202020204" pitchFamily="34" charset="0"/>
                <a:ea typeface="DengXian" panose="02010600030101010101" pitchFamily="2" charset="-122"/>
                <a:cs typeface="Arial" panose="020B0604020202020204" pitchFamily="34" charset="0"/>
              </a:rPr>
              <a:t>Component 1 – Individual presentation</a:t>
            </a:r>
            <a:br>
              <a:rPr lang="en-US" sz="1800" kern="100" dirty="0">
                <a:effectLst/>
                <a:latin typeface="Arial" panose="020B0604020202020204" pitchFamily="34" charset="0"/>
                <a:ea typeface="DengXian" panose="02010600030101010101" pitchFamily="2" charset="-122"/>
                <a:cs typeface="Arial" panose="020B0604020202020204" pitchFamily="34" charset="0"/>
              </a:rPr>
            </a:br>
            <a:br>
              <a:rPr lang="en-GB" sz="5400" b="1" dirty="0"/>
            </a:br>
            <a:r>
              <a:rPr lang="en-GB" sz="5400" b="1" dirty="0"/>
              <a:t>Employee Motivation: Enhancing organizational operations</a:t>
            </a:r>
          </a:p>
        </p:txBody>
      </p:sp>
      <p:sp>
        <p:nvSpPr>
          <p:cNvPr id="3" name="Subtitle 2">
            <a:extLst>
              <a:ext uri="{FF2B5EF4-FFF2-40B4-BE49-F238E27FC236}">
                <a16:creationId xmlns:a16="http://schemas.microsoft.com/office/drawing/2014/main" id="{D9242A5D-215D-AC8B-8528-CE6035670D4E}"/>
              </a:ext>
            </a:extLst>
          </p:cNvPr>
          <p:cNvSpPr>
            <a:spLocks noGrp="1"/>
          </p:cNvSpPr>
          <p:nvPr>
            <p:ph idx="1"/>
          </p:nvPr>
        </p:nvSpPr>
        <p:spPr>
          <a:xfrm>
            <a:off x="838200" y="3759200"/>
            <a:ext cx="10515600" cy="2717800"/>
          </a:xfrm>
        </p:spPr>
        <p:txBody>
          <a:bodyPr>
            <a:noAutofit/>
          </a:bodyPr>
          <a:lstStyle/>
          <a:p>
            <a:pPr marL="0" indent="0" algn="ctr">
              <a:lnSpc>
                <a:spcPct val="100000"/>
              </a:lnSpc>
              <a:spcAft>
                <a:spcPts val="800"/>
              </a:spcAft>
              <a:buNone/>
            </a:pPr>
            <a:r>
              <a:rPr lang="en-US" kern="100" dirty="0">
                <a:effectLst/>
                <a:latin typeface="Arial" panose="020B0604020202020204" pitchFamily="34" charset="0"/>
                <a:ea typeface="DengXian" panose="02010600030101010101" pitchFamily="2" charset="-122"/>
                <a:cs typeface="Arial" panose="020B0604020202020204" pitchFamily="34" charset="0"/>
              </a:rPr>
              <a:t>Student Name: Samir Mhanna</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0" indent="0" algn="ctr">
              <a:lnSpc>
                <a:spcPct val="100000"/>
              </a:lnSpc>
              <a:spcAft>
                <a:spcPts val="800"/>
              </a:spcAft>
              <a:buNone/>
            </a:pPr>
            <a:r>
              <a:rPr lang="en-US" kern="100" dirty="0">
                <a:effectLst/>
                <a:latin typeface="Arial" panose="020B0604020202020204" pitchFamily="34" charset="0"/>
                <a:ea typeface="DengXian" panose="02010600030101010101" pitchFamily="2" charset="-122"/>
                <a:cs typeface="Arial" panose="020B0604020202020204" pitchFamily="34" charset="0"/>
              </a:rPr>
              <a:t>Student Number: 2119514</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0" indent="0" algn="ctr">
              <a:lnSpc>
                <a:spcPct val="100000"/>
              </a:lnSpc>
              <a:spcAft>
                <a:spcPts val="800"/>
              </a:spcAft>
              <a:buNone/>
            </a:pPr>
            <a:r>
              <a:rPr lang="en-US" kern="100" dirty="0">
                <a:effectLst/>
                <a:latin typeface="Arial" panose="020B0604020202020204" pitchFamily="34" charset="0"/>
                <a:ea typeface="DengXian" panose="02010600030101010101" pitchFamily="2" charset="-122"/>
                <a:cs typeface="Arial" panose="020B0604020202020204" pitchFamily="34" charset="0"/>
              </a:rPr>
              <a:t>Lecturer Name: Dr. Doreen </a:t>
            </a:r>
            <a:r>
              <a:rPr lang="en-US" kern="100" dirty="0" err="1">
                <a:effectLst/>
                <a:latin typeface="Arial" panose="020B0604020202020204" pitchFamily="34" charset="0"/>
                <a:ea typeface="DengXian" panose="02010600030101010101" pitchFamily="2" charset="-122"/>
                <a:cs typeface="Arial" panose="020B0604020202020204" pitchFamily="34" charset="0"/>
              </a:rPr>
              <a:t>Nyaa</a:t>
            </a:r>
            <a:r>
              <a:rPr lang="en-US" kern="100" dirty="0">
                <a:effectLst/>
                <a:latin typeface="Arial" panose="020B0604020202020204" pitchFamily="34" charset="0"/>
                <a:ea typeface="DengXian" panose="02010600030101010101" pitchFamily="2" charset="-122"/>
                <a:cs typeface="Arial" panose="020B0604020202020204" pitchFamily="34" charset="0"/>
              </a:rPr>
              <a:t> </a:t>
            </a:r>
            <a:r>
              <a:rPr lang="en-US" kern="100" dirty="0" err="1">
                <a:effectLst/>
                <a:latin typeface="Arial" panose="020B0604020202020204" pitchFamily="34" charset="0"/>
                <a:ea typeface="DengXian" panose="02010600030101010101" pitchFamily="2" charset="-122"/>
                <a:cs typeface="Arial" panose="020B0604020202020204" pitchFamily="34" charset="0"/>
              </a:rPr>
              <a:t>Amundam</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marL="0" indent="0" algn="ctr">
              <a:lnSpc>
                <a:spcPct val="100000"/>
              </a:lnSpc>
              <a:spcAft>
                <a:spcPts val="800"/>
              </a:spcAft>
              <a:buNone/>
            </a:pPr>
            <a:r>
              <a:rPr lang="en-GB" kern="100" dirty="0">
                <a:effectLst/>
                <a:latin typeface="Arial" panose="020B0604020202020204" pitchFamily="34" charset="0"/>
                <a:ea typeface="DengXian" panose="02010600030101010101" pitchFamily="2" charset="-122"/>
                <a:cs typeface="Arial" panose="020B0604020202020204" pitchFamily="34" charset="0"/>
              </a:rPr>
              <a:t>Developing Relationships and Workplace Achievement</a:t>
            </a:r>
            <a:br>
              <a:rPr lang="en-GB" kern="100" dirty="0">
                <a:effectLst/>
                <a:latin typeface="Arial" panose="020B0604020202020204" pitchFamily="34" charset="0"/>
                <a:ea typeface="DengXian" panose="02010600030101010101" pitchFamily="2" charset="-122"/>
                <a:cs typeface="Arial" panose="020B0604020202020204" pitchFamily="34" charset="0"/>
              </a:rPr>
            </a:br>
            <a:r>
              <a:rPr lang="en-US" kern="100" dirty="0">
                <a:effectLst/>
                <a:latin typeface="Arial" panose="020B0604020202020204" pitchFamily="34" charset="0"/>
                <a:ea typeface="DengXian" panose="02010600030101010101" pitchFamily="2" charset="-122"/>
                <a:cs typeface="Arial" panose="020B0604020202020204" pitchFamily="34" charset="0"/>
              </a:rPr>
              <a:t>(</a:t>
            </a:r>
            <a:r>
              <a:rPr lang="en-GB" kern="100" dirty="0">
                <a:solidFill>
                  <a:srgbClr val="000000"/>
                </a:solidFill>
                <a:effectLst/>
                <a:latin typeface="Arial" panose="020B0604020202020204" pitchFamily="34" charset="0"/>
                <a:ea typeface="Calibri" panose="020F0502020204030204" pitchFamily="34" charset="0"/>
                <a:cs typeface="Arial" panose="020B0604020202020204" pitchFamily="34" charset="0"/>
              </a:rPr>
              <a:t>BMSW 5102</a:t>
            </a:r>
            <a:r>
              <a:rPr lang="en-US" kern="100" dirty="0">
                <a:effectLst/>
                <a:latin typeface="Arial" panose="020B0604020202020204" pitchFamily="34" charset="0"/>
                <a:ea typeface="DengXian" panose="02010600030101010101" pitchFamily="2" charset="-122"/>
                <a:cs typeface="Arial" panose="020B0604020202020204" pitchFamily="34" charset="0"/>
              </a:rPr>
              <a:t>)</a:t>
            </a:r>
            <a:endParaRPr lang="en-GB" kern="100" dirty="0">
              <a:effectLst/>
              <a:latin typeface="Arial" panose="020B0604020202020204" pitchFamily="34" charset="0"/>
              <a:ea typeface="DengXian" panose="02010600030101010101" pitchFamily="2" charset="-122"/>
              <a:cs typeface="Arial" panose="020B0604020202020204" pitchFamily="34" charset="0"/>
            </a:endParaRPr>
          </a:p>
          <a:p>
            <a:pPr algn="ct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22772107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2659FDB4-FCBE-4A89-B46D-43D4FA5446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313"/>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ndParaRPr>
          </a:p>
        </p:txBody>
      </p:sp>
      <p:sp>
        <p:nvSpPr>
          <p:cNvPr id="2" name="Title 1">
            <a:extLst>
              <a:ext uri="{FF2B5EF4-FFF2-40B4-BE49-F238E27FC236}">
                <a16:creationId xmlns:a16="http://schemas.microsoft.com/office/drawing/2014/main" id="{F13829A8-8BA6-6356-FE44-6D108113A047}"/>
              </a:ext>
            </a:extLst>
          </p:cNvPr>
          <p:cNvSpPr>
            <a:spLocks noGrp="1"/>
          </p:cNvSpPr>
          <p:nvPr>
            <p:ph type="title"/>
          </p:nvPr>
        </p:nvSpPr>
        <p:spPr>
          <a:xfrm>
            <a:off x="1083736" y="1070800"/>
            <a:ext cx="3335346" cy="5583126"/>
          </a:xfrm>
        </p:spPr>
        <p:txBody>
          <a:bodyPr>
            <a:normAutofit/>
          </a:bodyPr>
          <a:lstStyle/>
          <a:p>
            <a:pPr algn="r"/>
            <a:r>
              <a:rPr lang="en-GB" sz="6600" b="1" dirty="0"/>
              <a:t>In this session, we will…</a:t>
            </a:r>
          </a:p>
        </p:txBody>
      </p:sp>
      <p:cxnSp>
        <p:nvCxnSpPr>
          <p:cNvPr id="37" name="Straight Connector 36">
            <a:extLst>
              <a:ext uri="{FF2B5EF4-FFF2-40B4-BE49-F238E27FC236}">
                <a16:creationId xmlns:a16="http://schemas.microsoft.com/office/drawing/2014/main" id="{C8F51B3F-8331-4E4A-AE96-D47B1006EEA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728053" y="1132114"/>
            <a:ext cx="0" cy="5717573"/>
          </a:xfrm>
          <a:prstGeom prst="line">
            <a:avLst/>
          </a:prstGeom>
          <a:ln w="25400" cap="sq">
            <a:gradFill flip="none" rotWithShape="1">
              <a:gsLst>
                <a:gs pos="0">
                  <a:schemeClr val="accent1"/>
                </a:gs>
                <a:gs pos="100000">
                  <a:schemeClr val="accent2"/>
                </a:gs>
              </a:gsLst>
              <a:lin ang="16200000" scaled="1"/>
              <a:tileRect/>
            </a:gradFill>
            <a:beve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DDFA374-1EE4-9A20-FD4C-E52AAF2740EE}"/>
              </a:ext>
            </a:extLst>
          </p:cNvPr>
          <p:cNvGraphicFramePr>
            <a:graphicFrameLocks noGrp="1"/>
          </p:cNvGraphicFramePr>
          <p:nvPr>
            <p:ph idx="1"/>
            <p:extLst>
              <p:ext uri="{D42A27DB-BD31-4B8C-83A1-F6EECF244321}">
                <p14:modId xmlns:p14="http://schemas.microsoft.com/office/powerpoint/2010/main" val="3793350747"/>
              </p:ext>
            </p:extLst>
          </p:nvPr>
        </p:nvGraphicFramePr>
        <p:xfrm>
          <a:off x="5108535"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7143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9" name="Rectangle 48">
            <a:extLst>
              <a:ext uri="{FF2B5EF4-FFF2-40B4-BE49-F238E27FC236}">
                <a16:creationId xmlns:a16="http://schemas.microsoft.com/office/drawing/2014/main" id="{13EFA6C3-82DC-4131-9929-2523E6FD0B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E64D4F-ADA0-DA41-FD26-78BC533A9D58}"/>
              </a:ext>
            </a:extLst>
          </p:cNvPr>
          <p:cNvSpPr>
            <a:spLocks noGrp="1"/>
          </p:cNvSpPr>
          <p:nvPr>
            <p:ph type="title"/>
          </p:nvPr>
        </p:nvSpPr>
        <p:spPr>
          <a:xfrm>
            <a:off x="609601" y="609600"/>
            <a:ext cx="10588386" cy="1330839"/>
          </a:xfrm>
        </p:spPr>
        <p:txBody>
          <a:bodyPr>
            <a:normAutofit/>
          </a:bodyPr>
          <a:lstStyle/>
          <a:p>
            <a:pPr algn="ctr"/>
            <a:r>
              <a:rPr lang="en-GB" sz="6000" b="1" dirty="0"/>
              <a:t>Introduction </a:t>
            </a:r>
          </a:p>
        </p:txBody>
      </p:sp>
      <p:sp>
        <p:nvSpPr>
          <p:cNvPr id="51" name="Freeform: Shape 50">
            <a:extLst>
              <a:ext uri="{FF2B5EF4-FFF2-40B4-BE49-F238E27FC236}">
                <a16:creationId xmlns:a16="http://schemas.microsoft.com/office/drawing/2014/main" id="{AEC9469E-14CA-4358-BABC-CBF836A614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869680" cy="767978"/>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3" name="Freeform: Shape 52">
            <a:extLst>
              <a:ext uri="{FF2B5EF4-FFF2-40B4-BE49-F238E27FC236}">
                <a16:creationId xmlns:a16="http://schemas.microsoft.com/office/drawing/2014/main" id="{048EB4C9-ACAF-4CCA-BA6E-9314431923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5753" y="6027658"/>
            <a:ext cx="7906247" cy="830343"/>
          </a:xfrm>
          <a:custGeom>
            <a:avLst/>
            <a:gdLst>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127968 w 6884912"/>
              <a:gd name="connsiteY58" fmla="*/ 287613 h 1161397"/>
              <a:gd name="connsiteX59" fmla="*/ 3222191 w 6884912"/>
              <a:gd name="connsiteY59" fmla="*/ 307887 h 1161397"/>
              <a:gd name="connsiteX60" fmla="*/ 3227953 w 6884912"/>
              <a:gd name="connsiteY60" fmla="*/ 297650 h 1161397"/>
              <a:gd name="connsiteX61" fmla="*/ 3287859 w 6884912"/>
              <a:gd name="connsiteY61" fmla="*/ 287558 h 1161397"/>
              <a:gd name="connsiteX62" fmla="*/ 3510042 w 6884912"/>
              <a:gd name="connsiteY62" fmla="*/ 311820 h 1161397"/>
              <a:gd name="connsiteX63" fmla="*/ 3626773 w 6884912"/>
              <a:gd name="connsiteY63" fmla="*/ 290452 h 1161397"/>
              <a:gd name="connsiteX64" fmla="*/ 3666217 w 6884912"/>
              <a:gd name="connsiteY64" fmla="*/ 273255 h 1161397"/>
              <a:gd name="connsiteX65" fmla="*/ 3732427 w 6884912"/>
              <a:gd name="connsiteY65" fmla="*/ 245039 h 1161397"/>
              <a:gd name="connsiteX66" fmla="*/ 3777022 w 6884912"/>
              <a:gd name="connsiteY66" fmla="*/ 200276 h 1161397"/>
              <a:gd name="connsiteX67" fmla="*/ 3791246 w 6884912"/>
              <a:gd name="connsiteY67" fmla="*/ 189996 h 1161397"/>
              <a:gd name="connsiteX68" fmla="*/ 3819864 w 6884912"/>
              <a:gd name="connsiteY68" fmla="*/ 194605 h 1161397"/>
              <a:gd name="connsiteX69" fmla="*/ 3830398 w 6884912"/>
              <a:gd name="connsiteY69" fmla="*/ 188383 h 1161397"/>
              <a:gd name="connsiteX70" fmla="*/ 3834360 w 6884912"/>
              <a:gd name="connsiteY70" fmla="*/ 188992 h 1161397"/>
              <a:gd name="connsiteX71" fmla="*/ 3843715 w 6884912"/>
              <a:gd name="connsiteY71" fmla="*/ 188752 h 1161397"/>
              <a:gd name="connsiteX72" fmla="*/ 3842609 w 6884912"/>
              <a:gd name="connsiteY72" fmla="*/ 197386 h 1161397"/>
              <a:gd name="connsiteX73" fmla="*/ 3853961 w 6884912"/>
              <a:gd name="connsiteY73" fmla="*/ 213380 h 1161397"/>
              <a:gd name="connsiteX74" fmla="*/ 3907640 w 6884912"/>
              <a:gd name="connsiteY74" fmla="*/ 207568 h 1161397"/>
              <a:gd name="connsiteX75" fmla="*/ 3910449 w 6884912"/>
              <a:gd name="connsiteY75" fmla="*/ 197808 h 1161397"/>
              <a:gd name="connsiteX76" fmla="*/ 3917197 w 6884912"/>
              <a:gd name="connsiteY76" fmla="*/ 196121 h 1161397"/>
              <a:gd name="connsiteX77" fmla="*/ 3922400 w 6884912"/>
              <a:gd name="connsiteY77" fmla="*/ 205056 h 1161397"/>
              <a:gd name="connsiteX78" fmla="*/ 4013061 w 6884912"/>
              <a:gd name="connsiteY78" fmla="*/ 224874 h 1161397"/>
              <a:gd name="connsiteX79" fmla="*/ 4134285 w 6884912"/>
              <a:gd name="connsiteY79" fmla="*/ 235592 h 1161397"/>
              <a:gd name="connsiteX80" fmla="*/ 4220717 w 6884912"/>
              <a:gd name="connsiteY80" fmla="*/ 192946 h 1161397"/>
              <a:gd name="connsiteX81" fmla="*/ 4228802 w 6884912"/>
              <a:gd name="connsiteY81" fmla="*/ 201468 h 1161397"/>
              <a:gd name="connsiteX82" fmla="*/ 4289361 w 6884912"/>
              <a:gd name="connsiteY82" fmla="*/ 196642 h 1161397"/>
              <a:gd name="connsiteX83" fmla="*/ 4498913 w 6884912"/>
              <a:gd name="connsiteY83" fmla="*/ 118915 h 1161397"/>
              <a:gd name="connsiteX84" fmla="*/ 4617330 w 6884912"/>
              <a:gd name="connsiteY84" fmla="*/ 111163 h 1161397"/>
              <a:gd name="connsiteX85" fmla="*/ 4659778 w 6884912"/>
              <a:gd name="connsiteY85" fmla="*/ 118219 h 1161397"/>
              <a:gd name="connsiteX86" fmla="*/ 4730870 w 6884912"/>
              <a:gd name="connsiteY86" fmla="*/ 129432 h 1161397"/>
              <a:gd name="connsiteX87" fmla="*/ 4785037 w 6884912"/>
              <a:gd name="connsiteY87" fmla="*/ 161964 h 1161397"/>
              <a:gd name="connsiteX88" fmla="*/ 4844073 w 6884912"/>
              <a:gd name="connsiteY88" fmla="*/ 161768 h 1161397"/>
              <a:gd name="connsiteX89" fmla="*/ 4856454 w 6884912"/>
              <a:gd name="connsiteY89" fmla="*/ 130488 h 1161397"/>
              <a:gd name="connsiteX90" fmla="*/ 4920038 w 6884912"/>
              <a:gd name="connsiteY90" fmla="*/ 140418 h 1161397"/>
              <a:gd name="connsiteX91" fmla="*/ 5016639 w 6884912"/>
              <a:gd name="connsiteY91" fmla="*/ 158905 h 1161397"/>
              <a:gd name="connsiteX92" fmla="*/ 5072009 w 6884912"/>
              <a:gd name="connsiteY92" fmla="*/ 161502 h 1161397"/>
              <a:gd name="connsiteX93" fmla="*/ 5223626 w 6884912"/>
              <a:gd name="connsiteY93" fmla="*/ 177356 h 1161397"/>
              <a:gd name="connsiteX94" fmla="*/ 5375773 w 6884912"/>
              <a:gd name="connsiteY94" fmla="*/ 199913 h 1161397"/>
              <a:gd name="connsiteX95" fmla="*/ 5467502 w 6884912"/>
              <a:gd name="connsiteY95" fmla="*/ 250963 h 1161397"/>
              <a:gd name="connsiteX96" fmla="*/ 5592395 w 6884912"/>
              <a:gd name="connsiteY96" fmla="*/ 265434 h 1161397"/>
              <a:gd name="connsiteX97" fmla="*/ 5613532 w 6884912"/>
              <a:gd name="connsiteY97" fmla="*/ 273379 h 1161397"/>
              <a:gd name="connsiteX98" fmla="*/ 5642173 w 6884912"/>
              <a:gd name="connsiteY98" fmla="*/ 266904 h 1161397"/>
              <a:gd name="connsiteX99" fmla="*/ 5756910 w 6884912"/>
              <a:gd name="connsiteY99" fmla="*/ 239211 h 1161397"/>
              <a:gd name="connsiteX100" fmla="*/ 5846667 w 6884912"/>
              <a:gd name="connsiteY100" fmla="*/ 201786 h 1161397"/>
              <a:gd name="connsiteX101" fmla="*/ 5960732 w 6884912"/>
              <a:gd name="connsiteY101" fmla="*/ 220708 h 1161397"/>
              <a:gd name="connsiteX102" fmla="*/ 6029542 w 6884912"/>
              <a:gd name="connsiteY102" fmla="*/ 210339 h 1161397"/>
              <a:gd name="connsiteX103" fmla="*/ 6141123 w 6884912"/>
              <a:gd name="connsiteY103" fmla="*/ 159923 h 1161397"/>
              <a:gd name="connsiteX104" fmla="*/ 6290640 w 6884912"/>
              <a:gd name="connsiteY104" fmla="*/ 167441 h 1161397"/>
              <a:gd name="connsiteX105" fmla="*/ 6322806 w 6884912"/>
              <a:gd name="connsiteY105" fmla="*/ 213293 h 1161397"/>
              <a:gd name="connsiteX106" fmla="*/ 6364914 w 6884912"/>
              <a:gd name="connsiteY106" fmla="*/ 240140 h 1161397"/>
              <a:gd name="connsiteX107" fmla="*/ 6380420 w 6884912"/>
              <a:gd name="connsiteY107" fmla="*/ 173195 h 1161397"/>
              <a:gd name="connsiteX108" fmla="*/ 6507891 w 6884912"/>
              <a:gd name="connsiteY108" fmla="*/ 118474 h 1161397"/>
              <a:gd name="connsiteX109" fmla="*/ 6571807 w 6884912"/>
              <a:gd name="connsiteY109" fmla="*/ 98636 h 1161397"/>
              <a:gd name="connsiteX110" fmla="*/ 6671880 w 6884912"/>
              <a:gd name="connsiteY110" fmla="*/ 82931 h 1161397"/>
              <a:gd name="connsiteX111" fmla="*/ 6702266 w 6884912"/>
              <a:gd name="connsiteY111" fmla="*/ 75470 h 1161397"/>
              <a:gd name="connsiteX112" fmla="*/ 6845802 w 6884912"/>
              <a:gd name="connsiteY112" fmla="*/ 24496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134285 w 6884912"/>
              <a:gd name="connsiteY78" fmla="*/ 235592 h 1161397"/>
              <a:gd name="connsiteX79" fmla="*/ 4220717 w 6884912"/>
              <a:gd name="connsiteY79" fmla="*/ 192946 h 1161397"/>
              <a:gd name="connsiteX80" fmla="*/ 4228802 w 6884912"/>
              <a:gd name="connsiteY80" fmla="*/ 201468 h 1161397"/>
              <a:gd name="connsiteX81" fmla="*/ 4289361 w 6884912"/>
              <a:gd name="connsiteY81" fmla="*/ 196642 h 1161397"/>
              <a:gd name="connsiteX82" fmla="*/ 4498913 w 6884912"/>
              <a:gd name="connsiteY82" fmla="*/ 118915 h 1161397"/>
              <a:gd name="connsiteX83" fmla="*/ 4617330 w 6884912"/>
              <a:gd name="connsiteY83" fmla="*/ 111163 h 1161397"/>
              <a:gd name="connsiteX84" fmla="*/ 4659778 w 6884912"/>
              <a:gd name="connsiteY84" fmla="*/ 118219 h 1161397"/>
              <a:gd name="connsiteX85" fmla="*/ 4730870 w 6884912"/>
              <a:gd name="connsiteY85" fmla="*/ 129432 h 1161397"/>
              <a:gd name="connsiteX86" fmla="*/ 4785037 w 6884912"/>
              <a:gd name="connsiteY86" fmla="*/ 161964 h 1161397"/>
              <a:gd name="connsiteX87" fmla="*/ 4844073 w 6884912"/>
              <a:gd name="connsiteY87" fmla="*/ 161768 h 1161397"/>
              <a:gd name="connsiteX88" fmla="*/ 4856454 w 6884912"/>
              <a:gd name="connsiteY88" fmla="*/ 130488 h 1161397"/>
              <a:gd name="connsiteX89" fmla="*/ 4920038 w 6884912"/>
              <a:gd name="connsiteY89" fmla="*/ 140418 h 1161397"/>
              <a:gd name="connsiteX90" fmla="*/ 5016639 w 6884912"/>
              <a:gd name="connsiteY90" fmla="*/ 158905 h 1161397"/>
              <a:gd name="connsiteX91" fmla="*/ 5072009 w 6884912"/>
              <a:gd name="connsiteY91" fmla="*/ 161502 h 1161397"/>
              <a:gd name="connsiteX92" fmla="*/ 5223626 w 6884912"/>
              <a:gd name="connsiteY92" fmla="*/ 177356 h 1161397"/>
              <a:gd name="connsiteX93" fmla="*/ 5375773 w 6884912"/>
              <a:gd name="connsiteY93" fmla="*/ 199913 h 1161397"/>
              <a:gd name="connsiteX94" fmla="*/ 5467502 w 6884912"/>
              <a:gd name="connsiteY94" fmla="*/ 250963 h 1161397"/>
              <a:gd name="connsiteX95" fmla="*/ 5592395 w 6884912"/>
              <a:gd name="connsiteY95" fmla="*/ 265434 h 1161397"/>
              <a:gd name="connsiteX96" fmla="*/ 5613532 w 6884912"/>
              <a:gd name="connsiteY96" fmla="*/ 273379 h 1161397"/>
              <a:gd name="connsiteX97" fmla="*/ 5642173 w 6884912"/>
              <a:gd name="connsiteY97" fmla="*/ 266904 h 1161397"/>
              <a:gd name="connsiteX98" fmla="*/ 5756910 w 6884912"/>
              <a:gd name="connsiteY98" fmla="*/ 239211 h 1161397"/>
              <a:gd name="connsiteX99" fmla="*/ 5846667 w 6884912"/>
              <a:gd name="connsiteY99" fmla="*/ 201786 h 1161397"/>
              <a:gd name="connsiteX100" fmla="*/ 5960732 w 6884912"/>
              <a:gd name="connsiteY100" fmla="*/ 220708 h 1161397"/>
              <a:gd name="connsiteX101" fmla="*/ 6029542 w 6884912"/>
              <a:gd name="connsiteY101" fmla="*/ 210339 h 1161397"/>
              <a:gd name="connsiteX102" fmla="*/ 6141123 w 6884912"/>
              <a:gd name="connsiteY102" fmla="*/ 159923 h 1161397"/>
              <a:gd name="connsiteX103" fmla="*/ 6290640 w 6884912"/>
              <a:gd name="connsiteY103" fmla="*/ 167441 h 1161397"/>
              <a:gd name="connsiteX104" fmla="*/ 6322806 w 6884912"/>
              <a:gd name="connsiteY104" fmla="*/ 213293 h 1161397"/>
              <a:gd name="connsiteX105" fmla="*/ 6364914 w 6884912"/>
              <a:gd name="connsiteY105" fmla="*/ 240140 h 1161397"/>
              <a:gd name="connsiteX106" fmla="*/ 6380420 w 6884912"/>
              <a:gd name="connsiteY106" fmla="*/ 173195 h 1161397"/>
              <a:gd name="connsiteX107" fmla="*/ 6507891 w 6884912"/>
              <a:gd name="connsiteY107" fmla="*/ 118474 h 1161397"/>
              <a:gd name="connsiteX108" fmla="*/ 6571807 w 6884912"/>
              <a:gd name="connsiteY108" fmla="*/ 98636 h 1161397"/>
              <a:gd name="connsiteX109" fmla="*/ 6671880 w 6884912"/>
              <a:gd name="connsiteY109" fmla="*/ 82931 h 1161397"/>
              <a:gd name="connsiteX110" fmla="*/ 6702266 w 6884912"/>
              <a:gd name="connsiteY110" fmla="*/ 75470 h 1161397"/>
              <a:gd name="connsiteX111" fmla="*/ 6845802 w 6884912"/>
              <a:gd name="connsiteY111" fmla="*/ 24496 h 1161397"/>
              <a:gd name="connsiteX112" fmla="*/ 6884912 w 6884912"/>
              <a:gd name="connsiteY11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64914 w 6884912"/>
              <a:gd name="connsiteY104" fmla="*/ 240140 h 1161397"/>
              <a:gd name="connsiteX105" fmla="*/ 6380420 w 6884912"/>
              <a:gd name="connsiteY105" fmla="*/ 173195 h 1161397"/>
              <a:gd name="connsiteX106" fmla="*/ 6507891 w 6884912"/>
              <a:gd name="connsiteY106" fmla="*/ 118474 h 1161397"/>
              <a:gd name="connsiteX107" fmla="*/ 6571807 w 6884912"/>
              <a:gd name="connsiteY107" fmla="*/ 98636 h 1161397"/>
              <a:gd name="connsiteX108" fmla="*/ 6671880 w 6884912"/>
              <a:gd name="connsiteY108" fmla="*/ 82931 h 1161397"/>
              <a:gd name="connsiteX109" fmla="*/ 6702266 w 6884912"/>
              <a:gd name="connsiteY109" fmla="*/ 75470 h 1161397"/>
              <a:gd name="connsiteX110" fmla="*/ 6845802 w 6884912"/>
              <a:gd name="connsiteY110" fmla="*/ 24496 h 1161397"/>
              <a:gd name="connsiteX111" fmla="*/ 6884912 w 6884912"/>
              <a:gd name="connsiteY11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287859 w 6884912"/>
              <a:gd name="connsiteY60" fmla="*/ 287558 h 1161397"/>
              <a:gd name="connsiteX61" fmla="*/ 3510042 w 6884912"/>
              <a:gd name="connsiteY61" fmla="*/ 311820 h 1161397"/>
              <a:gd name="connsiteX62" fmla="*/ 3626773 w 6884912"/>
              <a:gd name="connsiteY62" fmla="*/ 290452 h 1161397"/>
              <a:gd name="connsiteX63" fmla="*/ 3666217 w 6884912"/>
              <a:gd name="connsiteY63" fmla="*/ 273255 h 1161397"/>
              <a:gd name="connsiteX64" fmla="*/ 3732427 w 6884912"/>
              <a:gd name="connsiteY64" fmla="*/ 245039 h 1161397"/>
              <a:gd name="connsiteX65" fmla="*/ 3777022 w 6884912"/>
              <a:gd name="connsiteY65" fmla="*/ 200276 h 1161397"/>
              <a:gd name="connsiteX66" fmla="*/ 3791246 w 6884912"/>
              <a:gd name="connsiteY66" fmla="*/ 189996 h 1161397"/>
              <a:gd name="connsiteX67" fmla="*/ 3819864 w 6884912"/>
              <a:gd name="connsiteY67" fmla="*/ 194605 h 1161397"/>
              <a:gd name="connsiteX68" fmla="*/ 3830398 w 6884912"/>
              <a:gd name="connsiteY68" fmla="*/ 188383 h 1161397"/>
              <a:gd name="connsiteX69" fmla="*/ 3834360 w 6884912"/>
              <a:gd name="connsiteY69" fmla="*/ 188992 h 1161397"/>
              <a:gd name="connsiteX70" fmla="*/ 3843715 w 6884912"/>
              <a:gd name="connsiteY70" fmla="*/ 188752 h 1161397"/>
              <a:gd name="connsiteX71" fmla="*/ 3842609 w 6884912"/>
              <a:gd name="connsiteY71" fmla="*/ 197386 h 1161397"/>
              <a:gd name="connsiteX72" fmla="*/ 3853961 w 6884912"/>
              <a:gd name="connsiteY72" fmla="*/ 213380 h 1161397"/>
              <a:gd name="connsiteX73" fmla="*/ 3907640 w 6884912"/>
              <a:gd name="connsiteY73" fmla="*/ 207568 h 1161397"/>
              <a:gd name="connsiteX74" fmla="*/ 3910449 w 6884912"/>
              <a:gd name="connsiteY74" fmla="*/ 197808 h 1161397"/>
              <a:gd name="connsiteX75" fmla="*/ 3917197 w 6884912"/>
              <a:gd name="connsiteY75" fmla="*/ 196121 h 1161397"/>
              <a:gd name="connsiteX76" fmla="*/ 3922400 w 6884912"/>
              <a:gd name="connsiteY76" fmla="*/ 205056 h 1161397"/>
              <a:gd name="connsiteX77" fmla="*/ 4013061 w 6884912"/>
              <a:gd name="connsiteY77" fmla="*/ 224874 h 1161397"/>
              <a:gd name="connsiteX78" fmla="*/ 4220717 w 6884912"/>
              <a:gd name="connsiteY78" fmla="*/ 192946 h 1161397"/>
              <a:gd name="connsiteX79" fmla="*/ 4228802 w 6884912"/>
              <a:gd name="connsiteY79" fmla="*/ 201468 h 1161397"/>
              <a:gd name="connsiteX80" fmla="*/ 4289361 w 6884912"/>
              <a:gd name="connsiteY80" fmla="*/ 196642 h 1161397"/>
              <a:gd name="connsiteX81" fmla="*/ 4498913 w 6884912"/>
              <a:gd name="connsiteY81" fmla="*/ 118915 h 1161397"/>
              <a:gd name="connsiteX82" fmla="*/ 4617330 w 6884912"/>
              <a:gd name="connsiteY82" fmla="*/ 111163 h 1161397"/>
              <a:gd name="connsiteX83" fmla="*/ 4659778 w 6884912"/>
              <a:gd name="connsiteY83" fmla="*/ 118219 h 1161397"/>
              <a:gd name="connsiteX84" fmla="*/ 4730870 w 6884912"/>
              <a:gd name="connsiteY84" fmla="*/ 129432 h 1161397"/>
              <a:gd name="connsiteX85" fmla="*/ 4785037 w 6884912"/>
              <a:gd name="connsiteY85" fmla="*/ 161964 h 1161397"/>
              <a:gd name="connsiteX86" fmla="*/ 4844073 w 6884912"/>
              <a:gd name="connsiteY86" fmla="*/ 161768 h 1161397"/>
              <a:gd name="connsiteX87" fmla="*/ 4856454 w 6884912"/>
              <a:gd name="connsiteY87" fmla="*/ 130488 h 1161397"/>
              <a:gd name="connsiteX88" fmla="*/ 4920038 w 6884912"/>
              <a:gd name="connsiteY88" fmla="*/ 140418 h 1161397"/>
              <a:gd name="connsiteX89" fmla="*/ 5016639 w 6884912"/>
              <a:gd name="connsiteY89" fmla="*/ 158905 h 1161397"/>
              <a:gd name="connsiteX90" fmla="*/ 5072009 w 6884912"/>
              <a:gd name="connsiteY90" fmla="*/ 161502 h 1161397"/>
              <a:gd name="connsiteX91" fmla="*/ 5223626 w 6884912"/>
              <a:gd name="connsiteY91" fmla="*/ 177356 h 1161397"/>
              <a:gd name="connsiteX92" fmla="*/ 5375773 w 6884912"/>
              <a:gd name="connsiteY92" fmla="*/ 199913 h 1161397"/>
              <a:gd name="connsiteX93" fmla="*/ 5467502 w 6884912"/>
              <a:gd name="connsiteY93" fmla="*/ 250963 h 1161397"/>
              <a:gd name="connsiteX94" fmla="*/ 5592395 w 6884912"/>
              <a:gd name="connsiteY94" fmla="*/ 265434 h 1161397"/>
              <a:gd name="connsiteX95" fmla="*/ 5613532 w 6884912"/>
              <a:gd name="connsiteY95" fmla="*/ 273379 h 1161397"/>
              <a:gd name="connsiteX96" fmla="*/ 5642173 w 6884912"/>
              <a:gd name="connsiteY96" fmla="*/ 266904 h 1161397"/>
              <a:gd name="connsiteX97" fmla="*/ 5756910 w 6884912"/>
              <a:gd name="connsiteY97" fmla="*/ 239211 h 1161397"/>
              <a:gd name="connsiteX98" fmla="*/ 5846667 w 6884912"/>
              <a:gd name="connsiteY98" fmla="*/ 201786 h 1161397"/>
              <a:gd name="connsiteX99" fmla="*/ 5960732 w 6884912"/>
              <a:gd name="connsiteY99" fmla="*/ 220708 h 1161397"/>
              <a:gd name="connsiteX100" fmla="*/ 6029542 w 6884912"/>
              <a:gd name="connsiteY100" fmla="*/ 210339 h 1161397"/>
              <a:gd name="connsiteX101" fmla="*/ 6141123 w 6884912"/>
              <a:gd name="connsiteY101" fmla="*/ 159923 h 1161397"/>
              <a:gd name="connsiteX102" fmla="*/ 6290640 w 6884912"/>
              <a:gd name="connsiteY102" fmla="*/ 167441 h 1161397"/>
              <a:gd name="connsiteX103" fmla="*/ 6322806 w 6884912"/>
              <a:gd name="connsiteY103" fmla="*/ 213293 h 1161397"/>
              <a:gd name="connsiteX104" fmla="*/ 6380420 w 6884912"/>
              <a:gd name="connsiteY104" fmla="*/ 173195 h 1161397"/>
              <a:gd name="connsiteX105" fmla="*/ 6507891 w 6884912"/>
              <a:gd name="connsiteY105" fmla="*/ 118474 h 1161397"/>
              <a:gd name="connsiteX106" fmla="*/ 6571807 w 6884912"/>
              <a:gd name="connsiteY106" fmla="*/ 98636 h 1161397"/>
              <a:gd name="connsiteX107" fmla="*/ 6671880 w 6884912"/>
              <a:gd name="connsiteY107" fmla="*/ 82931 h 1161397"/>
              <a:gd name="connsiteX108" fmla="*/ 6702266 w 6884912"/>
              <a:gd name="connsiteY108" fmla="*/ 75470 h 1161397"/>
              <a:gd name="connsiteX109" fmla="*/ 6845802 w 6884912"/>
              <a:gd name="connsiteY109" fmla="*/ 24496 h 1161397"/>
              <a:gd name="connsiteX110" fmla="*/ 6884912 w 6884912"/>
              <a:gd name="connsiteY11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785037 w 6884912"/>
              <a:gd name="connsiteY84" fmla="*/ 161964 h 1161397"/>
              <a:gd name="connsiteX85" fmla="*/ 4844073 w 6884912"/>
              <a:gd name="connsiteY85" fmla="*/ 161768 h 1161397"/>
              <a:gd name="connsiteX86" fmla="*/ 4856454 w 6884912"/>
              <a:gd name="connsiteY86" fmla="*/ 130488 h 1161397"/>
              <a:gd name="connsiteX87" fmla="*/ 4920038 w 6884912"/>
              <a:gd name="connsiteY87" fmla="*/ 140418 h 1161397"/>
              <a:gd name="connsiteX88" fmla="*/ 5016639 w 6884912"/>
              <a:gd name="connsiteY88" fmla="*/ 158905 h 1161397"/>
              <a:gd name="connsiteX89" fmla="*/ 5072009 w 6884912"/>
              <a:gd name="connsiteY89" fmla="*/ 161502 h 1161397"/>
              <a:gd name="connsiteX90" fmla="*/ 5223626 w 6884912"/>
              <a:gd name="connsiteY90" fmla="*/ 177356 h 1161397"/>
              <a:gd name="connsiteX91" fmla="*/ 5375773 w 6884912"/>
              <a:gd name="connsiteY91" fmla="*/ 199913 h 1161397"/>
              <a:gd name="connsiteX92" fmla="*/ 5467502 w 6884912"/>
              <a:gd name="connsiteY92" fmla="*/ 250963 h 1161397"/>
              <a:gd name="connsiteX93" fmla="*/ 5592395 w 6884912"/>
              <a:gd name="connsiteY93" fmla="*/ 265434 h 1161397"/>
              <a:gd name="connsiteX94" fmla="*/ 5613532 w 6884912"/>
              <a:gd name="connsiteY94" fmla="*/ 273379 h 1161397"/>
              <a:gd name="connsiteX95" fmla="*/ 5642173 w 6884912"/>
              <a:gd name="connsiteY95" fmla="*/ 266904 h 1161397"/>
              <a:gd name="connsiteX96" fmla="*/ 5756910 w 6884912"/>
              <a:gd name="connsiteY96" fmla="*/ 239211 h 1161397"/>
              <a:gd name="connsiteX97" fmla="*/ 5846667 w 6884912"/>
              <a:gd name="connsiteY97" fmla="*/ 201786 h 1161397"/>
              <a:gd name="connsiteX98" fmla="*/ 5960732 w 6884912"/>
              <a:gd name="connsiteY98" fmla="*/ 220708 h 1161397"/>
              <a:gd name="connsiteX99" fmla="*/ 6029542 w 6884912"/>
              <a:gd name="connsiteY99" fmla="*/ 210339 h 1161397"/>
              <a:gd name="connsiteX100" fmla="*/ 6141123 w 6884912"/>
              <a:gd name="connsiteY100" fmla="*/ 159923 h 1161397"/>
              <a:gd name="connsiteX101" fmla="*/ 6290640 w 6884912"/>
              <a:gd name="connsiteY101" fmla="*/ 167441 h 1161397"/>
              <a:gd name="connsiteX102" fmla="*/ 6322806 w 6884912"/>
              <a:gd name="connsiteY102" fmla="*/ 213293 h 1161397"/>
              <a:gd name="connsiteX103" fmla="*/ 6380420 w 6884912"/>
              <a:gd name="connsiteY103" fmla="*/ 173195 h 1161397"/>
              <a:gd name="connsiteX104" fmla="*/ 6507891 w 6884912"/>
              <a:gd name="connsiteY104" fmla="*/ 118474 h 1161397"/>
              <a:gd name="connsiteX105" fmla="*/ 6571807 w 6884912"/>
              <a:gd name="connsiteY105" fmla="*/ 98636 h 1161397"/>
              <a:gd name="connsiteX106" fmla="*/ 6671880 w 6884912"/>
              <a:gd name="connsiteY106" fmla="*/ 82931 h 1161397"/>
              <a:gd name="connsiteX107" fmla="*/ 6702266 w 6884912"/>
              <a:gd name="connsiteY107" fmla="*/ 75470 h 1161397"/>
              <a:gd name="connsiteX108" fmla="*/ 6845802 w 6884912"/>
              <a:gd name="connsiteY108" fmla="*/ 24496 h 1161397"/>
              <a:gd name="connsiteX109" fmla="*/ 6884912 w 6884912"/>
              <a:gd name="connsiteY10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376455 w 6884912"/>
              <a:gd name="connsiteY7" fmla="*/ 1137381 h 1161397"/>
              <a:gd name="connsiteX8" fmla="*/ 478946 w 6884912"/>
              <a:gd name="connsiteY8" fmla="*/ 1106011 h 1161397"/>
              <a:gd name="connsiteX9" fmla="*/ 512111 w 6884912"/>
              <a:gd name="connsiteY9" fmla="*/ 1085599 h 1161397"/>
              <a:gd name="connsiteX10" fmla="*/ 567875 w 6884912"/>
              <a:gd name="connsiteY10" fmla="*/ 1051976 h 1161397"/>
              <a:gd name="connsiteX11" fmla="*/ 601644 w 6884912"/>
              <a:gd name="connsiteY11" fmla="*/ 1003997 h 1161397"/>
              <a:gd name="connsiteX12" fmla="*/ 651408 w 6884912"/>
              <a:gd name="connsiteY12" fmla="*/ 984938 h 1161397"/>
              <a:gd name="connsiteX13" fmla="*/ 673197 w 6884912"/>
              <a:gd name="connsiteY13" fmla="*/ 1010060 h 1161397"/>
              <a:gd name="connsiteX14" fmla="*/ 723108 w 6884912"/>
              <a:gd name="connsiteY14" fmla="*/ 980081 h 1161397"/>
              <a:gd name="connsiteX15" fmla="*/ 797699 w 6884912"/>
              <a:gd name="connsiteY15" fmla="*/ 931362 h 1161397"/>
              <a:gd name="connsiteX16" fmla="*/ 843359 w 6884912"/>
              <a:gd name="connsiteY16" fmla="*/ 910894 h 1161397"/>
              <a:gd name="connsiteX17" fmla="*/ 965215 w 6884912"/>
              <a:gd name="connsiteY17" fmla="*/ 846701 h 1161397"/>
              <a:gd name="connsiteX18" fmla="*/ 1085080 w 6884912"/>
              <a:gd name="connsiteY18" fmla="*/ 776086 h 1161397"/>
              <a:gd name="connsiteX19" fmla="*/ 1131224 w 6884912"/>
              <a:gd name="connsiteY19" fmla="*/ 706160 h 1161397"/>
              <a:gd name="connsiteX20" fmla="*/ 1138051 w 6884912"/>
              <a:gd name="connsiteY20" fmla="*/ 702034 h 1161397"/>
              <a:gd name="connsiteX21" fmla="*/ 1158800 w 6884912"/>
              <a:gd name="connsiteY21" fmla="*/ 700004 h 1161397"/>
              <a:gd name="connsiteX22" fmla="*/ 1166947 w 6884912"/>
              <a:gd name="connsiteY22" fmla="*/ 700762 h 1161397"/>
              <a:gd name="connsiteX23" fmla="*/ 1178135 w 6884912"/>
              <a:gd name="connsiteY23" fmla="*/ 698631 h 1161397"/>
              <a:gd name="connsiteX24" fmla="*/ 1178301 w 6884912"/>
              <a:gd name="connsiteY24" fmla="*/ 698094 h 1161397"/>
              <a:gd name="connsiteX25" fmla="*/ 1188995 w 6884912"/>
              <a:gd name="connsiteY25" fmla="*/ 697048 h 1161397"/>
              <a:gd name="connsiteX26" fmla="*/ 1242716 w 6884912"/>
              <a:gd name="connsiteY26" fmla="*/ 698052 h 1161397"/>
              <a:gd name="connsiteX27" fmla="*/ 1299977 w 6884912"/>
              <a:gd name="connsiteY27" fmla="*/ 639196 h 1161397"/>
              <a:gd name="connsiteX28" fmla="*/ 1326190 w 6884912"/>
              <a:gd name="connsiteY28" fmla="*/ 625955 h 1161397"/>
              <a:gd name="connsiteX29" fmla="*/ 1339600 w 6884912"/>
              <a:gd name="connsiteY29" fmla="*/ 616295 h 1161397"/>
              <a:gd name="connsiteX30" fmla="*/ 1340054 w 6884912"/>
              <a:gd name="connsiteY30" fmla="*/ 614022 h 1161397"/>
              <a:gd name="connsiteX31" fmla="*/ 1391606 w 6884912"/>
              <a:gd name="connsiteY31" fmla="*/ 615229 h 1161397"/>
              <a:gd name="connsiteX32" fmla="*/ 1397565 w 6884912"/>
              <a:gd name="connsiteY32" fmla="*/ 611490 h 1161397"/>
              <a:gd name="connsiteX33" fmla="*/ 1432302 w 6884912"/>
              <a:gd name="connsiteY33" fmla="*/ 617267 h 1161397"/>
              <a:gd name="connsiteX34" fmla="*/ 1449644 w 6884912"/>
              <a:gd name="connsiteY34" fmla="*/ 617591 h 1161397"/>
              <a:gd name="connsiteX35" fmla="*/ 1455793 w 6884912"/>
              <a:gd name="connsiteY35" fmla="*/ 623174 h 1161397"/>
              <a:gd name="connsiteX36" fmla="*/ 1480758 w 6884912"/>
              <a:gd name="connsiteY36" fmla="*/ 620863 h 1161397"/>
              <a:gd name="connsiteX37" fmla="*/ 1483154 w 6884912"/>
              <a:gd name="connsiteY37" fmla="*/ 618527 h 1161397"/>
              <a:gd name="connsiteX38" fmla="*/ 1505495 w 6884912"/>
              <a:gd name="connsiteY38" fmla="*/ 624325 h 1161397"/>
              <a:gd name="connsiteX39" fmla="*/ 1526340 w 6884912"/>
              <a:gd name="connsiteY39" fmla="*/ 638496 h 1161397"/>
              <a:gd name="connsiteX40" fmla="*/ 1731986 w 6884912"/>
              <a:gd name="connsiteY40" fmla="*/ 589682 h 1161397"/>
              <a:gd name="connsiteX41" fmla="*/ 1927935 w 6884912"/>
              <a:gd name="connsiteY41" fmla="*/ 628540 h 1161397"/>
              <a:gd name="connsiteX42" fmla="*/ 2039075 w 6884912"/>
              <a:gd name="connsiteY42" fmla="*/ 599964 h 1161397"/>
              <a:gd name="connsiteX43" fmla="*/ 2066980 w 6884912"/>
              <a:gd name="connsiteY43" fmla="*/ 550413 h 1161397"/>
              <a:gd name="connsiteX44" fmla="*/ 2352236 w 6884912"/>
              <a:gd name="connsiteY44" fmla="*/ 519602 h 1161397"/>
              <a:gd name="connsiteX45" fmla="*/ 2420791 w 6884912"/>
              <a:gd name="connsiteY45" fmla="*/ 492826 h 1161397"/>
              <a:gd name="connsiteX46" fmla="*/ 2489932 w 6884912"/>
              <a:gd name="connsiteY46" fmla="*/ 507864 h 1161397"/>
              <a:gd name="connsiteX47" fmla="*/ 2512917 w 6884912"/>
              <a:gd name="connsiteY47" fmla="*/ 489127 h 1161397"/>
              <a:gd name="connsiteX48" fmla="*/ 2516783 w 6884912"/>
              <a:gd name="connsiteY48" fmla="*/ 485473 h 1161397"/>
              <a:gd name="connsiteX49" fmla="*/ 2534360 w 6884912"/>
              <a:gd name="connsiteY49" fmla="*/ 480064 h 1161397"/>
              <a:gd name="connsiteX50" fmla="*/ 2536691 w 6884912"/>
              <a:gd name="connsiteY50" fmla="*/ 467018 h 1161397"/>
              <a:gd name="connsiteX51" fmla="*/ 2561265 w 6884912"/>
              <a:gd name="connsiteY51" fmla="*/ 450623 h 1161397"/>
              <a:gd name="connsiteX52" fmla="*/ 2594349 w 6884912"/>
              <a:gd name="connsiteY52" fmla="*/ 443884 h 1161397"/>
              <a:gd name="connsiteX53" fmla="*/ 2754324 w 6884912"/>
              <a:gd name="connsiteY53" fmla="*/ 424766 h 1161397"/>
              <a:gd name="connsiteX54" fmla="*/ 2848470 w 6884912"/>
              <a:gd name="connsiteY54" fmla="*/ 405966 h 1161397"/>
              <a:gd name="connsiteX55" fmla="*/ 2881772 w 6884912"/>
              <a:gd name="connsiteY55" fmla="*/ 387260 h 1161397"/>
              <a:gd name="connsiteX56" fmla="*/ 2929932 w 6884912"/>
              <a:gd name="connsiteY56" fmla="*/ 368912 h 1161397"/>
              <a:gd name="connsiteX57" fmla="*/ 3013020 w 6884912"/>
              <a:gd name="connsiteY57" fmla="*/ 327578 h 1161397"/>
              <a:gd name="connsiteX58" fmla="*/ 3222191 w 6884912"/>
              <a:gd name="connsiteY58" fmla="*/ 307887 h 1161397"/>
              <a:gd name="connsiteX59" fmla="*/ 3227953 w 6884912"/>
              <a:gd name="connsiteY59" fmla="*/ 297650 h 1161397"/>
              <a:gd name="connsiteX60" fmla="*/ 3510042 w 6884912"/>
              <a:gd name="connsiteY60" fmla="*/ 311820 h 1161397"/>
              <a:gd name="connsiteX61" fmla="*/ 3626773 w 6884912"/>
              <a:gd name="connsiteY61" fmla="*/ 290452 h 1161397"/>
              <a:gd name="connsiteX62" fmla="*/ 3666217 w 6884912"/>
              <a:gd name="connsiteY62" fmla="*/ 273255 h 1161397"/>
              <a:gd name="connsiteX63" fmla="*/ 3732427 w 6884912"/>
              <a:gd name="connsiteY63" fmla="*/ 245039 h 1161397"/>
              <a:gd name="connsiteX64" fmla="*/ 3777022 w 6884912"/>
              <a:gd name="connsiteY64" fmla="*/ 200276 h 1161397"/>
              <a:gd name="connsiteX65" fmla="*/ 3791246 w 6884912"/>
              <a:gd name="connsiteY65" fmla="*/ 189996 h 1161397"/>
              <a:gd name="connsiteX66" fmla="*/ 3819864 w 6884912"/>
              <a:gd name="connsiteY66" fmla="*/ 194605 h 1161397"/>
              <a:gd name="connsiteX67" fmla="*/ 3830398 w 6884912"/>
              <a:gd name="connsiteY67" fmla="*/ 188383 h 1161397"/>
              <a:gd name="connsiteX68" fmla="*/ 3834360 w 6884912"/>
              <a:gd name="connsiteY68" fmla="*/ 188992 h 1161397"/>
              <a:gd name="connsiteX69" fmla="*/ 3843715 w 6884912"/>
              <a:gd name="connsiteY69" fmla="*/ 188752 h 1161397"/>
              <a:gd name="connsiteX70" fmla="*/ 3842609 w 6884912"/>
              <a:gd name="connsiteY70" fmla="*/ 197386 h 1161397"/>
              <a:gd name="connsiteX71" fmla="*/ 3853961 w 6884912"/>
              <a:gd name="connsiteY71" fmla="*/ 213380 h 1161397"/>
              <a:gd name="connsiteX72" fmla="*/ 3907640 w 6884912"/>
              <a:gd name="connsiteY72" fmla="*/ 207568 h 1161397"/>
              <a:gd name="connsiteX73" fmla="*/ 3910449 w 6884912"/>
              <a:gd name="connsiteY73" fmla="*/ 197808 h 1161397"/>
              <a:gd name="connsiteX74" fmla="*/ 3917197 w 6884912"/>
              <a:gd name="connsiteY74" fmla="*/ 196121 h 1161397"/>
              <a:gd name="connsiteX75" fmla="*/ 3922400 w 6884912"/>
              <a:gd name="connsiteY75" fmla="*/ 205056 h 1161397"/>
              <a:gd name="connsiteX76" fmla="*/ 4013061 w 6884912"/>
              <a:gd name="connsiteY76" fmla="*/ 224874 h 1161397"/>
              <a:gd name="connsiteX77" fmla="*/ 4220717 w 6884912"/>
              <a:gd name="connsiteY77" fmla="*/ 192946 h 1161397"/>
              <a:gd name="connsiteX78" fmla="*/ 4228802 w 6884912"/>
              <a:gd name="connsiteY78" fmla="*/ 201468 h 1161397"/>
              <a:gd name="connsiteX79" fmla="*/ 4289361 w 6884912"/>
              <a:gd name="connsiteY79" fmla="*/ 196642 h 1161397"/>
              <a:gd name="connsiteX80" fmla="*/ 4498913 w 6884912"/>
              <a:gd name="connsiteY80" fmla="*/ 118915 h 1161397"/>
              <a:gd name="connsiteX81" fmla="*/ 4617330 w 6884912"/>
              <a:gd name="connsiteY81" fmla="*/ 111163 h 1161397"/>
              <a:gd name="connsiteX82" fmla="*/ 4659778 w 6884912"/>
              <a:gd name="connsiteY82" fmla="*/ 118219 h 1161397"/>
              <a:gd name="connsiteX83" fmla="*/ 4730870 w 6884912"/>
              <a:gd name="connsiteY83" fmla="*/ 129432 h 1161397"/>
              <a:gd name="connsiteX84" fmla="*/ 4844073 w 6884912"/>
              <a:gd name="connsiteY84" fmla="*/ 161768 h 1161397"/>
              <a:gd name="connsiteX85" fmla="*/ 4856454 w 6884912"/>
              <a:gd name="connsiteY85" fmla="*/ 130488 h 1161397"/>
              <a:gd name="connsiteX86" fmla="*/ 4920038 w 6884912"/>
              <a:gd name="connsiteY86" fmla="*/ 140418 h 1161397"/>
              <a:gd name="connsiteX87" fmla="*/ 5016639 w 6884912"/>
              <a:gd name="connsiteY87" fmla="*/ 158905 h 1161397"/>
              <a:gd name="connsiteX88" fmla="*/ 5072009 w 6884912"/>
              <a:gd name="connsiteY88" fmla="*/ 161502 h 1161397"/>
              <a:gd name="connsiteX89" fmla="*/ 5223626 w 6884912"/>
              <a:gd name="connsiteY89" fmla="*/ 177356 h 1161397"/>
              <a:gd name="connsiteX90" fmla="*/ 5375773 w 6884912"/>
              <a:gd name="connsiteY90" fmla="*/ 199913 h 1161397"/>
              <a:gd name="connsiteX91" fmla="*/ 5467502 w 6884912"/>
              <a:gd name="connsiteY91" fmla="*/ 250963 h 1161397"/>
              <a:gd name="connsiteX92" fmla="*/ 5592395 w 6884912"/>
              <a:gd name="connsiteY92" fmla="*/ 265434 h 1161397"/>
              <a:gd name="connsiteX93" fmla="*/ 5613532 w 6884912"/>
              <a:gd name="connsiteY93" fmla="*/ 273379 h 1161397"/>
              <a:gd name="connsiteX94" fmla="*/ 5642173 w 6884912"/>
              <a:gd name="connsiteY94" fmla="*/ 266904 h 1161397"/>
              <a:gd name="connsiteX95" fmla="*/ 5756910 w 6884912"/>
              <a:gd name="connsiteY95" fmla="*/ 239211 h 1161397"/>
              <a:gd name="connsiteX96" fmla="*/ 5846667 w 6884912"/>
              <a:gd name="connsiteY96" fmla="*/ 201786 h 1161397"/>
              <a:gd name="connsiteX97" fmla="*/ 5960732 w 6884912"/>
              <a:gd name="connsiteY97" fmla="*/ 220708 h 1161397"/>
              <a:gd name="connsiteX98" fmla="*/ 6029542 w 6884912"/>
              <a:gd name="connsiteY98" fmla="*/ 210339 h 1161397"/>
              <a:gd name="connsiteX99" fmla="*/ 6141123 w 6884912"/>
              <a:gd name="connsiteY99" fmla="*/ 159923 h 1161397"/>
              <a:gd name="connsiteX100" fmla="*/ 6290640 w 6884912"/>
              <a:gd name="connsiteY100" fmla="*/ 167441 h 1161397"/>
              <a:gd name="connsiteX101" fmla="*/ 6322806 w 6884912"/>
              <a:gd name="connsiteY101" fmla="*/ 213293 h 1161397"/>
              <a:gd name="connsiteX102" fmla="*/ 6380420 w 6884912"/>
              <a:gd name="connsiteY102" fmla="*/ 173195 h 1161397"/>
              <a:gd name="connsiteX103" fmla="*/ 6507891 w 6884912"/>
              <a:gd name="connsiteY103" fmla="*/ 118474 h 1161397"/>
              <a:gd name="connsiteX104" fmla="*/ 6571807 w 6884912"/>
              <a:gd name="connsiteY104" fmla="*/ 98636 h 1161397"/>
              <a:gd name="connsiteX105" fmla="*/ 6671880 w 6884912"/>
              <a:gd name="connsiteY105" fmla="*/ 82931 h 1161397"/>
              <a:gd name="connsiteX106" fmla="*/ 6702266 w 6884912"/>
              <a:gd name="connsiteY106" fmla="*/ 75470 h 1161397"/>
              <a:gd name="connsiteX107" fmla="*/ 6845802 w 6884912"/>
              <a:gd name="connsiteY107" fmla="*/ 24496 h 1161397"/>
              <a:gd name="connsiteX108" fmla="*/ 6884912 w 6884912"/>
              <a:gd name="connsiteY10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78946 w 6884912"/>
              <a:gd name="connsiteY7" fmla="*/ 1106011 h 1161397"/>
              <a:gd name="connsiteX8" fmla="*/ 512111 w 6884912"/>
              <a:gd name="connsiteY8" fmla="*/ 1085599 h 1161397"/>
              <a:gd name="connsiteX9" fmla="*/ 567875 w 6884912"/>
              <a:gd name="connsiteY9" fmla="*/ 1051976 h 1161397"/>
              <a:gd name="connsiteX10" fmla="*/ 601644 w 6884912"/>
              <a:gd name="connsiteY10" fmla="*/ 1003997 h 1161397"/>
              <a:gd name="connsiteX11" fmla="*/ 651408 w 6884912"/>
              <a:gd name="connsiteY11" fmla="*/ 984938 h 1161397"/>
              <a:gd name="connsiteX12" fmla="*/ 673197 w 6884912"/>
              <a:gd name="connsiteY12" fmla="*/ 1010060 h 1161397"/>
              <a:gd name="connsiteX13" fmla="*/ 723108 w 6884912"/>
              <a:gd name="connsiteY13" fmla="*/ 980081 h 1161397"/>
              <a:gd name="connsiteX14" fmla="*/ 797699 w 6884912"/>
              <a:gd name="connsiteY14" fmla="*/ 931362 h 1161397"/>
              <a:gd name="connsiteX15" fmla="*/ 843359 w 6884912"/>
              <a:gd name="connsiteY15" fmla="*/ 910894 h 1161397"/>
              <a:gd name="connsiteX16" fmla="*/ 965215 w 6884912"/>
              <a:gd name="connsiteY16" fmla="*/ 846701 h 1161397"/>
              <a:gd name="connsiteX17" fmla="*/ 1085080 w 6884912"/>
              <a:gd name="connsiteY17" fmla="*/ 776086 h 1161397"/>
              <a:gd name="connsiteX18" fmla="*/ 1131224 w 6884912"/>
              <a:gd name="connsiteY18" fmla="*/ 706160 h 1161397"/>
              <a:gd name="connsiteX19" fmla="*/ 1138051 w 6884912"/>
              <a:gd name="connsiteY19" fmla="*/ 702034 h 1161397"/>
              <a:gd name="connsiteX20" fmla="*/ 1158800 w 6884912"/>
              <a:gd name="connsiteY20" fmla="*/ 700004 h 1161397"/>
              <a:gd name="connsiteX21" fmla="*/ 1166947 w 6884912"/>
              <a:gd name="connsiteY21" fmla="*/ 700762 h 1161397"/>
              <a:gd name="connsiteX22" fmla="*/ 1178135 w 6884912"/>
              <a:gd name="connsiteY22" fmla="*/ 698631 h 1161397"/>
              <a:gd name="connsiteX23" fmla="*/ 1178301 w 6884912"/>
              <a:gd name="connsiteY23" fmla="*/ 698094 h 1161397"/>
              <a:gd name="connsiteX24" fmla="*/ 1188995 w 6884912"/>
              <a:gd name="connsiteY24" fmla="*/ 697048 h 1161397"/>
              <a:gd name="connsiteX25" fmla="*/ 1242716 w 6884912"/>
              <a:gd name="connsiteY25" fmla="*/ 698052 h 1161397"/>
              <a:gd name="connsiteX26" fmla="*/ 1299977 w 6884912"/>
              <a:gd name="connsiteY26" fmla="*/ 639196 h 1161397"/>
              <a:gd name="connsiteX27" fmla="*/ 1326190 w 6884912"/>
              <a:gd name="connsiteY27" fmla="*/ 625955 h 1161397"/>
              <a:gd name="connsiteX28" fmla="*/ 1339600 w 6884912"/>
              <a:gd name="connsiteY28" fmla="*/ 616295 h 1161397"/>
              <a:gd name="connsiteX29" fmla="*/ 1340054 w 6884912"/>
              <a:gd name="connsiteY29" fmla="*/ 614022 h 1161397"/>
              <a:gd name="connsiteX30" fmla="*/ 1391606 w 6884912"/>
              <a:gd name="connsiteY30" fmla="*/ 615229 h 1161397"/>
              <a:gd name="connsiteX31" fmla="*/ 1397565 w 6884912"/>
              <a:gd name="connsiteY31" fmla="*/ 611490 h 1161397"/>
              <a:gd name="connsiteX32" fmla="*/ 1432302 w 6884912"/>
              <a:gd name="connsiteY32" fmla="*/ 617267 h 1161397"/>
              <a:gd name="connsiteX33" fmla="*/ 1449644 w 6884912"/>
              <a:gd name="connsiteY33" fmla="*/ 617591 h 1161397"/>
              <a:gd name="connsiteX34" fmla="*/ 1455793 w 6884912"/>
              <a:gd name="connsiteY34" fmla="*/ 623174 h 1161397"/>
              <a:gd name="connsiteX35" fmla="*/ 1480758 w 6884912"/>
              <a:gd name="connsiteY35" fmla="*/ 620863 h 1161397"/>
              <a:gd name="connsiteX36" fmla="*/ 1483154 w 6884912"/>
              <a:gd name="connsiteY36" fmla="*/ 618527 h 1161397"/>
              <a:gd name="connsiteX37" fmla="*/ 1505495 w 6884912"/>
              <a:gd name="connsiteY37" fmla="*/ 624325 h 1161397"/>
              <a:gd name="connsiteX38" fmla="*/ 1526340 w 6884912"/>
              <a:gd name="connsiteY38" fmla="*/ 638496 h 1161397"/>
              <a:gd name="connsiteX39" fmla="*/ 1731986 w 6884912"/>
              <a:gd name="connsiteY39" fmla="*/ 589682 h 1161397"/>
              <a:gd name="connsiteX40" fmla="*/ 1927935 w 6884912"/>
              <a:gd name="connsiteY40" fmla="*/ 628540 h 1161397"/>
              <a:gd name="connsiteX41" fmla="*/ 2039075 w 6884912"/>
              <a:gd name="connsiteY41" fmla="*/ 599964 h 1161397"/>
              <a:gd name="connsiteX42" fmla="*/ 2066980 w 6884912"/>
              <a:gd name="connsiteY42" fmla="*/ 550413 h 1161397"/>
              <a:gd name="connsiteX43" fmla="*/ 2352236 w 6884912"/>
              <a:gd name="connsiteY43" fmla="*/ 519602 h 1161397"/>
              <a:gd name="connsiteX44" fmla="*/ 2420791 w 6884912"/>
              <a:gd name="connsiteY44" fmla="*/ 492826 h 1161397"/>
              <a:gd name="connsiteX45" fmla="*/ 2489932 w 6884912"/>
              <a:gd name="connsiteY45" fmla="*/ 507864 h 1161397"/>
              <a:gd name="connsiteX46" fmla="*/ 2512917 w 6884912"/>
              <a:gd name="connsiteY46" fmla="*/ 489127 h 1161397"/>
              <a:gd name="connsiteX47" fmla="*/ 2516783 w 6884912"/>
              <a:gd name="connsiteY47" fmla="*/ 485473 h 1161397"/>
              <a:gd name="connsiteX48" fmla="*/ 2534360 w 6884912"/>
              <a:gd name="connsiteY48" fmla="*/ 480064 h 1161397"/>
              <a:gd name="connsiteX49" fmla="*/ 2536691 w 6884912"/>
              <a:gd name="connsiteY49" fmla="*/ 467018 h 1161397"/>
              <a:gd name="connsiteX50" fmla="*/ 2561265 w 6884912"/>
              <a:gd name="connsiteY50" fmla="*/ 450623 h 1161397"/>
              <a:gd name="connsiteX51" fmla="*/ 2594349 w 6884912"/>
              <a:gd name="connsiteY51" fmla="*/ 443884 h 1161397"/>
              <a:gd name="connsiteX52" fmla="*/ 2754324 w 6884912"/>
              <a:gd name="connsiteY52" fmla="*/ 424766 h 1161397"/>
              <a:gd name="connsiteX53" fmla="*/ 2848470 w 6884912"/>
              <a:gd name="connsiteY53" fmla="*/ 405966 h 1161397"/>
              <a:gd name="connsiteX54" fmla="*/ 2881772 w 6884912"/>
              <a:gd name="connsiteY54" fmla="*/ 387260 h 1161397"/>
              <a:gd name="connsiteX55" fmla="*/ 2929932 w 6884912"/>
              <a:gd name="connsiteY55" fmla="*/ 368912 h 1161397"/>
              <a:gd name="connsiteX56" fmla="*/ 3013020 w 6884912"/>
              <a:gd name="connsiteY56" fmla="*/ 327578 h 1161397"/>
              <a:gd name="connsiteX57" fmla="*/ 3222191 w 6884912"/>
              <a:gd name="connsiteY57" fmla="*/ 307887 h 1161397"/>
              <a:gd name="connsiteX58" fmla="*/ 3227953 w 6884912"/>
              <a:gd name="connsiteY58" fmla="*/ 297650 h 1161397"/>
              <a:gd name="connsiteX59" fmla="*/ 3510042 w 6884912"/>
              <a:gd name="connsiteY59" fmla="*/ 311820 h 1161397"/>
              <a:gd name="connsiteX60" fmla="*/ 3626773 w 6884912"/>
              <a:gd name="connsiteY60" fmla="*/ 290452 h 1161397"/>
              <a:gd name="connsiteX61" fmla="*/ 3666217 w 6884912"/>
              <a:gd name="connsiteY61" fmla="*/ 273255 h 1161397"/>
              <a:gd name="connsiteX62" fmla="*/ 3732427 w 6884912"/>
              <a:gd name="connsiteY62" fmla="*/ 245039 h 1161397"/>
              <a:gd name="connsiteX63" fmla="*/ 3777022 w 6884912"/>
              <a:gd name="connsiteY63" fmla="*/ 200276 h 1161397"/>
              <a:gd name="connsiteX64" fmla="*/ 3791246 w 6884912"/>
              <a:gd name="connsiteY64" fmla="*/ 189996 h 1161397"/>
              <a:gd name="connsiteX65" fmla="*/ 3819864 w 6884912"/>
              <a:gd name="connsiteY65" fmla="*/ 194605 h 1161397"/>
              <a:gd name="connsiteX66" fmla="*/ 3830398 w 6884912"/>
              <a:gd name="connsiteY66" fmla="*/ 188383 h 1161397"/>
              <a:gd name="connsiteX67" fmla="*/ 3834360 w 6884912"/>
              <a:gd name="connsiteY67" fmla="*/ 188992 h 1161397"/>
              <a:gd name="connsiteX68" fmla="*/ 3843715 w 6884912"/>
              <a:gd name="connsiteY68" fmla="*/ 188752 h 1161397"/>
              <a:gd name="connsiteX69" fmla="*/ 3842609 w 6884912"/>
              <a:gd name="connsiteY69" fmla="*/ 197386 h 1161397"/>
              <a:gd name="connsiteX70" fmla="*/ 3853961 w 6884912"/>
              <a:gd name="connsiteY70" fmla="*/ 213380 h 1161397"/>
              <a:gd name="connsiteX71" fmla="*/ 3907640 w 6884912"/>
              <a:gd name="connsiteY71" fmla="*/ 207568 h 1161397"/>
              <a:gd name="connsiteX72" fmla="*/ 3910449 w 6884912"/>
              <a:gd name="connsiteY72" fmla="*/ 197808 h 1161397"/>
              <a:gd name="connsiteX73" fmla="*/ 3917197 w 6884912"/>
              <a:gd name="connsiteY73" fmla="*/ 196121 h 1161397"/>
              <a:gd name="connsiteX74" fmla="*/ 3922400 w 6884912"/>
              <a:gd name="connsiteY74" fmla="*/ 205056 h 1161397"/>
              <a:gd name="connsiteX75" fmla="*/ 4013061 w 6884912"/>
              <a:gd name="connsiteY75" fmla="*/ 224874 h 1161397"/>
              <a:gd name="connsiteX76" fmla="*/ 4220717 w 6884912"/>
              <a:gd name="connsiteY76" fmla="*/ 192946 h 1161397"/>
              <a:gd name="connsiteX77" fmla="*/ 4228802 w 6884912"/>
              <a:gd name="connsiteY77" fmla="*/ 201468 h 1161397"/>
              <a:gd name="connsiteX78" fmla="*/ 4289361 w 6884912"/>
              <a:gd name="connsiteY78" fmla="*/ 196642 h 1161397"/>
              <a:gd name="connsiteX79" fmla="*/ 4498913 w 6884912"/>
              <a:gd name="connsiteY79" fmla="*/ 118915 h 1161397"/>
              <a:gd name="connsiteX80" fmla="*/ 4617330 w 6884912"/>
              <a:gd name="connsiteY80" fmla="*/ 111163 h 1161397"/>
              <a:gd name="connsiteX81" fmla="*/ 4659778 w 6884912"/>
              <a:gd name="connsiteY81" fmla="*/ 118219 h 1161397"/>
              <a:gd name="connsiteX82" fmla="*/ 4730870 w 6884912"/>
              <a:gd name="connsiteY82" fmla="*/ 129432 h 1161397"/>
              <a:gd name="connsiteX83" fmla="*/ 4844073 w 6884912"/>
              <a:gd name="connsiteY83" fmla="*/ 161768 h 1161397"/>
              <a:gd name="connsiteX84" fmla="*/ 4856454 w 6884912"/>
              <a:gd name="connsiteY84" fmla="*/ 130488 h 1161397"/>
              <a:gd name="connsiteX85" fmla="*/ 4920038 w 6884912"/>
              <a:gd name="connsiteY85" fmla="*/ 140418 h 1161397"/>
              <a:gd name="connsiteX86" fmla="*/ 5016639 w 6884912"/>
              <a:gd name="connsiteY86" fmla="*/ 158905 h 1161397"/>
              <a:gd name="connsiteX87" fmla="*/ 5072009 w 6884912"/>
              <a:gd name="connsiteY87" fmla="*/ 161502 h 1161397"/>
              <a:gd name="connsiteX88" fmla="*/ 5223626 w 6884912"/>
              <a:gd name="connsiteY88" fmla="*/ 177356 h 1161397"/>
              <a:gd name="connsiteX89" fmla="*/ 5375773 w 6884912"/>
              <a:gd name="connsiteY89" fmla="*/ 199913 h 1161397"/>
              <a:gd name="connsiteX90" fmla="*/ 5467502 w 6884912"/>
              <a:gd name="connsiteY90" fmla="*/ 250963 h 1161397"/>
              <a:gd name="connsiteX91" fmla="*/ 5592395 w 6884912"/>
              <a:gd name="connsiteY91" fmla="*/ 265434 h 1161397"/>
              <a:gd name="connsiteX92" fmla="*/ 5613532 w 6884912"/>
              <a:gd name="connsiteY92" fmla="*/ 273379 h 1161397"/>
              <a:gd name="connsiteX93" fmla="*/ 5642173 w 6884912"/>
              <a:gd name="connsiteY93" fmla="*/ 266904 h 1161397"/>
              <a:gd name="connsiteX94" fmla="*/ 5756910 w 6884912"/>
              <a:gd name="connsiteY94" fmla="*/ 239211 h 1161397"/>
              <a:gd name="connsiteX95" fmla="*/ 5846667 w 6884912"/>
              <a:gd name="connsiteY95" fmla="*/ 201786 h 1161397"/>
              <a:gd name="connsiteX96" fmla="*/ 5960732 w 6884912"/>
              <a:gd name="connsiteY96" fmla="*/ 220708 h 1161397"/>
              <a:gd name="connsiteX97" fmla="*/ 6029542 w 6884912"/>
              <a:gd name="connsiteY97" fmla="*/ 210339 h 1161397"/>
              <a:gd name="connsiteX98" fmla="*/ 6141123 w 6884912"/>
              <a:gd name="connsiteY98" fmla="*/ 159923 h 1161397"/>
              <a:gd name="connsiteX99" fmla="*/ 6290640 w 6884912"/>
              <a:gd name="connsiteY99" fmla="*/ 167441 h 1161397"/>
              <a:gd name="connsiteX100" fmla="*/ 6322806 w 6884912"/>
              <a:gd name="connsiteY100" fmla="*/ 213293 h 1161397"/>
              <a:gd name="connsiteX101" fmla="*/ 6380420 w 6884912"/>
              <a:gd name="connsiteY101" fmla="*/ 173195 h 1161397"/>
              <a:gd name="connsiteX102" fmla="*/ 6507891 w 6884912"/>
              <a:gd name="connsiteY102" fmla="*/ 118474 h 1161397"/>
              <a:gd name="connsiteX103" fmla="*/ 6571807 w 6884912"/>
              <a:gd name="connsiteY103" fmla="*/ 98636 h 1161397"/>
              <a:gd name="connsiteX104" fmla="*/ 6671880 w 6884912"/>
              <a:gd name="connsiteY104" fmla="*/ 82931 h 1161397"/>
              <a:gd name="connsiteX105" fmla="*/ 6702266 w 6884912"/>
              <a:gd name="connsiteY105" fmla="*/ 75470 h 1161397"/>
              <a:gd name="connsiteX106" fmla="*/ 6845802 w 6884912"/>
              <a:gd name="connsiteY106" fmla="*/ 24496 h 1161397"/>
              <a:gd name="connsiteX107" fmla="*/ 6884912 w 6884912"/>
              <a:gd name="connsiteY107"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12111 w 6884912"/>
              <a:gd name="connsiteY7" fmla="*/ 1085599 h 1161397"/>
              <a:gd name="connsiteX8" fmla="*/ 567875 w 6884912"/>
              <a:gd name="connsiteY8" fmla="*/ 1051976 h 1161397"/>
              <a:gd name="connsiteX9" fmla="*/ 601644 w 6884912"/>
              <a:gd name="connsiteY9" fmla="*/ 1003997 h 1161397"/>
              <a:gd name="connsiteX10" fmla="*/ 651408 w 6884912"/>
              <a:gd name="connsiteY10" fmla="*/ 984938 h 1161397"/>
              <a:gd name="connsiteX11" fmla="*/ 673197 w 6884912"/>
              <a:gd name="connsiteY11" fmla="*/ 1010060 h 1161397"/>
              <a:gd name="connsiteX12" fmla="*/ 723108 w 6884912"/>
              <a:gd name="connsiteY12" fmla="*/ 980081 h 1161397"/>
              <a:gd name="connsiteX13" fmla="*/ 797699 w 6884912"/>
              <a:gd name="connsiteY13" fmla="*/ 931362 h 1161397"/>
              <a:gd name="connsiteX14" fmla="*/ 843359 w 6884912"/>
              <a:gd name="connsiteY14" fmla="*/ 910894 h 1161397"/>
              <a:gd name="connsiteX15" fmla="*/ 965215 w 6884912"/>
              <a:gd name="connsiteY15" fmla="*/ 846701 h 1161397"/>
              <a:gd name="connsiteX16" fmla="*/ 1085080 w 6884912"/>
              <a:gd name="connsiteY16" fmla="*/ 776086 h 1161397"/>
              <a:gd name="connsiteX17" fmla="*/ 1131224 w 6884912"/>
              <a:gd name="connsiteY17" fmla="*/ 706160 h 1161397"/>
              <a:gd name="connsiteX18" fmla="*/ 1138051 w 6884912"/>
              <a:gd name="connsiteY18" fmla="*/ 702034 h 1161397"/>
              <a:gd name="connsiteX19" fmla="*/ 1158800 w 6884912"/>
              <a:gd name="connsiteY19" fmla="*/ 700004 h 1161397"/>
              <a:gd name="connsiteX20" fmla="*/ 1166947 w 6884912"/>
              <a:gd name="connsiteY20" fmla="*/ 700762 h 1161397"/>
              <a:gd name="connsiteX21" fmla="*/ 1178135 w 6884912"/>
              <a:gd name="connsiteY21" fmla="*/ 698631 h 1161397"/>
              <a:gd name="connsiteX22" fmla="*/ 1178301 w 6884912"/>
              <a:gd name="connsiteY22" fmla="*/ 698094 h 1161397"/>
              <a:gd name="connsiteX23" fmla="*/ 1188995 w 6884912"/>
              <a:gd name="connsiteY23" fmla="*/ 697048 h 1161397"/>
              <a:gd name="connsiteX24" fmla="*/ 1242716 w 6884912"/>
              <a:gd name="connsiteY24" fmla="*/ 698052 h 1161397"/>
              <a:gd name="connsiteX25" fmla="*/ 1299977 w 6884912"/>
              <a:gd name="connsiteY25" fmla="*/ 639196 h 1161397"/>
              <a:gd name="connsiteX26" fmla="*/ 1326190 w 6884912"/>
              <a:gd name="connsiteY26" fmla="*/ 625955 h 1161397"/>
              <a:gd name="connsiteX27" fmla="*/ 1339600 w 6884912"/>
              <a:gd name="connsiteY27" fmla="*/ 616295 h 1161397"/>
              <a:gd name="connsiteX28" fmla="*/ 1340054 w 6884912"/>
              <a:gd name="connsiteY28" fmla="*/ 614022 h 1161397"/>
              <a:gd name="connsiteX29" fmla="*/ 1391606 w 6884912"/>
              <a:gd name="connsiteY29" fmla="*/ 615229 h 1161397"/>
              <a:gd name="connsiteX30" fmla="*/ 1397565 w 6884912"/>
              <a:gd name="connsiteY30" fmla="*/ 611490 h 1161397"/>
              <a:gd name="connsiteX31" fmla="*/ 1432302 w 6884912"/>
              <a:gd name="connsiteY31" fmla="*/ 617267 h 1161397"/>
              <a:gd name="connsiteX32" fmla="*/ 1449644 w 6884912"/>
              <a:gd name="connsiteY32" fmla="*/ 617591 h 1161397"/>
              <a:gd name="connsiteX33" fmla="*/ 1455793 w 6884912"/>
              <a:gd name="connsiteY33" fmla="*/ 623174 h 1161397"/>
              <a:gd name="connsiteX34" fmla="*/ 1480758 w 6884912"/>
              <a:gd name="connsiteY34" fmla="*/ 620863 h 1161397"/>
              <a:gd name="connsiteX35" fmla="*/ 1483154 w 6884912"/>
              <a:gd name="connsiteY35" fmla="*/ 618527 h 1161397"/>
              <a:gd name="connsiteX36" fmla="*/ 1505495 w 6884912"/>
              <a:gd name="connsiteY36" fmla="*/ 624325 h 1161397"/>
              <a:gd name="connsiteX37" fmla="*/ 1526340 w 6884912"/>
              <a:gd name="connsiteY37" fmla="*/ 638496 h 1161397"/>
              <a:gd name="connsiteX38" fmla="*/ 1731986 w 6884912"/>
              <a:gd name="connsiteY38" fmla="*/ 589682 h 1161397"/>
              <a:gd name="connsiteX39" fmla="*/ 1927935 w 6884912"/>
              <a:gd name="connsiteY39" fmla="*/ 628540 h 1161397"/>
              <a:gd name="connsiteX40" fmla="*/ 2039075 w 6884912"/>
              <a:gd name="connsiteY40" fmla="*/ 599964 h 1161397"/>
              <a:gd name="connsiteX41" fmla="*/ 2066980 w 6884912"/>
              <a:gd name="connsiteY41" fmla="*/ 550413 h 1161397"/>
              <a:gd name="connsiteX42" fmla="*/ 2352236 w 6884912"/>
              <a:gd name="connsiteY42" fmla="*/ 519602 h 1161397"/>
              <a:gd name="connsiteX43" fmla="*/ 2420791 w 6884912"/>
              <a:gd name="connsiteY43" fmla="*/ 492826 h 1161397"/>
              <a:gd name="connsiteX44" fmla="*/ 2489932 w 6884912"/>
              <a:gd name="connsiteY44" fmla="*/ 507864 h 1161397"/>
              <a:gd name="connsiteX45" fmla="*/ 2512917 w 6884912"/>
              <a:gd name="connsiteY45" fmla="*/ 489127 h 1161397"/>
              <a:gd name="connsiteX46" fmla="*/ 2516783 w 6884912"/>
              <a:gd name="connsiteY46" fmla="*/ 485473 h 1161397"/>
              <a:gd name="connsiteX47" fmla="*/ 2534360 w 6884912"/>
              <a:gd name="connsiteY47" fmla="*/ 480064 h 1161397"/>
              <a:gd name="connsiteX48" fmla="*/ 2536691 w 6884912"/>
              <a:gd name="connsiteY48" fmla="*/ 467018 h 1161397"/>
              <a:gd name="connsiteX49" fmla="*/ 2561265 w 6884912"/>
              <a:gd name="connsiteY49" fmla="*/ 450623 h 1161397"/>
              <a:gd name="connsiteX50" fmla="*/ 2594349 w 6884912"/>
              <a:gd name="connsiteY50" fmla="*/ 443884 h 1161397"/>
              <a:gd name="connsiteX51" fmla="*/ 2754324 w 6884912"/>
              <a:gd name="connsiteY51" fmla="*/ 424766 h 1161397"/>
              <a:gd name="connsiteX52" fmla="*/ 2848470 w 6884912"/>
              <a:gd name="connsiteY52" fmla="*/ 405966 h 1161397"/>
              <a:gd name="connsiteX53" fmla="*/ 2881772 w 6884912"/>
              <a:gd name="connsiteY53" fmla="*/ 387260 h 1161397"/>
              <a:gd name="connsiteX54" fmla="*/ 2929932 w 6884912"/>
              <a:gd name="connsiteY54" fmla="*/ 368912 h 1161397"/>
              <a:gd name="connsiteX55" fmla="*/ 3013020 w 6884912"/>
              <a:gd name="connsiteY55" fmla="*/ 327578 h 1161397"/>
              <a:gd name="connsiteX56" fmla="*/ 3222191 w 6884912"/>
              <a:gd name="connsiteY56" fmla="*/ 307887 h 1161397"/>
              <a:gd name="connsiteX57" fmla="*/ 3227953 w 6884912"/>
              <a:gd name="connsiteY57" fmla="*/ 297650 h 1161397"/>
              <a:gd name="connsiteX58" fmla="*/ 3510042 w 6884912"/>
              <a:gd name="connsiteY58" fmla="*/ 311820 h 1161397"/>
              <a:gd name="connsiteX59" fmla="*/ 3626773 w 6884912"/>
              <a:gd name="connsiteY59" fmla="*/ 290452 h 1161397"/>
              <a:gd name="connsiteX60" fmla="*/ 3666217 w 6884912"/>
              <a:gd name="connsiteY60" fmla="*/ 273255 h 1161397"/>
              <a:gd name="connsiteX61" fmla="*/ 3732427 w 6884912"/>
              <a:gd name="connsiteY61" fmla="*/ 245039 h 1161397"/>
              <a:gd name="connsiteX62" fmla="*/ 3777022 w 6884912"/>
              <a:gd name="connsiteY62" fmla="*/ 200276 h 1161397"/>
              <a:gd name="connsiteX63" fmla="*/ 3791246 w 6884912"/>
              <a:gd name="connsiteY63" fmla="*/ 189996 h 1161397"/>
              <a:gd name="connsiteX64" fmla="*/ 3819864 w 6884912"/>
              <a:gd name="connsiteY64" fmla="*/ 194605 h 1161397"/>
              <a:gd name="connsiteX65" fmla="*/ 3830398 w 6884912"/>
              <a:gd name="connsiteY65" fmla="*/ 188383 h 1161397"/>
              <a:gd name="connsiteX66" fmla="*/ 3834360 w 6884912"/>
              <a:gd name="connsiteY66" fmla="*/ 188992 h 1161397"/>
              <a:gd name="connsiteX67" fmla="*/ 3843715 w 6884912"/>
              <a:gd name="connsiteY67" fmla="*/ 188752 h 1161397"/>
              <a:gd name="connsiteX68" fmla="*/ 3842609 w 6884912"/>
              <a:gd name="connsiteY68" fmla="*/ 197386 h 1161397"/>
              <a:gd name="connsiteX69" fmla="*/ 3853961 w 6884912"/>
              <a:gd name="connsiteY69" fmla="*/ 213380 h 1161397"/>
              <a:gd name="connsiteX70" fmla="*/ 3907640 w 6884912"/>
              <a:gd name="connsiteY70" fmla="*/ 207568 h 1161397"/>
              <a:gd name="connsiteX71" fmla="*/ 3910449 w 6884912"/>
              <a:gd name="connsiteY71" fmla="*/ 197808 h 1161397"/>
              <a:gd name="connsiteX72" fmla="*/ 3917197 w 6884912"/>
              <a:gd name="connsiteY72" fmla="*/ 196121 h 1161397"/>
              <a:gd name="connsiteX73" fmla="*/ 3922400 w 6884912"/>
              <a:gd name="connsiteY73" fmla="*/ 205056 h 1161397"/>
              <a:gd name="connsiteX74" fmla="*/ 4013061 w 6884912"/>
              <a:gd name="connsiteY74" fmla="*/ 224874 h 1161397"/>
              <a:gd name="connsiteX75" fmla="*/ 4220717 w 6884912"/>
              <a:gd name="connsiteY75" fmla="*/ 192946 h 1161397"/>
              <a:gd name="connsiteX76" fmla="*/ 4228802 w 6884912"/>
              <a:gd name="connsiteY76" fmla="*/ 201468 h 1161397"/>
              <a:gd name="connsiteX77" fmla="*/ 4289361 w 6884912"/>
              <a:gd name="connsiteY77" fmla="*/ 196642 h 1161397"/>
              <a:gd name="connsiteX78" fmla="*/ 4498913 w 6884912"/>
              <a:gd name="connsiteY78" fmla="*/ 118915 h 1161397"/>
              <a:gd name="connsiteX79" fmla="*/ 4617330 w 6884912"/>
              <a:gd name="connsiteY79" fmla="*/ 111163 h 1161397"/>
              <a:gd name="connsiteX80" fmla="*/ 4659778 w 6884912"/>
              <a:gd name="connsiteY80" fmla="*/ 118219 h 1161397"/>
              <a:gd name="connsiteX81" fmla="*/ 4730870 w 6884912"/>
              <a:gd name="connsiteY81" fmla="*/ 129432 h 1161397"/>
              <a:gd name="connsiteX82" fmla="*/ 4844073 w 6884912"/>
              <a:gd name="connsiteY82" fmla="*/ 161768 h 1161397"/>
              <a:gd name="connsiteX83" fmla="*/ 4856454 w 6884912"/>
              <a:gd name="connsiteY83" fmla="*/ 130488 h 1161397"/>
              <a:gd name="connsiteX84" fmla="*/ 4920038 w 6884912"/>
              <a:gd name="connsiteY84" fmla="*/ 140418 h 1161397"/>
              <a:gd name="connsiteX85" fmla="*/ 5016639 w 6884912"/>
              <a:gd name="connsiteY85" fmla="*/ 158905 h 1161397"/>
              <a:gd name="connsiteX86" fmla="*/ 5072009 w 6884912"/>
              <a:gd name="connsiteY86" fmla="*/ 161502 h 1161397"/>
              <a:gd name="connsiteX87" fmla="*/ 5223626 w 6884912"/>
              <a:gd name="connsiteY87" fmla="*/ 177356 h 1161397"/>
              <a:gd name="connsiteX88" fmla="*/ 5375773 w 6884912"/>
              <a:gd name="connsiteY88" fmla="*/ 199913 h 1161397"/>
              <a:gd name="connsiteX89" fmla="*/ 5467502 w 6884912"/>
              <a:gd name="connsiteY89" fmla="*/ 250963 h 1161397"/>
              <a:gd name="connsiteX90" fmla="*/ 5592395 w 6884912"/>
              <a:gd name="connsiteY90" fmla="*/ 265434 h 1161397"/>
              <a:gd name="connsiteX91" fmla="*/ 5613532 w 6884912"/>
              <a:gd name="connsiteY91" fmla="*/ 273379 h 1161397"/>
              <a:gd name="connsiteX92" fmla="*/ 5642173 w 6884912"/>
              <a:gd name="connsiteY92" fmla="*/ 266904 h 1161397"/>
              <a:gd name="connsiteX93" fmla="*/ 5756910 w 6884912"/>
              <a:gd name="connsiteY93" fmla="*/ 239211 h 1161397"/>
              <a:gd name="connsiteX94" fmla="*/ 5846667 w 6884912"/>
              <a:gd name="connsiteY94" fmla="*/ 201786 h 1161397"/>
              <a:gd name="connsiteX95" fmla="*/ 5960732 w 6884912"/>
              <a:gd name="connsiteY95" fmla="*/ 220708 h 1161397"/>
              <a:gd name="connsiteX96" fmla="*/ 6029542 w 6884912"/>
              <a:gd name="connsiteY96" fmla="*/ 210339 h 1161397"/>
              <a:gd name="connsiteX97" fmla="*/ 6141123 w 6884912"/>
              <a:gd name="connsiteY97" fmla="*/ 159923 h 1161397"/>
              <a:gd name="connsiteX98" fmla="*/ 6290640 w 6884912"/>
              <a:gd name="connsiteY98" fmla="*/ 167441 h 1161397"/>
              <a:gd name="connsiteX99" fmla="*/ 6322806 w 6884912"/>
              <a:gd name="connsiteY99" fmla="*/ 213293 h 1161397"/>
              <a:gd name="connsiteX100" fmla="*/ 6380420 w 6884912"/>
              <a:gd name="connsiteY100" fmla="*/ 173195 h 1161397"/>
              <a:gd name="connsiteX101" fmla="*/ 6507891 w 6884912"/>
              <a:gd name="connsiteY101" fmla="*/ 118474 h 1161397"/>
              <a:gd name="connsiteX102" fmla="*/ 6571807 w 6884912"/>
              <a:gd name="connsiteY102" fmla="*/ 98636 h 1161397"/>
              <a:gd name="connsiteX103" fmla="*/ 6671880 w 6884912"/>
              <a:gd name="connsiteY103" fmla="*/ 82931 h 1161397"/>
              <a:gd name="connsiteX104" fmla="*/ 6702266 w 6884912"/>
              <a:gd name="connsiteY104" fmla="*/ 75470 h 1161397"/>
              <a:gd name="connsiteX105" fmla="*/ 6845802 w 6884912"/>
              <a:gd name="connsiteY105" fmla="*/ 24496 h 1161397"/>
              <a:gd name="connsiteX106" fmla="*/ 6884912 w 6884912"/>
              <a:gd name="connsiteY106"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567875 w 6884912"/>
              <a:gd name="connsiteY7" fmla="*/ 1051976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171824 w 6884912"/>
              <a:gd name="connsiteY6" fmla="*/ 1133224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119094 w 6884912"/>
              <a:gd name="connsiteY5" fmla="*/ 1148463 h 1161397"/>
              <a:gd name="connsiteX6" fmla="*/ 213420 w 6884912"/>
              <a:gd name="connsiteY6" fmla="*/ 1056868 h 1161397"/>
              <a:gd name="connsiteX7" fmla="*/ 454970 w 6884912"/>
              <a:gd name="connsiteY7" fmla="*/ 1023343 h 1161397"/>
              <a:gd name="connsiteX8" fmla="*/ 601644 w 6884912"/>
              <a:gd name="connsiteY8" fmla="*/ 1003997 h 1161397"/>
              <a:gd name="connsiteX9" fmla="*/ 651408 w 6884912"/>
              <a:gd name="connsiteY9" fmla="*/ 984938 h 1161397"/>
              <a:gd name="connsiteX10" fmla="*/ 673197 w 6884912"/>
              <a:gd name="connsiteY10" fmla="*/ 1010060 h 1161397"/>
              <a:gd name="connsiteX11" fmla="*/ 723108 w 6884912"/>
              <a:gd name="connsiteY11" fmla="*/ 980081 h 1161397"/>
              <a:gd name="connsiteX12" fmla="*/ 797699 w 6884912"/>
              <a:gd name="connsiteY12" fmla="*/ 931362 h 1161397"/>
              <a:gd name="connsiteX13" fmla="*/ 843359 w 6884912"/>
              <a:gd name="connsiteY13" fmla="*/ 910894 h 1161397"/>
              <a:gd name="connsiteX14" fmla="*/ 965215 w 6884912"/>
              <a:gd name="connsiteY14" fmla="*/ 846701 h 1161397"/>
              <a:gd name="connsiteX15" fmla="*/ 1085080 w 6884912"/>
              <a:gd name="connsiteY15" fmla="*/ 776086 h 1161397"/>
              <a:gd name="connsiteX16" fmla="*/ 1131224 w 6884912"/>
              <a:gd name="connsiteY16" fmla="*/ 706160 h 1161397"/>
              <a:gd name="connsiteX17" fmla="*/ 1138051 w 6884912"/>
              <a:gd name="connsiteY17" fmla="*/ 702034 h 1161397"/>
              <a:gd name="connsiteX18" fmla="*/ 1158800 w 6884912"/>
              <a:gd name="connsiteY18" fmla="*/ 700004 h 1161397"/>
              <a:gd name="connsiteX19" fmla="*/ 1166947 w 6884912"/>
              <a:gd name="connsiteY19" fmla="*/ 700762 h 1161397"/>
              <a:gd name="connsiteX20" fmla="*/ 1178135 w 6884912"/>
              <a:gd name="connsiteY20" fmla="*/ 698631 h 1161397"/>
              <a:gd name="connsiteX21" fmla="*/ 1178301 w 6884912"/>
              <a:gd name="connsiteY21" fmla="*/ 698094 h 1161397"/>
              <a:gd name="connsiteX22" fmla="*/ 1188995 w 6884912"/>
              <a:gd name="connsiteY22" fmla="*/ 697048 h 1161397"/>
              <a:gd name="connsiteX23" fmla="*/ 1242716 w 6884912"/>
              <a:gd name="connsiteY23" fmla="*/ 698052 h 1161397"/>
              <a:gd name="connsiteX24" fmla="*/ 1299977 w 6884912"/>
              <a:gd name="connsiteY24" fmla="*/ 639196 h 1161397"/>
              <a:gd name="connsiteX25" fmla="*/ 1326190 w 6884912"/>
              <a:gd name="connsiteY25" fmla="*/ 625955 h 1161397"/>
              <a:gd name="connsiteX26" fmla="*/ 1339600 w 6884912"/>
              <a:gd name="connsiteY26" fmla="*/ 616295 h 1161397"/>
              <a:gd name="connsiteX27" fmla="*/ 1340054 w 6884912"/>
              <a:gd name="connsiteY27" fmla="*/ 614022 h 1161397"/>
              <a:gd name="connsiteX28" fmla="*/ 1391606 w 6884912"/>
              <a:gd name="connsiteY28" fmla="*/ 615229 h 1161397"/>
              <a:gd name="connsiteX29" fmla="*/ 1397565 w 6884912"/>
              <a:gd name="connsiteY29" fmla="*/ 611490 h 1161397"/>
              <a:gd name="connsiteX30" fmla="*/ 1432302 w 6884912"/>
              <a:gd name="connsiteY30" fmla="*/ 617267 h 1161397"/>
              <a:gd name="connsiteX31" fmla="*/ 1449644 w 6884912"/>
              <a:gd name="connsiteY31" fmla="*/ 617591 h 1161397"/>
              <a:gd name="connsiteX32" fmla="*/ 1455793 w 6884912"/>
              <a:gd name="connsiteY32" fmla="*/ 623174 h 1161397"/>
              <a:gd name="connsiteX33" fmla="*/ 1480758 w 6884912"/>
              <a:gd name="connsiteY33" fmla="*/ 620863 h 1161397"/>
              <a:gd name="connsiteX34" fmla="*/ 1483154 w 6884912"/>
              <a:gd name="connsiteY34" fmla="*/ 618527 h 1161397"/>
              <a:gd name="connsiteX35" fmla="*/ 1505495 w 6884912"/>
              <a:gd name="connsiteY35" fmla="*/ 624325 h 1161397"/>
              <a:gd name="connsiteX36" fmla="*/ 1526340 w 6884912"/>
              <a:gd name="connsiteY36" fmla="*/ 638496 h 1161397"/>
              <a:gd name="connsiteX37" fmla="*/ 1731986 w 6884912"/>
              <a:gd name="connsiteY37" fmla="*/ 589682 h 1161397"/>
              <a:gd name="connsiteX38" fmla="*/ 1927935 w 6884912"/>
              <a:gd name="connsiteY38" fmla="*/ 628540 h 1161397"/>
              <a:gd name="connsiteX39" fmla="*/ 2039075 w 6884912"/>
              <a:gd name="connsiteY39" fmla="*/ 599964 h 1161397"/>
              <a:gd name="connsiteX40" fmla="*/ 2066980 w 6884912"/>
              <a:gd name="connsiteY40" fmla="*/ 550413 h 1161397"/>
              <a:gd name="connsiteX41" fmla="*/ 2352236 w 6884912"/>
              <a:gd name="connsiteY41" fmla="*/ 519602 h 1161397"/>
              <a:gd name="connsiteX42" fmla="*/ 2420791 w 6884912"/>
              <a:gd name="connsiteY42" fmla="*/ 492826 h 1161397"/>
              <a:gd name="connsiteX43" fmla="*/ 2489932 w 6884912"/>
              <a:gd name="connsiteY43" fmla="*/ 507864 h 1161397"/>
              <a:gd name="connsiteX44" fmla="*/ 2512917 w 6884912"/>
              <a:gd name="connsiteY44" fmla="*/ 489127 h 1161397"/>
              <a:gd name="connsiteX45" fmla="*/ 2516783 w 6884912"/>
              <a:gd name="connsiteY45" fmla="*/ 485473 h 1161397"/>
              <a:gd name="connsiteX46" fmla="*/ 2534360 w 6884912"/>
              <a:gd name="connsiteY46" fmla="*/ 480064 h 1161397"/>
              <a:gd name="connsiteX47" fmla="*/ 2536691 w 6884912"/>
              <a:gd name="connsiteY47" fmla="*/ 467018 h 1161397"/>
              <a:gd name="connsiteX48" fmla="*/ 2561265 w 6884912"/>
              <a:gd name="connsiteY48" fmla="*/ 450623 h 1161397"/>
              <a:gd name="connsiteX49" fmla="*/ 2594349 w 6884912"/>
              <a:gd name="connsiteY49" fmla="*/ 443884 h 1161397"/>
              <a:gd name="connsiteX50" fmla="*/ 2754324 w 6884912"/>
              <a:gd name="connsiteY50" fmla="*/ 424766 h 1161397"/>
              <a:gd name="connsiteX51" fmla="*/ 2848470 w 6884912"/>
              <a:gd name="connsiteY51" fmla="*/ 405966 h 1161397"/>
              <a:gd name="connsiteX52" fmla="*/ 2881772 w 6884912"/>
              <a:gd name="connsiteY52" fmla="*/ 387260 h 1161397"/>
              <a:gd name="connsiteX53" fmla="*/ 2929932 w 6884912"/>
              <a:gd name="connsiteY53" fmla="*/ 368912 h 1161397"/>
              <a:gd name="connsiteX54" fmla="*/ 3013020 w 6884912"/>
              <a:gd name="connsiteY54" fmla="*/ 327578 h 1161397"/>
              <a:gd name="connsiteX55" fmla="*/ 3222191 w 6884912"/>
              <a:gd name="connsiteY55" fmla="*/ 307887 h 1161397"/>
              <a:gd name="connsiteX56" fmla="*/ 3227953 w 6884912"/>
              <a:gd name="connsiteY56" fmla="*/ 297650 h 1161397"/>
              <a:gd name="connsiteX57" fmla="*/ 3510042 w 6884912"/>
              <a:gd name="connsiteY57" fmla="*/ 311820 h 1161397"/>
              <a:gd name="connsiteX58" fmla="*/ 3626773 w 6884912"/>
              <a:gd name="connsiteY58" fmla="*/ 290452 h 1161397"/>
              <a:gd name="connsiteX59" fmla="*/ 3666217 w 6884912"/>
              <a:gd name="connsiteY59" fmla="*/ 273255 h 1161397"/>
              <a:gd name="connsiteX60" fmla="*/ 3732427 w 6884912"/>
              <a:gd name="connsiteY60" fmla="*/ 245039 h 1161397"/>
              <a:gd name="connsiteX61" fmla="*/ 3777022 w 6884912"/>
              <a:gd name="connsiteY61" fmla="*/ 200276 h 1161397"/>
              <a:gd name="connsiteX62" fmla="*/ 3791246 w 6884912"/>
              <a:gd name="connsiteY62" fmla="*/ 189996 h 1161397"/>
              <a:gd name="connsiteX63" fmla="*/ 3819864 w 6884912"/>
              <a:gd name="connsiteY63" fmla="*/ 194605 h 1161397"/>
              <a:gd name="connsiteX64" fmla="*/ 3830398 w 6884912"/>
              <a:gd name="connsiteY64" fmla="*/ 188383 h 1161397"/>
              <a:gd name="connsiteX65" fmla="*/ 3834360 w 6884912"/>
              <a:gd name="connsiteY65" fmla="*/ 188992 h 1161397"/>
              <a:gd name="connsiteX66" fmla="*/ 3843715 w 6884912"/>
              <a:gd name="connsiteY66" fmla="*/ 188752 h 1161397"/>
              <a:gd name="connsiteX67" fmla="*/ 3842609 w 6884912"/>
              <a:gd name="connsiteY67" fmla="*/ 197386 h 1161397"/>
              <a:gd name="connsiteX68" fmla="*/ 3853961 w 6884912"/>
              <a:gd name="connsiteY68" fmla="*/ 213380 h 1161397"/>
              <a:gd name="connsiteX69" fmla="*/ 3907640 w 6884912"/>
              <a:gd name="connsiteY69" fmla="*/ 207568 h 1161397"/>
              <a:gd name="connsiteX70" fmla="*/ 3910449 w 6884912"/>
              <a:gd name="connsiteY70" fmla="*/ 197808 h 1161397"/>
              <a:gd name="connsiteX71" fmla="*/ 3917197 w 6884912"/>
              <a:gd name="connsiteY71" fmla="*/ 196121 h 1161397"/>
              <a:gd name="connsiteX72" fmla="*/ 3922400 w 6884912"/>
              <a:gd name="connsiteY72" fmla="*/ 205056 h 1161397"/>
              <a:gd name="connsiteX73" fmla="*/ 4013061 w 6884912"/>
              <a:gd name="connsiteY73" fmla="*/ 224874 h 1161397"/>
              <a:gd name="connsiteX74" fmla="*/ 4220717 w 6884912"/>
              <a:gd name="connsiteY74" fmla="*/ 192946 h 1161397"/>
              <a:gd name="connsiteX75" fmla="*/ 4228802 w 6884912"/>
              <a:gd name="connsiteY75" fmla="*/ 201468 h 1161397"/>
              <a:gd name="connsiteX76" fmla="*/ 4289361 w 6884912"/>
              <a:gd name="connsiteY76" fmla="*/ 196642 h 1161397"/>
              <a:gd name="connsiteX77" fmla="*/ 4498913 w 6884912"/>
              <a:gd name="connsiteY77" fmla="*/ 118915 h 1161397"/>
              <a:gd name="connsiteX78" fmla="*/ 4617330 w 6884912"/>
              <a:gd name="connsiteY78" fmla="*/ 111163 h 1161397"/>
              <a:gd name="connsiteX79" fmla="*/ 4659778 w 6884912"/>
              <a:gd name="connsiteY79" fmla="*/ 118219 h 1161397"/>
              <a:gd name="connsiteX80" fmla="*/ 4730870 w 6884912"/>
              <a:gd name="connsiteY80" fmla="*/ 129432 h 1161397"/>
              <a:gd name="connsiteX81" fmla="*/ 4844073 w 6884912"/>
              <a:gd name="connsiteY81" fmla="*/ 161768 h 1161397"/>
              <a:gd name="connsiteX82" fmla="*/ 4856454 w 6884912"/>
              <a:gd name="connsiteY82" fmla="*/ 130488 h 1161397"/>
              <a:gd name="connsiteX83" fmla="*/ 4920038 w 6884912"/>
              <a:gd name="connsiteY83" fmla="*/ 140418 h 1161397"/>
              <a:gd name="connsiteX84" fmla="*/ 5016639 w 6884912"/>
              <a:gd name="connsiteY84" fmla="*/ 158905 h 1161397"/>
              <a:gd name="connsiteX85" fmla="*/ 5072009 w 6884912"/>
              <a:gd name="connsiteY85" fmla="*/ 161502 h 1161397"/>
              <a:gd name="connsiteX86" fmla="*/ 5223626 w 6884912"/>
              <a:gd name="connsiteY86" fmla="*/ 177356 h 1161397"/>
              <a:gd name="connsiteX87" fmla="*/ 5375773 w 6884912"/>
              <a:gd name="connsiteY87" fmla="*/ 199913 h 1161397"/>
              <a:gd name="connsiteX88" fmla="*/ 5467502 w 6884912"/>
              <a:gd name="connsiteY88" fmla="*/ 250963 h 1161397"/>
              <a:gd name="connsiteX89" fmla="*/ 5592395 w 6884912"/>
              <a:gd name="connsiteY89" fmla="*/ 265434 h 1161397"/>
              <a:gd name="connsiteX90" fmla="*/ 5613532 w 6884912"/>
              <a:gd name="connsiteY90" fmla="*/ 273379 h 1161397"/>
              <a:gd name="connsiteX91" fmla="*/ 5642173 w 6884912"/>
              <a:gd name="connsiteY91" fmla="*/ 266904 h 1161397"/>
              <a:gd name="connsiteX92" fmla="*/ 5756910 w 6884912"/>
              <a:gd name="connsiteY92" fmla="*/ 239211 h 1161397"/>
              <a:gd name="connsiteX93" fmla="*/ 5846667 w 6884912"/>
              <a:gd name="connsiteY93" fmla="*/ 201786 h 1161397"/>
              <a:gd name="connsiteX94" fmla="*/ 5960732 w 6884912"/>
              <a:gd name="connsiteY94" fmla="*/ 220708 h 1161397"/>
              <a:gd name="connsiteX95" fmla="*/ 6029542 w 6884912"/>
              <a:gd name="connsiteY95" fmla="*/ 210339 h 1161397"/>
              <a:gd name="connsiteX96" fmla="*/ 6141123 w 6884912"/>
              <a:gd name="connsiteY96" fmla="*/ 159923 h 1161397"/>
              <a:gd name="connsiteX97" fmla="*/ 6290640 w 6884912"/>
              <a:gd name="connsiteY97" fmla="*/ 167441 h 1161397"/>
              <a:gd name="connsiteX98" fmla="*/ 6322806 w 6884912"/>
              <a:gd name="connsiteY98" fmla="*/ 213293 h 1161397"/>
              <a:gd name="connsiteX99" fmla="*/ 6380420 w 6884912"/>
              <a:gd name="connsiteY99" fmla="*/ 173195 h 1161397"/>
              <a:gd name="connsiteX100" fmla="*/ 6507891 w 6884912"/>
              <a:gd name="connsiteY100" fmla="*/ 118474 h 1161397"/>
              <a:gd name="connsiteX101" fmla="*/ 6571807 w 6884912"/>
              <a:gd name="connsiteY101" fmla="*/ 98636 h 1161397"/>
              <a:gd name="connsiteX102" fmla="*/ 6671880 w 6884912"/>
              <a:gd name="connsiteY102" fmla="*/ 82931 h 1161397"/>
              <a:gd name="connsiteX103" fmla="*/ 6702266 w 6884912"/>
              <a:gd name="connsiteY103" fmla="*/ 75470 h 1161397"/>
              <a:gd name="connsiteX104" fmla="*/ 6845802 w 6884912"/>
              <a:gd name="connsiteY104" fmla="*/ 24496 h 1161397"/>
              <a:gd name="connsiteX105" fmla="*/ 6884912 w 6884912"/>
              <a:gd name="connsiteY105"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59043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673197 w 6884912"/>
              <a:gd name="connsiteY9" fmla="*/ 1010060 h 1161397"/>
              <a:gd name="connsiteX10" fmla="*/ 723108 w 6884912"/>
              <a:gd name="connsiteY10" fmla="*/ 980081 h 1161397"/>
              <a:gd name="connsiteX11" fmla="*/ 797699 w 6884912"/>
              <a:gd name="connsiteY11" fmla="*/ 931362 h 1161397"/>
              <a:gd name="connsiteX12" fmla="*/ 843359 w 6884912"/>
              <a:gd name="connsiteY12" fmla="*/ 910894 h 1161397"/>
              <a:gd name="connsiteX13" fmla="*/ 965215 w 6884912"/>
              <a:gd name="connsiteY13" fmla="*/ 846701 h 1161397"/>
              <a:gd name="connsiteX14" fmla="*/ 1085080 w 6884912"/>
              <a:gd name="connsiteY14" fmla="*/ 776086 h 1161397"/>
              <a:gd name="connsiteX15" fmla="*/ 1131224 w 6884912"/>
              <a:gd name="connsiteY15" fmla="*/ 706160 h 1161397"/>
              <a:gd name="connsiteX16" fmla="*/ 1138051 w 6884912"/>
              <a:gd name="connsiteY16" fmla="*/ 702034 h 1161397"/>
              <a:gd name="connsiteX17" fmla="*/ 1158800 w 6884912"/>
              <a:gd name="connsiteY17" fmla="*/ 700004 h 1161397"/>
              <a:gd name="connsiteX18" fmla="*/ 1166947 w 6884912"/>
              <a:gd name="connsiteY18" fmla="*/ 700762 h 1161397"/>
              <a:gd name="connsiteX19" fmla="*/ 1178135 w 6884912"/>
              <a:gd name="connsiteY19" fmla="*/ 698631 h 1161397"/>
              <a:gd name="connsiteX20" fmla="*/ 1178301 w 6884912"/>
              <a:gd name="connsiteY20" fmla="*/ 698094 h 1161397"/>
              <a:gd name="connsiteX21" fmla="*/ 1188995 w 6884912"/>
              <a:gd name="connsiteY21" fmla="*/ 697048 h 1161397"/>
              <a:gd name="connsiteX22" fmla="*/ 1242716 w 6884912"/>
              <a:gd name="connsiteY22" fmla="*/ 698052 h 1161397"/>
              <a:gd name="connsiteX23" fmla="*/ 1299977 w 6884912"/>
              <a:gd name="connsiteY23" fmla="*/ 639196 h 1161397"/>
              <a:gd name="connsiteX24" fmla="*/ 1326190 w 6884912"/>
              <a:gd name="connsiteY24" fmla="*/ 625955 h 1161397"/>
              <a:gd name="connsiteX25" fmla="*/ 1339600 w 6884912"/>
              <a:gd name="connsiteY25" fmla="*/ 616295 h 1161397"/>
              <a:gd name="connsiteX26" fmla="*/ 1340054 w 6884912"/>
              <a:gd name="connsiteY26" fmla="*/ 614022 h 1161397"/>
              <a:gd name="connsiteX27" fmla="*/ 1391606 w 6884912"/>
              <a:gd name="connsiteY27" fmla="*/ 615229 h 1161397"/>
              <a:gd name="connsiteX28" fmla="*/ 1397565 w 6884912"/>
              <a:gd name="connsiteY28" fmla="*/ 611490 h 1161397"/>
              <a:gd name="connsiteX29" fmla="*/ 1432302 w 6884912"/>
              <a:gd name="connsiteY29" fmla="*/ 617267 h 1161397"/>
              <a:gd name="connsiteX30" fmla="*/ 1449644 w 6884912"/>
              <a:gd name="connsiteY30" fmla="*/ 617591 h 1161397"/>
              <a:gd name="connsiteX31" fmla="*/ 1455793 w 6884912"/>
              <a:gd name="connsiteY31" fmla="*/ 623174 h 1161397"/>
              <a:gd name="connsiteX32" fmla="*/ 1480758 w 6884912"/>
              <a:gd name="connsiteY32" fmla="*/ 620863 h 1161397"/>
              <a:gd name="connsiteX33" fmla="*/ 1483154 w 6884912"/>
              <a:gd name="connsiteY33" fmla="*/ 618527 h 1161397"/>
              <a:gd name="connsiteX34" fmla="*/ 1505495 w 6884912"/>
              <a:gd name="connsiteY34" fmla="*/ 624325 h 1161397"/>
              <a:gd name="connsiteX35" fmla="*/ 1526340 w 6884912"/>
              <a:gd name="connsiteY35" fmla="*/ 638496 h 1161397"/>
              <a:gd name="connsiteX36" fmla="*/ 1731986 w 6884912"/>
              <a:gd name="connsiteY36" fmla="*/ 589682 h 1161397"/>
              <a:gd name="connsiteX37" fmla="*/ 1927935 w 6884912"/>
              <a:gd name="connsiteY37" fmla="*/ 628540 h 1161397"/>
              <a:gd name="connsiteX38" fmla="*/ 2039075 w 6884912"/>
              <a:gd name="connsiteY38" fmla="*/ 599964 h 1161397"/>
              <a:gd name="connsiteX39" fmla="*/ 2066980 w 6884912"/>
              <a:gd name="connsiteY39" fmla="*/ 550413 h 1161397"/>
              <a:gd name="connsiteX40" fmla="*/ 2352236 w 6884912"/>
              <a:gd name="connsiteY40" fmla="*/ 519602 h 1161397"/>
              <a:gd name="connsiteX41" fmla="*/ 2420791 w 6884912"/>
              <a:gd name="connsiteY41" fmla="*/ 492826 h 1161397"/>
              <a:gd name="connsiteX42" fmla="*/ 2489932 w 6884912"/>
              <a:gd name="connsiteY42" fmla="*/ 507864 h 1161397"/>
              <a:gd name="connsiteX43" fmla="*/ 2512917 w 6884912"/>
              <a:gd name="connsiteY43" fmla="*/ 489127 h 1161397"/>
              <a:gd name="connsiteX44" fmla="*/ 2516783 w 6884912"/>
              <a:gd name="connsiteY44" fmla="*/ 485473 h 1161397"/>
              <a:gd name="connsiteX45" fmla="*/ 2534360 w 6884912"/>
              <a:gd name="connsiteY45" fmla="*/ 480064 h 1161397"/>
              <a:gd name="connsiteX46" fmla="*/ 2536691 w 6884912"/>
              <a:gd name="connsiteY46" fmla="*/ 467018 h 1161397"/>
              <a:gd name="connsiteX47" fmla="*/ 2561265 w 6884912"/>
              <a:gd name="connsiteY47" fmla="*/ 450623 h 1161397"/>
              <a:gd name="connsiteX48" fmla="*/ 2594349 w 6884912"/>
              <a:gd name="connsiteY48" fmla="*/ 443884 h 1161397"/>
              <a:gd name="connsiteX49" fmla="*/ 2754324 w 6884912"/>
              <a:gd name="connsiteY49" fmla="*/ 424766 h 1161397"/>
              <a:gd name="connsiteX50" fmla="*/ 2848470 w 6884912"/>
              <a:gd name="connsiteY50" fmla="*/ 405966 h 1161397"/>
              <a:gd name="connsiteX51" fmla="*/ 2881772 w 6884912"/>
              <a:gd name="connsiteY51" fmla="*/ 387260 h 1161397"/>
              <a:gd name="connsiteX52" fmla="*/ 2929932 w 6884912"/>
              <a:gd name="connsiteY52" fmla="*/ 368912 h 1161397"/>
              <a:gd name="connsiteX53" fmla="*/ 3013020 w 6884912"/>
              <a:gd name="connsiteY53" fmla="*/ 327578 h 1161397"/>
              <a:gd name="connsiteX54" fmla="*/ 3222191 w 6884912"/>
              <a:gd name="connsiteY54" fmla="*/ 307887 h 1161397"/>
              <a:gd name="connsiteX55" fmla="*/ 3227953 w 6884912"/>
              <a:gd name="connsiteY55" fmla="*/ 297650 h 1161397"/>
              <a:gd name="connsiteX56" fmla="*/ 3510042 w 6884912"/>
              <a:gd name="connsiteY56" fmla="*/ 311820 h 1161397"/>
              <a:gd name="connsiteX57" fmla="*/ 3626773 w 6884912"/>
              <a:gd name="connsiteY57" fmla="*/ 290452 h 1161397"/>
              <a:gd name="connsiteX58" fmla="*/ 3666217 w 6884912"/>
              <a:gd name="connsiteY58" fmla="*/ 273255 h 1161397"/>
              <a:gd name="connsiteX59" fmla="*/ 3732427 w 6884912"/>
              <a:gd name="connsiteY59" fmla="*/ 245039 h 1161397"/>
              <a:gd name="connsiteX60" fmla="*/ 3777022 w 6884912"/>
              <a:gd name="connsiteY60" fmla="*/ 200276 h 1161397"/>
              <a:gd name="connsiteX61" fmla="*/ 3791246 w 6884912"/>
              <a:gd name="connsiteY61" fmla="*/ 189996 h 1161397"/>
              <a:gd name="connsiteX62" fmla="*/ 3819864 w 6884912"/>
              <a:gd name="connsiteY62" fmla="*/ 194605 h 1161397"/>
              <a:gd name="connsiteX63" fmla="*/ 3830398 w 6884912"/>
              <a:gd name="connsiteY63" fmla="*/ 188383 h 1161397"/>
              <a:gd name="connsiteX64" fmla="*/ 3834360 w 6884912"/>
              <a:gd name="connsiteY64" fmla="*/ 188992 h 1161397"/>
              <a:gd name="connsiteX65" fmla="*/ 3843715 w 6884912"/>
              <a:gd name="connsiteY65" fmla="*/ 188752 h 1161397"/>
              <a:gd name="connsiteX66" fmla="*/ 3842609 w 6884912"/>
              <a:gd name="connsiteY66" fmla="*/ 197386 h 1161397"/>
              <a:gd name="connsiteX67" fmla="*/ 3853961 w 6884912"/>
              <a:gd name="connsiteY67" fmla="*/ 213380 h 1161397"/>
              <a:gd name="connsiteX68" fmla="*/ 3907640 w 6884912"/>
              <a:gd name="connsiteY68" fmla="*/ 207568 h 1161397"/>
              <a:gd name="connsiteX69" fmla="*/ 3910449 w 6884912"/>
              <a:gd name="connsiteY69" fmla="*/ 197808 h 1161397"/>
              <a:gd name="connsiteX70" fmla="*/ 3917197 w 6884912"/>
              <a:gd name="connsiteY70" fmla="*/ 196121 h 1161397"/>
              <a:gd name="connsiteX71" fmla="*/ 3922400 w 6884912"/>
              <a:gd name="connsiteY71" fmla="*/ 205056 h 1161397"/>
              <a:gd name="connsiteX72" fmla="*/ 4013061 w 6884912"/>
              <a:gd name="connsiteY72" fmla="*/ 224874 h 1161397"/>
              <a:gd name="connsiteX73" fmla="*/ 4220717 w 6884912"/>
              <a:gd name="connsiteY73" fmla="*/ 192946 h 1161397"/>
              <a:gd name="connsiteX74" fmla="*/ 4228802 w 6884912"/>
              <a:gd name="connsiteY74" fmla="*/ 201468 h 1161397"/>
              <a:gd name="connsiteX75" fmla="*/ 4289361 w 6884912"/>
              <a:gd name="connsiteY75" fmla="*/ 196642 h 1161397"/>
              <a:gd name="connsiteX76" fmla="*/ 4498913 w 6884912"/>
              <a:gd name="connsiteY76" fmla="*/ 118915 h 1161397"/>
              <a:gd name="connsiteX77" fmla="*/ 4617330 w 6884912"/>
              <a:gd name="connsiteY77" fmla="*/ 111163 h 1161397"/>
              <a:gd name="connsiteX78" fmla="*/ 4659778 w 6884912"/>
              <a:gd name="connsiteY78" fmla="*/ 118219 h 1161397"/>
              <a:gd name="connsiteX79" fmla="*/ 4730870 w 6884912"/>
              <a:gd name="connsiteY79" fmla="*/ 129432 h 1161397"/>
              <a:gd name="connsiteX80" fmla="*/ 4844073 w 6884912"/>
              <a:gd name="connsiteY80" fmla="*/ 161768 h 1161397"/>
              <a:gd name="connsiteX81" fmla="*/ 4856454 w 6884912"/>
              <a:gd name="connsiteY81" fmla="*/ 130488 h 1161397"/>
              <a:gd name="connsiteX82" fmla="*/ 4920038 w 6884912"/>
              <a:gd name="connsiteY82" fmla="*/ 140418 h 1161397"/>
              <a:gd name="connsiteX83" fmla="*/ 5016639 w 6884912"/>
              <a:gd name="connsiteY83" fmla="*/ 158905 h 1161397"/>
              <a:gd name="connsiteX84" fmla="*/ 5072009 w 6884912"/>
              <a:gd name="connsiteY84" fmla="*/ 161502 h 1161397"/>
              <a:gd name="connsiteX85" fmla="*/ 5223626 w 6884912"/>
              <a:gd name="connsiteY85" fmla="*/ 177356 h 1161397"/>
              <a:gd name="connsiteX86" fmla="*/ 5375773 w 6884912"/>
              <a:gd name="connsiteY86" fmla="*/ 199913 h 1161397"/>
              <a:gd name="connsiteX87" fmla="*/ 5467502 w 6884912"/>
              <a:gd name="connsiteY87" fmla="*/ 250963 h 1161397"/>
              <a:gd name="connsiteX88" fmla="*/ 5592395 w 6884912"/>
              <a:gd name="connsiteY88" fmla="*/ 265434 h 1161397"/>
              <a:gd name="connsiteX89" fmla="*/ 5613532 w 6884912"/>
              <a:gd name="connsiteY89" fmla="*/ 273379 h 1161397"/>
              <a:gd name="connsiteX90" fmla="*/ 5642173 w 6884912"/>
              <a:gd name="connsiteY90" fmla="*/ 266904 h 1161397"/>
              <a:gd name="connsiteX91" fmla="*/ 5756910 w 6884912"/>
              <a:gd name="connsiteY91" fmla="*/ 239211 h 1161397"/>
              <a:gd name="connsiteX92" fmla="*/ 5846667 w 6884912"/>
              <a:gd name="connsiteY92" fmla="*/ 201786 h 1161397"/>
              <a:gd name="connsiteX93" fmla="*/ 5960732 w 6884912"/>
              <a:gd name="connsiteY93" fmla="*/ 220708 h 1161397"/>
              <a:gd name="connsiteX94" fmla="*/ 6029542 w 6884912"/>
              <a:gd name="connsiteY94" fmla="*/ 210339 h 1161397"/>
              <a:gd name="connsiteX95" fmla="*/ 6141123 w 6884912"/>
              <a:gd name="connsiteY95" fmla="*/ 159923 h 1161397"/>
              <a:gd name="connsiteX96" fmla="*/ 6290640 w 6884912"/>
              <a:gd name="connsiteY96" fmla="*/ 167441 h 1161397"/>
              <a:gd name="connsiteX97" fmla="*/ 6322806 w 6884912"/>
              <a:gd name="connsiteY97" fmla="*/ 213293 h 1161397"/>
              <a:gd name="connsiteX98" fmla="*/ 6380420 w 6884912"/>
              <a:gd name="connsiteY98" fmla="*/ 173195 h 1161397"/>
              <a:gd name="connsiteX99" fmla="*/ 6507891 w 6884912"/>
              <a:gd name="connsiteY99" fmla="*/ 118474 h 1161397"/>
              <a:gd name="connsiteX100" fmla="*/ 6571807 w 6884912"/>
              <a:gd name="connsiteY100" fmla="*/ 98636 h 1161397"/>
              <a:gd name="connsiteX101" fmla="*/ 6671880 w 6884912"/>
              <a:gd name="connsiteY101" fmla="*/ 82931 h 1161397"/>
              <a:gd name="connsiteX102" fmla="*/ 6702266 w 6884912"/>
              <a:gd name="connsiteY102" fmla="*/ 75470 h 1161397"/>
              <a:gd name="connsiteX103" fmla="*/ 6845802 w 6884912"/>
              <a:gd name="connsiteY103" fmla="*/ 24496 h 1161397"/>
              <a:gd name="connsiteX104" fmla="*/ 6884912 w 6884912"/>
              <a:gd name="connsiteY104"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601644 w 6884912"/>
              <a:gd name="connsiteY7" fmla="*/ 1003997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80081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188995 w 6884912"/>
              <a:gd name="connsiteY20" fmla="*/ 697048 h 1161397"/>
              <a:gd name="connsiteX21" fmla="*/ 1242716 w 6884912"/>
              <a:gd name="connsiteY21" fmla="*/ 698052 h 1161397"/>
              <a:gd name="connsiteX22" fmla="*/ 1299977 w 6884912"/>
              <a:gd name="connsiteY22" fmla="*/ 639196 h 1161397"/>
              <a:gd name="connsiteX23" fmla="*/ 1326190 w 6884912"/>
              <a:gd name="connsiteY23" fmla="*/ 625955 h 1161397"/>
              <a:gd name="connsiteX24" fmla="*/ 1339600 w 6884912"/>
              <a:gd name="connsiteY24" fmla="*/ 616295 h 1161397"/>
              <a:gd name="connsiteX25" fmla="*/ 1340054 w 6884912"/>
              <a:gd name="connsiteY25" fmla="*/ 614022 h 1161397"/>
              <a:gd name="connsiteX26" fmla="*/ 1391606 w 6884912"/>
              <a:gd name="connsiteY26" fmla="*/ 615229 h 1161397"/>
              <a:gd name="connsiteX27" fmla="*/ 1397565 w 6884912"/>
              <a:gd name="connsiteY27" fmla="*/ 611490 h 1161397"/>
              <a:gd name="connsiteX28" fmla="*/ 1432302 w 6884912"/>
              <a:gd name="connsiteY28" fmla="*/ 617267 h 1161397"/>
              <a:gd name="connsiteX29" fmla="*/ 1449644 w 6884912"/>
              <a:gd name="connsiteY29" fmla="*/ 617591 h 1161397"/>
              <a:gd name="connsiteX30" fmla="*/ 1455793 w 6884912"/>
              <a:gd name="connsiteY30" fmla="*/ 623174 h 1161397"/>
              <a:gd name="connsiteX31" fmla="*/ 1480758 w 6884912"/>
              <a:gd name="connsiteY31" fmla="*/ 620863 h 1161397"/>
              <a:gd name="connsiteX32" fmla="*/ 1483154 w 6884912"/>
              <a:gd name="connsiteY32" fmla="*/ 618527 h 1161397"/>
              <a:gd name="connsiteX33" fmla="*/ 1505495 w 6884912"/>
              <a:gd name="connsiteY33" fmla="*/ 624325 h 1161397"/>
              <a:gd name="connsiteX34" fmla="*/ 1526340 w 6884912"/>
              <a:gd name="connsiteY34" fmla="*/ 638496 h 1161397"/>
              <a:gd name="connsiteX35" fmla="*/ 1731986 w 6884912"/>
              <a:gd name="connsiteY35" fmla="*/ 589682 h 1161397"/>
              <a:gd name="connsiteX36" fmla="*/ 1927935 w 6884912"/>
              <a:gd name="connsiteY36" fmla="*/ 628540 h 1161397"/>
              <a:gd name="connsiteX37" fmla="*/ 2039075 w 6884912"/>
              <a:gd name="connsiteY37" fmla="*/ 599964 h 1161397"/>
              <a:gd name="connsiteX38" fmla="*/ 2066980 w 6884912"/>
              <a:gd name="connsiteY38" fmla="*/ 550413 h 1161397"/>
              <a:gd name="connsiteX39" fmla="*/ 2352236 w 6884912"/>
              <a:gd name="connsiteY39" fmla="*/ 519602 h 1161397"/>
              <a:gd name="connsiteX40" fmla="*/ 2420791 w 6884912"/>
              <a:gd name="connsiteY40" fmla="*/ 492826 h 1161397"/>
              <a:gd name="connsiteX41" fmla="*/ 2489932 w 6884912"/>
              <a:gd name="connsiteY41" fmla="*/ 507864 h 1161397"/>
              <a:gd name="connsiteX42" fmla="*/ 2512917 w 6884912"/>
              <a:gd name="connsiteY42" fmla="*/ 489127 h 1161397"/>
              <a:gd name="connsiteX43" fmla="*/ 2516783 w 6884912"/>
              <a:gd name="connsiteY43" fmla="*/ 485473 h 1161397"/>
              <a:gd name="connsiteX44" fmla="*/ 2534360 w 6884912"/>
              <a:gd name="connsiteY44" fmla="*/ 480064 h 1161397"/>
              <a:gd name="connsiteX45" fmla="*/ 2536691 w 6884912"/>
              <a:gd name="connsiteY45" fmla="*/ 467018 h 1161397"/>
              <a:gd name="connsiteX46" fmla="*/ 2561265 w 6884912"/>
              <a:gd name="connsiteY46" fmla="*/ 450623 h 1161397"/>
              <a:gd name="connsiteX47" fmla="*/ 2594349 w 6884912"/>
              <a:gd name="connsiteY47" fmla="*/ 443884 h 1161397"/>
              <a:gd name="connsiteX48" fmla="*/ 2754324 w 6884912"/>
              <a:gd name="connsiteY48" fmla="*/ 424766 h 1161397"/>
              <a:gd name="connsiteX49" fmla="*/ 2848470 w 6884912"/>
              <a:gd name="connsiteY49" fmla="*/ 405966 h 1161397"/>
              <a:gd name="connsiteX50" fmla="*/ 2881772 w 6884912"/>
              <a:gd name="connsiteY50" fmla="*/ 387260 h 1161397"/>
              <a:gd name="connsiteX51" fmla="*/ 2929932 w 6884912"/>
              <a:gd name="connsiteY51" fmla="*/ 368912 h 1161397"/>
              <a:gd name="connsiteX52" fmla="*/ 3013020 w 6884912"/>
              <a:gd name="connsiteY52" fmla="*/ 327578 h 1161397"/>
              <a:gd name="connsiteX53" fmla="*/ 3222191 w 6884912"/>
              <a:gd name="connsiteY53" fmla="*/ 307887 h 1161397"/>
              <a:gd name="connsiteX54" fmla="*/ 3227953 w 6884912"/>
              <a:gd name="connsiteY54" fmla="*/ 297650 h 1161397"/>
              <a:gd name="connsiteX55" fmla="*/ 3510042 w 6884912"/>
              <a:gd name="connsiteY55" fmla="*/ 311820 h 1161397"/>
              <a:gd name="connsiteX56" fmla="*/ 3626773 w 6884912"/>
              <a:gd name="connsiteY56" fmla="*/ 290452 h 1161397"/>
              <a:gd name="connsiteX57" fmla="*/ 3666217 w 6884912"/>
              <a:gd name="connsiteY57" fmla="*/ 273255 h 1161397"/>
              <a:gd name="connsiteX58" fmla="*/ 3732427 w 6884912"/>
              <a:gd name="connsiteY58" fmla="*/ 245039 h 1161397"/>
              <a:gd name="connsiteX59" fmla="*/ 3777022 w 6884912"/>
              <a:gd name="connsiteY59" fmla="*/ 200276 h 1161397"/>
              <a:gd name="connsiteX60" fmla="*/ 3791246 w 6884912"/>
              <a:gd name="connsiteY60" fmla="*/ 189996 h 1161397"/>
              <a:gd name="connsiteX61" fmla="*/ 3819864 w 6884912"/>
              <a:gd name="connsiteY61" fmla="*/ 194605 h 1161397"/>
              <a:gd name="connsiteX62" fmla="*/ 3830398 w 6884912"/>
              <a:gd name="connsiteY62" fmla="*/ 188383 h 1161397"/>
              <a:gd name="connsiteX63" fmla="*/ 3834360 w 6884912"/>
              <a:gd name="connsiteY63" fmla="*/ 188992 h 1161397"/>
              <a:gd name="connsiteX64" fmla="*/ 3843715 w 6884912"/>
              <a:gd name="connsiteY64" fmla="*/ 188752 h 1161397"/>
              <a:gd name="connsiteX65" fmla="*/ 3842609 w 6884912"/>
              <a:gd name="connsiteY65" fmla="*/ 197386 h 1161397"/>
              <a:gd name="connsiteX66" fmla="*/ 3853961 w 6884912"/>
              <a:gd name="connsiteY66" fmla="*/ 213380 h 1161397"/>
              <a:gd name="connsiteX67" fmla="*/ 3907640 w 6884912"/>
              <a:gd name="connsiteY67" fmla="*/ 207568 h 1161397"/>
              <a:gd name="connsiteX68" fmla="*/ 3910449 w 6884912"/>
              <a:gd name="connsiteY68" fmla="*/ 197808 h 1161397"/>
              <a:gd name="connsiteX69" fmla="*/ 3917197 w 6884912"/>
              <a:gd name="connsiteY69" fmla="*/ 196121 h 1161397"/>
              <a:gd name="connsiteX70" fmla="*/ 3922400 w 6884912"/>
              <a:gd name="connsiteY70" fmla="*/ 205056 h 1161397"/>
              <a:gd name="connsiteX71" fmla="*/ 4013061 w 6884912"/>
              <a:gd name="connsiteY71" fmla="*/ 224874 h 1161397"/>
              <a:gd name="connsiteX72" fmla="*/ 4220717 w 6884912"/>
              <a:gd name="connsiteY72" fmla="*/ 192946 h 1161397"/>
              <a:gd name="connsiteX73" fmla="*/ 4228802 w 6884912"/>
              <a:gd name="connsiteY73" fmla="*/ 201468 h 1161397"/>
              <a:gd name="connsiteX74" fmla="*/ 4289361 w 6884912"/>
              <a:gd name="connsiteY74" fmla="*/ 196642 h 1161397"/>
              <a:gd name="connsiteX75" fmla="*/ 4498913 w 6884912"/>
              <a:gd name="connsiteY75" fmla="*/ 118915 h 1161397"/>
              <a:gd name="connsiteX76" fmla="*/ 4617330 w 6884912"/>
              <a:gd name="connsiteY76" fmla="*/ 111163 h 1161397"/>
              <a:gd name="connsiteX77" fmla="*/ 4659778 w 6884912"/>
              <a:gd name="connsiteY77" fmla="*/ 118219 h 1161397"/>
              <a:gd name="connsiteX78" fmla="*/ 4730870 w 6884912"/>
              <a:gd name="connsiteY78" fmla="*/ 129432 h 1161397"/>
              <a:gd name="connsiteX79" fmla="*/ 4844073 w 6884912"/>
              <a:gd name="connsiteY79" fmla="*/ 161768 h 1161397"/>
              <a:gd name="connsiteX80" fmla="*/ 4856454 w 6884912"/>
              <a:gd name="connsiteY80" fmla="*/ 130488 h 1161397"/>
              <a:gd name="connsiteX81" fmla="*/ 4920038 w 6884912"/>
              <a:gd name="connsiteY81" fmla="*/ 140418 h 1161397"/>
              <a:gd name="connsiteX82" fmla="*/ 5016639 w 6884912"/>
              <a:gd name="connsiteY82" fmla="*/ 158905 h 1161397"/>
              <a:gd name="connsiteX83" fmla="*/ 5072009 w 6884912"/>
              <a:gd name="connsiteY83" fmla="*/ 161502 h 1161397"/>
              <a:gd name="connsiteX84" fmla="*/ 5223626 w 6884912"/>
              <a:gd name="connsiteY84" fmla="*/ 177356 h 1161397"/>
              <a:gd name="connsiteX85" fmla="*/ 5375773 w 6884912"/>
              <a:gd name="connsiteY85" fmla="*/ 199913 h 1161397"/>
              <a:gd name="connsiteX86" fmla="*/ 5467502 w 6884912"/>
              <a:gd name="connsiteY86" fmla="*/ 250963 h 1161397"/>
              <a:gd name="connsiteX87" fmla="*/ 5592395 w 6884912"/>
              <a:gd name="connsiteY87" fmla="*/ 265434 h 1161397"/>
              <a:gd name="connsiteX88" fmla="*/ 5613532 w 6884912"/>
              <a:gd name="connsiteY88" fmla="*/ 273379 h 1161397"/>
              <a:gd name="connsiteX89" fmla="*/ 5642173 w 6884912"/>
              <a:gd name="connsiteY89" fmla="*/ 266904 h 1161397"/>
              <a:gd name="connsiteX90" fmla="*/ 5756910 w 6884912"/>
              <a:gd name="connsiteY90" fmla="*/ 239211 h 1161397"/>
              <a:gd name="connsiteX91" fmla="*/ 5846667 w 6884912"/>
              <a:gd name="connsiteY91" fmla="*/ 201786 h 1161397"/>
              <a:gd name="connsiteX92" fmla="*/ 5960732 w 6884912"/>
              <a:gd name="connsiteY92" fmla="*/ 220708 h 1161397"/>
              <a:gd name="connsiteX93" fmla="*/ 6029542 w 6884912"/>
              <a:gd name="connsiteY93" fmla="*/ 210339 h 1161397"/>
              <a:gd name="connsiteX94" fmla="*/ 6141123 w 6884912"/>
              <a:gd name="connsiteY94" fmla="*/ 159923 h 1161397"/>
              <a:gd name="connsiteX95" fmla="*/ 6290640 w 6884912"/>
              <a:gd name="connsiteY95" fmla="*/ 167441 h 1161397"/>
              <a:gd name="connsiteX96" fmla="*/ 6322806 w 6884912"/>
              <a:gd name="connsiteY96" fmla="*/ 213293 h 1161397"/>
              <a:gd name="connsiteX97" fmla="*/ 6380420 w 6884912"/>
              <a:gd name="connsiteY97" fmla="*/ 173195 h 1161397"/>
              <a:gd name="connsiteX98" fmla="*/ 6507891 w 6884912"/>
              <a:gd name="connsiteY98" fmla="*/ 118474 h 1161397"/>
              <a:gd name="connsiteX99" fmla="*/ 6571807 w 6884912"/>
              <a:gd name="connsiteY99" fmla="*/ 98636 h 1161397"/>
              <a:gd name="connsiteX100" fmla="*/ 6671880 w 6884912"/>
              <a:gd name="connsiteY100" fmla="*/ 82931 h 1161397"/>
              <a:gd name="connsiteX101" fmla="*/ 6702266 w 6884912"/>
              <a:gd name="connsiteY101" fmla="*/ 75470 h 1161397"/>
              <a:gd name="connsiteX102" fmla="*/ 6845802 w 6884912"/>
              <a:gd name="connsiteY102" fmla="*/ 24496 h 1161397"/>
              <a:gd name="connsiteX103" fmla="*/ 6884912 w 6884912"/>
              <a:gd name="connsiteY103"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58800 w 6884912"/>
              <a:gd name="connsiteY16" fmla="*/ 700004 h 1161397"/>
              <a:gd name="connsiteX17" fmla="*/ 1166947 w 6884912"/>
              <a:gd name="connsiteY17" fmla="*/ 700762 h 1161397"/>
              <a:gd name="connsiteX18" fmla="*/ 1178135 w 6884912"/>
              <a:gd name="connsiteY18" fmla="*/ 698631 h 1161397"/>
              <a:gd name="connsiteX19" fmla="*/ 1178301 w 6884912"/>
              <a:gd name="connsiteY19" fmla="*/ 698094 h 1161397"/>
              <a:gd name="connsiteX20" fmla="*/ 1242716 w 6884912"/>
              <a:gd name="connsiteY20" fmla="*/ 698052 h 1161397"/>
              <a:gd name="connsiteX21" fmla="*/ 1299977 w 6884912"/>
              <a:gd name="connsiteY21" fmla="*/ 639196 h 1161397"/>
              <a:gd name="connsiteX22" fmla="*/ 1326190 w 6884912"/>
              <a:gd name="connsiteY22" fmla="*/ 625955 h 1161397"/>
              <a:gd name="connsiteX23" fmla="*/ 1339600 w 6884912"/>
              <a:gd name="connsiteY23" fmla="*/ 616295 h 1161397"/>
              <a:gd name="connsiteX24" fmla="*/ 1340054 w 6884912"/>
              <a:gd name="connsiteY24" fmla="*/ 614022 h 1161397"/>
              <a:gd name="connsiteX25" fmla="*/ 1391606 w 6884912"/>
              <a:gd name="connsiteY25" fmla="*/ 615229 h 1161397"/>
              <a:gd name="connsiteX26" fmla="*/ 1397565 w 6884912"/>
              <a:gd name="connsiteY26" fmla="*/ 611490 h 1161397"/>
              <a:gd name="connsiteX27" fmla="*/ 1432302 w 6884912"/>
              <a:gd name="connsiteY27" fmla="*/ 617267 h 1161397"/>
              <a:gd name="connsiteX28" fmla="*/ 1449644 w 6884912"/>
              <a:gd name="connsiteY28" fmla="*/ 617591 h 1161397"/>
              <a:gd name="connsiteX29" fmla="*/ 1455793 w 6884912"/>
              <a:gd name="connsiteY29" fmla="*/ 623174 h 1161397"/>
              <a:gd name="connsiteX30" fmla="*/ 1480758 w 6884912"/>
              <a:gd name="connsiteY30" fmla="*/ 620863 h 1161397"/>
              <a:gd name="connsiteX31" fmla="*/ 1483154 w 6884912"/>
              <a:gd name="connsiteY31" fmla="*/ 618527 h 1161397"/>
              <a:gd name="connsiteX32" fmla="*/ 1505495 w 6884912"/>
              <a:gd name="connsiteY32" fmla="*/ 624325 h 1161397"/>
              <a:gd name="connsiteX33" fmla="*/ 1526340 w 6884912"/>
              <a:gd name="connsiteY33" fmla="*/ 638496 h 1161397"/>
              <a:gd name="connsiteX34" fmla="*/ 1731986 w 6884912"/>
              <a:gd name="connsiteY34" fmla="*/ 589682 h 1161397"/>
              <a:gd name="connsiteX35" fmla="*/ 1927935 w 6884912"/>
              <a:gd name="connsiteY35" fmla="*/ 628540 h 1161397"/>
              <a:gd name="connsiteX36" fmla="*/ 2039075 w 6884912"/>
              <a:gd name="connsiteY36" fmla="*/ 599964 h 1161397"/>
              <a:gd name="connsiteX37" fmla="*/ 2066980 w 6884912"/>
              <a:gd name="connsiteY37" fmla="*/ 550413 h 1161397"/>
              <a:gd name="connsiteX38" fmla="*/ 2352236 w 6884912"/>
              <a:gd name="connsiteY38" fmla="*/ 519602 h 1161397"/>
              <a:gd name="connsiteX39" fmla="*/ 2420791 w 6884912"/>
              <a:gd name="connsiteY39" fmla="*/ 492826 h 1161397"/>
              <a:gd name="connsiteX40" fmla="*/ 2489932 w 6884912"/>
              <a:gd name="connsiteY40" fmla="*/ 507864 h 1161397"/>
              <a:gd name="connsiteX41" fmla="*/ 2512917 w 6884912"/>
              <a:gd name="connsiteY41" fmla="*/ 489127 h 1161397"/>
              <a:gd name="connsiteX42" fmla="*/ 2516783 w 6884912"/>
              <a:gd name="connsiteY42" fmla="*/ 485473 h 1161397"/>
              <a:gd name="connsiteX43" fmla="*/ 2534360 w 6884912"/>
              <a:gd name="connsiteY43" fmla="*/ 480064 h 1161397"/>
              <a:gd name="connsiteX44" fmla="*/ 2536691 w 6884912"/>
              <a:gd name="connsiteY44" fmla="*/ 467018 h 1161397"/>
              <a:gd name="connsiteX45" fmla="*/ 2561265 w 6884912"/>
              <a:gd name="connsiteY45" fmla="*/ 450623 h 1161397"/>
              <a:gd name="connsiteX46" fmla="*/ 2594349 w 6884912"/>
              <a:gd name="connsiteY46" fmla="*/ 443884 h 1161397"/>
              <a:gd name="connsiteX47" fmla="*/ 2754324 w 6884912"/>
              <a:gd name="connsiteY47" fmla="*/ 424766 h 1161397"/>
              <a:gd name="connsiteX48" fmla="*/ 2848470 w 6884912"/>
              <a:gd name="connsiteY48" fmla="*/ 405966 h 1161397"/>
              <a:gd name="connsiteX49" fmla="*/ 2881772 w 6884912"/>
              <a:gd name="connsiteY49" fmla="*/ 387260 h 1161397"/>
              <a:gd name="connsiteX50" fmla="*/ 2929932 w 6884912"/>
              <a:gd name="connsiteY50" fmla="*/ 368912 h 1161397"/>
              <a:gd name="connsiteX51" fmla="*/ 3013020 w 6884912"/>
              <a:gd name="connsiteY51" fmla="*/ 327578 h 1161397"/>
              <a:gd name="connsiteX52" fmla="*/ 3222191 w 6884912"/>
              <a:gd name="connsiteY52" fmla="*/ 307887 h 1161397"/>
              <a:gd name="connsiteX53" fmla="*/ 3227953 w 6884912"/>
              <a:gd name="connsiteY53" fmla="*/ 297650 h 1161397"/>
              <a:gd name="connsiteX54" fmla="*/ 3510042 w 6884912"/>
              <a:gd name="connsiteY54" fmla="*/ 311820 h 1161397"/>
              <a:gd name="connsiteX55" fmla="*/ 3626773 w 6884912"/>
              <a:gd name="connsiteY55" fmla="*/ 290452 h 1161397"/>
              <a:gd name="connsiteX56" fmla="*/ 3666217 w 6884912"/>
              <a:gd name="connsiteY56" fmla="*/ 273255 h 1161397"/>
              <a:gd name="connsiteX57" fmla="*/ 3732427 w 6884912"/>
              <a:gd name="connsiteY57" fmla="*/ 245039 h 1161397"/>
              <a:gd name="connsiteX58" fmla="*/ 3777022 w 6884912"/>
              <a:gd name="connsiteY58" fmla="*/ 200276 h 1161397"/>
              <a:gd name="connsiteX59" fmla="*/ 3791246 w 6884912"/>
              <a:gd name="connsiteY59" fmla="*/ 189996 h 1161397"/>
              <a:gd name="connsiteX60" fmla="*/ 3819864 w 6884912"/>
              <a:gd name="connsiteY60" fmla="*/ 194605 h 1161397"/>
              <a:gd name="connsiteX61" fmla="*/ 3830398 w 6884912"/>
              <a:gd name="connsiteY61" fmla="*/ 188383 h 1161397"/>
              <a:gd name="connsiteX62" fmla="*/ 3834360 w 6884912"/>
              <a:gd name="connsiteY62" fmla="*/ 188992 h 1161397"/>
              <a:gd name="connsiteX63" fmla="*/ 3843715 w 6884912"/>
              <a:gd name="connsiteY63" fmla="*/ 188752 h 1161397"/>
              <a:gd name="connsiteX64" fmla="*/ 3842609 w 6884912"/>
              <a:gd name="connsiteY64" fmla="*/ 197386 h 1161397"/>
              <a:gd name="connsiteX65" fmla="*/ 3853961 w 6884912"/>
              <a:gd name="connsiteY65" fmla="*/ 213380 h 1161397"/>
              <a:gd name="connsiteX66" fmla="*/ 3907640 w 6884912"/>
              <a:gd name="connsiteY66" fmla="*/ 207568 h 1161397"/>
              <a:gd name="connsiteX67" fmla="*/ 3910449 w 6884912"/>
              <a:gd name="connsiteY67" fmla="*/ 197808 h 1161397"/>
              <a:gd name="connsiteX68" fmla="*/ 3917197 w 6884912"/>
              <a:gd name="connsiteY68" fmla="*/ 196121 h 1161397"/>
              <a:gd name="connsiteX69" fmla="*/ 3922400 w 6884912"/>
              <a:gd name="connsiteY69" fmla="*/ 205056 h 1161397"/>
              <a:gd name="connsiteX70" fmla="*/ 4013061 w 6884912"/>
              <a:gd name="connsiteY70" fmla="*/ 224874 h 1161397"/>
              <a:gd name="connsiteX71" fmla="*/ 4220717 w 6884912"/>
              <a:gd name="connsiteY71" fmla="*/ 192946 h 1161397"/>
              <a:gd name="connsiteX72" fmla="*/ 4228802 w 6884912"/>
              <a:gd name="connsiteY72" fmla="*/ 201468 h 1161397"/>
              <a:gd name="connsiteX73" fmla="*/ 4289361 w 6884912"/>
              <a:gd name="connsiteY73" fmla="*/ 196642 h 1161397"/>
              <a:gd name="connsiteX74" fmla="*/ 4498913 w 6884912"/>
              <a:gd name="connsiteY74" fmla="*/ 118915 h 1161397"/>
              <a:gd name="connsiteX75" fmla="*/ 4617330 w 6884912"/>
              <a:gd name="connsiteY75" fmla="*/ 111163 h 1161397"/>
              <a:gd name="connsiteX76" fmla="*/ 4659778 w 6884912"/>
              <a:gd name="connsiteY76" fmla="*/ 118219 h 1161397"/>
              <a:gd name="connsiteX77" fmla="*/ 4730870 w 6884912"/>
              <a:gd name="connsiteY77" fmla="*/ 129432 h 1161397"/>
              <a:gd name="connsiteX78" fmla="*/ 4844073 w 6884912"/>
              <a:gd name="connsiteY78" fmla="*/ 161768 h 1161397"/>
              <a:gd name="connsiteX79" fmla="*/ 4856454 w 6884912"/>
              <a:gd name="connsiteY79" fmla="*/ 130488 h 1161397"/>
              <a:gd name="connsiteX80" fmla="*/ 4920038 w 6884912"/>
              <a:gd name="connsiteY80" fmla="*/ 140418 h 1161397"/>
              <a:gd name="connsiteX81" fmla="*/ 5016639 w 6884912"/>
              <a:gd name="connsiteY81" fmla="*/ 158905 h 1161397"/>
              <a:gd name="connsiteX82" fmla="*/ 5072009 w 6884912"/>
              <a:gd name="connsiteY82" fmla="*/ 161502 h 1161397"/>
              <a:gd name="connsiteX83" fmla="*/ 5223626 w 6884912"/>
              <a:gd name="connsiteY83" fmla="*/ 177356 h 1161397"/>
              <a:gd name="connsiteX84" fmla="*/ 5375773 w 6884912"/>
              <a:gd name="connsiteY84" fmla="*/ 199913 h 1161397"/>
              <a:gd name="connsiteX85" fmla="*/ 5467502 w 6884912"/>
              <a:gd name="connsiteY85" fmla="*/ 250963 h 1161397"/>
              <a:gd name="connsiteX86" fmla="*/ 5592395 w 6884912"/>
              <a:gd name="connsiteY86" fmla="*/ 265434 h 1161397"/>
              <a:gd name="connsiteX87" fmla="*/ 5613532 w 6884912"/>
              <a:gd name="connsiteY87" fmla="*/ 273379 h 1161397"/>
              <a:gd name="connsiteX88" fmla="*/ 5642173 w 6884912"/>
              <a:gd name="connsiteY88" fmla="*/ 266904 h 1161397"/>
              <a:gd name="connsiteX89" fmla="*/ 5756910 w 6884912"/>
              <a:gd name="connsiteY89" fmla="*/ 239211 h 1161397"/>
              <a:gd name="connsiteX90" fmla="*/ 5846667 w 6884912"/>
              <a:gd name="connsiteY90" fmla="*/ 201786 h 1161397"/>
              <a:gd name="connsiteX91" fmla="*/ 5960732 w 6884912"/>
              <a:gd name="connsiteY91" fmla="*/ 220708 h 1161397"/>
              <a:gd name="connsiteX92" fmla="*/ 6029542 w 6884912"/>
              <a:gd name="connsiteY92" fmla="*/ 210339 h 1161397"/>
              <a:gd name="connsiteX93" fmla="*/ 6141123 w 6884912"/>
              <a:gd name="connsiteY93" fmla="*/ 159923 h 1161397"/>
              <a:gd name="connsiteX94" fmla="*/ 6290640 w 6884912"/>
              <a:gd name="connsiteY94" fmla="*/ 167441 h 1161397"/>
              <a:gd name="connsiteX95" fmla="*/ 6322806 w 6884912"/>
              <a:gd name="connsiteY95" fmla="*/ 213293 h 1161397"/>
              <a:gd name="connsiteX96" fmla="*/ 6380420 w 6884912"/>
              <a:gd name="connsiteY96" fmla="*/ 173195 h 1161397"/>
              <a:gd name="connsiteX97" fmla="*/ 6507891 w 6884912"/>
              <a:gd name="connsiteY97" fmla="*/ 118474 h 1161397"/>
              <a:gd name="connsiteX98" fmla="*/ 6571807 w 6884912"/>
              <a:gd name="connsiteY98" fmla="*/ 98636 h 1161397"/>
              <a:gd name="connsiteX99" fmla="*/ 6671880 w 6884912"/>
              <a:gd name="connsiteY99" fmla="*/ 82931 h 1161397"/>
              <a:gd name="connsiteX100" fmla="*/ 6702266 w 6884912"/>
              <a:gd name="connsiteY100" fmla="*/ 75470 h 1161397"/>
              <a:gd name="connsiteX101" fmla="*/ 6845802 w 6884912"/>
              <a:gd name="connsiteY101" fmla="*/ 24496 h 1161397"/>
              <a:gd name="connsiteX102" fmla="*/ 6884912 w 6884912"/>
              <a:gd name="connsiteY102"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66947 w 6884912"/>
              <a:gd name="connsiteY16" fmla="*/ 700762 h 1161397"/>
              <a:gd name="connsiteX17" fmla="*/ 1178135 w 6884912"/>
              <a:gd name="connsiteY17" fmla="*/ 698631 h 1161397"/>
              <a:gd name="connsiteX18" fmla="*/ 1178301 w 6884912"/>
              <a:gd name="connsiteY18" fmla="*/ 698094 h 1161397"/>
              <a:gd name="connsiteX19" fmla="*/ 1242716 w 6884912"/>
              <a:gd name="connsiteY19" fmla="*/ 698052 h 1161397"/>
              <a:gd name="connsiteX20" fmla="*/ 1299977 w 6884912"/>
              <a:gd name="connsiteY20" fmla="*/ 639196 h 1161397"/>
              <a:gd name="connsiteX21" fmla="*/ 1326190 w 6884912"/>
              <a:gd name="connsiteY21" fmla="*/ 625955 h 1161397"/>
              <a:gd name="connsiteX22" fmla="*/ 1339600 w 6884912"/>
              <a:gd name="connsiteY22" fmla="*/ 616295 h 1161397"/>
              <a:gd name="connsiteX23" fmla="*/ 1340054 w 6884912"/>
              <a:gd name="connsiteY23" fmla="*/ 614022 h 1161397"/>
              <a:gd name="connsiteX24" fmla="*/ 1391606 w 6884912"/>
              <a:gd name="connsiteY24" fmla="*/ 615229 h 1161397"/>
              <a:gd name="connsiteX25" fmla="*/ 1397565 w 6884912"/>
              <a:gd name="connsiteY25" fmla="*/ 611490 h 1161397"/>
              <a:gd name="connsiteX26" fmla="*/ 1432302 w 6884912"/>
              <a:gd name="connsiteY26" fmla="*/ 617267 h 1161397"/>
              <a:gd name="connsiteX27" fmla="*/ 1449644 w 6884912"/>
              <a:gd name="connsiteY27" fmla="*/ 617591 h 1161397"/>
              <a:gd name="connsiteX28" fmla="*/ 1455793 w 6884912"/>
              <a:gd name="connsiteY28" fmla="*/ 623174 h 1161397"/>
              <a:gd name="connsiteX29" fmla="*/ 1480758 w 6884912"/>
              <a:gd name="connsiteY29" fmla="*/ 620863 h 1161397"/>
              <a:gd name="connsiteX30" fmla="*/ 1483154 w 6884912"/>
              <a:gd name="connsiteY30" fmla="*/ 618527 h 1161397"/>
              <a:gd name="connsiteX31" fmla="*/ 1505495 w 6884912"/>
              <a:gd name="connsiteY31" fmla="*/ 624325 h 1161397"/>
              <a:gd name="connsiteX32" fmla="*/ 1526340 w 6884912"/>
              <a:gd name="connsiteY32" fmla="*/ 638496 h 1161397"/>
              <a:gd name="connsiteX33" fmla="*/ 1731986 w 6884912"/>
              <a:gd name="connsiteY33" fmla="*/ 589682 h 1161397"/>
              <a:gd name="connsiteX34" fmla="*/ 1927935 w 6884912"/>
              <a:gd name="connsiteY34" fmla="*/ 628540 h 1161397"/>
              <a:gd name="connsiteX35" fmla="*/ 2039075 w 6884912"/>
              <a:gd name="connsiteY35" fmla="*/ 599964 h 1161397"/>
              <a:gd name="connsiteX36" fmla="*/ 2066980 w 6884912"/>
              <a:gd name="connsiteY36" fmla="*/ 550413 h 1161397"/>
              <a:gd name="connsiteX37" fmla="*/ 2352236 w 6884912"/>
              <a:gd name="connsiteY37" fmla="*/ 519602 h 1161397"/>
              <a:gd name="connsiteX38" fmla="*/ 2420791 w 6884912"/>
              <a:gd name="connsiteY38" fmla="*/ 492826 h 1161397"/>
              <a:gd name="connsiteX39" fmla="*/ 2489932 w 6884912"/>
              <a:gd name="connsiteY39" fmla="*/ 507864 h 1161397"/>
              <a:gd name="connsiteX40" fmla="*/ 2512917 w 6884912"/>
              <a:gd name="connsiteY40" fmla="*/ 489127 h 1161397"/>
              <a:gd name="connsiteX41" fmla="*/ 2516783 w 6884912"/>
              <a:gd name="connsiteY41" fmla="*/ 485473 h 1161397"/>
              <a:gd name="connsiteX42" fmla="*/ 2534360 w 6884912"/>
              <a:gd name="connsiteY42" fmla="*/ 480064 h 1161397"/>
              <a:gd name="connsiteX43" fmla="*/ 2536691 w 6884912"/>
              <a:gd name="connsiteY43" fmla="*/ 467018 h 1161397"/>
              <a:gd name="connsiteX44" fmla="*/ 2561265 w 6884912"/>
              <a:gd name="connsiteY44" fmla="*/ 450623 h 1161397"/>
              <a:gd name="connsiteX45" fmla="*/ 2594349 w 6884912"/>
              <a:gd name="connsiteY45" fmla="*/ 443884 h 1161397"/>
              <a:gd name="connsiteX46" fmla="*/ 2754324 w 6884912"/>
              <a:gd name="connsiteY46" fmla="*/ 424766 h 1161397"/>
              <a:gd name="connsiteX47" fmla="*/ 2848470 w 6884912"/>
              <a:gd name="connsiteY47" fmla="*/ 405966 h 1161397"/>
              <a:gd name="connsiteX48" fmla="*/ 2881772 w 6884912"/>
              <a:gd name="connsiteY48" fmla="*/ 387260 h 1161397"/>
              <a:gd name="connsiteX49" fmla="*/ 2929932 w 6884912"/>
              <a:gd name="connsiteY49" fmla="*/ 368912 h 1161397"/>
              <a:gd name="connsiteX50" fmla="*/ 3013020 w 6884912"/>
              <a:gd name="connsiteY50" fmla="*/ 327578 h 1161397"/>
              <a:gd name="connsiteX51" fmla="*/ 3222191 w 6884912"/>
              <a:gd name="connsiteY51" fmla="*/ 307887 h 1161397"/>
              <a:gd name="connsiteX52" fmla="*/ 3227953 w 6884912"/>
              <a:gd name="connsiteY52" fmla="*/ 297650 h 1161397"/>
              <a:gd name="connsiteX53" fmla="*/ 3510042 w 6884912"/>
              <a:gd name="connsiteY53" fmla="*/ 311820 h 1161397"/>
              <a:gd name="connsiteX54" fmla="*/ 3626773 w 6884912"/>
              <a:gd name="connsiteY54" fmla="*/ 290452 h 1161397"/>
              <a:gd name="connsiteX55" fmla="*/ 3666217 w 6884912"/>
              <a:gd name="connsiteY55" fmla="*/ 273255 h 1161397"/>
              <a:gd name="connsiteX56" fmla="*/ 3732427 w 6884912"/>
              <a:gd name="connsiteY56" fmla="*/ 245039 h 1161397"/>
              <a:gd name="connsiteX57" fmla="*/ 3777022 w 6884912"/>
              <a:gd name="connsiteY57" fmla="*/ 200276 h 1161397"/>
              <a:gd name="connsiteX58" fmla="*/ 3791246 w 6884912"/>
              <a:gd name="connsiteY58" fmla="*/ 189996 h 1161397"/>
              <a:gd name="connsiteX59" fmla="*/ 3819864 w 6884912"/>
              <a:gd name="connsiteY59" fmla="*/ 194605 h 1161397"/>
              <a:gd name="connsiteX60" fmla="*/ 3830398 w 6884912"/>
              <a:gd name="connsiteY60" fmla="*/ 188383 h 1161397"/>
              <a:gd name="connsiteX61" fmla="*/ 3834360 w 6884912"/>
              <a:gd name="connsiteY61" fmla="*/ 188992 h 1161397"/>
              <a:gd name="connsiteX62" fmla="*/ 3843715 w 6884912"/>
              <a:gd name="connsiteY62" fmla="*/ 188752 h 1161397"/>
              <a:gd name="connsiteX63" fmla="*/ 3842609 w 6884912"/>
              <a:gd name="connsiteY63" fmla="*/ 197386 h 1161397"/>
              <a:gd name="connsiteX64" fmla="*/ 3853961 w 6884912"/>
              <a:gd name="connsiteY64" fmla="*/ 213380 h 1161397"/>
              <a:gd name="connsiteX65" fmla="*/ 3907640 w 6884912"/>
              <a:gd name="connsiteY65" fmla="*/ 207568 h 1161397"/>
              <a:gd name="connsiteX66" fmla="*/ 3910449 w 6884912"/>
              <a:gd name="connsiteY66" fmla="*/ 197808 h 1161397"/>
              <a:gd name="connsiteX67" fmla="*/ 3917197 w 6884912"/>
              <a:gd name="connsiteY67" fmla="*/ 196121 h 1161397"/>
              <a:gd name="connsiteX68" fmla="*/ 3922400 w 6884912"/>
              <a:gd name="connsiteY68" fmla="*/ 205056 h 1161397"/>
              <a:gd name="connsiteX69" fmla="*/ 4013061 w 6884912"/>
              <a:gd name="connsiteY69" fmla="*/ 224874 h 1161397"/>
              <a:gd name="connsiteX70" fmla="*/ 4220717 w 6884912"/>
              <a:gd name="connsiteY70" fmla="*/ 192946 h 1161397"/>
              <a:gd name="connsiteX71" fmla="*/ 4228802 w 6884912"/>
              <a:gd name="connsiteY71" fmla="*/ 201468 h 1161397"/>
              <a:gd name="connsiteX72" fmla="*/ 4289361 w 6884912"/>
              <a:gd name="connsiteY72" fmla="*/ 196642 h 1161397"/>
              <a:gd name="connsiteX73" fmla="*/ 4498913 w 6884912"/>
              <a:gd name="connsiteY73" fmla="*/ 118915 h 1161397"/>
              <a:gd name="connsiteX74" fmla="*/ 4617330 w 6884912"/>
              <a:gd name="connsiteY74" fmla="*/ 111163 h 1161397"/>
              <a:gd name="connsiteX75" fmla="*/ 4659778 w 6884912"/>
              <a:gd name="connsiteY75" fmla="*/ 118219 h 1161397"/>
              <a:gd name="connsiteX76" fmla="*/ 4730870 w 6884912"/>
              <a:gd name="connsiteY76" fmla="*/ 129432 h 1161397"/>
              <a:gd name="connsiteX77" fmla="*/ 4844073 w 6884912"/>
              <a:gd name="connsiteY77" fmla="*/ 161768 h 1161397"/>
              <a:gd name="connsiteX78" fmla="*/ 4856454 w 6884912"/>
              <a:gd name="connsiteY78" fmla="*/ 130488 h 1161397"/>
              <a:gd name="connsiteX79" fmla="*/ 4920038 w 6884912"/>
              <a:gd name="connsiteY79" fmla="*/ 140418 h 1161397"/>
              <a:gd name="connsiteX80" fmla="*/ 5016639 w 6884912"/>
              <a:gd name="connsiteY80" fmla="*/ 158905 h 1161397"/>
              <a:gd name="connsiteX81" fmla="*/ 5072009 w 6884912"/>
              <a:gd name="connsiteY81" fmla="*/ 161502 h 1161397"/>
              <a:gd name="connsiteX82" fmla="*/ 5223626 w 6884912"/>
              <a:gd name="connsiteY82" fmla="*/ 177356 h 1161397"/>
              <a:gd name="connsiteX83" fmla="*/ 5375773 w 6884912"/>
              <a:gd name="connsiteY83" fmla="*/ 199913 h 1161397"/>
              <a:gd name="connsiteX84" fmla="*/ 5467502 w 6884912"/>
              <a:gd name="connsiteY84" fmla="*/ 250963 h 1161397"/>
              <a:gd name="connsiteX85" fmla="*/ 5592395 w 6884912"/>
              <a:gd name="connsiteY85" fmla="*/ 265434 h 1161397"/>
              <a:gd name="connsiteX86" fmla="*/ 5613532 w 6884912"/>
              <a:gd name="connsiteY86" fmla="*/ 273379 h 1161397"/>
              <a:gd name="connsiteX87" fmla="*/ 5642173 w 6884912"/>
              <a:gd name="connsiteY87" fmla="*/ 266904 h 1161397"/>
              <a:gd name="connsiteX88" fmla="*/ 5756910 w 6884912"/>
              <a:gd name="connsiteY88" fmla="*/ 239211 h 1161397"/>
              <a:gd name="connsiteX89" fmla="*/ 5846667 w 6884912"/>
              <a:gd name="connsiteY89" fmla="*/ 201786 h 1161397"/>
              <a:gd name="connsiteX90" fmla="*/ 5960732 w 6884912"/>
              <a:gd name="connsiteY90" fmla="*/ 220708 h 1161397"/>
              <a:gd name="connsiteX91" fmla="*/ 6029542 w 6884912"/>
              <a:gd name="connsiteY91" fmla="*/ 210339 h 1161397"/>
              <a:gd name="connsiteX92" fmla="*/ 6141123 w 6884912"/>
              <a:gd name="connsiteY92" fmla="*/ 159923 h 1161397"/>
              <a:gd name="connsiteX93" fmla="*/ 6290640 w 6884912"/>
              <a:gd name="connsiteY93" fmla="*/ 167441 h 1161397"/>
              <a:gd name="connsiteX94" fmla="*/ 6322806 w 6884912"/>
              <a:gd name="connsiteY94" fmla="*/ 213293 h 1161397"/>
              <a:gd name="connsiteX95" fmla="*/ 6380420 w 6884912"/>
              <a:gd name="connsiteY95" fmla="*/ 173195 h 1161397"/>
              <a:gd name="connsiteX96" fmla="*/ 6507891 w 6884912"/>
              <a:gd name="connsiteY96" fmla="*/ 118474 h 1161397"/>
              <a:gd name="connsiteX97" fmla="*/ 6571807 w 6884912"/>
              <a:gd name="connsiteY97" fmla="*/ 98636 h 1161397"/>
              <a:gd name="connsiteX98" fmla="*/ 6671880 w 6884912"/>
              <a:gd name="connsiteY98" fmla="*/ 82931 h 1161397"/>
              <a:gd name="connsiteX99" fmla="*/ 6702266 w 6884912"/>
              <a:gd name="connsiteY99" fmla="*/ 75470 h 1161397"/>
              <a:gd name="connsiteX100" fmla="*/ 6845802 w 6884912"/>
              <a:gd name="connsiteY100" fmla="*/ 24496 h 1161397"/>
              <a:gd name="connsiteX101" fmla="*/ 6884912 w 6884912"/>
              <a:gd name="connsiteY101"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38051 w 6884912"/>
              <a:gd name="connsiteY15" fmla="*/ 702034 h 1161397"/>
              <a:gd name="connsiteX16" fmla="*/ 1178135 w 6884912"/>
              <a:gd name="connsiteY16" fmla="*/ 698631 h 1161397"/>
              <a:gd name="connsiteX17" fmla="*/ 1178301 w 6884912"/>
              <a:gd name="connsiteY17" fmla="*/ 698094 h 1161397"/>
              <a:gd name="connsiteX18" fmla="*/ 1242716 w 6884912"/>
              <a:gd name="connsiteY18" fmla="*/ 698052 h 1161397"/>
              <a:gd name="connsiteX19" fmla="*/ 1299977 w 6884912"/>
              <a:gd name="connsiteY19" fmla="*/ 639196 h 1161397"/>
              <a:gd name="connsiteX20" fmla="*/ 1326190 w 6884912"/>
              <a:gd name="connsiteY20" fmla="*/ 625955 h 1161397"/>
              <a:gd name="connsiteX21" fmla="*/ 1339600 w 6884912"/>
              <a:gd name="connsiteY21" fmla="*/ 616295 h 1161397"/>
              <a:gd name="connsiteX22" fmla="*/ 1340054 w 6884912"/>
              <a:gd name="connsiteY22" fmla="*/ 614022 h 1161397"/>
              <a:gd name="connsiteX23" fmla="*/ 1391606 w 6884912"/>
              <a:gd name="connsiteY23" fmla="*/ 615229 h 1161397"/>
              <a:gd name="connsiteX24" fmla="*/ 1397565 w 6884912"/>
              <a:gd name="connsiteY24" fmla="*/ 611490 h 1161397"/>
              <a:gd name="connsiteX25" fmla="*/ 1432302 w 6884912"/>
              <a:gd name="connsiteY25" fmla="*/ 617267 h 1161397"/>
              <a:gd name="connsiteX26" fmla="*/ 1449644 w 6884912"/>
              <a:gd name="connsiteY26" fmla="*/ 617591 h 1161397"/>
              <a:gd name="connsiteX27" fmla="*/ 1455793 w 6884912"/>
              <a:gd name="connsiteY27" fmla="*/ 623174 h 1161397"/>
              <a:gd name="connsiteX28" fmla="*/ 1480758 w 6884912"/>
              <a:gd name="connsiteY28" fmla="*/ 620863 h 1161397"/>
              <a:gd name="connsiteX29" fmla="*/ 1483154 w 6884912"/>
              <a:gd name="connsiteY29" fmla="*/ 618527 h 1161397"/>
              <a:gd name="connsiteX30" fmla="*/ 1505495 w 6884912"/>
              <a:gd name="connsiteY30" fmla="*/ 624325 h 1161397"/>
              <a:gd name="connsiteX31" fmla="*/ 1526340 w 6884912"/>
              <a:gd name="connsiteY31" fmla="*/ 638496 h 1161397"/>
              <a:gd name="connsiteX32" fmla="*/ 1731986 w 6884912"/>
              <a:gd name="connsiteY32" fmla="*/ 589682 h 1161397"/>
              <a:gd name="connsiteX33" fmla="*/ 1927935 w 6884912"/>
              <a:gd name="connsiteY33" fmla="*/ 628540 h 1161397"/>
              <a:gd name="connsiteX34" fmla="*/ 2039075 w 6884912"/>
              <a:gd name="connsiteY34" fmla="*/ 599964 h 1161397"/>
              <a:gd name="connsiteX35" fmla="*/ 2066980 w 6884912"/>
              <a:gd name="connsiteY35" fmla="*/ 550413 h 1161397"/>
              <a:gd name="connsiteX36" fmla="*/ 2352236 w 6884912"/>
              <a:gd name="connsiteY36" fmla="*/ 519602 h 1161397"/>
              <a:gd name="connsiteX37" fmla="*/ 2420791 w 6884912"/>
              <a:gd name="connsiteY37" fmla="*/ 492826 h 1161397"/>
              <a:gd name="connsiteX38" fmla="*/ 2489932 w 6884912"/>
              <a:gd name="connsiteY38" fmla="*/ 507864 h 1161397"/>
              <a:gd name="connsiteX39" fmla="*/ 2512917 w 6884912"/>
              <a:gd name="connsiteY39" fmla="*/ 489127 h 1161397"/>
              <a:gd name="connsiteX40" fmla="*/ 2516783 w 6884912"/>
              <a:gd name="connsiteY40" fmla="*/ 485473 h 1161397"/>
              <a:gd name="connsiteX41" fmla="*/ 2534360 w 6884912"/>
              <a:gd name="connsiteY41" fmla="*/ 480064 h 1161397"/>
              <a:gd name="connsiteX42" fmla="*/ 2536691 w 6884912"/>
              <a:gd name="connsiteY42" fmla="*/ 467018 h 1161397"/>
              <a:gd name="connsiteX43" fmla="*/ 2561265 w 6884912"/>
              <a:gd name="connsiteY43" fmla="*/ 450623 h 1161397"/>
              <a:gd name="connsiteX44" fmla="*/ 2594349 w 6884912"/>
              <a:gd name="connsiteY44" fmla="*/ 443884 h 1161397"/>
              <a:gd name="connsiteX45" fmla="*/ 2754324 w 6884912"/>
              <a:gd name="connsiteY45" fmla="*/ 424766 h 1161397"/>
              <a:gd name="connsiteX46" fmla="*/ 2848470 w 6884912"/>
              <a:gd name="connsiteY46" fmla="*/ 405966 h 1161397"/>
              <a:gd name="connsiteX47" fmla="*/ 2881772 w 6884912"/>
              <a:gd name="connsiteY47" fmla="*/ 387260 h 1161397"/>
              <a:gd name="connsiteX48" fmla="*/ 2929932 w 6884912"/>
              <a:gd name="connsiteY48" fmla="*/ 368912 h 1161397"/>
              <a:gd name="connsiteX49" fmla="*/ 3013020 w 6884912"/>
              <a:gd name="connsiteY49" fmla="*/ 327578 h 1161397"/>
              <a:gd name="connsiteX50" fmla="*/ 3222191 w 6884912"/>
              <a:gd name="connsiteY50" fmla="*/ 307887 h 1161397"/>
              <a:gd name="connsiteX51" fmla="*/ 3227953 w 6884912"/>
              <a:gd name="connsiteY51" fmla="*/ 297650 h 1161397"/>
              <a:gd name="connsiteX52" fmla="*/ 3510042 w 6884912"/>
              <a:gd name="connsiteY52" fmla="*/ 311820 h 1161397"/>
              <a:gd name="connsiteX53" fmla="*/ 3626773 w 6884912"/>
              <a:gd name="connsiteY53" fmla="*/ 290452 h 1161397"/>
              <a:gd name="connsiteX54" fmla="*/ 3666217 w 6884912"/>
              <a:gd name="connsiteY54" fmla="*/ 273255 h 1161397"/>
              <a:gd name="connsiteX55" fmla="*/ 3732427 w 6884912"/>
              <a:gd name="connsiteY55" fmla="*/ 245039 h 1161397"/>
              <a:gd name="connsiteX56" fmla="*/ 3777022 w 6884912"/>
              <a:gd name="connsiteY56" fmla="*/ 200276 h 1161397"/>
              <a:gd name="connsiteX57" fmla="*/ 3791246 w 6884912"/>
              <a:gd name="connsiteY57" fmla="*/ 189996 h 1161397"/>
              <a:gd name="connsiteX58" fmla="*/ 3819864 w 6884912"/>
              <a:gd name="connsiteY58" fmla="*/ 194605 h 1161397"/>
              <a:gd name="connsiteX59" fmla="*/ 3830398 w 6884912"/>
              <a:gd name="connsiteY59" fmla="*/ 188383 h 1161397"/>
              <a:gd name="connsiteX60" fmla="*/ 3834360 w 6884912"/>
              <a:gd name="connsiteY60" fmla="*/ 188992 h 1161397"/>
              <a:gd name="connsiteX61" fmla="*/ 3843715 w 6884912"/>
              <a:gd name="connsiteY61" fmla="*/ 188752 h 1161397"/>
              <a:gd name="connsiteX62" fmla="*/ 3842609 w 6884912"/>
              <a:gd name="connsiteY62" fmla="*/ 197386 h 1161397"/>
              <a:gd name="connsiteX63" fmla="*/ 3853961 w 6884912"/>
              <a:gd name="connsiteY63" fmla="*/ 213380 h 1161397"/>
              <a:gd name="connsiteX64" fmla="*/ 3907640 w 6884912"/>
              <a:gd name="connsiteY64" fmla="*/ 207568 h 1161397"/>
              <a:gd name="connsiteX65" fmla="*/ 3910449 w 6884912"/>
              <a:gd name="connsiteY65" fmla="*/ 197808 h 1161397"/>
              <a:gd name="connsiteX66" fmla="*/ 3917197 w 6884912"/>
              <a:gd name="connsiteY66" fmla="*/ 196121 h 1161397"/>
              <a:gd name="connsiteX67" fmla="*/ 3922400 w 6884912"/>
              <a:gd name="connsiteY67" fmla="*/ 205056 h 1161397"/>
              <a:gd name="connsiteX68" fmla="*/ 4013061 w 6884912"/>
              <a:gd name="connsiteY68" fmla="*/ 224874 h 1161397"/>
              <a:gd name="connsiteX69" fmla="*/ 4220717 w 6884912"/>
              <a:gd name="connsiteY69" fmla="*/ 192946 h 1161397"/>
              <a:gd name="connsiteX70" fmla="*/ 4228802 w 6884912"/>
              <a:gd name="connsiteY70" fmla="*/ 201468 h 1161397"/>
              <a:gd name="connsiteX71" fmla="*/ 4289361 w 6884912"/>
              <a:gd name="connsiteY71" fmla="*/ 196642 h 1161397"/>
              <a:gd name="connsiteX72" fmla="*/ 4498913 w 6884912"/>
              <a:gd name="connsiteY72" fmla="*/ 118915 h 1161397"/>
              <a:gd name="connsiteX73" fmla="*/ 4617330 w 6884912"/>
              <a:gd name="connsiteY73" fmla="*/ 111163 h 1161397"/>
              <a:gd name="connsiteX74" fmla="*/ 4659778 w 6884912"/>
              <a:gd name="connsiteY74" fmla="*/ 118219 h 1161397"/>
              <a:gd name="connsiteX75" fmla="*/ 4730870 w 6884912"/>
              <a:gd name="connsiteY75" fmla="*/ 129432 h 1161397"/>
              <a:gd name="connsiteX76" fmla="*/ 4844073 w 6884912"/>
              <a:gd name="connsiteY76" fmla="*/ 161768 h 1161397"/>
              <a:gd name="connsiteX77" fmla="*/ 4856454 w 6884912"/>
              <a:gd name="connsiteY77" fmla="*/ 130488 h 1161397"/>
              <a:gd name="connsiteX78" fmla="*/ 4920038 w 6884912"/>
              <a:gd name="connsiteY78" fmla="*/ 140418 h 1161397"/>
              <a:gd name="connsiteX79" fmla="*/ 5016639 w 6884912"/>
              <a:gd name="connsiteY79" fmla="*/ 158905 h 1161397"/>
              <a:gd name="connsiteX80" fmla="*/ 5072009 w 6884912"/>
              <a:gd name="connsiteY80" fmla="*/ 161502 h 1161397"/>
              <a:gd name="connsiteX81" fmla="*/ 5223626 w 6884912"/>
              <a:gd name="connsiteY81" fmla="*/ 177356 h 1161397"/>
              <a:gd name="connsiteX82" fmla="*/ 5375773 w 6884912"/>
              <a:gd name="connsiteY82" fmla="*/ 199913 h 1161397"/>
              <a:gd name="connsiteX83" fmla="*/ 5467502 w 6884912"/>
              <a:gd name="connsiteY83" fmla="*/ 250963 h 1161397"/>
              <a:gd name="connsiteX84" fmla="*/ 5592395 w 6884912"/>
              <a:gd name="connsiteY84" fmla="*/ 265434 h 1161397"/>
              <a:gd name="connsiteX85" fmla="*/ 5613532 w 6884912"/>
              <a:gd name="connsiteY85" fmla="*/ 273379 h 1161397"/>
              <a:gd name="connsiteX86" fmla="*/ 5642173 w 6884912"/>
              <a:gd name="connsiteY86" fmla="*/ 266904 h 1161397"/>
              <a:gd name="connsiteX87" fmla="*/ 5756910 w 6884912"/>
              <a:gd name="connsiteY87" fmla="*/ 239211 h 1161397"/>
              <a:gd name="connsiteX88" fmla="*/ 5846667 w 6884912"/>
              <a:gd name="connsiteY88" fmla="*/ 201786 h 1161397"/>
              <a:gd name="connsiteX89" fmla="*/ 5960732 w 6884912"/>
              <a:gd name="connsiteY89" fmla="*/ 220708 h 1161397"/>
              <a:gd name="connsiteX90" fmla="*/ 6029542 w 6884912"/>
              <a:gd name="connsiteY90" fmla="*/ 210339 h 1161397"/>
              <a:gd name="connsiteX91" fmla="*/ 6141123 w 6884912"/>
              <a:gd name="connsiteY91" fmla="*/ 159923 h 1161397"/>
              <a:gd name="connsiteX92" fmla="*/ 6290640 w 6884912"/>
              <a:gd name="connsiteY92" fmla="*/ 167441 h 1161397"/>
              <a:gd name="connsiteX93" fmla="*/ 6322806 w 6884912"/>
              <a:gd name="connsiteY93" fmla="*/ 213293 h 1161397"/>
              <a:gd name="connsiteX94" fmla="*/ 6380420 w 6884912"/>
              <a:gd name="connsiteY94" fmla="*/ 173195 h 1161397"/>
              <a:gd name="connsiteX95" fmla="*/ 6507891 w 6884912"/>
              <a:gd name="connsiteY95" fmla="*/ 118474 h 1161397"/>
              <a:gd name="connsiteX96" fmla="*/ 6571807 w 6884912"/>
              <a:gd name="connsiteY96" fmla="*/ 98636 h 1161397"/>
              <a:gd name="connsiteX97" fmla="*/ 6671880 w 6884912"/>
              <a:gd name="connsiteY97" fmla="*/ 82931 h 1161397"/>
              <a:gd name="connsiteX98" fmla="*/ 6702266 w 6884912"/>
              <a:gd name="connsiteY98" fmla="*/ 75470 h 1161397"/>
              <a:gd name="connsiteX99" fmla="*/ 6845802 w 6884912"/>
              <a:gd name="connsiteY99" fmla="*/ 24496 h 1161397"/>
              <a:gd name="connsiteX100" fmla="*/ 6884912 w 6884912"/>
              <a:gd name="connsiteY100"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178301 w 6884912"/>
              <a:gd name="connsiteY16" fmla="*/ 698094 h 1161397"/>
              <a:gd name="connsiteX17" fmla="*/ 1242716 w 6884912"/>
              <a:gd name="connsiteY17" fmla="*/ 698052 h 1161397"/>
              <a:gd name="connsiteX18" fmla="*/ 1299977 w 6884912"/>
              <a:gd name="connsiteY18" fmla="*/ 639196 h 1161397"/>
              <a:gd name="connsiteX19" fmla="*/ 1326190 w 6884912"/>
              <a:gd name="connsiteY19" fmla="*/ 625955 h 1161397"/>
              <a:gd name="connsiteX20" fmla="*/ 1339600 w 6884912"/>
              <a:gd name="connsiteY20" fmla="*/ 616295 h 1161397"/>
              <a:gd name="connsiteX21" fmla="*/ 1340054 w 6884912"/>
              <a:gd name="connsiteY21" fmla="*/ 614022 h 1161397"/>
              <a:gd name="connsiteX22" fmla="*/ 1391606 w 6884912"/>
              <a:gd name="connsiteY22" fmla="*/ 615229 h 1161397"/>
              <a:gd name="connsiteX23" fmla="*/ 1397565 w 6884912"/>
              <a:gd name="connsiteY23" fmla="*/ 611490 h 1161397"/>
              <a:gd name="connsiteX24" fmla="*/ 1432302 w 6884912"/>
              <a:gd name="connsiteY24" fmla="*/ 617267 h 1161397"/>
              <a:gd name="connsiteX25" fmla="*/ 1449644 w 6884912"/>
              <a:gd name="connsiteY25" fmla="*/ 617591 h 1161397"/>
              <a:gd name="connsiteX26" fmla="*/ 1455793 w 6884912"/>
              <a:gd name="connsiteY26" fmla="*/ 623174 h 1161397"/>
              <a:gd name="connsiteX27" fmla="*/ 1480758 w 6884912"/>
              <a:gd name="connsiteY27" fmla="*/ 620863 h 1161397"/>
              <a:gd name="connsiteX28" fmla="*/ 1483154 w 6884912"/>
              <a:gd name="connsiteY28" fmla="*/ 618527 h 1161397"/>
              <a:gd name="connsiteX29" fmla="*/ 1505495 w 6884912"/>
              <a:gd name="connsiteY29" fmla="*/ 624325 h 1161397"/>
              <a:gd name="connsiteX30" fmla="*/ 1526340 w 6884912"/>
              <a:gd name="connsiteY30" fmla="*/ 638496 h 1161397"/>
              <a:gd name="connsiteX31" fmla="*/ 1731986 w 6884912"/>
              <a:gd name="connsiteY31" fmla="*/ 589682 h 1161397"/>
              <a:gd name="connsiteX32" fmla="*/ 1927935 w 6884912"/>
              <a:gd name="connsiteY32" fmla="*/ 628540 h 1161397"/>
              <a:gd name="connsiteX33" fmla="*/ 2039075 w 6884912"/>
              <a:gd name="connsiteY33" fmla="*/ 599964 h 1161397"/>
              <a:gd name="connsiteX34" fmla="*/ 2066980 w 6884912"/>
              <a:gd name="connsiteY34" fmla="*/ 550413 h 1161397"/>
              <a:gd name="connsiteX35" fmla="*/ 2352236 w 6884912"/>
              <a:gd name="connsiteY35" fmla="*/ 519602 h 1161397"/>
              <a:gd name="connsiteX36" fmla="*/ 2420791 w 6884912"/>
              <a:gd name="connsiteY36" fmla="*/ 492826 h 1161397"/>
              <a:gd name="connsiteX37" fmla="*/ 2489932 w 6884912"/>
              <a:gd name="connsiteY37" fmla="*/ 507864 h 1161397"/>
              <a:gd name="connsiteX38" fmla="*/ 2512917 w 6884912"/>
              <a:gd name="connsiteY38" fmla="*/ 489127 h 1161397"/>
              <a:gd name="connsiteX39" fmla="*/ 2516783 w 6884912"/>
              <a:gd name="connsiteY39" fmla="*/ 485473 h 1161397"/>
              <a:gd name="connsiteX40" fmla="*/ 2534360 w 6884912"/>
              <a:gd name="connsiteY40" fmla="*/ 480064 h 1161397"/>
              <a:gd name="connsiteX41" fmla="*/ 2536691 w 6884912"/>
              <a:gd name="connsiteY41" fmla="*/ 467018 h 1161397"/>
              <a:gd name="connsiteX42" fmla="*/ 2561265 w 6884912"/>
              <a:gd name="connsiteY42" fmla="*/ 450623 h 1161397"/>
              <a:gd name="connsiteX43" fmla="*/ 2594349 w 6884912"/>
              <a:gd name="connsiteY43" fmla="*/ 443884 h 1161397"/>
              <a:gd name="connsiteX44" fmla="*/ 2754324 w 6884912"/>
              <a:gd name="connsiteY44" fmla="*/ 424766 h 1161397"/>
              <a:gd name="connsiteX45" fmla="*/ 2848470 w 6884912"/>
              <a:gd name="connsiteY45" fmla="*/ 405966 h 1161397"/>
              <a:gd name="connsiteX46" fmla="*/ 2881772 w 6884912"/>
              <a:gd name="connsiteY46" fmla="*/ 387260 h 1161397"/>
              <a:gd name="connsiteX47" fmla="*/ 2929932 w 6884912"/>
              <a:gd name="connsiteY47" fmla="*/ 368912 h 1161397"/>
              <a:gd name="connsiteX48" fmla="*/ 3013020 w 6884912"/>
              <a:gd name="connsiteY48" fmla="*/ 327578 h 1161397"/>
              <a:gd name="connsiteX49" fmla="*/ 3222191 w 6884912"/>
              <a:gd name="connsiteY49" fmla="*/ 307887 h 1161397"/>
              <a:gd name="connsiteX50" fmla="*/ 3227953 w 6884912"/>
              <a:gd name="connsiteY50" fmla="*/ 297650 h 1161397"/>
              <a:gd name="connsiteX51" fmla="*/ 3510042 w 6884912"/>
              <a:gd name="connsiteY51" fmla="*/ 311820 h 1161397"/>
              <a:gd name="connsiteX52" fmla="*/ 3626773 w 6884912"/>
              <a:gd name="connsiteY52" fmla="*/ 290452 h 1161397"/>
              <a:gd name="connsiteX53" fmla="*/ 3666217 w 6884912"/>
              <a:gd name="connsiteY53" fmla="*/ 273255 h 1161397"/>
              <a:gd name="connsiteX54" fmla="*/ 3732427 w 6884912"/>
              <a:gd name="connsiteY54" fmla="*/ 245039 h 1161397"/>
              <a:gd name="connsiteX55" fmla="*/ 3777022 w 6884912"/>
              <a:gd name="connsiteY55" fmla="*/ 200276 h 1161397"/>
              <a:gd name="connsiteX56" fmla="*/ 3791246 w 6884912"/>
              <a:gd name="connsiteY56" fmla="*/ 189996 h 1161397"/>
              <a:gd name="connsiteX57" fmla="*/ 3819864 w 6884912"/>
              <a:gd name="connsiteY57" fmla="*/ 194605 h 1161397"/>
              <a:gd name="connsiteX58" fmla="*/ 3830398 w 6884912"/>
              <a:gd name="connsiteY58" fmla="*/ 188383 h 1161397"/>
              <a:gd name="connsiteX59" fmla="*/ 3834360 w 6884912"/>
              <a:gd name="connsiteY59" fmla="*/ 188992 h 1161397"/>
              <a:gd name="connsiteX60" fmla="*/ 3843715 w 6884912"/>
              <a:gd name="connsiteY60" fmla="*/ 188752 h 1161397"/>
              <a:gd name="connsiteX61" fmla="*/ 3842609 w 6884912"/>
              <a:gd name="connsiteY61" fmla="*/ 197386 h 1161397"/>
              <a:gd name="connsiteX62" fmla="*/ 3853961 w 6884912"/>
              <a:gd name="connsiteY62" fmla="*/ 213380 h 1161397"/>
              <a:gd name="connsiteX63" fmla="*/ 3907640 w 6884912"/>
              <a:gd name="connsiteY63" fmla="*/ 207568 h 1161397"/>
              <a:gd name="connsiteX64" fmla="*/ 3910449 w 6884912"/>
              <a:gd name="connsiteY64" fmla="*/ 197808 h 1161397"/>
              <a:gd name="connsiteX65" fmla="*/ 3917197 w 6884912"/>
              <a:gd name="connsiteY65" fmla="*/ 196121 h 1161397"/>
              <a:gd name="connsiteX66" fmla="*/ 3922400 w 6884912"/>
              <a:gd name="connsiteY66" fmla="*/ 205056 h 1161397"/>
              <a:gd name="connsiteX67" fmla="*/ 4013061 w 6884912"/>
              <a:gd name="connsiteY67" fmla="*/ 224874 h 1161397"/>
              <a:gd name="connsiteX68" fmla="*/ 4220717 w 6884912"/>
              <a:gd name="connsiteY68" fmla="*/ 192946 h 1161397"/>
              <a:gd name="connsiteX69" fmla="*/ 4228802 w 6884912"/>
              <a:gd name="connsiteY69" fmla="*/ 201468 h 1161397"/>
              <a:gd name="connsiteX70" fmla="*/ 4289361 w 6884912"/>
              <a:gd name="connsiteY70" fmla="*/ 196642 h 1161397"/>
              <a:gd name="connsiteX71" fmla="*/ 4498913 w 6884912"/>
              <a:gd name="connsiteY71" fmla="*/ 118915 h 1161397"/>
              <a:gd name="connsiteX72" fmla="*/ 4617330 w 6884912"/>
              <a:gd name="connsiteY72" fmla="*/ 111163 h 1161397"/>
              <a:gd name="connsiteX73" fmla="*/ 4659778 w 6884912"/>
              <a:gd name="connsiteY73" fmla="*/ 118219 h 1161397"/>
              <a:gd name="connsiteX74" fmla="*/ 4730870 w 6884912"/>
              <a:gd name="connsiteY74" fmla="*/ 129432 h 1161397"/>
              <a:gd name="connsiteX75" fmla="*/ 4844073 w 6884912"/>
              <a:gd name="connsiteY75" fmla="*/ 161768 h 1161397"/>
              <a:gd name="connsiteX76" fmla="*/ 4856454 w 6884912"/>
              <a:gd name="connsiteY76" fmla="*/ 130488 h 1161397"/>
              <a:gd name="connsiteX77" fmla="*/ 4920038 w 6884912"/>
              <a:gd name="connsiteY77" fmla="*/ 140418 h 1161397"/>
              <a:gd name="connsiteX78" fmla="*/ 5016639 w 6884912"/>
              <a:gd name="connsiteY78" fmla="*/ 158905 h 1161397"/>
              <a:gd name="connsiteX79" fmla="*/ 5072009 w 6884912"/>
              <a:gd name="connsiteY79" fmla="*/ 161502 h 1161397"/>
              <a:gd name="connsiteX80" fmla="*/ 5223626 w 6884912"/>
              <a:gd name="connsiteY80" fmla="*/ 177356 h 1161397"/>
              <a:gd name="connsiteX81" fmla="*/ 5375773 w 6884912"/>
              <a:gd name="connsiteY81" fmla="*/ 199913 h 1161397"/>
              <a:gd name="connsiteX82" fmla="*/ 5467502 w 6884912"/>
              <a:gd name="connsiteY82" fmla="*/ 250963 h 1161397"/>
              <a:gd name="connsiteX83" fmla="*/ 5592395 w 6884912"/>
              <a:gd name="connsiteY83" fmla="*/ 265434 h 1161397"/>
              <a:gd name="connsiteX84" fmla="*/ 5613532 w 6884912"/>
              <a:gd name="connsiteY84" fmla="*/ 273379 h 1161397"/>
              <a:gd name="connsiteX85" fmla="*/ 5642173 w 6884912"/>
              <a:gd name="connsiteY85" fmla="*/ 266904 h 1161397"/>
              <a:gd name="connsiteX86" fmla="*/ 5756910 w 6884912"/>
              <a:gd name="connsiteY86" fmla="*/ 239211 h 1161397"/>
              <a:gd name="connsiteX87" fmla="*/ 5846667 w 6884912"/>
              <a:gd name="connsiteY87" fmla="*/ 201786 h 1161397"/>
              <a:gd name="connsiteX88" fmla="*/ 5960732 w 6884912"/>
              <a:gd name="connsiteY88" fmla="*/ 220708 h 1161397"/>
              <a:gd name="connsiteX89" fmla="*/ 6029542 w 6884912"/>
              <a:gd name="connsiteY89" fmla="*/ 210339 h 1161397"/>
              <a:gd name="connsiteX90" fmla="*/ 6141123 w 6884912"/>
              <a:gd name="connsiteY90" fmla="*/ 159923 h 1161397"/>
              <a:gd name="connsiteX91" fmla="*/ 6290640 w 6884912"/>
              <a:gd name="connsiteY91" fmla="*/ 167441 h 1161397"/>
              <a:gd name="connsiteX92" fmla="*/ 6322806 w 6884912"/>
              <a:gd name="connsiteY92" fmla="*/ 213293 h 1161397"/>
              <a:gd name="connsiteX93" fmla="*/ 6380420 w 6884912"/>
              <a:gd name="connsiteY93" fmla="*/ 173195 h 1161397"/>
              <a:gd name="connsiteX94" fmla="*/ 6507891 w 6884912"/>
              <a:gd name="connsiteY94" fmla="*/ 118474 h 1161397"/>
              <a:gd name="connsiteX95" fmla="*/ 6571807 w 6884912"/>
              <a:gd name="connsiteY95" fmla="*/ 98636 h 1161397"/>
              <a:gd name="connsiteX96" fmla="*/ 6671880 w 6884912"/>
              <a:gd name="connsiteY96" fmla="*/ 82931 h 1161397"/>
              <a:gd name="connsiteX97" fmla="*/ 6702266 w 6884912"/>
              <a:gd name="connsiteY97" fmla="*/ 75470 h 1161397"/>
              <a:gd name="connsiteX98" fmla="*/ 6845802 w 6884912"/>
              <a:gd name="connsiteY98" fmla="*/ 24496 h 1161397"/>
              <a:gd name="connsiteX99" fmla="*/ 6884912 w 6884912"/>
              <a:gd name="connsiteY99"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178135 w 6884912"/>
              <a:gd name="connsiteY15" fmla="*/ 698631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1224 w 6884912"/>
              <a:gd name="connsiteY14" fmla="*/ 706160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 name="connsiteX0" fmla="*/ 6884912 w 6884912"/>
              <a:gd name="connsiteY0" fmla="*/ 0 h 1161397"/>
              <a:gd name="connsiteX1" fmla="*/ 6884912 w 6884912"/>
              <a:gd name="connsiteY1" fmla="*/ 1161397 h 1161397"/>
              <a:gd name="connsiteX2" fmla="*/ 0 w 6884912"/>
              <a:gd name="connsiteY2" fmla="*/ 1161397 h 1161397"/>
              <a:gd name="connsiteX3" fmla="*/ 27135 w 6884912"/>
              <a:gd name="connsiteY3" fmla="*/ 1147460 h 1161397"/>
              <a:gd name="connsiteX4" fmla="*/ 115388 w 6884912"/>
              <a:gd name="connsiteY4" fmla="*/ 1111320 h 1161397"/>
              <a:gd name="connsiteX5" fmla="*/ 213420 w 6884912"/>
              <a:gd name="connsiteY5" fmla="*/ 1056868 h 1161397"/>
              <a:gd name="connsiteX6" fmla="*/ 454970 w 6884912"/>
              <a:gd name="connsiteY6" fmla="*/ 1023343 h 1161397"/>
              <a:gd name="connsiteX7" fmla="*/ 548162 w 6884912"/>
              <a:gd name="connsiteY7" fmla="*/ 984908 h 1161397"/>
              <a:gd name="connsiteX8" fmla="*/ 651408 w 6884912"/>
              <a:gd name="connsiteY8" fmla="*/ 984938 h 1161397"/>
              <a:gd name="connsiteX9" fmla="*/ 723108 w 6884912"/>
              <a:gd name="connsiteY9" fmla="*/ 941904 h 1161397"/>
              <a:gd name="connsiteX10" fmla="*/ 797699 w 6884912"/>
              <a:gd name="connsiteY10" fmla="*/ 931362 h 1161397"/>
              <a:gd name="connsiteX11" fmla="*/ 843359 w 6884912"/>
              <a:gd name="connsiteY11" fmla="*/ 910894 h 1161397"/>
              <a:gd name="connsiteX12" fmla="*/ 965215 w 6884912"/>
              <a:gd name="connsiteY12" fmla="*/ 846701 h 1161397"/>
              <a:gd name="connsiteX13" fmla="*/ 1085080 w 6884912"/>
              <a:gd name="connsiteY13" fmla="*/ 776086 h 1161397"/>
              <a:gd name="connsiteX14" fmla="*/ 1137166 w 6884912"/>
              <a:gd name="connsiteY14" fmla="*/ 744338 h 1161397"/>
              <a:gd name="connsiteX15" fmla="*/ 1207847 w 6884912"/>
              <a:gd name="connsiteY15" fmla="*/ 689087 h 1161397"/>
              <a:gd name="connsiteX16" fmla="*/ 1242716 w 6884912"/>
              <a:gd name="connsiteY16" fmla="*/ 698052 h 1161397"/>
              <a:gd name="connsiteX17" fmla="*/ 1299977 w 6884912"/>
              <a:gd name="connsiteY17" fmla="*/ 639196 h 1161397"/>
              <a:gd name="connsiteX18" fmla="*/ 1326190 w 6884912"/>
              <a:gd name="connsiteY18" fmla="*/ 625955 h 1161397"/>
              <a:gd name="connsiteX19" fmla="*/ 1339600 w 6884912"/>
              <a:gd name="connsiteY19" fmla="*/ 616295 h 1161397"/>
              <a:gd name="connsiteX20" fmla="*/ 1340054 w 6884912"/>
              <a:gd name="connsiteY20" fmla="*/ 614022 h 1161397"/>
              <a:gd name="connsiteX21" fmla="*/ 1391606 w 6884912"/>
              <a:gd name="connsiteY21" fmla="*/ 615229 h 1161397"/>
              <a:gd name="connsiteX22" fmla="*/ 1397565 w 6884912"/>
              <a:gd name="connsiteY22" fmla="*/ 611490 h 1161397"/>
              <a:gd name="connsiteX23" fmla="*/ 1432302 w 6884912"/>
              <a:gd name="connsiteY23" fmla="*/ 617267 h 1161397"/>
              <a:gd name="connsiteX24" fmla="*/ 1449644 w 6884912"/>
              <a:gd name="connsiteY24" fmla="*/ 617591 h 1161397"/>
              <a:gd name="connsiteX25" fmla="*/ 1455793 w 6884912"/>
              <a:gd name="connsiteY25" fmla="*/ 623174 h 1161397"/>
              <a:gd name="connsiteX26" fmla="*/ 1480758 w 6884912"/>
              <a:gd name="connsiteY26" fmla="*/ 620863 h 1161397"/>
              <a:gd name="connsiteX27" fmla="*/ 1483154 w 6884912"/>
              <a:gd name="connsiteY27" fmla="*/ 618527 h 1161397"/>
              <a:gd name="connsiteX28" fmla="*/ 1505495 w 6884912"/>
              <a:gd name="connsiteY28" fmla="*/ 624325 h 1161397"/>
              <a:gd name="connsiteX29" fmla="*/ 1526340 w 6884912"/>
              <a:gd name="connsiteY29" fmla="*/ 638496 h 1161397"/>
              <a:gd name="connsiteX30" fmla="*/ 1731986 w 6884912"/>
              <a:gd name="connsiteY30" fmla="*/ 589682 h 1161397"/>
              <a:gd name="connsiteX31" fmla="*/ 1927935 w 6884912"/>
              <a:gd name="connsiteY31" fmla="*/ 628540 h 1161397"/>
              <a:gd name="connsiteX32" fmla="*/ 2039075 w 6884912"/>
              <a:gd name="connsiteY32" fmla="*/ 599964 h 1161397"/>
              <a:gd name="connsiteX33" fmla="*/ 2066980 w 6884912"/>
              <a:gd name="connsiteY33" fmla="*/ 550413 h 1161397"/>
              <a:gd name="connsiteX34" fmla="*/ 2352236 w 6884912"/>
              <a:gd name="connsiteY34" fmla="*/ 519602 h 1161397"/>
              <a:gd name="connsiteX35" fmla="*/ 2420791 w 6884912"/>
              <a:gd name="connsiteY35" fmla="*/ 492826 h 1161397"/>
              <a:gd name="connsiteX36" fmla="*/ 2489932 w 6884912"/>
              <a:gd name="connsiteY36" fmla="*/ 507864 h 1161397"/>
              <a:gd name="connsiteX37" fmla="*/ 2512917 w 6884912"/>
              <a:gd name="connsiteY37" fmla="*/ 489127 h 1161397"/>
              <a:gd name="connsiteX38" fmla="*/ 2516783 w 6884912"/>
              <a:gd name="connsiteY38" fmla="*/ 485473 h 1161397"/>
              <a:gd name="connsiteX39" fmla="*/ 2534360 w 6884912"/>
              <a:gd name="connsiteY39" fmla="*/ 480064 h 1161397"/>
              <a:gd name="connsiteX40" fmla="*/ 2536691 w 6884912"/>
              <a:gd name="connsiteY40" fmla="*/ 467018 h 1161397"/>
              <a:gd name="connsiteX41" fmla="*/ 2561265 w 6884912"/>
              <a:gd name="connsiteY41" fmla="*/ 450623 h 1161397"/>
              <a:gd name="connsiteX42" fmla="*/ 2594349 w 6884912"/>
              <a:gd name="connsiteY42" fmla="*/ 443884 h 1161397"/>
              <a:gd name="connsiteX43" fmla="*/ 2754324 w 6884912"/>
              <a:gd name="connsiteY43" fmla="*/ 424766 h 1161397"/>
              <a:gd name="connsiteX44" fmla="*/ 2848470 w 6884912"/>
              <a:gd name="connsiteY44" fmla="*/ 405966 h 1161397"/>
              <a:gd name="connsiteX45" fmla="*/ 2881772 w 6884912"/>
              <a:gd name="connsiteY45" fmla="*/ 387260 h 1161397"/>
              <a:gd name="connsiteX46" fmla="*/ 2929932 w 6884912"/>
              <a:gd name="connsiteY46" fmla="*/ 368912 h 1161397"/>
              <a:gd name="connsiteX47" fmla="*/ 3013020 w 6884912"/>
              <a:gd name="connsiteY47" fmla="*/ 327578 h 1161397"/>
              <a:gd name="connsiteX48" fmla="*/ 3222191 w 6884912"/>
              <a:gd name="connsiteY48" fmla="*/ 307887 h 1161397"/>
              <a:gd name="connsiteX49" fmla="*/ 3227953 w 6884912"/>
              <a:gd name="connsiteY49" fmla="*/ 297650 h 1161397"/>
              <a:gd name="connsiteX50" fmla="*/ 3510042 w 6884912"/>
              <a:gd name="connsiteY50" fmla="*/ 311820 h 1161397"/>
              <a:gd name="connsiteX51" fmla="*/ 3626773 w 6884912"/>
              <a:gd name="connsiteY51" fmla="*/ 290452 h 1161397"/>
              <a:gd name="connsiteX52" fmla="*/ 3666217 w 6884912"/>
              <a:gd name="connsiteY52" fmla="*/ 273255 h 1161397"/>
              <a:gd name="connsiteX53" fmla="*/ 3732427 w 6884912"/>
              <a:gd name="connsiteY53" fmla="*/ 245039 h 1161397"/>
              <a:gd name="connsiteX54" fmla="*/ 3777022 w 6884912"/>
              <a:gd name="connsiteY54" fmla="*/ 200276 h 1161397"/>
              <a:gd name="connsiteX55" fmla="*/ 3791246 w 6884912"/>
              <a:gd name="connsiteY55" fmla="*/ 189996 h 1161397"/>
              <a:gd name="connsiteX56" fmla="*/ 3819864 w 6884912"/>
              <a:gd name="connsiteY56" fmla="*/ 194605 h 1161397"/>
              <a:gd name="connsiteX57" fmla="*/ 3830398 w 6884912"/>
              <a:gd name="connsiteY57" fmla="*/ 188383 h 1161397"/>
              <a:gd name="connsiteX58" fmla="*/ 3834360 w 6884912"/>
              <a:gd name="connsiteY58" fmla="*/ 188992 h 1161397"/>
              <a:gd name="connsiteX59" fmla="*/ 3843715 w 6884912"/>
              <a:gd name="connsiteY59" fmla="*/ 188752 h 1161397"/>
              <a:gd name="connsiteX60" fmla="*/ 3842609 w 6884912"/>
              <a:gd name="connsiteY60" fmla="*/ 197386 h 1161397"/>
              <a:gd name="connsiteX61" fmla="*/ 3853961 w 6884912"/>
              <a:gd name="connsiteY61" fmla="*/ 213380 h 1161397"/>
              <a:gd name="connsiteX62" fmla="*/ 3907640 w 6884912"/>
              <a:gd name="connsiteY62" fmla="*/ 207568 h 1161397"/>
              <a:gd name="connsiteX63" fmla="*/ 3910449 w 6884912"/>
              <a:gd name="connsiteY63" fmla="*/ 197808 h 1161397"/>
              <a:gd name="connsiteX64" fmla="*/ 3917197 w 6884912"/>
              <a:gd name="connsiteY64" fmla="*/ 196121 h 1161397"/>
              <a:gd name="connsiteX65" fmla="*/ 3922400 w 6884912"/>
              <a:gd name="connsiteY65" fmla="*/ 205056 h 1161397"/>
              <a:gd name="connsiteX66" fmla="*/ 4013061 w 6884912"/>
              <a:gd name="connsiteY66" fmla="*/ 224874 h 1161397"/>
              <a:gd name="connsiteX67" fmla="*/ 4220717 w 6884912"/>
              <a:gd name="connsiteY67" fmla="*/ 192946 h 1161397"/>
              <a:gd name="connsiteX68" fmla="*/ 4228802 w 6884912"/>
              <a:gd name="connsiteY68" fmla="*/ 201468 h 1161397"/>
              <a:gd name="connsiteX69" fmla="*/ 4289361 w 6884912"/>
              <a:gd name="connsiteY69" fmla="*/ 196642 h 1161397"/>
              <a:gd name="connsiteX70" fmla="*/ 4498913 w 6884912"/>
              <a:gd name="connsiteY70" fmla="*/ 118915 h 1161397"/>
              <a:gd name="connsiteX71" fmla="*/ 4617330 w 6884912"/>
              <a:gd name="connsiteY71" fmla="*/ 111163 h 1161397"/>
              <a:gd name="connsiteX72" fmla="*/ 4659778 w 6884912"/>
              <a:gd name="connsiteY72" fmla="*/ 118219 h 1161397"/>
              <a:gd name="connsiteX73" fmla="*/ 4730870 w 6884912"/>
              <a:gd name="connsiteY73" fmla="*/ 129432 h 1161397"/>
              <a:gd name="connsiteX74" fmla="*/ 4844073 w 6884912"/>
              <a:gd name="connsiteY74" fmla="*/ 161768 h 1161397"/>
              <a:gd name="connsiteX75" fmla="*/ 4856454 w 6884912"/>
              <a:gd name="connsiteY75" fmla="*/ 130488 h 1161397"/>
              <a:gd name="connsiteX76" fmla="*/ 4920038 w 6884912"/>
              <a:gd name="connsiteY76" fmla="*/ 140418 h 1161397"/>
              <a:gd name="connsiteX77" fmla="*/ 5016639 w 6884912"/>
              <a:gd name="connsiteY77" fmla="*/ 158905 h 1161397"/>
              <a:gd name="connsiteX78" fmla="*/ 5072009 w 6884912"/>
              <a:gd name="connsiteY78" fmla="*/ 161502 h 1161397"/>
              <a:gd name="connsiteX79" fmla="*/ 5223626 w 6884912"/>
              <a:gd name="connsiteY79" fmla="*/ 177356 h 1161397"/>
              <a:gd name="connsiteX80" fmla="*/ 5375773 w 6884912"/>
              <a:gd name="connsiteY80" fmla="*/ 199913 h 1161397"/>
              <a:gd name="connsiteX81" fmla="*/ 5467502 w 6884912"/>
              <a:gd name="connsiteY81" fmla="*/ 250963 h 1161397"/>
              <a:gd name="connsiteX82" fmla="*/ 5592395 w 6884912"/>
              <a:gd name="connsiteY82" fmla="*/ 265434 h 1161397"/>
              <a:gd name="connsiteX83" fmla="*/ 5613532 w 6884912"/>
              <a:gd name="connsiteY83" fmla="*/ 273379 h 1161397"/>
              <a:gd name="connsiteX84" fmla="*/ 5642173 w 6884912"/>
              <a:gd name="connsiteY84" fmla="*/ 266904 h 1161397"/>
              <a:gd name="connsiteX85" fmla="*/ 5756910 w 6884912"/>
              <a:gd name="connsiteY85" fmla="*/ 239211 h 1161397"/>
              <a:gd name="connsiteX86" fmla="*/ 5846667 w 6884912"/>
              <a:gd name="connsiteY86" fmla="*/ 201786 h 1161397"/>
              <a:gd name="connsiteX87" fmla="*/ 5960732 w 6884912"/>
              <a:gd name="connsiteY87" fmla="*/ 220708 h 1161397"/>
              <a:gd name="connsiteX88" fmla="*/ 6029542 w 6884912"/>
              <a:gd name="connsiteY88" fmla="*/ 210339 h 1161397"/>
              <a:gd name="connsiteX89" fmla="*/ 6141123 w 6884912"/>
              <a:gd name="connsiteY89" fmla="*/ 159923 h 1161397"/>
              <a:gd name="connsiteX90" fmla="*/ 6290640 w 6884912"/>
              <a:gd name="connsiteY90" fmla="*/ 167441 h 1161397"/>
              <a:gd name="connsiteX91" fmla="*/ 6322806 w 6884912"/>
              <a:gd name="connsiteY91" fmla="*/ 213293 h 1161397"/>
              <a:gd name="connsiteX92" fmla="*/ 6380420 w 6884912"/>
              <a:gd name="connsiteY92" fmla="*/ 173195 h 1161397"/>
              <a:gd name="connsiteX93" fmla="*/ 6507891 w 6884912"/>
              <a:gd name="connsiteY93" fmla="*/ 118474 h 1161397"/>
              <a:gd name="connsiteX94" fmla="*/ 6571807 w 6884912"/>
              <a:gd name="connsiteY94" fmla="*/ 98636 h 1161397"/>
              <a:gd name="connsiteX95" fmla="*/ 6671880 w 6884912"/>
              <a:gd name="connsiteY95" fmla="*/ 82931 h 1161397"/>
              <a:gd name="connsiteX96" fmla="*/ 6702266 w 6884912"/>
              <a:gd name="connsiteY96" fmla="*/ 75470 h 1161397"/>
              <a:gd name="connsiteX97" fmla="*/ 6845802 w 6884912"/>
              <a:gd name="connsiteY97" fmla="*/ 24496 h 1161397"/>
              <a:gd name="connsiteX98" fmla="*/ 6884912 w 6884912"/>
              <a:gd name="connsiteY98" fmla="*/ 0 h 116139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Lst>
            <a:rect l="l" t="t" r="r" b="b"/>
            <a:pathLst>
              <a:path w="6884912" h="1161397">
                <a:moveTo>
                  <a:pt x="6884912" y="0"/>
                </a:moveTo>
                <a:lnTo>
                  <a:pt x="6884912" y="1161397"/>
                </a:lnTo>
                <a:lnTo>
                  <a:pt x="0" y="1161397"/>
                </a:lnTo>
                <a:lnTo>
                  <a:pt x="27135" y="1147460"/>
                </a:lnTo>
                <a:cubicBezTo>
                  <a:pt x="57431" y="1167048"/>
                  <a:pt x="61886" y="1088181"/>
                  <a:pt x="115388" y="1111320"/>
                </a:cubicBezTo>
                <a:cubicBezTo>
                  <a:pt x="146435" y="1096221"/>
                  <a:pt x="156823" y="1079485"/>
                  <a:pt x="213420" y="1056868"/>
                </a:cubicBezTo>
                <a:cubicBezTo>
                  <a:pt x="288217" y="1040787"/>
                  <a:pt x="383333" y="1044881"/>
                  <a:pt x="454970" y="1023343"/>
                </a:cubicBezTo>
                <a:cubicBezTo>
                  <a:pt x="440966" y="999969"/>
                  <a:pt x="571419" y="1006841"/>
                  <a:pt x="548162" y="984908"/>
                </a:cubicBezTo>
                <a:cubicBezTo>
                  <a:pt x="561321" y="956563"/>
                  <a:pt x="637415" y="1010272"/>
                  <a:pt x="651408" y="984938"/>
                </a:cubicBezTo>
                <a:cubicBezTo>
                  <a:pt x="671652" y="980952"/>
                  <a:pt x="698726" y="950833"/>
                  <a:pt x="723108" y="941904"/>
                </a:cubicBezTo>
                <a:cubicBezTo>
                  <a:pt x="760262" y="946949"/>
                  <a:pt x="757827" y="957145"/>
                  <a:pt x="797699" y="931362"/>
                </a:cubicBezTo>
                <a:cubicBezTo>
                  <a:pt x="821097" y="940623"/>
                  <a:pt x="833565" y="929189"/>
                  <a:pt x="843359" y="910894"/>
                </a:cubicBezTo>
                <a:cubicBezTo>
                  <a:pt x="887668" y="902160"/>
                  <a:pt x="919738" y="869376"/>
                  <a:pt x="965215" y="846701"/>
                </a:cubicBezTo>
                <a:cubicBezTo>
                  <a:pt x="1023081" y="848019"/>
                  <a:pt x="1036422" y="800154"/>
                  <a:pt x="1085080" y="776086"/>
                </a:cubicBezTo>
                <a:cubicBezTo>
                  <a:pt x="1140763" y="795544"/>
                  <a:pt x="1116251" y="768649"/>
                  <a:pt x="1137166" y="744338"/>
                </a:cubicBezTo>
                <a:lnTo>
                  <a:pt x="1207847" y="689087"/>
                </a:lnTo>
                <a:cubicBezTo>
                  <a:pt x="1226429" y="687736"/>
                  <a:pt x="1222409" y="707958"/>
                  <a:pt x="1242716" y="698052"/>
                </a:cubicBezTo>
                <a:cubicBezTo>
                  <a:pt x="1250387" y="668345"/>
                  <a:pt x="1318259" y="689091"/>
                  <a:pt x="1299977" y="639196"/>
                </a:cubicBezTo>
                <a:cubicBezTo>
                  <a:pt x="1323072" y="639367"/>
                  <a:pt x="1341279" y="658105"/>
                  <a:pt x="1326190" y="625955"/>
                </a:cubicBezTo>
                <a:cubicBezTo>
                  <a:pt x="1333572" y="625050"/>
                  <a:pt x="1337406" y="621362"/>
                  <a:pt x="1339600" y="616295"/>
                </a:cubicBezTo>
                <a:cubicBezTo>
                  <a:pt x="1339751" y="615537"/>
                  <a:pt x="1339903" y="614780"/>
                  <a:pt x="1340054" y="614022"/>
                </a:cubicBezTo>
                <a:lnTo>
                  <a:pt x="1391606" y="615229"/>
                </a:lnTo>
                <a:lnTo>
                  <a:pt x="1397565" y="611490"/>
                </a:lnTo>
                <a:lnTo>
                  <a:pt x="1432302" y="617267"/>
                </a:lnTo>
                <a:lnTo>
                  <a:pt x="1449644" y="617591"/>
                </a:lnTo>
                <a:lnTo>
                  <a:pt x="1455793" y="623174"/>
                </a:lnTo>
                <a:cubicBezTo>
                  <a:pt x="1461744" y="626151"/>
                  <a:pt x="1469373" y="626493"/>
                  <a:pt x="1480758" y="620863"/>
                </a:cubicBezTo>
                <a:lnTo>
                  <a:pt x="1483154" y="618527"/>
                </a:lnTo>
                <a:lnTo>
                  <a:pt x="1505495" y="624325"/>
                </a:lnTo>
                <a:cubicBezTo>
                  <a:pt x="1512992" y="627532"/>
                  <a:pt x="1520025" y="632078"/>
                  <a:pt x="1526340" y="638496"/>
                </a:cubicBezTo>
                <a:cubicBezTo>
                  <a:pt x="1586113" y="586768"/>
                  <a:pt x="1659006" y="610309"/>
                  <a:pt x="1731986" y="589682"/>
                </a:cubicBezTo>
                <a:cubicBezTo>
                  <a:pt x="1750397" y="523106"/>
                  <a:pt x="1896056" y="573257"/>
                  <a:pt x="1927935" y="628540"/>
                </a:cubicBezTo>
                <a:cubicBezTo>
                  <a:pt x="1912854" y="559823"/>
                  <a:pt x="2112261" y="676347"/>
                  <a:pt x="2039075" y="599964"/>
                </a:cubicBezTo>
                <a:cubicBezTo>
                  <a:pt x="2066036" y="601198"/>
                  <a:pt x="2086366" y="569532"/>
                  <a:pt x="2066980" y="550413"/>
                </a:cubicBezTo>
                <a:cubicBezTo>
                  <a:pt x="2155364" y="582582"/>
                  <a:pt x="2259548" y="514786"/>
                  <a:pt x="2352236" y="519602"/>
                </a:cubicBezTo>
                <a:cubicBezTo>
                  <a:pt x="2388450" y="459394"/>
                  <a:pt x="2373298" y="511682"/>
                  <a:pt x="2420791" y="492826"/>
                </a:cubicBezTo>
                <a:cubicBezTo>
                  <a:pt x="2417962" y="542563"/>
                  <a:pt x="2475071" y="455098"/>
                  <a:pt x="2489932" y="507864"/>
                </a:cubicBezTo>
                <a:cubicBezTo>
                  <a:pt x="2498105" y="502761"/>
                  <a:pt x="2505553" y="496153"/>
                  <a:pt x="2512917" y="489127"/>
                </a:cubicBezTo>
                <a:lnTo>
                  <a:pt x="2516783" y="485473"/>
                </a:lnTo>
                <a:lnTo>
                  <a:pt x="2534360" y="480064"/>
                </a:lnTo>
                <a:lnTo>
                  <a:pt x="2536691" y="467018"/>
                </a:lnTo>
                <a:lnTo>
                  <a:pt x="2561265" y="450623"/>
                </a:lnTo>
                <a:cubicBezTo>
                  <a:pt x="2570872" y="446262"/>
                  <a:pt x="2581686" y="443655"/>
                  <a:pt x="2594349" y="443884"/>
                </a:cubicBezTo>
                <a:cubicBezTo>
                  <a:pt x="2640435" y="464638"/>
                  <a:pt x="2696955" y="396361"/>
                  <a:pt x="2754324" y="424766"/>
                </a:cubicBezTo>
                <a:cubicBezTo>
                  <a:pt x="2775130" y="430896"/>
                  <a:pt x="2837731" y="423458"/>
                  <a:pt x="2848470" y="405966"/>
                </a:cubicBezTo>
                <a:cubicBezTo>
                  <a:pt x="2861295" y="401100"/>
                  <a:pt x="2876936" y="405309"/>
                  <a:pt x="2881772" y="387260"/>
                </a:cubicBezTo>
                <a:cubicBezTo>
                  <a:pt x="2890299" y="365261"/>
                  <a:pt x="2938134" y="392997"/>
                  <a:pt x="2929932" y="368912"/>
                </a:cubicBezTo>
                <a:cubicBezTo>
                  <a:pt x="2963844" y="387799"/>
                  <a:pt x="2986550" y="341223"/>
                  <a:pt x="3013020" y="327578"/>
                </a:cubicBezTo>
                <a:cubicBezTo>
                  <a:pt x="3061730" y="317407"/>
                  <a:pt x="3186369" y="312875"/>
                  <a:pt x="3222191" y="307887"/>
                </a:cubicBezTo>
                <a:cubicBezTo>
                  <a:pt x="3223593" y="304249"/>
                  <a:pt x="3179978" y="296995"/>
                  <a:pt x="3227953" y="297650"/>
                </a:cubicBezTo>
                <a:cubicBezTo>
                  <a:pt x="3275928" y="298306"/>
                  <a:pt x="3443572" y="313020"/>
                  <a:pt x="3510042" y="311820"/>
                </a:cubicBezTo>
                <a:cubicBezTo>
                  <a:pt x="3585274" y="306641"/>
                  <a:pt x="3525753" y="258887"/>
                  <a:pt x="3626773" y="290452"/>
                </a:cubicBezTo>
                <a:cubicBezTo>
                  <a:pt x="3633124" y="269835"/>
                  <a:pt x="3644693" y="267134"/>
                  <a:pt x="3666217" y="273255"/>
                </a:cubicBezTo>
                <a:cubicBezTo>
                  <a:pt x="3702502" y="269310"/>
                  <a:pt x="3690563" y="221720"/>
                  <a:pt x="3732427" y="245039"/>
                </a:cubicBezTo>
                <a:cubicBezTo>
                  <a:pt x="3720985" y="220241"/>
                  <a:pt x="3798776" y="224539"/>
                  <a:pt x="3777022" y="200276"/>
                </a:cubicBezTo>
                <a:cubicBezTo>
                  <a:pt x="3781759" y="193499"/>
                  <a:pt x="3786499" y="190723"/>
                  <a:pt x="3791246" y="189996"/>
                </a:cubicBezTo>
                <a:cubicBezTo>
                  <a:pt x="3800740" y="188542"/>
                  <a:pt x="3810265" y="195284"/>
                  <a:pt x="3819864" y="194605"/>
                </a:cubicBezTo>
                <a:lnTo>
                  <a:pt x="3830398" y="188383"/>
                </a:lnTo>
                <a:lnTo>
                  <a:pt x="3834360" y="188992"/>
                </a:lnTo>
                <a:lnTo>
                  <a:pt x="3843715" y="188752"/>
                </a:lnTo>
                <a:lnTo>
                  <a:pt x="3842609" y="197386"/>
                </a:lnTo>
                <a:cubicBezTo>
                  <a:pt x="3840673" y="205638"/>
                  <a:pt x="3839248" y="214671"/>
                  <a:pt x="3853961" y="213380"/>
                </a:cubicBezTo>
                <a:cubicBezTo>
                  <a:pt x="3884396" y="206569"/>
                  <a:pt x="3895082" y="241941"/>
                  <a:pt x="3907640" y="207568"/>
                </a:cubicBezTo>
                <a:lnTo>
                  <a:pt x="3910449" y="197808"/>
                </a:lnTo>
                <a:lnTo>
                  <a:pt x="3917197" y="196121"/>
                </a:lnTo>
                <a:cubicBezTo>
                  <a:pt x="3920833" y="196372"/>
                  <a:pt x="3922919" y="198717"/>
                  <a:pt x="3922400" y="205056"/>
                </a:cubicBezTo>
                <a:cubicBezTo>
                  <a:pt x="3950680" y="178467"/>
                  <a:pt x="3984062" y="218098"/>
                  <a:pt x="4013061" y="224874"/>
                </a:cubicBezTo>
                <a:cubicBezTo>
                  <a:pt x="4062781" y="222856"/>
                  <a:pt x="4184760" y="196847"/>
                  <a:pt x="4220717" y="192946"/>
                </a:cubicBezTo>
                <a:cubicBezTo>
                  <a:pt x="4222964" y="196132"/>
                  <a:pt x="4225687" y="199002"/>
                  <a:pt x="4228802" y="201468"/>
                </a:cubicBezTo>
                <a:cubicBezTo>
                  <a:pt x="4246898" y="215792"/>
                  <a:pt x="4274013" y="213632"/>
                  <a:pt x="4289361" y="196642"/>
                </a:cubicBezTo>
                <a:cubicBezTo>
                  <a:pt x="4363212" y="140627"/>
                  <a:pt x="4433598" y="135488"/>
                  <a:pt x="4498913" y="118915"/>
                </a:cubicBezTo>
                <a:cubicBezTo>
                  <a:pt x="4573135" y="105586"/>
                  <a:pt x="4527062" y="166416"/>
                  <a:pt x="4617330" y="111163"/>
                </a:cubicBezTo>
                <a:cubicBezTo>
                  <a:pt x="4628518" y="129608"/>
                  <a:pt x="4640397" y="129405"/>
                  <a:pt x="4659778" y="118219"/>
                </a:cubicBezTo>
                <a:cubicBezTo>
                  <a:pt x="4695929" y="113193"/>
                  <a:pt x="4695958" y="162259"/>
                  <a:pt x="4730870" y="129432"/>
                </a:cubicBezTo>
                <a:cubicBezTo>
                  <a:pt x="4761586" y="136690"/>
                  <a:pt x="4823142" y="161592"/>
                  <a:pt x="4844073" y="161768"/>
                </a:cubicBezTo>
                <a:cubicBezTo>
                  <a:pt x="4870797" y="164132"/>
                  <a:pt x="4827288" y="135164"/>
                  <a:pt x="4856454" y="130488"/>
                </a:cubicBezTo>
                <a:cubicBezTo>
                  <a:pt x="4892086" y="129553"/>
                  <a:pt x="4889263" y="81477"/>
                  <a:pt x="4920038" y="140418"/>
                </a:cubicBezTo>
                <a:cubicBezTo>
                  <a:pt x="4956358" y="122308"/>
                  <a:pt x="4965108" y="149263"/>
                  <a:pt x="5016639" y="158905"/>
                </a:cubicBezTo>
                <a:cubicBezTo>
                  <a:pt x="5037063" y="141828"/>
                  <a:pt x="5054534" y="147986"/>
                  <a:pt x="5072009" y="161502"/>
                </a:cubicBezTo>
                <a:cubicBezTo>
                  <a:pt x="5121260" y="153653"/>
                  <a:pt x="5167555" y="172635"/>
                  <a:pt x="5223626" y="177356"/>
                </a:cubicBezTo>
                <a:cubicBezTo>
                  <a:pt x="5282824" y="155243"/>
                  <a:pt x="5315859" y="195041"/>
                  <a:pt x="5375773" y="199913"/>
                </a:cubicBezTo>
                <a:cubicBezTo>
                  <a:pt x="5432511" y="156218"/>
                  <a:pt x="5417550" y="256036"/>
                  <a:pt x="5467502" y="250963"/>
                </a:cubicBezTo>
                <a:cubicBezTo>
                  <a:pt x="5547124" y="209975"/>
                  <a:pt x="5467171" y="283839"/>
                  <a:pt x="5592395" y="265434"/>
                </a:cubicBezTo>
                <a:cubicBezTo>
                  <a:pt x="5599201" y="258867"/>
                  <a:pt x="5614752" y="264706"/>
                  <a:pt x="5613532" y="273379"/>
                </a:cubicBezTo>
                <a:cubicBezTo>
                  <a:pt x="5621390" y="270408"/>
                  <a:pt x="5639720" y="253173"/>
                  <a:pt x="5642173" y="266904"/>
                </a:cubicBezTo>
                <a:cubicBezTo>
                  <a:pt x="5682296" y="267049"/>
                  <a:pt x="5721812" y="257513"/>
                  <a:pt x="5756910" y="239211"/>
                </a:cubicBezTo>
                <a:cubicBezTo>
                  <a:pt x="5834998" y="260050"/>
                  <a:pt x="5790596" y="197229"/>
                  <a:pt x="5846667" y="201786"/>
                </a:cubicBezTo>
                <a:cubicBezTo>
                  <a:pt x="5892444" y="227312"/>
                  <a:pt x="5908324" y="204527"/>
                  <a:pt x="5960732" y="220708"/>
                </a:cubicBezTo>
                <a:cubicBezTo>
                  <a:pt x="5977124" y="175349"/>
                  <a:pt x="6009640" y="223654"/>
                  <a:pt x="6029542" y="210339"/>
                </a:cubicBezTo>
                <a:cubicBezTo>
                  <a:pt x="6063108" y="261420"/>
                  <a:pt x="6107411" y="160034"/>
                  <a:pt x="6141123" y="159923"/>
                </a:cubicBezTo>
                <a:cubicBezTo>
                  <a:pt x="6198068" y="167749"/>
                  <a:pt x="6260628" y="219715"/>
                  <a:pt x="6290640" y="167441"/>
                </a:cubicBezTo>
                <a:cubicBezTo>
                  <a:pt x="6295193" y="188689"/>
                  <a:pt x="6290494" y="217816"/>
                  <a:pt x="6322806" y="213293"/>
                </a:cubicBezTo>
                <a:cubicBezTo>
                  <a:pt x="6337769" y="214252"/>
                  <a:pt x="6349573" y="188998"/>
                  <a:pt x="6380420" y="173195"/>
                </a:cubicBezTo>
                <a:cubicBezTo>
                  <a:pt x="6420580" y="151473"/>
                  <a:pt x="6513519" y="179296"/>
                  <a:pt x="6507891" y="118474"/>
                </a:cubicBezTo>
                <a:cubicBezTo>
                  <a:pt x="6519398" y="82452"/>
                  <a:pt x="6571830" y="137398"/>
                  <a:pt x="6571807" y="98636"/>
                </a:cubicBezTo>
                <a:cubicBezTo>
                  <a:pt x="6594702" y="123421"/>
                  <a:pt x="6634676" y="82071"/>
                  <a:pt x="6671880" y="82931"/>
                </a:cubicBezTo>
                <a:cubicBezTo>
                  <a:pt x="6678855" y="65407"/>
                  <a:pt x="6687415" y="66196"/>
                  <a:pt x="6702266" y="75470"/>
                </a:cubicBezTo>
                <a:cubicBezTo>
                  <a:pt x="6747004" y="78450"/>
                  <a:pt x="6798307" y="53072"/>
                  <a:pt x="6845802" y="24496"/>
                </a:cubicBezTo>
                <a:lnTo>
                  <a:pt x="6884912"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Content Placeholder 6" descr="A picture containing text, blackboard, font, handwriting&#10;&#10;Description automatically generated">
            <a:extLst>
              <a:ext uri="{FF2B5EF4-FFF2-40B4-BE49-F238E27FC236}">
                <a16:creationId xmlns:a16="http://schemas.microsoft.com/office/drawing/2014/main" id="{E19A14E1-7EAD-DA12-504E-575516DD73F9}"/>
              </a:ext>
            </a:extLst>
          </p:cNvPr>
          <p:cNvPicPr>
            <a:picLocks noChangeAspect="1"/>
          </p:cNvPicPr>
          <p:nvPr/>
        </p:nvPicPr>
        <p:blipFill rotWithShape="1">
          <a:blip r:embed="rId2">
            <a:extLst>
              <a:ext uri="{28A0092B-C50C-407E-A947-70E740481C1C}">
                <a14:useLocalDpi xmlns:a14="http://schemas.microsoft.com/office/drawing/2010/main" val="0"/>
              </a:ext>
            </a:extLst>
          </a:blip>
          <a:srcRect l="3696" r="3981" b="1"/>
          <a:stretch/>
        </p:blipFill>
        <p:spPr>
          <a:xfrm>
            <a:off x="461963" y="1942940"/>
            <a:ext cx="4029075" cy="2476606"/>
          </a:xfrm>
          <a:prstGeom prst="rect">
            <a:avLst/>
          </a:prstGeom>
        </p:spPr>
      </p:pic>
      <p:sp>
        <p:nvSpPr>
          <p:cNvPr id="31" name="Content Placeholder 10">
            <a:extLst>
              <a:ext uri="{FF2B5EF4-FFF2-40B4-BE49-F238E27FC236}">
                <a16:creationId xmlns:a16="http://schemas.microsoft.com/office/drawing/2014/main" id="{0E43449F-2EC4-86AD-8376-EC0CD5DE4CEF}"/>
              </a:ext>
            </a:extLst>
          </p:cNvPr>
          <p:cNvSpPr>
            <a:spLocks noGrp="1"/>
          </p:cNvSpPr>
          <p:nvPr>
            <p:ph idx="1"/>
          </p:nvPr>
        </p:nvSpPr>
        <p:spPr>
          <a:xfrm>
            <a:off x="4953000" y="1735667"/>
            <a:ext cx="7171267" cy="3119530"/>
          </a:xfrm>
        </p:spPr>
        <p:txBody>
          <a:bodyPr>
            <a:normAutofit/>
          </a:bodyPr>
          <a:lstStyle/>
          <a:p>
            <a:endParaRPr lang="en-US" sz="1600" dirty="0">
              <a:latin typeface="Arial" panose="020B0604020202020204" pitchFamily="34" charset="0"/>
              <a:cs typeface="Arial" panose="020B0604020202020204" pitchFamily="34" charset="0"/>
            </a:endParaRPr>
          </a:p>
          <a:p>
            <a:pPr marL="0" indent="0">
              <a:buNone/>
            </a:pPr>
            <a:r>
              <a:rPr lang="en-US" sz="2000" i="0" dirty="0">
                <a:effectLst/>
                <a:latin typeface="Arial" panose="020B0604020202020204" pitchFamily="34" charset="0"/>
                <a:cs typeface="Arial" panose="020B0604020202020204" pitchFamily="34" charset="0"/>
              </a:rPr>
              <a:t>Employee motivation is crucial for driving productivity, job satisfaction, and the success of an organization. </a:t>
            </a:r>
            <a:endParaRPr lang="en-US" sz="2000" dirty="0">
              <a:latin typeface="Arial" panose="020B0604020202020204" pitchFamily="34" charset="0"/>
              <a:cs typeface="Arial" panose="020B0604020202020204" pitchFamily="34" charset="0"/>
            </a:endParaRPr>
          </a:p>
          <a:p>
            <a:pPr marL="0" indent="0">
              <a:buNone/>
            </a:pPr>
            <a:endParaRPr lang="en-US" sz="2000" i="0" dirty="0">
              <a:effectLst/>
              <a:latin typeface="Arial" panose="020B0604020202020204" pitchFamily="34" charset="0"/>
              <a:cs typeface="Arial" panose="020B0604020202020204" pitchFamily="34" charset="0"/>
            </a:endParaRPr>
          </a:p>
          <a:p>
            <a:pPr marL="0" indent="0">
              <a:buNone/>
            </a:pPr>
            <a:r>
              <a:rPr lang="en-US" sz="2000" dirty="0">
                <a:latin typeface="Arial" panose="020B0604020202020204" pitchFamily="34" charset="0"/>
                <a:cs typeface="Arial" panose="020B0604020202020204" pitchFamily="34" charset="0"/>
              </a:rPr>
              <a:t>According to specialized research, when individuals lack motivation in any activity, they </a:t>
            </a:r>
            <a:r>
              <a:rPr lang="en-US" sz="2000" dirty="0" err="1">
                <a:latin typeface="Arial" panose="020B0604020202020204" pitchFamily="34" charset="0"/>
                <a:cs typeface="Arial" panose="020B0604020202020204" pitchFamily="34" charset="0"/>
              </a:rPr>
              <a:t>typstrong</a:t>
            </a:r>
            <a:r>
              <a:rPr lang="en-US" sz="2000" dirty="0">
                <a:latin typeface="Arial" panose="020B0604020202020204" pitchFamily="34" charset="0"/>
                <a:cs typeface="Arial" panose="020B0604020202020204" pitchFamily="34" charset="0"/>
              </a:rPr>
              <a:t> motivation, they can tap into 80-90% of their potential, maximizing their </a:t>
            </a:r>
            <a:r>
              <a:rPr lang="en-US" sz="2000" dirty="0" err="1">
                <a:latin typeface="Arial" panose="020B0604020202020204" pitchFamily="34" charset="0"/>
                <a:cs typeface="Arial" panose="020B0604020202020204" pitchFamily="34" charset="0"/>
              </a:rPr>
              <a:t>performanceically</a:t>
            </a:r>
            <a:r>
              <a:rPr lang="en-US" sz="2000" dirty="0">
                <a:latin typeface="Arial" panose="020B0604020202020204" pitchFamily="34" charset="0"/>
                <a:cs typeface="Arial" panose="020B0604020202020204" pitchFamily="34" charset="0"/>
              </a:rPr>
              <a:t> utilize only 20-30% of their full capacity. However, when individuals possess </a:t>
            </a:r>
            <a:r>
              <a:rPr lang="en-US" sz="1400" dirty="0">
                <a:latin typeface="Arial" panose="020B0604020202020204" pitchFamily="34" charset="0"/>
                <a:cs typeface="Arial" panose="020B0604020202020204" pitchFamily="34" charset="0"/>
              </a:rPr>
              <a:t>(</a:t>
            </a:r>
            <a:r>
              <a:rPr lang="en-US" sz="1400" i="0" dirty="0">
                <a:effectLst/>
                <a:latin typeface="Arial" panose="020B0604020202020204" pitchFamily="34" charset="0"/>
                <a:cs typeface="Arial" panose="020B0604020202020204" pitchFamily="34" charset="0"/>
              </a:rPr>
              <a:t>Achim and Balan, 2013).</a:t>
            </a:r>
            <a:endParaRPr lang="en-US" sz="14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
        <p:nvSpPr>
          <p:cNvPr id="3" name="Content Placeholder 10">
            <a:extLst>
              <a:ext uri="{FF2B5EF4-FFF2-40B4-BE49-F238E27FC236}">
                <a16:creationId xmlns:a16="http://schemas.microsoft.com/office/drawing/2014/main" id="{F5D66843-FB53-C181-7CF8-9CBD8ECB5E10}"/>
              </a:ext>
            </a:extLst>
          </p:cNvPr>
          <p:cNvSpPr txBox="1">
            <a:spLocks/>
          </p:cNvSpPr>
          <p:nvPr/>
        </p:nvSpPr>
        <p:spPr>
          <a:xfrm>
            <a:off x="313268" y="4495800"/>
            <a:ext cx="11416770" cy="2299836"/>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endParaRPr lang="en-US" sz="2000" dirty="0">
              <a:latin typeface="Arial" panose="020B0604020202020204" pitchFamily="34" charset="0"/>
              <a:cs typeface="Arial" panose="020B0604020202020204" pitchFamily="34" charset="0"/>
            </a:endParaRPr>
          </a:p>
          <a:p>
            <a:pPr marL="0" indent="0">
              <a:buNone/>
            </a:pPr>
            <a:r>
              <a:rPr lang="en-US" sz="2400" dirty="0">
                <a:latin typeface="Arial" panose="020B0604020202020204" pitchFamily="34" charset="0"/>
                <a:cs typeface="Arial" panose="020B0604020202020204" pitchFamily="34" charset="0"/>
              </a:rPr>
              <a:t>HR can support employee motivation by implementing recognition and reward programs, facilitating opportunities for professional development and growth, fostering a positive work culture, and ensuring effective communication channels that address employee needs and concerns</a:t>
            </a:r>
            <a:endParaRPr lang="en-US" sz="20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a:p>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336492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6" name="Rectangle 55">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a:p>
            <a:pPr algn="ctr"/>
            <a:endParaRPr lang="en-US" dirty="0">
              <a:cs typeface="Calibri"/>
            </a:endParaRPr>
          </a:p>
        </p:txBody>
      </p:sp>
      <p:sp>
        <p:nvSpPr>
          <p:cNvPr id="2" name="Title 1">
            <a:extLst>
              <a:ext uri="{FF2B5EF4-FFF2-40B4-BE49-F238E27FC236}">
                <a16:creationId xmlns:a16="http://schemas.microsoft.com/office/drawing/2014/main" id="{27FE1559-B91C-760B-AF7C-FC5CEC5EF24F}"/>
              </a:ext>
            </a:extLst>
          </p:cNvPr>
          <p:cNvSpPr>
            <a:spLocks noGrp="1"/>
          </p:cNvSpPr>
          <p:nvPr>
            <p:ph type="title"/>
          </p:nvPr>
        </p:nvSpPr>
        <p:spPr>
          <a:xfrm>
            <a:off x="640079" y="325369"/>
            <a:ext cx="5743787" cy="1956841"/>
          </a:xfrm>
        </p:spPr>
        <p:txBody>
          <a:bodyPr anchor="b">
            <a:normAutofit/>
          </a:bodyPr>
          <a:lstStyle/>
          <a:p>
            <a:r>
              <a:rPr lang="en-GB" sz="4200" b="1" dirty="0">
                <a:effectLst/>
                <a:latin typeface="Arial" panose="020B0604020202020204" pitchFamily="34" charset="0"/>
                <a:ea typeface="Times New Roman" panose="02020603050405020304" pitchFamily="18" charset="0"/>
              </a:rPr>
              <a:t>Meaning of Employee Motivation</a:t>
            </a:r>
            <a:endParaRPr lang="en-GB" sz="4200" b="1" dirty="0"/>
          </a:p>
        </p:txBody>
      </p:sp>
      <p:sp>
        <p:nvSpPr>
          <p:cNvPr id="58"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6834D12-C34A-2236-1EA8-C198A6C46396}"/>
              </a:ext>
            </a:extLst>
          </p:cNvPr>
          <p:cNvSpPr>
            <a:spLocks noGrp="1"/>
          </p:cNvSpPr>
          <p:nvPr>
            <p:ph idx="1"/>
          </p:nvPr>
        </p:nvSpPr>
        <p:spPr>
          <a:xfrm>
            <a:off x="485484" y="2476464"/>
            <a:ext cx="11034746" cy="4533928"/>
          </a:xfrm>
        </p:spPr>
        <p:txBody>
          <a:bodyPr vert="horz" lIns="91440" tIns="45720" rIns="91440" bIns="45720" rtlCol="0" anchor="t">
            <a:noAutofit/>
          </a:bodyPr>
          <a:lstStyle/>
          <a:p>
            <a:pPr marL="0" indent="0">
              <a:buNone/>
            </a:pPr>
            <a:endParaRPr lang="en-US" sz="1700" b="0" i="0" dirty="0">
              <a:effectLst/>
              <a:highlight>
                <a:srgbClr val="FFFF00"/>
              </a:highlight>
              <a:latin typeface="Arial" panose="020B0604020202020204" pitchFamily="34" charset="0"/>
              <a:cs typeface="Arial" panose="020B0604020202020204" pitchFamily="34" charset="0"/>
            </a:endParaRPr>
          </a:p>
          <a:p>
            <a:pPr marL="0" indent="0">
              <a:buNone/>
            </a:pPr>
            <a:r>
              <a:rPr lang="en-US" sz="3200" b="1" i="0" dirty="0">
                <a:effectLst/>
                <a:highlight>
                  <a:srgbClr val="FFFF00"/>
                </a:highlight>
                <a:latin typeface="Arial"/>
                <a:cs typeface="Arial"/>
              </a:rPr>
              <a:t>There exist multiple definitions </a:t>
            </a:r>
            <a:endParaRPr lang="en-US" sz="3200" b="1" dirty="0">
              <a:highlight>
                <a:srgbClr val="FFFF00"/>
              </a:highlight>
              <a:latin typeface="Arial"/>
              <a:cs typeface="Arial"/>
            </a:endParaRPr>
          </a:p>
          <a:p>
            <a:pPr marL="0" indent="0">
              <a:buNone/>
            </a:pPr>
            <a:r>
              <a:rPr lang="en-US" sz="3200" b="1" i="0" dirty="0">
                <a:effectLst/>
                <a:highlight>
                  <a:srgbClr val="FFFF00"/>
                </a:highlight>
                <a:latin typeface="Arial"/>
                <a:cs typeface="Arial"/>
              </a:rPr>
              <a:t>of employee motivation</a:t>
            </a:r>
            <a:endParaRPr lang="en-US" sz="3200" b="1" dirty="0">
              <a:highlight>
                <a:srgbClr val="FFFF00"/>
              </a:highlight>
              <a:latin typeface="Arial"/>
              <a:ea typeface="+mn-lt"/>
              <a:cs typeface="Arial"/>
            </a:endParaRPr>
          </a:p>
          <a:p>
            <a:pPr>
              <a:buFont typeface="Wingdings" panose="05000000000000000000" pitchFamily="2" charset="2"/>
              <a:buChar char="Ø"/>
            </a:pPr>
            <a:r>
              <a:rPr lang="en-US" b="0" i="0" dirty="0">
                <a:effectLst/>
                <a:latin typeface="Arial"/>
                <a:ea typeface="+mn-lt"/>
                <a:cs typeface="Arial"/>
              </a:rPr>
              <a:t>Motivation is the psychological process that </a:t>
            </a:r>
            <a:r>
              <a:rPr lang="en-US" dirty="0">
                <a:latin typeface="Arial"/>
                <a:ea typeface="+mn-lt"/>
                <a:cs typeface="Arial"/>
              </a:rPr>
              <a:t>drives </a:t>
            </a:r>
            <a:r>
              <a:rPr lang="en-US" b="0" i="0" dirty="0">
                <a:effectLst/>
                <a:latin typeface="Arial"/>
                <a:ea typeface="+mn-lt"/>
                <a:cs typeface="Arial"/>
              </a:rPr>
              <a:t>behavior </a:t>
            </a:r>
            <a:r>
              <a:rPr lang="en-US" dirty="0">
                <a:latin typeface="Arial"/>
                <a:ea typeface="+mn-lt"/>
                <a:cs typeface="Arial"/>
              </a:rPr>
              <a:t>towards </a:t>
            </a:r>
            <a:r>
              <a:rPr lang="en-US" b="0" i="0" dirty="0">
                <a:effectLst/>
                <a:latin typeface="Arial"/>
                <a:ea typeface="+mn-lt"/>
                <a:cs typeface="Arial"/>
              </a:rPr>
              <a:t>specific goals</a:t>
            </a:r>
            <a:r>
              <a:rPr lang="en-US" dirty="0">
                <a:latin typeface="Arial"/>
                <a:ea typeface="+mn-lt"/>
                <a:cs typeface="Arial"/>
              </a:rPr>
              <a:t>.</a:t>
            </a:r>
            <a:r>
              <a:rPr lang="en-US" dirty="0">
                <a:latin typeface="Arial"/>
                <a:cs typeface="Arial"/>
              </a:rPr>
              <a:t> (</a:t>
            </a:r>
            <a:r>
              <a:rPr lang="en-US" b="0" i="0" dirty="0">
                <a:effectLst/>
                <a:latin typeface="Arial"/>
                <a:cs typeface="Arial"/>
              </a:rPr>
              <a:t>Locke and </a:t>
            </a:r>
            <a:r>
              <a:rPr lang="en-US" dirty="0">
                <a:latin typeface="Arial"/>
                <a:cs typeface="Arial"/>
              </a:rPr>
              <a:t>Latham, 1990).</a:t>
            </a:r>
          </a:p>
          <a:p>
            <a:pPr>
              <a:buFont typeface="Wingdings" panose="05000000000000000000" pitchFamily="2" charset="2"/>
              <a:buChar char="Ø"/>
            </a:pPr>
            <a:endParaRPr lang="en-US" dirty="0">
              <a:latin typeface="Arial"/>
              <a:cs typeface="Arial"/>
            </a:endParaRPr>
          </a:p>
          <a:p>
            <a:pPr>
              <a:buFont typeface="Wingdings" panose="05000000000000000000" pitchFamily="2" charset="2"/>
              <a:buChar char="Ø"/>
            </a:pPr>
            <a:r>
              <a:rPr lang="en-US" dirty="0">
                <a:latin typeface="Arial"/>
                <a:ea typeface="+mn-lt"/>
                <a:cs typeface="Arial"/>
              </a:rPr>
              <a:t>Employee motivation is</a:t>
            </a:r>
            <a:r>
              <a:rPr lang="en-US" b="0" i="0" dirty="0">
                <a:effectLst/>
                <a:latin typeface="Arial"/>
                <a:ea typeface="+mn-lt"/>
                <a:cs typeface="Arial"/>
              </a:rPr>
              <a:t> </a:t>
            </a:r>
            <a:r>
              <a:rPr lang="en-US" dirty="0">
                <a:latin typeface="Arial"/>
                <a:ea typeface="+mn-lt"/>
                <a:cs typeface="Arial"/>
              </a:rPr>
              <a:t>about motivating and keeping employees eager </a:t>
            </a:r>
            <a:r>
              <a:rPr lang="en-US" b="0" i="0" dirty="0">
                <a:effectLst/>
                <a:latin typeface="Arial"/>
                <a:ea typeface="+mn-lt"/>
                <a:cs typeface="Arial"/>
              </a:rPr>
              <a:t>and </a:t>
            </a:r>
            <a:r>
              <a:rPr lang="en-US" dirty="0">
                <a:latin typeface="Arial"/>
                <a:ea typeface="+mn-lt"/>
                <a:cs typeface="Arial"/>
              </a:rPr>
              <a:t>willing to work hard towards achieving the organization's goals. (Hitt, Miller, </a:t>
            </a:r>
            <a:r>
              <a:rPr lang="en-US" b="0" i="0" dirty="0">
                <a:effectLst/>
                <a:latin typeface="Arial"/>
                <a:ea typeface="+mn-lt"/>
                <a:cs typeface="Arial"/>
              </a:rPr>
              <a:t>and </a:t>
            </a:r>
            <a:r>
              <a:rPr lang="en-US" dirty="0">
                <a:latin typeface="Arial"/>
                <a:ea typeface="+mn-lt"/>
                <a:cs typeface="Arial"/>
              </a:rPr>
              <a:t>Colella, 2015). </a:t>
            </a:r>
          </a:p>
          <a:p>
            <a:pPr>
              <a:buFont typeface="Wingdings" panose="05000000000000000000" pitchFamily="2" charset="2"/>
              <a:buChar char="Ø"/>
            </a:pPr>
            <a:endParaRPr lang="en-US" sz="1700" dirty="0">
              <a:latin typeface="Arial" panose="020B0604020202020204" pitchFamily="34" charset="0"/>
              <a:cs typeface="Arial" panose="020B0604020202020204" pitchFamily="34" charset="0"/>
            </a:endParaRPr>
          </a:p>
        </p:txBody>
      </p:sp>
      <p:pic>
        <p:nvPicPr>
          <p:cNvPr id="4" name="Picture 4" descr="A picture containing graphical user interface&#10;&#10;Description automatically generated">
            <a:extLst>
              <a:ext uri="{FF2B5EF4-FFF2-40B4-BE49-F238E27FC236}">
                <a16:creationId xmlns:a16="http://schemas.microsoft.com/office/drawing/2014/main" id="{13C5A5B8-AD68-0B7A-8CD8-EBC0181F84EE}"/>
              </a:ext>
            </a:extLst>
          </p:cNvPr>
          <p:cNvPicPr>
            <a:picLocks noChangeAspect="1"/>
          </p:cNvPicPr>
          <p:nvPr/>
        </p:nvPicPr>
        <p:blipFill>
          <a:blip r:embed="rId2"/>
          <a:stretch>
            <a:fillRect/>
          </a:stretch>
        </p:blipFill>
        <p:spPr>
          <a:xfrm>
            <a:off x="6997031" y="545421"/>
            <a:ext cx="5185733" cy="2959946"/>
          </a:xfrm>
          <a:prstGeom prst="rect">
            <a:avLst/>
          </a:prstGeom>
        </p:spPr>
      </p:pic>
    </p:spTree>
    <p:extLst>
      <p:ext uri="{BB962C8B-B14F-4D97-AF65-F5344CB8AC3E}">
        <p14:creationId xmlns:p14="http://schemas.microsoft.com/office/powerpoint/2010/main" val="16160194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8" name="Rectangle 55">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A98681-21B9-4080-E233-086B5F52A7C6}"/>
              </a:ext>
            </a:extLst>
          </p:cNvPr>
          <p:cNvSpPr>
            <a:spLocks noGrp="1"/>
          </p:cNvSpPr>
          <p:nvPr>
            <p:ph type="title"/>
          </p:nvPr>
        </p:nvSpPr>
        <p:spPr>
          <a:xfrm>
            <a:off x="572493" y="238539"/>
            <a:ext cx="11018520" cy="1434415"/>
          </a:xfrm>
        </p:spPr>
        <p:txBody>
          <a:bodyPr anchor="b">
            <a:normAutofit/>
          </a:bodyPr>
          <a:lstStyle/>
          <a:p>
            <a:r>
              <a:rPr lang="en-US" sz="5000" b="1" i="0" dirty="0">
                <a:effectLst/>
                <a:latin typeface="Google Sans"/>
              </a:rPr>
              <a:t>The Elements of Employee Motivation</a:t>
            </a:r>
            <a:endParaRPr lang="en-GB" sz="5000" dirty="0"/>
          </a:p>
        </p:txBody>
      </p:sp>
      <p:sp>
        <p:nvSpPr>
          <p:cNvPr id="69"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68D24FD-D4F3-56D6-6919-7A1A971F8985}"/>
              </a:ext>
            </a:extLst>
          </p:cNvPr>
          <p:cNvSpPr>
            <a:spLocks noGrp="1"/>
          </p:cNvSpPr>
          <p:nvPr>
            <p:ph idx="1"/>
          </p:nvPr>
        </p:nvSpPr>
        <p:spPr>
          <a:xfrm>
            <a:off x="572493" y="2084684"/>
            <a:ext cx="6713552" cy="4707382"/>
          </a:xfrm>
        </p:spPr>
        <p:txBody>
          <a:bodyPr vert="horz" lIns="91440" tIns="45720" rIns="91440" bIns="45720" rtlCol="0" anchor="t">
            <a:normAutofit lnSpcReduction="10000"/>
          </a:bodyPr>
          <a:lstStyle/>
          <a:p>
            <a:pPr>
              <a:buFont typeface="Wingdings" panose="020B0604020202020204" pitchFamily="34" charset="0"/>
              <a:buChar char="Ø"/>
            </a:pPr>
            <a:r>
              <a:rPr lang="en-GB" sz="2600" b="1" dirty="0">
                <a:highlight>
                  <a:srgbClr val="FFFF00"/>
                </a:highlight>
                <a:latin typeface="Arial"/>
                <a:ea typeface="+mn-lt"/>
                <a:cs typeface="+mn-lt"/>
              </a:rPr>
              <a:t>Several factors can affect employee motivation, including:</a:t>
            </a:r>
          </a:p>
          <a:p>
            <a:pPr marL="0" indent="0">
              <a:buNone/>
            </a:pPr>
            <a:endParaRPr lang="en-GB" sz="2000" dirty="0">
              <a:latin typeface="Arial"/>
              <a:cs typeface="Calibri"/>
            </a:endParaRPr>
          </a:p>
          <a:p>
            <a:r>
              <a:rPr lang="en-GB" sz="2600" b="0" i="0" dirty="0">
                <a:effectLst/>
                <a:latin typeface="Arial"/>
                <a:cs typeface="arial"/>
              </a:rPr>
              <a:t>Communication is the key</a:t>
            </a:r>
          </a:p>
          <a:p>
            <a:r>
              <a:rPr lang="en-GB" sz="2600" b="0" i="0" dirty="0">
                <a:effectLst/>
                <a:latin typeface="Arial"/>
                <a:cs typeface="arial"/>
              </a:rPr>
              <a:t>Interesting and Meaningful Work</a:t>
            </a:r>
          </a:p>
          <a:p>
            <a:r>
              <a:rPr lang="en-US" sz="2600" b="0" i="0" dirty="0">
                <a:effectLst/>
                <a:latin typeface="Arial"/>
                <a:cs typeface="arial"/>
              </a:rPr>
              <a:t>Recognition and Feedback</a:t>
            </a:r>
          </a:p>
          <a:p>
            <a:r>
              <a:rPr lang="en-GB" sz="2600" b="0" i="0" dirty="0">
                <a:effectLst/>
                <a:latin typeface="Arial"/>
                <a:cs typeface="arial"/>
              </a:rPr>
              <a:t>Show your appreciation</a:t>
            </a:r>
          </a:p>
          <a:p>
            <a:r>
              <a:rPr lang="en-US" sz="2600" b="0" i="0" dirty="0">
                <a:effectLst/>
                <a:latin typeface="Arial"/>
                <a:cs typeface="arial"/>
              </a:rPr>
              <a:t>Justice and Fairness working environment</a:t>
            </a:r>
            <a:endParaRPr lang="en-GB" sz="2600" dirty="0">
              <a:latin typeface="Arial"/>
              <a:cs typeface="arial"/>
            </a:endParaRPr>
          </a:p>
          <a:p>
            <a:r>
              <a:rPr lang="en-US" sz="2600" b="0" i="0" dirty="0">
                <a:effectLst/>
                <a:latin typeface="Arial"/>
                <a:cs typeface="arial"/>
              </a:rPr>
              <a:t>Mastering the art of constructive criticism.</a:t>
            </a:r>
            <a:endParaRPr lang="en-GB" sz="2600" b="0" i="0" dirty="0">
              <a:effectLst/>
              <a:latin typeface="Arial"/>
              <a:cs typeface="arial"/>
            </a:endParaRPr>
          </a:p>
          <a:p>
            <a:r>
              <a:rPr lang="en-US" sz="2600" dirty="0">
                <a:latin typeface="Arial"/>
                <a:cs typeface="arial"/>
              </a:rPr>
              <a:t>Teamwork </a:t>
            </a:r>
            <a:endParaRPr lang="en-GB" sz="2600" dirty="0">
              <a:latin typeface="Arial"/>
              <a:cs typeface="arial"/>
            </a:endParaRPr>
          </a:p>
          <a:p>
            <a:r>
              <a:rPr lang="en-US" sz="2600" b="0" i="0" dirty="0">
                <a:effectLst/>
                <a:latin typeface="Arial"/>
                <a:cs typeface="arial"/>
              </a:rPr>
              <a:t>Trust </a:t>
            </a:r>
          </a:p>
          <a:p>
            <a:endParaRPr lang="en-GB" sz="2000" dirty="0">
              <a:cs typeface="Calibri"/>
            </a:endParaRPr>
          </a:p>
        </p:txBody>
      </p:sp>
      <p:pic>
        <p:nvPicPr>
          <p:cNvPr id="10" name="Picture 9" descr="A picture containing text, sketch, font, handwriting">
            <a:extLst>
              <a:ext uri="{FF2B5EF4-FFF2-40B4-BE49-F238E27FC236}">
                <a16:creationId xmlns:a16="http://schemas.microsoft.com/office/drawing/2014/main" id="{8CC8BC11-1BEC-A2FC-4AC5-A6A72878F12E}"/>
              </a:ext>
            </a:extLst>
          </p:cNvPr>
          <p:cNvPicPr>
            <a:picLocks noChangeAspect="1"/>
          </p:cNvPicPr>
          <p:nvPr/>
        </p:nvPicPr>
        <p:blipFill rotWithShape="1">
          <a:blip r:embed="rId2">
            <a:extLst>
              <a:ext uri="{28A0092B-C50C-407E-A947-70E740481C1C}">
                <a14:useLocalDpi xmlns:a14="http://schemas.microsoft.com/office/drawing/2010/main" val="0"/>
              </a:ext>
            </a:extLst>
          </a:blip>
          <a:srcRect l="6549" r="19126" b="-2"/>
          <a:stretch/>
        </p:blipFill>
        <p:spPr>
          <a:xfrm>
            <a:off x="7675658" y="2093976"/>
            <a:ext cx="3941064" cy="4096512"/>
          </a:xfrm>
          <a:prstGeom prst="rect">
            <a:avLst/>
          </a:prstGeom>
        </p:spPr>
      </p:pic>
    </p:spTree>
    <p:extLst>
      <p:ext uri="{BB962C8B-B14F-4D97-AF65-F5344CB8AC3E}">
        <p14:creationId xmlns:p14="http://schemas.microsoft.com/office/powerpoint/2010/main" val="23559895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3" name="Rectangle 32">
            <a:extLst>
              <a:ext uri="{FF2B5EF4-FFF2-40B4-BE49-F238E27FC236}">
                <a16:creationId xmlns:a16="http://schemas.microsoft.com/office/drawing/2014/main" id="{12609869-9E80-471B-A487-A53288E0E7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F921DD6-05C0-C8EC-2FF2-DE194C162560}"/>
              </a:ext>
            </a:extLst>
          </p:cNvPr>
          <p:cNvSpPr>
            <a:spLocks noGrp="1"/>
          </p:cNvSpPr>
          <p:nvPr>
            <p:ph type="title"/>
          </p:nvPr>
        </p:nvSpPr>
        <p:spPr>
          <a:xfrm>
            <a:off x="400979" y="448857"/>
            <a:ext cx="6413551" cy="792366"/>
          </a:xfrm>
        </p:spPr>
        <p:txBody>
          <a:bodyPr anchor="b">
            <a:normAutofit/>
          </a:bodyPr>
          <a:lstStyle/>
          <a:p>
            <a:r>
              <a:rPr lang="en-GB" b="1" dirty="0"/>
              <a:t>Types of Motivation </a:t>
            </a:r>
            <a:endParaRPr lang="en-GB" b="1">
              <a:cs typeface="Calibri Light"/>
            </a:endParaRPr>
          </a:p>
        </p:txBody>
      </p:sp>
      <p:sp>
        <p:nvSpPr>
          <p:cNvPr id="3" name="Content Placeholder 2">
            <a:extLst>
              <a:ext uri="{FF2B5EF4-FFF2-40B4-BE49-F238E27FC236}">
                <a16:creationId xmlns:a16="http://schemas.microsoft.com/office/drawing/2014/main" id="{6A76AC36-8E27-AF30-53D2-F28BE88024C1}"/>
              </a:ext>
            </a:extLst>
          </p:cNvPr>
          <p:cNvSpPr>
            <a:spLocks noGrp="1"/>
          </p:cNvSpPr>
          <p:nvPr>
            <p:ph idx="1"/>
          </p:nvPr>
        </p:nvSpPr>
        <p:spPr>
          <a:xfrm>
            <a:off x="250017" y="1714778"/>
            <a:ext cx="7051839" cy="5076803"/>
          </a:xfrm>
        </p:spPr>
        <p:txBody>
          <a:bodyPr anchor="t">
            <a:normAutofit/>
          </a:bodyPr>
          <a:lstStyle/>
          <a:p>
            <a:pPr>
              <a:buFont typeface="Wingdings" panose="05000000000000000000" pitchFamily="2" charset="2"/>
              <a:buChar char="Ø"/>
            </a:pPr>
            <a:endParaRPr lang="en-US" sz="2000" dirty="0">
              <a:latin typeface="Söhne"/>
            </a:endParaRPr>
          </a:p>
          <a:p>
            <a:pPr>
              <a:buFont typeface="Wingdings" panose="05000000000000000000" pitchFamily="2" charset="2"/>
              <a:buChar char="Ø"/>
            </a:pPr>
            <a:r>
              <a:rPr lang="en-US" sz="2400" b="1" dirty="0">
                <a:latin typeface="Söhne"/>
              </a:rPr>
              <a:t>    </a:t>
            </a:r>
            <a:r>
              <a:rPr lang="en-US" sz="2400" b="1" dirty="0">
                <a:highlight>
                  <a:srgbClr val="FFFF00"/>
                </a:highlight>
                <a:latin typeface="Söhne"/>
              </a:rPr>
              <a:t> </a:t>
            </a:r>
            <a:r>
              <a:rPr lang="en-US" sz="2400" b="1" i="0" dirty="0">
                <a:effectLst/>
                <a:highlight>
                  <a:srgbClr val="FFFF00"/>
                </a:highlight>
                <a:latin typeface="Söhne"/>
              </a:rPr>
              <a:t>There are generally </a:t>
            </a:r>
            <a:r>
              <a:rPr lang="en-US" b="1" i="0" dirty="0">
                <a:solidFill>
                  <a:schemeClr val="accent2">
                    <a:lumMod val="75000"/>
                  </a:schemeClr>
                </a:solidFill>
                <a:effectLst/>
                <a:highlight>
                  <a:srgbClr val="FFFF00"/>
                </a:highlight>
                <a:latin typeface="Söhne"/>
              </a:rPr>
              <a:t>two main</a:t>
            </a:r>
            <a:r>
              <a:rPr lang="en-US" sz="2400" b="1" i="0" dirty="0">
                <a:effectLst/>
                <a:highlight>
                  <a:srgbClr val="FFFF00"/>
                </a:highlight>
                <a:latin typeface="Söhne"/>
              </a:rPr>
              <a:t> types of motivation:</a:t>
            </a:r>
            <a:endParaRPr lang="en-US" sz="3600" b="1" dirty="0">
              <a:highlight>
                <a:srgbClr val="FFFF00"/>
              </a:highlight>
              <a:latin typeface="Arial"/>
              <a:cs typeface="Arial"/>
            </a:endParaRPr>
          </a:p>
          <a:p>
            <a:pPr>
              <a:buFont typeface="Wingdings" panose="05000000000000000000" pitchFamily="2" charset="2"/>
              <a:buChar char="Ø"/>
            </a:pPr>
            <a:endParaRPr lang="en-US" sz="2000" dirty="0">
              <a:highlight>
                <a:srgbClr val="FFFF00"/>
              </a:highlight>
              <a:latin typeface="Söhne"/>
              <a:cs typeface="Arial"/>
            </a:endParaRPr>
          </a:p>
          <a:p>
            <a:pPr marL="571500" indent="-571500">
              <a:buFont typeface="+mj-lt"/>
              <a:buAutoNum type="romanUcPeriod"/>
            </a:pPr>
            <a:r>
              <a:rPr lang="en-US" sz="3200" dirty="0">
                <a:latin typeface="Arial"/>
                <a:cs typeface="Arial"/>
              </a:rPr>
              <a:t> </a:t>
            </a:r>
            <a:r>
              <a:rPr lang="en-US" dirty="0">
                <a:latin typeface="Arial"/>
                <a:cs typeface="Arial"/>
              </a:rPr>
              <a:t>Intrinsic </a:t>
            </a:r>
            <a:r>
              <a:rPr lang="en-US" b="0" i="0" dirty="0">
                <a:effectLst/>
                <a:latin typeface="Arial"/>
                <a:cs typeface="Arial"/>
              </a:rPr>
              <a:t>motivation is driven by personal enjoyment, satisfaction, and fulfillment derived from the </a:t>
            </a:r>
            <a:r>
              <a:rPr lang="en-US" dirty="0">
                <a:latin typeface="Arial"/>
                <a:cs typeface="Arial"/>
              </a:rPr>
              <a:t>task </a:t>
            </a:r>
            <a:r>
              <a:rPr lang="en-US" b="0" i="0" dirty="0">
                <a:effectLst/>
                <a:latin typeface="Arial"/>
                <a:cs typeface="Arial"/>
              </a:rPr>
              <a:t>itself </a:t>
            </a:r>
            <a:r>
              <a:rPr lang="en-US" sz="1400" b="0" i="0" dirty="0">
                <a:effectLst/>
                <a:latin typeface="Arial"/>
                <a:cs typeface="Arial"/>
              </a:rPr>
              <a:t>(</a:t>
            </a:r>
            <a:r>
              <a:rPr lang="en-US" sz="1400" b="0" i="0" dirty="0">
                <a:solidFill>
                  <a:srgbClr val="222222"/>
                </a:solidFill>
                <a:effectLst/>
                <a:latin typeface="Arial" panose="020B0604020202020204" pitchFamily="34" charset="0"/>
              </a:rPr>
              <a:t>Hennessey and others, 2015)</a:t>
            </a:r>
            <a:r>
              <a:rPr lang="en-US" sz="1400" b="0" i="0" dirty="0">
                <a:effectLst/>
                <a:latin typeface="Arial"/>
                <a:cs typeface="Arial"/>
              </a:rPr>
              <a:t>.</a:t>
            </a:r>
            <a:r>
              <a:rPr lang="en-US" sz="1400" dirty="0">
                <a:latin typeface="Arial"/>
                <a:cs typeface="Arial"/>
              </a:rPr>
              <a:t> </a:t>
            </a:r>
          </a:p>
          <a:p>
            <a:pPr marL="571500" marR="0" lvl="0" indent="-571500" algn="l" defTabSz="914400" rtl="0" eaLnBrk="1" fontAlgn="auto" latinLnBrk="0" hangingPunct="1">
              <a:lnSpc>
                <a:spcPct val="90000"/>
              </a:lnSpc>
              <a:spcBef>
                <a:spcPts val="1000"/>
              </a:spcBef>
              <a:spcAft>
                <a:spcPts val="0"/>
              </a:spcAft>
              <a:buClrTx/>
              <a:buSzTx/>
              <a:buFont typeface="+mj-lt"/>
              <a:buAutoNum type="romanUcPeriod"/>
              <a:tabLst/>
              <a:defRPr/>
            </a:pPr>
            <a:r>
              <a:rPr lang="en-US" dirty="0">
                <a:latin typeface="Arial"/>
                <a:cs typeface="Arial"/>
              </a:rPr>
              <a:t> Extrinsic</a:t>
            </a:r>
            <a:r>
              <a:rPr lang="en-US" b="0" i="0" dirty="0">
                <a:effectLst/>
                <a:latin typeface="Arial"/>
                <a:cs typeface="Arial"/>
              </a:rPr>
              <a:t> motivation stems from external rewards or incentives separate from the task, such as money, recognition, or promotions </a:t>
            </a:r>
            <a:r>
              <a:rPr kumimoji="0" lang="en-US" sz="1400" b="0" i="0" u="none" strike="noStrike" kern="1200" cap="none" spc="0" normalizeH="0" baseline="0" noProof="0" dirty="0">
                <a:ln>
                  <a:noFill/>
                </a:ln>
                <a:solidFill>
                  <a:prstClr val="black"/>
                </a:solidFill>
                <a:effectLst/>
                <a:uLnTx/>
                <a:uFillTx/>
                <a:latin typeface="Arial"/>
                <a:ea typeface="+mn-ea"/>
                <a:cs typeface="Arial"/>
              </a:rPr>
              <a:t>(</a:t>
            </a:r>
            <a:r>
              <a:rPr lang="en-US" sz="1400" b="0" i="0" dirty="0">
                <a:solidFill>
                  <a:srgbClr val="222222"/>
                </a:solidFill>
                <a:effectLst/>
                <a:latin typeface="Arial" panose="020B0604020202020204" pitchFamily="34" charset="0"/>
              </a:rPr>
              <a:t>Ryan</a:t>
            </a:r>
            <a:r>
              <a:rPr kumimoji="0" lang="en-US" sz="1400" b="0" i="0" u="none" strike="noStrike" kern="1200" cap="none" spc="0" normalizeH="0" baseline="0" noProof="0" dirty="0">
                <a:ln>
                  <a:noFill/>
                </a:ln>
                <a:solidFill>
                  <a:srgbClr val="222222"/>
                </a:solidFill>
                <a:effectLst/>
                <a:uLnTx/>
                <a:uFillTx/>
                <a:latin typeface="Arial" panose="020B0604020202020204" pitchFamily="34" charset="0"/>
                <a:ea typeface="+mn-ea"/>
                <a:cs typeface="+mn-cs"/>
              </a:rPr>
              <a:t> and Deci, 2015)</a:t>
            </a:r>
            <a:r>
              <a:rPr kumimoji="0" lang="en-US" sz="1400" b="0" i="0" u="none" strike="noStrike" kern="1200" cap="none" spc="0" normalizeH="0" baseline="0" noProof="0" dirty="0">
                <a:ln>
                  <a:noFill/>
                </a:ln>
                <a:solidFill>
                  <a:prstClr val="black"/>
                </a:solidFill>
                <a:effectLst/>
                <a:uLnTx/>
                <a:uFillTx/>
                <a:latin typeface="Arial"/>
                <a:ea typeface="+mn-ea"/>
                <a:cs typeface="Arial"/>
              </a:rPr>
              <a:t>. </a:t>
            </a:r>
          </a:p>
          <a:p>
            <a:pPr marL="0" indent="0">
              <a:buNone/>
            </a:pPr>
            <a:endParaRPr lang="en-GB" dirty="0">
              <a:latin typeface="Arial"/>
              <a:cs typeface="Arial"/>
            </a:endParaRPr>
          </a:p>
        </p:txBody>
      </p:sp>
      <p:sp>
        <p:nvSpPr>
          <p:cNvPr id="35" name="Rectangle 34">
            <a:extLst>
              <a:ext uri="{FF2B5EF4-FFF2-40B4-BE49-F238E27FC236}">
                <a16:creationId xmlns:a16="http://schemas.microsoft.com/office/drawing/2014/main" id="{7004738A-9D34-43E8-97D2-CA0EED4F8B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5"/>
            <a:ext cx="4092521" cy="6858000"/>
          </a:xfrm>
          <a:prstGeom prst="rect">
            <a:avLst/>
          </a:prstGeom>
          <a:gradFill>
            <a:gsLst>
              <a:gs pos="8000">
                <a:srgbClr val="000000">
                  <a:alpha val="94000"/>
                </a:srgbClr>
              </a:gs>
              <a:gs pos="100000">
                <a:schemeClr val="accent1"/>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B8B8D07F-F13E-443E-BA68-2D26672D76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
            <a:ext cx="4092521" cy="6400369"/>
          </a:xfrm>
          <a:prstGeom prst="rect">
            <a:avLst/>
          </a:prstGeom>
          <a:gradFill>
            <a:gsLst>
              <a:gs pos="31000">
                <a:schemeClr val="accent1">
                  <a:lumMod val="50000"/>
                  <a:alpha val="0"/>
                </a:schemeClr>
              </a:gs>
              <a:gs pos="100000">
                <a:schemeClr val="accent1">
                  <a:lumMod val="50000"/>
                  <a:alpha val="26000"/>
                </a:schemeClr>
              </a:gs>
            </a:gsLst>
            <a:lin ang="18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9" name="Rectangle 38">
            <a:extLst>
              <a:ext uri="{FF2B5EF4-FFF2-40B4-BE49-F238E27FC236}">
                <a16:creationId xmlns:a16="http://schemas.microsoft.com/office/drawing/2014/main" id="{2813A4FA-24A5-41ED-A534-3807D1B2F3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22"/>
            <a:ext cx="4068667" cy="6400389"/>
          </a:xfrm>
          <a:prstGeom prst="rect">
            <a:avLst/>
          </a:prstGeom>
          <a:gradFill>
            <a:gsLst>
              <a:gs pos="0">
                <a:schemeClr val="accent1">
                  <a:alpha val="0"/>
                </a:schemeClr>
              </a:gs>
              <a:gs pos="72000">
                <a:srgbClr val="000000">
                  <a:alpha val="21000"/>
                </a:srgb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1" name="Rectangle 40">
            <a:extLst>
              <a:ext uri="{FF2B5EF4-FFF2-40B4-BE49-F238E27FC236}">
                <a16:creationId xmlns:a16="http://schemas.microsoft.com/office/drawing/2014/main" id="{C3944F27-CA70-4E84-A51A-E6BF895589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3333" y="-10"/>
            <a:ext cx="3611467" cy="6857997"/>
          </a:xfrm>
          <a:prstGeom prst="rect">
            <a:avLst/>
          </a:prstGeom>
          <a:gradFill>
            <a:gsLst>
              <a:gs pos="0">
                <a:schemeClr val="accent1">
                  <a:alpha val="0"/>
                </a:schemeClr>
              </a:gs>
              <a:gs pos="93000">
                <a:srgbClr val="000000">
                  <a:alpha val="29000"/>
                </a:srgb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8" name="Picture 7" descr="A picture containing text, font, graphic design, graphics&#10;&#10;Description automatically generated">
            <a:extLst>
              <a:ext uri="{FF2B5EF4-FFF2-40B4-BE49-F238E27FC236}">
                <a16:creationId xmlns:a16="http://schemas.microsoft.com/office/drawing/2014/main" id="{0A7DE73C-D133-A941-294B-FFBC9BBE701A}"/>
              </a:ext>
            </a:extLst>
          </p:cNvPr>
          <p:cNvPicPr>
            <a:picLocks noChangeAspect="1"/>
          </p:cNvPicPr>
          <p:nvPr/>
        </p:nvPicPr>
        <p:blipFill rotWithShape="1">
          <a:blip r:embed="rId2">
            <a:extLst>
              <a:ext uri="{28A0092B-C50C-407E-A947-70E740481C1C}">
                <a14:useLocalDpi xmlns:a14="http://schemas.microsoft.com/office/drawing/2010/main" val="0"/>
              </a:ext>
            </a:extLst>
          </a:blip>
          <a:srcRect l="-6" t="3354" r="7" b="25379"/>
          <a:stretch/>
        </p:blipFill>
        <p:spPr>
          <a:xfrm>
            <a:off x="7552069" y="1377838"/>
            <a:ext cx="4170530" cy="4452799"/>
          </a:xfrm>
          <a:prstGeom prst="rect">
            <a:avLst/>
          </a:prstGeom>
        </p:spPr>
      </p:pic>
    </p:spTree>
    <p:extLst>
      <p:ext uri="{BB962C8B-B14F-4D97-AF65-F5344CB8AC3E}">
        <p14:creationId xmlns:p14="http://schemas.microsoft.com/office/powerpoint/2010/main" val="217641039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42A4FC2C-047E-45A5-965D-8E1E3BF09B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24" y="0"/>
            <a:ext cx="12188952"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4" name="Picture 28">
            <a:extLst>
              <a:ext uri="{FF2B5EF4-FFF2-40B4-BE49-F238E27FC236}">
                <a16:creationId xmlns:a16="http://schemas.microsoft.com/office/drawing/2014/main" id="{D3D78D3E-F0D4-A0E2-2E3C-7B516852D75C}"/>
              </a:ext>
            </a:extLst>
          </p:cNvPr>
          <p:cNvPicPr>
            <a:picLocks noChangeAspect="1"/>
          </p:cNvPicPr>
          <p:nvPr/>
        </p:nvPicPr>
        <p:blipFill rotWithShape="1">
          <a:blip r:embed="rId2"/>
          <a:srcRect r="7093" b="-1"/>
          <a:stretch/>
        </p:blipFill>
        <p:spPr>
          <a:xfrm>
            <a:off x="20" y="1282"/>
            <a:ext cx="12191980" cy="6856718"/>
          </a:xfrm>
          <a:prstGeom prst="rect">
            <a:avLst/>
          </a:prstGeom>
        </p:spPr>
      </p:pic>
    </p:spTree>
    <p:extLst>
      <p:ext uri="{BB962C8B-B14F-4D97-AF65-F5344CB8AC3E}">
        <p14:creationId xmlns:p14="http://schemas.microsoft.com/office/powerpoint/2010/main" val="402675319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7D144591-E9E9-4209-8701-3BB48A917D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83E3730-289D-BD81-3C2C-2A007DB659A0}"/>
              </a:ext>
            </a:extLst>
          </p:cNvPr>
          <p:cNvSpPr>
            <a:spLocks noGrp="1"/>
          </p:cNvSpPr>
          <p:nvPr>
            <p:ph type="title"/>
          </p:nvPr>
        </p:nvSpPr>
        <p:spPr>
          <a:xfrm>
            <a:off x="838200" y="818646"/>
            <a:ext cx="3337715" cy="5577367"/>
          </a:xfrm>
        </p:spPr>
        <p:txBody>
          <a:bodyPr>
            <a:normAutofit/>
          </a:bodyPr>
          <a:lstStyle/>
          <a:p>
            <a:r>
              <a:rPr lang="en-US" b="1" dirty="0"/>
              <a:t>Advantages and Disadvantages Intrinsic Motivation</a:t>
            </a:r>
            <a:endParaRPr lang="en-GB" b="1" dirty="0"/>
          </a:p>
        </p:txBody>
      </p:sp>
      <p:graphicFrame>
        <p:nvGraphicFramePr>
          <p:cNvPr id="27" name="Content Placeholder 8">
            <a:extLst>
              <a:ext uri="{FF2B5EF4-FFF2-40B4-BE49-F238E27FC236}">
                <a16:creationId xmlns:a16="http://schemas.microsoft.com/office/drawing/2014/main" id="{646D534D-4652-D15A-1A5A-77B4CEAF7295}"/>
              </a:ext>
            </a:extLst>
          </p:cNvPr>
          <p:cNvGraphicFramePr>
            <a:graphicFrameLocks noGrp="1"/>
          </p:cNvGraphicFramePr>
          <p:nvPr>
            <p:ph idx="1"/>
            <p:extLst>
              <p:ext uri="{D42A27DB-BD31-4B8C-83A1-F6EECF244321}">
                <p14:modId xmlns:p14="http://schemas.microsoft.com/office/powerpoint/2010/main" val="3477002068"/>
              </p:ext>
            </p:extLst>
          </p:nvPr>
        </p:nvGraphicFramePr>
        <p:xfrm>
          <a:off x="5096934" y="676656"/>
          <a:ext cx="6630174"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788794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3E3730-289D-BD81-3C2C-2A007DB659A0}"/>
              </a:ext>
            </a:extLst>
          </p:cNvPr>
          <p:cNvSpPr>
            <a:spLocks noGrp="1"/>
          </p:cNvSpPr>
          <p:nvPr>
            <p:ph type="title"/>
          </p:nvPr>
        </p:nvSpPr>
        <p:spPr>
          <a:xfrm>
            <a:off x="562304" y="818646"/>
            <a:ext cx="3613611" cy="5577367"/>
          </a:xfrm>
        </p:spPr>
        <p:txBody>
          <a:bodyPr>
            <a:normAutofit/>
          </a:bodyPr>
          <a:lstStyle/>
          <a:p>
            <a:r>
              <a:rPr lang="en-US" b="1" dirty="0"/>
              <a:t>Advantages and Disadvantages Extrinsic Motivation</a:t>
            </a:r>
            <a:endParaRPr lang="en-GB" b="1" dirty="0"/>
          </a:p>
        </p:txBody>
      </p:sp>
      <p:graphicFrame>
        <p:nvGraphicFramePr>
          <p:cNvPr id="27" name="Content Placeholder 8">
            <a:extLst>
              <a:ext uri="{FF2B5EF4-FFF2-40B4-BE49-F238E27FC236}">
                <a16:creationId xmlns:a16="http://schemas.microsoft.com/office/drawing/2014/main" id="{646D534D-4652-D15A-1A5A-77B4CEAF7295}"/>
              </a:ext>
            </a:extLst>
          </p:cNvPr>
          <p:cNvGraphicFramePr>
            <a:graphicFrameLocks noGrp="1"/>
          </p:cNvGraphicFramePr>
          <p:nvPr>
            <p:ph idx="1"/>
            <p:extLst>
              <p:ext uri="{D42A27DB-BD31-4B8C-83A1-F6EECF244321}">
                <p14:modId xmlns:p14="http://schemas.microsoft.com/office/powerpoint/2010/main" val="828981980"/>
              </p:ext>
            </p:extLst>
          </p:nvPr>
        </p:nvGraphicFramePr>
        <p:xfrm>
          <a:off x="5096934" y="676656"/>
          <a:ext cx="6630174"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17762230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DB5201-DF31-4924-7E87-7B918F49019B}"/>
              </a:ext>
            </a:extLst>
          </p:cNvPr>
          <p:cNvSpPr>
            <a:spLocks noGrp="1"/>
          </p:cNvSpPr>
          <p:nvPr>
            <p:ph type="title"/>
          </p:nvPr>
        </p:nvSpPr>
        <p:spPr>
          <a:xfrm>
            <a:off x="630936" y="640080"/>
            <a:ext cx="4818888" cy="1481328"/>
          </a:xfrm>
        </p:spPr>
        <p:txBody>
          <a:bodyPr anchor="b">
            <a:normAutofit/>
          </a:bodyPr>
          <a:lstStyle/>
          <a:p>
            <a:r>
              <a:rPr lang="en-GB" sz="5000" b="1" dirty="0"/>
              <a:t>Theories of Motivation</a:t>
            </a:r>
          </a:p>
        </p:txBody>
      </p:sp>
      <p:sp>
        <p:nvSpPr>
          <p:cNvPr id="17"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68AA393-0DB7-A19C-AE03-AE2B631122D4}"/>
              </a:ext>
            </a:extLst>
          </p:cNvPr>
          <p:cNvSpPr>
            <a:spLocks noGrp="1"/>
          </p:cNvSpPr>
          <p:nvPr>
            <p:ph idx="1"/>
          </p:nvPr>
        </p:nvSpPr>
        <p:spPr>
          <a:xfrm>
            <a:off x="630935" y="2660904"/>
            <a:ext cx="6102097" cy="4058920"/>
          </a:xfrm>
        </p:spPr>
        <p:txBody>
          <a:bodyPr vert="horz" lIns="91440" tIns="45720" rIns="91440" bIns="45720" rtlCol="0" anchor="t">
            <a:normAutofit lnSpcReduction="10000"/>
          </a:bodyPr>
          <a:lstStyle/>
          <a:p>
            <a:pPr marL="0" indent="0">
              <a:buNone/>
            </a:pPr>
            <a:endParaRPr lang="en-GB" dirty="0">
              <a:latin typeface="-apple-system"/>
            </a:endParaRPr>
          </a:p>
          <a:p>
            <a:pPr marL="0" indent="0">
              <a:buNone/>
            </a:pPr>
            <a:r>
              <a:rPr lang="en-US" sz="2400" i="0" dirty="0">
                <a:effectLst/>
                <a:latin typeface="Söhne"/>
              </a:rPr>
              <a:t>The purpose of motivation theories is to elucidate the underlying elements that stimulate and guide human </a:t>
            </a:r>
            <a:r>
              <a:rPr lang="en-US" sz="2400" i="0" dirty="0" err="1">
                <a:effectLst/>
                <a:latin typeface="Söhne"/>
              </a:rPr>
              <a:t>behaviorand</a:t>
            </a:r>
            <a:r>
              <a:rPr lang="en-US" sz="2400" i="0" dirty="0">
                <a:effectLst/>
                <a:latin typeface="Söhne"/>
              </a:rPr>
              <a:t> influence individuals' choices and actions within the workplace </a:t>
            </a:r>
            <a:r>
              <a:rPr lang="en-US" sz="1600" i="0" dirty="0">
                <a:effectLst/>
                <a:latin typeface="Söhne"/>
              </a:rPr>
              <a:t>(Steel and König, 2006).</a:t>
            </a:r>
            <a:endParaRPr lang="en-US" sz="1600" dirty="0">
              <a:cs typeface="Calibri"/>
            </a:endParaRPr>
          </a:p>
          <a:p>
            <a:pPr marL="0" indent="0">
              <a:buNone/>
            </a:pPr>
            <a:endParaRPr lang="en-US" sz="2400" dirty="0">
              <a:latin typeface="Söhne"/>
            </a:endParaRPr>
          </a:p>
          <a:p>
            <a:pPr marL="0" indent="0">
              <a:buNone/>
            </a:pPr>
            <a:r>
              <a:rPr lang="en-US" sz="2400" i="0" dirty="0">
                <a:effectLst/>
                <a:latin typeface="Söhne"/>
              </a:rPr>
              <a:t>These theories provide frameworks for understanding why people are motivated to perform certain tasks and how their motivation can be enhanced</a:t>
            </a:r>
            <a:r>
              <a:rPr lang="en-US" sz="2400" dirty="0">
                <a:latin typeface="Söhne"/>
              </a:rPr>
              <a:t> </a:t>
            </a:r>
            <a:r>
              <a:rPr lang="en-US" sz="1600" dirty="0">
                <a:latin typeface="Söhne"/>
              </a:rPr>
              <a:t>(Ramlall, 2004)</a:t>
            </a:r>
            <a:endParaRPr lang="en-GB" sz="2400" dirty="0"/>
          </a:p>
        </p:txBody>
      </p:sp>
      <p:pic>
        <p:nvPicPr>
          <p:cNvPr id="10" name="Picture 9" descr="A picture containing text, screenshot, font, design&#10;&#10;Description automatically generated">
            <a:extLst>
              <a:ext uri="{FF2B5EF4-FFF2-40B4-BE49-F238E27FC236}">
                <a16:creationId xmlns:a16="http://schemas.microsoft.com/office/drawing/2014/main" id="{32FAAB24-9382-2A57-F715-0581C47E647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733032" y="2391156"/>
            <a:ext cx="5458968" cy="3493738"/>
          </a:xfrm>
          <a:prstGeom prst="rect">
            <a:avLst/>
          </a:prstGeom>
        </p:spPr>
      </p:pic>
    </p:spTree>
    <p:extLst>
      <p:ext uri="{BB962C8B-B14F-4D97-AF65-F5344CB8AC3E}">
        <p14:creationId xmlns:p14="http://schemas.microsoft.com/office/powerpoint/2010/main" val="100670046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D13CC36-B950-4F02-9BAF-9A7EB26739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1BDED99-B35B-4FEE-A274-8E8DB6FEEE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024730" cy="6857999"/>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hite puzzle with one red piece">
            <a:extLst>
              <a:ext uri="{FF2B5EF4-FFF2-40B4-BE49-F238E27FC236}">
                <a16:creationId xmlns:a16="http://schemas.microsoft.com/office/drawing/2014/main" id="{CFB2E03B-1741-6F16-2A2D-DD26B86D5FD0}"/>
              </a:ext>
            </a:extLst>
          </p:cNvPr>
          <p:cNvPicPr>
            <a:picLocks noChangeAspect="1"/>
          </p:cNvPicPr>
          <p:nvPr/>
        </p:nvPicPr>
        <p:blipFill rotWithShape="1">
          <a:blip r:embed="rId2"/>
          <a:srcRect l="33480" r="31876"/>
          <a:stretch/>
        </p:blipFill>
        <p:spPr>
          <a:xfrm>
            <a:off x="7968222" y="10"/>
            <a:ext cx="4223778" cy="6857990"/>
          </a:xfrm>
          <a:custGeom>
            <a:avLst/>
            <a:gdLst/>
            <a:ahLst/>
            <a:cxnLst/>
            <a:rect l="l" t="t" r="r" b="b"/>
            <a:pathLst>
              <a:path w="4223778" h="6865951">
                <a:moveTo>
                  <a:pt x="478794" y="0"/>
                </a:moveTo>
                <a:lnTo>
                  <a:pt x="4223778" y="0"/>
                </a:lnTo>
                <a:lnTo>
                  <a:pt x="4223778" y="6865951"/>
                </a:lnTo>
                <a:lnTo>
                  <a:pt x="52221" y="6865951"/>
                </a:lnTo>
                <a:lnTo>
                  <a:pt x="49989" y="6844695"/>
                </a:lnTo>
                <a:cubicBezTo>
                  <a:pt x="46440" y="6810509"/>
                  <a:pt x="42891" y="6776323"/>
                  <a:pt x="41304" y="6765443"/>
                </a:cubicBezTo>
                <a:cubicBezTo>
                  <a:pt x="35681" y="6732842"/>
                  <a:pt x="13533" y="6716945"/>
                  <a:pt x="11182" y="6694817"/>
                </a:cubicBezTo>
                <a:cubicBezTo>
                  <a:pt x="16764" y="6697663"/>
                  <a:pt x="14835" y="6635151"/>
                  <a:pt x="10913" y="6627127"/>
                </a:cubicBezTo>
                <a:cubicBezTo>
                  <a:pt x="19564" y="6579282"/>
                  <a:pt x="-12861" y="6585665"/>
                  <a:pt x="5999" y="6527525"/>
                </a:cubicBezTo>
                <a:cubicBezTo>
                  <a:pt x="12287" y="6468687"/>
                  <a:pt x="19003" y="6409739"/>
                  <a:pt x="7685" y="6346547"/>
                </a:cubicBezTo>
                <a:cubicBezTo>
                  <a:pt x="31149" y="6240430"/>
                  <a:pt x="5895" y="6134229"/>
                  <a:pt x="12535" y="6084924"/>
                </a:cubicBezTo>
                <a:cubicBezTo>
                  <a:pt x="14696" y="6024961"/>
                  <a:pt x="53867" y="6020785"/>
                  <a:pt x="45320" y="5989742"/>
                </a:cubicBezTo>
                <a:cubicBezTo>
                  <a:pt x="41264" y="5940899"/>
                  <a:pt x="43258" y="5932095"/>
                  <a:pt x="40418" y="5889597"/>
                </a:cubicBezTo>
                <a:cubicBezTo>
                  <a:pt x="20860" y="5848611"/>
                  <a:pt x="51187" y="5792775"/>
                  <a:pt x="49796" y="5755774"/>
                </a:cubicBezTo>
                <a:cubicBezTo>
                  <a:pt x="43522" y="5734342"/>
                  <a:pt x="37368" y="5692606"/>
                  <a:pt x="49956" y="5684909"/>
                </a:cubicBezTo>
                <a:cubicBezTo>
                  <a:pt x="52825" y="5660429"/>
                  <a:pt x="62553" y="5623499"/>
                  <a:pt x="67011" y="5608897"/>
                </a:cubicBezTo>
                <a:lnTo>
                  <a:pt x="76701" y="5597290"/>
                </a:lnTo>
                <a:cubicBezTo>
                  <a:pt x="87717" y="5587442"/>
                  <a:pt x="82431" y="5550877"/>
                  <a:pt x="89120" y="5529641"/>
                </a:cubicBezTo>
                <a:cubicBezTo>
                  <a:pt x="69291" y="5496375"/>
                  <a:pt x="118554" y="5526326"/>
                  <a:pt x="94330" y="5470852"/>
                </a:cubicBezTo>
                <a:cubicBezTo>
                  <a:pt x="95483" y="5449506"/>
                  <a:pt x="114690" y="5429653"/>
                  <a:pt x="116139" y="5390946"/>
                </a:cubicBezTo>
                <a:cubicBezTo>
                  <a:pt x="127589" y="5337323"/>
                  <a:pt x="132794" y="5338384"/>
                  <a:pt x="135560" y="5284344"/>
                </a:cubicBezTo>
                <a:cubicBezTo>
                  <a:pt x="143629" y="5226223"/>
                  <a:pt x="148113" y="5192743"/>
                  <a:pt x="158141" y="5143920"/>
                </a:cubicBezTo>
                <a:cubicBezTo>
                  <a:pt x="170128" y="5118849"/>
                  <a:pt x="159838" y="5102006"/>
                  <a:pt x="174950" y="5088188"/>
                </a:cubicBezTo>
                <a:cubicBezTo>
                  <a:pt x="197620" y="5107654"/>
                  <a:pt x="181875" y="4983257"/>
                  <a:pt x="203603" y="5010764"/>
                </a:cubicBezTo>
                <a:lnTo>
                  <a:pt x="258582" y="4919969"/>
                </a:lnTo>
                <a:cubicBezTo>
                  <a:pt x="238838" y="4883087"/>
                  <a:pt x="271098" y="4853332"/>
                  <a:pt x="287910" y="4849612"/>
                </a:cubicBezTo>
                <a:cubicBezTo>
                  <a:pt x="294156" y="4811643"/>
                  <a:pt x="286101" y="4834074"/>
                  <a:pt x="305439" y="4799017"/>
                </a:cubicBezTo>
                <a:cubicBezTo>
                  <a:pt x="322572" y="4758926"/>
                  <a:pt x="352642" y="4705848"/>
                  <a:pt x="373456" y="4667754"/>
                </a:cubicBezTo>
                <a:cubicBezTo>
                  <a:pt x="384080" y="4649919"/>
                  <a:pt x="401158" y="4670663"/>
                  <a:pt x="407944" y="4574050"/>
                </a:cubicBezTo>
                <a:cubicBezTo>
                  <a:pt x="408098" y="4548109"/>
                  <a:pt x="427782" y="4503327"/>
                  <a:pt x="425133" y="4462469"/>
                </a:cubicBezTo>
                <a:lnTo>
                  <a:pt x="433890" y="4364681"/>
                </a:lnTo>
                <a:cubicBezTo>
                  <a:pt x="430018" y="4339230"/>
                  <a:pt x="435361" y="4287915"/>
                  <a:pt x="440691" y="4222147"/>
                </a:cubicBezTo>
                <a:cubicBezTo>
                  <a:pt x="451463" y="4164562"/>
                  <a:pt x="497377" y="4067298"/>
                  <a:pt x="503057" y="3977136"/>
                </a:cubicBezTo>
                <a:cubicBezTo>
                  <a:pt x="519229" y="3939837"/>
                  <a:pt x="472839" y="3875689"/>
                  <a:pt x="507582" y="3776020"/>
                </a:cubicBezTo>
                <a:cubicBezTo>
                  <a:pt x="497716" y="3757477"/>
                  <a:pt x="518006" y="3707185"/>
                  <a:pt x="521577" y="3692206"/>
                </a:cubicBezTo>
                <a:cubicBezTo>
                  <a:pt x="525148" y="3677227"/>
                  <a:pt x="526352" y="3687655"/>
                  <a:pt x="529009" y="3686147"/>
                </a:cubicBezTo>
                <a:cubicBezTo>
                  <a:pt x="531848" y="3650325"/>
                  <a:pt x="545504" y="3563351"/>
                  <a:pt x="551870" y="3514534"/>
                </a:cubicBezTo>
                <a:cubicBezTo>
                  <a:pt x="561331" y="3487751"/>
                  <a:pt x="581973" y="3426419"/>
                  <a:pt x="567205" y="3393248"/>
                </a:cubicBezTo>
                <a:cubicBezTo>
                  <a:pt x="585208" y="3400657"/>
                  <a:pt x="563566" y="3353906"/>
                  <a:pt x="579630" y="3344723"/>
                </a:cubicBezTo>
                <a:cubicBezTo>
                  <a:pt x="592861" y="3339338"/>
                  <a:pt x="589379" y="3323900"/>
                  <a:pt x="592672" y="3310978"/>
                </a:cubicBezTo>
                <a:cubicBezTo>
                  <a:pt x="605351" y="3299735"/>
                  <a:pt x="594296" y="3237176"/>
                  <a:pt x="589270" y="3216655"/>
                </a:cubicBezTo>
                <a:cubicBezTo>
                  <a:pt x="566909" y="3160431"/>
                  <a:pt x="626099" y="3142203"/>
                  <a:pt x="609663" y="3096973"/>
                </a:cubicBezTo>
                <a:cubicBezTo>
                  <a:pt x="609191" y="3084373"/>
                  <a:pt x="615889" y="3033331"/>
                  <a:pt x="618886" y="3023628"/>
                </a:cubicBezTo>
                <a:lnTo>
                  <a:pt x="630425" y="2998646"/>
                </a:lnTo>
                <a:lnTo>
                  <a:pt x="640017" y="2995914"/>
                </a:lnTo>
                <a:lnTo>
                  <a:pt x="643600" y="2978244"/>
                </a:lnTo>
                <a:lnTo>
                  <a:pt x="659520" y="2950805"/>
                </a:lnTo>
                <a:cubicBezTo>
                  <a:pt x="620152" y="2937671"/>
                  <a:pt x="687598" y="2860550"/>
                  <a:pt x="650890" y="2864933"/>
                </a:cubicBezTo>
                <a:cubicBezTo>
                  <a:pt x="663707" y="2817056"/>
                  <a:pt x="662078" y="2779813"/>
                  <a:pt x="640210" y="2741864"/>
                </a:cubicBezTo>
                <a:cubicBezTo>
                  <a:pt x="634452" y="2649732"/>
                  <a:pt x="665268" y="2597914"/>
                  <a:pt x="639387" y="2510931"/>
                </a:cubicBezTo>
                <a:cubicBezTo>
                  <a:pt x="645574" y="2407642"/>
                  <a:pt x="671719" y="2317589"/>
                  <a:pt x="680438" y="2227415"/>
                </a:cubicBezTo>
                <a:cubicBezTo>
                  <a:pt x="664175" y="2189847"/>
                  <a:pt x="704423" y="2141655"/>
                  <a:pt x="688135" y="2054289"/>
                </a:cubicBezTo>
                <a:cubicBezTo>
                  <a:pt x="683239" y="2048201"/>
                  <a:pt x="684029" y="1979567"/>
                  <a:pt x="681480" y="1972202"/>
                </a:cubicBezTo>
                <a:lnTo>
                  <a:pt x="686247" y="1917474"/>
                </a:lnTo>
                <a:lnTo>
                  <a:pt x="679783" y="1862721"/>
                </a:lnTo>
                <a:cubicBezTo>
                  <a:pt x="683677" y="1851209"/>
                  <a:pt x="688980" y="1824057"/>
                  <a:pt x="686639" y="1818227"/>
                </a:cubicBezTo>
                <a:lnTo>
                  <a:pt x="658235" y="1742488"/>
                </a:lnTo>
                <a:cubicBezTo>
                  <a:pt x="645662" y="1715201"/>
                  <a:pt x="661423" y="1719638"/>
                  <a:pt x="636990" y="1638389"/>
                </a:cubicBezTo>
                <a:cubicBezTo>
                  <a:pt x="626351" y="1601441"/>
                  <a:pt x="629414" y="1617134"/>
                  <a:pt x="602059" y="1570807"/>
                </a:cubicBezTo>
                <a:lnTo>
                  <a:pt x="570903" y="1513173"/>
                </a:lnTo>
                <a:cubicBezTo>
                  <a:pt x="570781" y="1503175"/>
                  <a:pt x="550561" y="1468055"/>
                  <a:pt x="550438" y="1458058"/>
                </a:cubicBezTo>
                <a:cubicBezTo>
                  <a:pt x="556848" y="1428101"/>
                  <a:pt x="546263" y="1422712"/>
                  <a:pt x="531416" y="1385478"/>
                </a:cubicBezTo>
                <a:cubicBezTo>
                  <a:pt x="527790" y="1370753"/>
                  <a:pt x="490725" y="1304050"/>
                  <a:pt x="501981" y="1265452"/>
                </a:cubicBezTo>
                <a:cubicBezTo>
                  <a:pt x="501825" y="1234781"/>
                  <a:pt x="490462" y="1187660"/>
                  <a:pt x="487370" y="1141743"/>
                </a:cubicBezTo>
                <a:cubicBezTo>
                  <a:pt x="484278" y="1095826"/>
                  <a:pt x="483852" y="1028118"/>
                  <a:pt x="483427" y="989948"/>
                </a:cubicBezTo>
                <a:cubicBezTo>
                  <a:pt x="483001" y="951779"/>
                  <a:pt x="494678" y="945984"/>
                  <a:pt x="484820" y="912725"/>
                </a:cubicBezTo>
                <a:cubicBezTo>
                  <a:pt x="467566" y="854951"/>
                  <a:pt x="510777" y="860797"/>
                  <a:pt x="475093" y="812798"/>
                </a:cubicBezTo>
                <a:cubicBezTo>
                  <a:pt x="461960" y="787034"/>
                  <a:pt x="498505" y="551948"/>
                  <a:pt x="461972" y="450605"/>
                </a:cubicBezTo>
                <a:cubicBezTo>
                  <a:pt x="470167" y="357604"/>
                  <a:pt x="458694" y="431306"/>
                  <a:pt x="465015" y="372906"/>
                </a:cubicBezTo>
                <a:cubicBezTo>
                  <a:pt x="503427" y="364177"/>
                  <a:pt x="489736" y="290341"/>
                  <a:pt x="490377" y="246134"/>
                </a:cubicBezTo>
                <a:cubicBezTo>
                  <a:pt x="491019" y="201927"/>
                  <a:pt x="449725" y="138160"/>
                  <a:pt x="468864" y="107666"/>
                </a:cubicBezTo>
                <a:cubicBezTo>
                  <a:pt x="468282" y="89794"/>
                  <a:pt x="477749" y="76947"/>
                  <a:pt x="477167" y="59075"/>
                </a:cubicBezTo>
                <a:lnTo>
                  <a:pt x="472992" y="14560"/>
                </a:lnTo>
                <a:close/>
              </a:path>
            </a:pathLst>
          </a:custGeom>
        </p:spPr>
      </p:pic>
      <p:sp>
        <p:nvSpPr>
          <p:cNvPr id="3" name="Content Placeholder 2">
            <a:extLst>
              <a:ext uri="{FF2B5EF4-FFF2-40B4-BE49-F238E27FC236}">
                <a16:creationId xmlns:a16="http://schemas.microsoft.com/office/drawing/2014/main" id="{4BCA72AE-4F5E-8725-BE7D-26DAA5A3E740}"/>
              </a:ext>
            </a:extLst>
          </p:cNvPr>
          <p:cNvSpPr>
            <a:spLocks noGrp="1"/>
          </p:cNvSpPr>
          <p:nvPr>
            <p:ph idx="1"/>
          </p:nvPr>
        </p:nvSpPr>
        <p:spPr>
          <a:xfrm>
            <a:off x="355600" y="313268"/>
            <a:ext cx="7297651" cy="6544732"/>
          </a:xfrm>
        </p:spPr>
        <p:txBody>
          <a:bodyPr>
            <a:normAutofit/>
          </a:bodyPr>
          <a:lstStyle/>
          <a:p>
            <a:pPr marL="0" indent="0">
              <a:buNone/>
            </a:pPr>
            <a:r>
              <a:rPr lang="en-US" sz="2400" b="1" i="0" dirty="0">
                <a:effectLst/>
                <a:latin typeface="Söhne"/>
              </a:rPr>
              <a:t>Maslow's Hierarchy of Needs (1943): </a:t>
            </a:r>
          </a:p>
          <a:p>
            <a:pPr marL="0" indent="0">
              <a:buNone/>
            </a:pPr>
            <a:r>
              <a:rPr lang="en-US" sz="2400" b="0" i="0" dirty="0">
                <a:effectLst/>
                <a:latin typeface="Söhne"/>
              </a:rPr>
              <a:t>Maslow's theory suggests that people are driven by a hierarchy of needs, beginning with basic physical necessities and moving towards higher-level aspirations like self-esteem and self-fulfillment.</a:t>
            </a:r>
          </a:p>
          <a:p>
            <a:pPr marL="0" indent="0">
              <a:buNone/>
            </a:pPr>
            <a:r>
              <a:rPr lang="en-US" sz="2400" b="1" i="0" dirty="0">
                <a:effectLst/>
                <a:latin typeface="Söhne"/>
              </a:rPr>
              <a:t>Herzberg's Two-Factor Theory (1959):</a:t>
            </a:r>
          </a:p>
          <a:p>
            <a:pPr marL="0" indent="0">
              <a:buNone/>
            </a:pPr>
            <a:r>
              <a:rPr lang="en-US" sz="2400" b="0" i="0" dirty="0">
                <a:effectLst/>
                <a:latin typeface="Söhne"/>
              </a:rPr>
              <a:t>Herzberg's theory posits that employee motivation and job satisfaction are influenced by two distinct sets of factors: hygiene factors, associated with the work environment, and motivators, inherent to the job itself.</a:t>
            </a:r>
          </a:p>
          <a:p>
            <a:pPr marL="0" indent="0">
              <a:buNone/>
            </a:pPr>
            <a:r>
              <a:rPr lang="en-US" sz="2400" b="1" i="0" dirty="0">
                <a:effectLst/>
                <a:latin typeface="Söhne"/>
              </a:rPr>
              <a:t>Expectancy Theory (1964):</a:t>
            </a:r>
          </a:p>
          <a:p>
            <a:pPr marL="0" indent="0">
              <a:buNone/>
            </a:pPr>
            <a:r>
              <a:rPr lang="en-US" sz="2400" b="0" i="0" dirty="0">
                <a:effectLst/>
                <a:latin typeface="Söhne"/>
              </a:rPr>
              <a:t>Vroom's expectancy theory asserts that an individual's motivation stems from their belief that their efforts will result in desired performance, and that this performance will be rewarded appropriately.</a:t>
            </a:r>
            <a:endParaRPr lang="en-GB" sz="1600" dirty="0"/>
          </a:p>
        </p:txBody>
      </p:sp>
    </p:spTree>
    <p:extLst>
      <p:ext uri="{BB962C8B-B14F-4D97-AF65-F5344CB8AC3E}">
        <p14:creationId xmlns:p14="http://schemas.microsoft.com/office/powerpoint/2010/main" val="28658132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B2BA54-0A5C-C579-CC6F-1F695F7FC22A}"/>
              </a:ext>
            </a:extLst>
          </p:cNvPr>
          <p:cNvSpPr>
            <a:spLocks noGrp="1"/>
          </p:cNvSpPr>
          <p:nvPr>
            <p:ph type="title"/>
          </p:nvPr>
        </p:nvSpPr>
        <p:spPr>
          <a:xfrm>
            <a:off x="5297762" y="329184"/>
            <a:ext cx="6513238" cy="1783080"/>
          </a:xfrm>
        </p:spPr>
        <p:txBody>
          <a:bodyPr anchor="b">
            <a:normAutofit/>
          </a:bodyPr>
          <a:lstStyle/>
          <a:p>
            <a:pPr>
              <a:spcBef>
                <a:spcPts val="1000"/>
              </a:spcBef>
            </a:pPr>
            <a:r>
              <a:rPr lang="en-GB" b="1" dirty="0">
                <a:latin typeface="Calibri"/>
                <a:cs typeface="Calibri"/>
              </a:rPr>
              <a:t>Measuring Employee Motivation</a:t>
            </a:r>
            <a:endParaRPr lang="en-US" sz="3600" b="1" dirty="0">
              <a:cs typeface="Calibri Light" panose="020F0302020204030204"/>
            </a:endParaRPr>
          </a:p>
        </p:txBody>
      </p:sp>
      <p:pic>
        <p:nvPicPr>
          <p:cNvPr id="5" name="Picture 4" descr="Plant growing in a concrete crack">
            <a:extLst>
              <a:ext uri="{FF2B5EF4-FFF2-40B4-BE49-F238E27FC236}">
                <a16:creationId xmlns:a16="http://schemas.microsoft.com/office/drawing/2014/main" id="{245A4CEB-9B2D-AA77-B747-B651C851FECB}"/>
              </a:ext>
            </a:extLst>
          </p:cNvPr>
          <p:cNvPicPr>
            <a:picLocks noChangeAspect="1"/>
          </p:cNvPicPr>
          <p:nvPr/>
        </p:nvPicPr>
        <p:blipFill rotWithShape="1">
          <a:blip r:embed="rId2"/>
          <a:srcRect l="18270" r="36465"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FC15341-A0E0-4330-951D-AA3DD57399B8}"/>
              </a:ext>
            </a:extLst>
          </p:cNvPr>
          <p:cNvSpPr>
            <a:spLocks noGrp="1"/>
          </p:cNvSpPr>
          <p:nvPr>
            <p:ph idx="1"/>
          </p:nvPr>
        </p:nvSpPr>
        <p:spPr>
          <a:xfrm>
            <a:off x="5105401" y="2706624"/>
            <a:ext cx="6951132" cy="3922776"/>
          </a:xfrm>
        </p:spPr>
        <p:txBody>
          <a:bodyPr vert="horz" lIns="91440" tIns="45720" rIns="91440" bIns="45720" rtlCol="0">
            <a:normAutofit fontScale="92500" lnSpcReduction="10000"/>
          </a:bodyPr>
          <a:lstStyle/>
          <a:p>
            <a:r>
              <a:rPr lang="en-GB" dirty="0">
                <a:ea typeface="+mn-lt"/>
                <a:cs typeface="+mn-lt"/>
              </a:rPr>
              <a:t>There are several methods for measuring employee motivation, including surveys, focus groups, and performance metrics. These tools can help employers identify areas where motivation may be lacking and develop strategies for improvement </a:t>
            </a:r>
            <a:r>
              <a:rPr lang="en-GB" sz="1700" dirty="0">
                <a:ea typeface="+mn-lt"/>
                <a:cs typeface="+mn-lt"/>
              </a:rPr>
              <a:t>(</a:t>
            </a:r>
            <a:r>
              <a:rPr lang="en-US" sz="1700" b="0" i="0" dirty="0" err="1">
                <a:solidFill>
                  <a:srgbClr val="222222"/>
                </a:solidFill>
                <a:effectLst/>
                <a:latin typeface="Arial" panose="020B0604020202020204" pitchFamily="34" charset="0"/>
              </a:rPr>
              <a:t>Ployhart</a:t>
            </a:r>
            <a:r>
              <a:rPr lang="en-US" sz="1700" b="0" i="0" dirty="0">
                <a:solidFill>
                  <a:srgbClr val="222222"/>
                </a:solidFill>
                <a:effectLst/>
                <a:latin typeface="Arial" panose="020B0604020202020204" pitchFamily="34" charset="0"/>
              </a:rPr>
              <a:t>, 2008).</a:t>
            </a:r>
            <a:endParaRPr lang="en-GB" sz="1700" dirty="0"/>
          </a:p>
          <a:p>
            <a:r>
              <a:rPr lang="en-GB" dirty="0">
                <a:ea typeface="+mn-lt"/>
                <a:cs typeface="+mn-lt"/>
              </a:rPr>
              <a:t>It's important to remember that measuring employee motivation is only the first step. Employers must also take action to address any issues identified and create a work environment that fosters motivation and engagement.</a:t>
            </a:r>
            <a:endParaRPr lang="en-GB" dirty="0"/>
          </a:p>
        </p:txBody>
      </p:sp>
    </p:spTree>
    <p:extLst>
      <p:ext uri="{BB962C8B-B14F-4D97-AF65-F5344CB8AC3E}">
        <p14:creationId xmlns:p14="http://schemas.microsoft.com/office/powerpoint/2010/main" val="39214440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9CF37B-B0E5-6130-A6D9-20016FC37EF1}"/>
              </a:ext>
            </a:extLst>
          </p:cNvPr>
          <p:cNvSpPr>
            <a:spLocks noGrp="1"/>
          </p:cNvSpPr>
          <p:nvPr>
            <p:ph type="title"/>
          </p:nvPr>
        </p:nvSpPr>
        <p:spPr>
          <a:xfrm>
            <a:off x="838200" y="186267"/>
            <a:ext cx="3564467" cy="1325563"/>
          </a:xfrm>
        </p:spPr>
        <p:txBody>
          <a:bodyPr>
            <a:normAutofit/>
          </a:bodyPr>
          <a:lstStyle/>
          <a:p>
            <a:r>
              <a:rPr lang="en-GB" sz="5400" b="1" dirty="0"/>
              <a:t>References</a:t>
            </a:r>
            <a:r>
              <a:rPr lang="en-GB" sz="3600" dirty="0"/>
              <a:t> </a:t>
            </a:r>
          </a:p>
        </p:txBody>
      </p:sp>
      <p:sp>
        <p:nvSpPr>
          <p:cNvPr id="3" name="Content Placeholder 2">
            <a:extLst>
              <a:ext uri="{FF2B5EF4-FFF2-40B4-BE49-F238E27FC236}">
                <a16:creationId xmlns:a16="http://schemas.microsoft.com/office/drawing/2014/main" id="{8D626425-DB05-83E1-A202-7B7AE77CEAF5}"/>
              </a:ext>
            </a:extLst>
          </p:cNvPr>
          <p:cNvSpPr>
            <a:spLocks noGrp="1"/>
          </p:cNvSpPr>
          <p:nvPr>
            <p:ph idx="1"/>
          </p:nvPr>
        </p:nvSpPr>
        <p:spPr>
          <a:xfrm>
            <a:off x="838200" y="1690688"/>
            <a:ext cx="10515600" cy="5099579"/>
          </a:xfrm>
        </p:spPr>
        <p:txBody>
          <a:bodyPr vert="horz" lIns="91440" tIns="45720" rIns="91440" bIns="45720" rtlCol="0" anchor="t">
            <a:normAutofit fontScale="92500"/>
          </a:bodyPr>
          <a:lstStyle/>
          <a:p>
            <a:pPr marL="0" indent="0">
              <a:lnSpc>
                <a:spcPct val="150000"/>
              </a:lnSpc>
              <a:spcAft>
                <a:spcPts val="800"/>
              </a:spcAft>
              <a:buNone/>
            </a:pPr>
            <a:r>
              <a:rPr lang="en-GB" sz="1600" dirty="0"/>
              <a:t> </a:t>
            </a:r>
            <a:r>
              <a:rPr lang="en-US" sz="1600" b="0" i="0" dirty="0">
                <a:solidFill>
                  <a:srgbClr val="222222"/>
                </a:solidFill>
                <a:effectLst/>
                <a:latin typeface="Arial"/>
                <a:cs typeface="Arial"/>
              </a:rPr>
              <a:t>Achim, I.M., </a:t>
            </a:r>
            <a:r>
              <a:rPr lang="en-US" sz="1600" b="0" i="0" dirty="0" err="1">
                <a:solidFill>
                  <a:srgbClr val="222222"/>
                </a:solidFill>
                <a:effectLst/>
                <a:latin typeface="Arial"/>
                <a:cs typeface="Arial"/>
              </a:rPr>
              <a:t>Dragolea</a:t>
            </a:r>
            <a:r>
              <a:rPr lang="en-US" sz="1600" b="0" i="0" dirty="0">
                <a:solidFill>
                  <a:srgbClr val="222222"/>
                </a:solidFill>
                <a:effectLst/>
                <a:latin typeface="Arial"/>
                <a:cs typeface="Arial"/>
              </a:rPr>
              <a:t>, L. and Balan, G.</a:t>
            </a:r>
            <a:r>
              <a:rPr lang="en-GB" sz="1600" dirty="0">
                <a:effectLst/>
                <a:latin typeface="Arial" panose="020B0604020202020204" pitchFamily="34" charset="0"/>
                <a:ea typeface="DengXian" panose="02010600030101010101" pitchFamily="2" charset="-122"/>
                <a:cs typeface="Arial" panose="020B0604020202020204" pitchFamily="34" charset="0"/>
              </a:rPr>
              <a:t> (2013). ‘</a:t>
            </a:r>
            <a:r>
              <a:rPr lang="en-US" sz="1600" b="0" i="0" dirty="0">
                <a:solidFill>
                  <a:srgbClr val="222222"/>
                </a:solidFill>
                <a:effectLst/>
                <a:latin typeface="Arial"/>
                <a:cs typeface="Arial"/>
              </a:rPr>
              <a:t>The importance of employee motivation to increase organizational performance</a:t>
            </a:r>
            <a:r>
              <a:rPr lang="en-GB" sz="1600" dirty="0">
                <a:effectLst/>
                <a:latin typeface="Arial" panose="020B0604020202020204" pitchFamily="34" charset="0"/>
                <a:ea typeface="DengXian" panose="02010600030101010101" pitchFamily="2" charset="-122"/>
                <a:cs typeface="Arial" panose="020B0604020202020204" pitchFamily="34" charset="0"/>
              </a:rPr>
              <a:t>’, </a:t>
            </a:r>
            <a:r>
              <a:rPr lang="en-US" sz="1600" b="0" i="1" dirty="0">
                <a:solidFill>
                  <a:srgbClr val="222222"/>
                </a:solidFill>
                <a:effectLst/>
                <a:latin typeface="Arial"/>
                <a:cs typeface="Arial"/>
              </a:rPr>
              <a:t>Annales universitatis </a:t>
            </a:r>
            <a:r>
              <a:rPr lang="en-US" sz="1600" b="0" i="1" dirty="0" err="1">
                <a:solidFill>
                  <a:srgbClr val="222222"/>
                </a:solidFill>
                <a:effectLst/>
                <a:latin typeface="Arial"/>
                <a:cs typeface="Arial"/>
              </a:rPr>
              <a:t>apulensis</a:t>
            </a:r>
            <a:r>
              <a:rPr lang="en-US" sz="1600" b="0" i="1" dirty="0">
                <a:solidFill>
                  <a:srgbClr val="222222"/>
                </a:solidFill>
                <a:effectLst/>
                <a:latin typeface="Arial"/>
                <a:cs typeface="Arial"/>
              </a:rPr>
              <a:t>: Series </a:t>
            </a:r>
            <a:r>
              <a:rPr lang="en-US" sz="1600" b="0" i="1" dirty="0" err="1">
                <a:solidFill>
                  <a:srgbClr val="222222"/>
                </a:solidFill>
                <a:effectLst/>
                <a:latin typeface="Arial"/>
                <a:cs typeface="Arial"/>
              </a:rPr>
              <a:t>oeconomica</a:t>
            </a:r>
            <a:r>
              <a:rPr lang="en-US" sz="1600" b="0" i="0" dirty="0">
                <a:solidFill>
                  <a:srgbClr val="222222"/>
                </a:solidFill>
                <a:effectLst/>
                <a:latin typeface="Arial"/>
                <a:cs typeface="Arial"/>
              </a:rPr>
              <a:t>, </a:t>
            </a:r>
            <a:r>
              <a:rPr lang="en-GB" sz="1600" b="0" i="0" dirty="0">
                <a:solidFill>
                  <a:srgbClr val="222222"/>
                </a:solidFill>
                <a:latin typeface="Arial" panose="020B0604020202020204" pitchFamily="34" charset="0"/>
                <a:ea typeface="DengXian" panose="02010600030101010101" pitchFamily="2" charset="-122"/>
                <a:cs typeface="Arial" panose="020B0604020202020204" pitchFamily="34" charset="0"/>
              </a:rPr>
              <a:t>15</a:t>
            </a:r>
            <a:r>
              <a:rPr lang="en-GB" sz="1600" dirty="0">
                <a:effectLst/>
                <a:latin typeface="Arial" panose="020B0604020202020204" pitchFamily="34" charset="0"/>
                <a:ea typeface="DengXian" panose="02010600030101010101" pitchFamily="2" charset="-122"/>
                <a:cs typeface="Arial" panose="020B0604020202020204" pitchFamily="34" charset="0"/>
              </a:rPr>
              <a:t>(2), pp. </a:t>
            </a:r>
            <a:r>
              <a:rPr lang="en-GB" sz="1600" dirty="0">
                <a:latin typeface="Arial" panose="020B0604020202020204" pitchFamily="34" charset="0"/>
                <a:ea typeface="DengXian" panose="02010600030101010101" pitchFamily="2" charset="-122"/>
                <a:cs typeface="Arial" panose="020B0604020202020204" pitchFamily="34" charset="0"/>
              </a:rPr>
              <a:t>685</a:t>
            </a:r>
            <a:r>
              <a:rPr lang="en-GB" sz="1600" dirty="0">
                <a:effectLst/>
                <a:latin typeface="Arial" panose="020B0604020202020204" pitchFamily="34" charset="0"/>
                <a:ea typeface="DengXian" panose="02010600030101010101" pitchFamily="2" charset="-122"/>
                <a:cs typeface="Arial" panose="020B0604020202020204" pitchFamily="34" charset="0"/>
              </a:rPr>
              <a:t>.</a:t>
            </a:r>
            <a:endParaRPr lang="en-GB" sz="1600" dirty="0">
              <a:effectLst/>
              <a:latin typeface="Calibri" panose="020F0502020204030204" pitchFamily="34" charset="0"/>
              <a:ea typeface="DengXian" panose="02010600030101010101" pitchFamily="2" charset="-122"/>
              <a:cs typeface="Arial" panose="020B0604020202020204" pitchFamily="34" charset="0"/>
            </a:endParaRPr>
          </a:p>
          <a:p>
            <a:pPr marL="0" indent="0">
              <a:buNone/>
            </a:pPr>
            <a:r>
              <a:rPr lang="en-US" sz="1600" dirty="0" err="1">
                <a:solidFill>
                  <a:srgbClr val="222222"/>
                </a:solidFill>
                <a:latin typeface="Arial"/>
                <a:ea typeface="+mn-lt"/>
                <a:cs typeface="Arial"/>
              </a:rPr>
              <a:t>Hitt</a:t>
            </a:r>
            <a:r>
              <a:rPr lang="en-US" sz="1600" dirty="0">
                <a:solidFill>
                  <a:srgbClr val="222222"/>
                </a:solidFill>
                <a:latin typeface="Arial"/>
                <a:ea typeface="+mn-lt"/>
                <a:cs typeface="Arial"/>
              </a:rPr>
              <a:t>, M. A., Miller, C. C., and Colella, A. (2015). </a:t>
            </a:r>
            <a:r>
              <a:rPr lang="en-US" sz="1600" i="1" dirty="0">
                <a:solidFill>
                  <a:srgbClr val="222222"/>
                </a:solidFill>
                <a:latin typeface="Arial"/>
                <a:ea typeface="+mn-lt"/>
                <a:cs typeface="Arial"/>
              </a:rPr>
              <a:t>Organizational Behavior</a:t>
            </a:r>
            <a:r>
              <a:rPr lang="en-US" sz="1600" dirty="0">
                <a:solidFill>
                  <a:srgbClr val="222222"/>
                </a:solidFill>
                <a:latin typeface="Arial"/>
                <a:ea typeface="+mn-lt"/>
                <a:cs typeface="Arial"/>
              </a:rPr>
              <a:t>. South-Western College Pub.</a:t>
            </a:r>
          </a:p>
          <a:p>
            <a:pPr marL="0" indent="0">
              <a:lnSpc>
                <a:spcPct val="170000"/>
              </a:lnSpc>
              <a:buNone/>
            </a:pPr>
            <a:r>
              <a:rPr lang="en-US" sz="1600" b="0" i="0" dirty="0">
                <a:solidFill>
                  <a:srgbClr val="222222"/>
                </a:solidFill>
                <a:effectLst/>
                <a:latin typeface="Arial" panose="020B0604020202020204" pitchFamily="34" charset="0"/>
              </a:rPr>
              <a:t>Hennessey, B., Moran, S., </a:t>
            </a:r>
            <a:r>
              <a:rPr lang="en-US" sz="1600" b="0" i="0" dirty="0" err="1">
                <a:solidFill>
                  <a:srgbClr val="222222"/>
                </a:solidFill>
                <a:effectLst/>
                <a:latin typeface="Arial" panose="020B0604020202020204" pitchFamily="34" charset="0"/>
              </a:rPr>
              <a:t>Altringer</a:t>
            </a:r>
            <a:r>
              <a:rPr lang="en-US" sz="1600" b="0" i="0" dirty="0">
                <a:solidFill>
                  <a:srgbClr val="222222"/>
                </a:solidFill>
                <a:effectLst/>
                <a:latin typeface="Arial" panose="020B0604020202020204" pitchFamily="34" charset="0"/>
              </a:rPr>
              <a:t>, B. and Amabile, T.M. (2015). ‘Extrinsic and intrinsic motivation’, </a:t>
            </a:r>
            <a:r>
              <a:rPr lang="en-US" sz="1600" b="0" i="1" dirty="0">
                <a:solidFill>
                  <a:srgbClr val="222222"/>
                </a:solidFill>
                <a:effectLst/>
                <a:latin typeface="Arial" panose="020B0604020202020204" pitchFamily="34" charset="0"/>
              </a:rPr>
              <a:t>Wiley encyclopedia of management</a:t>
            </a:r>
            <a:r>
              <a:rPr lang="en-US" sz="1600" b="0" i="0" dirty="0">
                <a:solidFill>
                  <a:srgbClr val="222222"/>
                </a:solidFill>
                <a:effectLst/>
                <a:latin typeface="Arial" panose="020B0604020202020204" pitchFamily="34" charset="0"/>
              </a:rPr>
              <a:t>, pp.1-4.</a:t>
            </a:r>
            <a:endParaRPr lang="en-US" sz="1600" dirty="0">
              <a:solidFill>
                <a:srgbClr val="222222"/>
              </a:solidFill>
              <a:latin typeface="Arial"/>
              <a:ea typeface="+mn-lt"/>
              <a:cs typeface="Arial"/>
            </a:endParaRPr>
          </a:p>
          <a:p>
            <a:pPr marL="0" indent="0">
              <a:buNone/>
            </a:pPr>
            <a:r>
              <a:rPr lang="en-US" sz="1600" dirty="0">
                <a:solidFill>
                  <a:srgbClr val="222222"/>
                </a:solidFill>
                <a:latin typeface="Arial"/>
                <a:ea typeface="Verdana"/>
                <a:cs typeface="Arial"/>
              </a:rPr>
              <a:t>Locke, E. A., &amp; Latham, G. P. (1990). </a:t>
            </a:r>
            <a:r>
              <a:rPr lang="en-US" sz="1600" i="1" dirty="0">
                <a:solidFill>
                  <a:srgbClr val="222222"/>
                </a:solidFill>
                <a:latin typeface="Arial"/>
                <a:ea typeface="Verdana"/>
                <a:cs typeface="Arial"/>
              </a:rPr>
              <a:t>A theory of goal setting and task performance</a:t>
            </a:r>
            <a:r>
              <a:rPr lang="en-US" sz="1600" dirty="0">
                <a:solidFill>
                  <a:srgbClr val="222222"/>
                </a:solidFill>
                <a:latin typeface="Arial"/>
                <a:ea typeface="Verdana"/>
                <a:cs typeface="Arial"/>
              </a:rPr>
              <a:t>. Englewood Cliffs, NJ: Prentice Hall.</a:t>
            </a:r>
          </a:p>
          <a:p>
            <a:pPr marL="0" indent="0">
              <a:buNone/>
            </a:pPr>
            <a:r>
              <a:rPr lang="en-US" sz="1600" b="0" i="0" dirty="0" err="1">
                <a:solidFill>
                  <a:srgbClr val="222222"/>
                </a:solidFill>
                <a:effectLst/>
                <a:latin typeface="Arial" panose="020B0604020202020204" pitchFamily="34" charset="0"/>
              </a:rPr>
              <a:t>Ployhart</a:t>
            </a:r>
            <a:r>
              <a:rPr lang="en-US" sz="1600" b="0" i="0" dirty="0">
                <a:solidFill>
                  <a:srgbClr val="222222"/>
                </a:solidFill>
                <a:effectLst/>
                <a:latin typeface="Arial" panose="020B0604020202020204" pitchFamily="34" charset="0"/>
              </a:rPr>
              <a:t>, R.E. (2008). ‘The measurement and analysis of motivation’, In </a:t>
            </a:r>
            <a:r>
              <a:rPr lang="en-US" sz="1600" b="0" i="1" dirty="0">
                <a:solidFill>
                  <a:srgbClr val="222222"/>
                </a:solidFill>
                <a:effectLst/>
                <a:latin typeface="Arial" panose="020B0604020202020204" pitchFamily="34" charset="0"/>
              </a:rPr>
              <a:t>Work motivation,</a:t>
            </a:r>
            <a:r>
              <a:rPr lang="en-US" sz="1600" b="0" i="0" dirty="0">
                <a:solidFill>
                  <a:srgbClr val="222222"/>
                </a:solidFill>
                <a:effectLst/>
                <a:latin typeface="Arial" panose="020B0604020202020204" pitchFamily="34" charset="0"/>
              </a:rPr>
              <a:t> pp. 46-90.</a:t>
            </a:r>
            <a:endParaRPr lang="en-US" sz="1600" dirty="0">
              <a:solidFill>
                <a:srgbClr val="222222"/>
              </a:solidFill>
              <a:latin typeface="Arial"/>
              <a:ea typeface="Verdana"/>
              <a:cs typeface="Arial"/>
            </a:endParaRPr>
          </a:p>
          <a:p>
            <a:pPr marL="0" indent="0">
              <a:lnSpc>
                <a:spcPct val="170000"/>
              </a:lnSpc>
              <a:buNone/>
            </a:pPr>
            <a:r>
              <a:rPr lang="en-US" sz="1600" b="0" i="0" dirty="0">
                <a:solidFill>
                  <a:srgbClr val="222222"/>
                </a:solidFill>
                <a:effectLst/>
                <a:latin typeface="Arial" panose="020B0604020202020204" pitchFamily="34" charset="0"/>
              </a:rPr>
              <a:t>Ryan, R.M. and Deci, E.L. (2000). ‘Intrinsic and extrinsic motivations: Classic definitions and new directions’</a:t>
            </a:r>
            <a:r>
              <a:rPr lang="en-US" sz="1600" dirty="0">
                <a:solidFill>
                  <a:srgbClr val="222222"/>
                </a:solidFill>
                <a:latin typeface="Arial" panose="020B0604020202020204" pitchFamily="34" charset="0"/>
              </a:rPr>
              <a:t>,</a:t>
            </a:r>
            <a:r>
              <a:rPr lang="en-US" sz="1600" b="0" i="0" dirty="0">
                <a:solidFill>
                  <a:srgbClr val="222222"/>
                </a:solidFill>
                <a:effectLst/>
                <a:latin typeface="Arial" panose="020B0604020202020204" pitchFamily="34" charset="0"/>
              </a:rPr>
              <a:t> </a:t>
            </a:r>
            <a:r>
              <a:rPr lang="en-US" sz="1600" b="0" i="1" dirty="0">
                <a:solidFill>
                  <a:srgbClr val="222222"/>
                </a:solidFill>
                <a:effectLst/>
                <a:latin typeface="Arial" panose="020B0604020202020204" pitchFamily="34" charset="0"/>
              </a:rPr>
              <a:t>Contemporary educational psychology</a:t>
            </a:r>
            <a:r>
              <a:rPr lang="en-US" sz="1600" b="0" i="0" dirty="0">
                <a:solidFill>
                  <a:srgbClr val="222222"/>
                </a:solidFill>
                <a:effectLst/>
                <a:latin typeface="Arial" panose="020B0604020202020204" pitchFamily="34" charset="0"/>
              </a:rPr>
              <a:t>, </a:t>
            </a:r>
            <a:r>
              <a:rPr lang="en-US" sz="1600" b="0" i="1" dirty="0">
                <a:solidFill>
                  <a:srgbClr val="222222"/>
                </a:solidFill>
                <a:effectLst/>
                <a:latin typeface="Arial" panose="020B0604020202020204" pitchFamily="34" charset="0"/>
              </a:rPr>
              <a:t>25</a:t>
            </a:r>
            <a:r>
              <a:rPr lang="en-US" sz="1600" b="0" i="0" dirty="0">
                <a:solidFill>
                  <a:srgbClr val="222222"/>
                </a:solidFill>
                <a:effectLst/>
                <a:latin typeface="Arial" panose="020B0604020202020204" pitchFamily="34" charset="0"/>
              </a:rPr>
              <a:t>(1), pp. 54-67.</a:t>
            </a:r>
          </a:p>
          <a:p>
            <a:pPr marL="0" indent="0">
              <a:lnSpc>
                <a:spcPct val="170000"/>
              </a:lnSpc>
              <a:buNone/>
            </a:pPr>
            <a:r>
              <a:rPr lang="en-US" sz="1600" b="0" i="0" dirty="0">
                <a:solidFill>
                  <a:srgbClr val="222222"/>
                </a:solidFill>
                <a:effectLst/>
                <a:latin typeface="Arial" panose="020B0604020202020204" pitchFamily="34" charset="0"/>
              </a:rPr>
              <a:t>Ramlall, S. (2004). ‘A review of employee motivation theories and their implications for employee retention within organizations’, </a:t>
            </a:r>
            <a:r>
              <a:rPr lang="en-US" sz="1600" b="0" i="1" dirty="0">
                <a:solidFill>
                  <a:srgbClr val="222222"/>
                </a:solidFill>
                <a:effectLst/>
                <a:latin typeface="Arial" panose="020B0604020202020204" pitchFamily="34" charset="0"/>
              </a:rPr>
              <a:t>Journal of American academy of business</a:t>
            </a:r>
            <a:r>
              <a:rPr lang="en-US" sz="1600" b="0" i="0" dirty="0">
                <a:solidFill>
                  <a:srgbClr val="222222"/>
                </a:solidFill>
                <a:effectLst/>
                <a:latin typeface="Arial" panose="020B0604020202020204" pitchFamily="34" charset="0"/>
              </a:rPr>
              <a:t>, </a:t>
            </a:r>
            <a:r>
              <a:rPr lang="en-US" sz="1600" b="0" i="1" dirty="0">
                <a:solidFill>
                  <a:srgbClr val="222222"/>
                </a:solidFill>
                <a:effectLst/>
                <a:latin typeface="Arial" panose="020B0604020202020204" pitchFamily="34" charset="0"/>
              </a:rPr>
              <a:t>5</a:t>
            </a:r>
            <a:r>
              <a:rPr lang="en-US" sz="1600" b="0" i="0" dirty="0">
                <a:solidFill>
                  <a:srgbClr val="222222"/>
                </a:solidFill>
                <a:effectLst/>
                <a:latin typeface="Arial" panose="020B0604020202020204" pitchFamily="34" charset="0"/>
              </a:rPr>
              <a:t>(1/2), pp. 52-63.</a:t>
            </a:r>
          </a:p>
          <a:p>
            <a:pPr marL="0" indent="0">
              <a:lnSpc>
                <a:spcPct val="170000"/>
              </a:lnSpc>
              <a:buNone/>
            </a:pPr>
            <a:r>
              <a:rPr lang="en-US" sz="1600" b="0" i="0" dirty="0">
                <a:solidFill>
                  <a:srgbClr val="222222"/>
                </a:solidFill>
                <a:effectLst/>
                <a:latin typeface="Arial" panose="020B0604020202020204" pitchFamily="34" charset="0"/>
              </a:rPr>
              <a:t>Steel, P. and König, C.J. (2006). ‘Integrating theories of motivation’, </a:t>
            </a:r>
            <a:r>
              <a:rPr lang="en-US" sz="1600" b="0" i="1" dirty="0">
                <a:solidFill>
                  <a:srgbClr val="222222"/>
                </a:solidFill>
                <a:effectLst/>
                <a:latin typeface="Arial" panose="020B0604020202020204" pitchFamily="34" charset="0"/>
              </a:rPr>
              <a:t>Academy of management review</a:t>
            </a:r>
            <a:r>
              <a:rPr lang="en-US" sz="1600" b="0" i="0" dirty="0">
                <a:solidFill>
                  <a:srgbClr val="222222"/>
                </a:solidFill>
                <a:effectLst/>
                <a:latin typeface="Arial" panose="020B0604020202020204" pitchFamily="34" charset="0"/>
              </a:rPr>
              <a:t>, </a:t>
            </a:r>
            <a:r>
              <a:rPr lang="en-US" sz="1600" b="0" i="1" dirty="0">
                <a:solidFill>
                  <a:srgbClr val="222222"/>
                </a:solidFill>
                <a:effectLst/>
                <a:latin typeface="Arial" panose="020B0604020202020204" pitchFamily="34" charset="0"/>
              </a:rPr>
              <a:t>31</a:t>
            </a:r>
            <a:r>
              <a:rPr lang="en-US" sz="1600" b="0" i="0" dirty="0">
                <a:solidFill>
                  <a:srgbClr val="222222"/>
                </a:solidFill>
                <a:effectLst/>
                <a:latin typeface="Arial" panose="020B0604020202020204" pitchFamily="34" charset="0"/>
              </a:rPr>
              <a:t>(4), pp.889-913.</a:t>
            </a:r>
          </a:p>
        </p:txBody>
      </p:sp>
    </p:spTree>
    <p:extLst>
      <p:ext uri="{BB962C8B-B14F-4D97-AF65-F5344CB8AC3E}">
        <p14:creationId xmlns:p14="http://schemas.microsoft.com/office/powerpoint/2010/main" val="8576250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07410AC8C6F95F4D9E71F942A85CABE2" ma:contentTypeVersion="13" ma:contentTypeDescription="Create a new document." ma:contentTypeScope="" ma:versionID="cdd40a55f9b057121e1d7744499620b2">
  <xsd:schema xmlns:xsd="http://www.w3.org/2001/XMLSchema" xmlns:xs="http://www.w3.org/2001/XMLSchema" xmlns:p="http://schemas.microsoft.com/office/2006/metadata/properties" xmlns:ns3="2fff46f4-612e-44ba-884a-bcd0b08f5dc6" xmlns:ns4="2185e222-3c8d-40d1-8655-532d5209bd26" targetNamespace="http://schemas.microsoft.com/office/2006/metadata/properties" ma:root="true" ma:fieldsID="7bbb1de66cfd8adbed98b664822ea885" ns3:_="" ns4:_="">
    <xsd:import namespace="2fff46f4-612e-44ba-884a-bcd0b08f5dc6"/>
    <xsd:import namespace="2185e222-3c8d-40d1-8655-532d5209bd26"/>
    <xsd:element name="properties">
      <xsd:complexType>
        <xsd:sequence>
          <xsd:element name="documentManagement">
            <xsd:complexType>
              <xsd:all>
                <xsd:element ref="ns3:SharedWithUsers" minOccurs="0"/>
                <xsd:element ref="ns3:SharedWithDetails" minOccurs="0"/>
                <xsd:element ref="ns3:SharingHintHash" minOccurs="0"/>
                <xsd:element ref="ns4:MediaServiceMetadata" minOccurs="0"/>
                <xsd:element ref="ns4:MediaServiceFastMetadata" minOccurs="0"/>
                <xsd:element ref="ns4:MediaServiceDateTaken" minOccurs="0"/>
                <xsd:element ref="ns4:MediaServiceAutoTags" minOccurs="0"/>
                <xsd:element ref="ns4:MediaServiceGenerationTime" minOccurs="0"/>
                <xsd:element ref="ns4:MediaServiceEventHashCode" minOccurs="0"/>
                <xsd:element ref="ns4:MediaServiceAutoKeyPoints" minOccurs="0"/>
                <xsd:element ref="ns4:MediaServiceKeyPoints" minOccurs="0"/>
                <xsd:element ref="ns4:MediaServiceSearchProperties" minOccurs="0"/>
                <xsd:element ref="ns4: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fff46f4-612e-44ba-884a-bcd0b08f5dc6"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internalName="SharedWithDetails" ma:readOnly="true">
      <xsd:simpleType>
        <xsd:restriction base="dms:Note">
          <xsd:maxLength value="255"/>
        </xsd:restriction>
      </xsd:simpleType>
    </xsd:element>
    <xsd:element name="SharingHintHash" ma:index="10" nillable="true" ma:displayName="Sharing Hint Hash" ma:hidden="true" ma:internalName="SharingHintHash"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85e222-3c8d-40d1-8655-532d5209bd26" elementFormDefault="qualified">
    <xsd:import namespace="http://schemas.microsoft.com/office/2006/documentManagement/types"/>
    <xsd:import namespace="http://schemas.microsoft.com/office/infopath/2007/PartnerControls"/>
    <xsd:element name="MediaServiceMetadata" ma:index="11" nillable="true" ma:displayName="MediaServiceMetadata" ma:hidden="true" ma:internalName="MediaServiceMetadata" ma:readOnly="true">
      <xsd:simpleType>
        <xsd:restriction base="dms:Note"/>
      </xsd:simpleType>
    </xsd:element>
    <xsd:element name="MediaServiceFastMetadata" ma:index="12" nillable="true" ma:displayName="MediaServiceFastMetadata" ma:hidden="true" ma:internalName="MediaServiceFastMetadata" ma:readOnly="true">
      <xsd:simpleType>
        <xsd:restriction base="dms:Note"/>
      </xsd:simpleType>
    </xsd:element>
    <xsd:element name="MediaServiceDateTaken" ma:index="13" nillable="true" ma:displayName="MediaServiceDateTaken" ma:hidden="true" ma:internalName="MediaServiceDateTaken" ma:readOnly="true">
      <xsd:simpleType>
        <xsd:restriction base="dms:Text"/>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AutoKeyPoints" ma:index="17" nillable="true" ma:displayName="MediaServiceAutoKeyPoints" ma:hidden="true" ma:internalName="MediaServiceAutoKeyPoints" ma:readOnly="true">
      <xsd:simpleType>
        <xsd:restriction base="dms:Note"/>
      </xsd:simpleType>
    </xsd:element>
    <xsd:element name="MediaServiceKeyPoints" ma:index="18" nillable="true" ma:displayName="KeyPoints" ma:internalName="MediaServiceKeyPoints" ma:readOnly="true">
      <xsd:simpleType>
        <xsd:restriction base="dms:Note">
          <xsd:maxLength value="255"/>
        </xsd:restriction>
      </xsd:simpleType>
    </xsd:element>
    <xsd:element name="MediaServiceSearchProperties" ma:index="19" nillable="true" ma:displayName="MediaServiceSearchProperties" ma:hidden="true" ma:internalName="MediaServiceSearchProperties" ma:readOnly="true">
      <xsd:simpleType>
        <xsd:restriction base="dms:Note"/>
      </xsd:simpleType>
    </xsd:element>
    <xsd:element name="_activity" ma:index="20"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_activity xmlns="2185e222-3c8d-40d1-8655-532d5209bd26" xsi:nil="true"/>
  </documentManagement>
</p:properties>
</file>

<file path=customXml/itemProps1.xml><?xml version="1.0" encoding="utf-8"?>
<ds:datastoreItem xmlns:ds="http://schemas.openxmlformats.org/officeDocument/2006/customXml" ds:itemID="{2E4AE6B6-997F-4732-BA04-5C37EA7AAAA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fff46f4-612e-44ba-884a-bcd0b08f5dc6"/>
    <ds:schemaRef ds:uri="2185e222-3c8d-40d1-8655-532d5209bd26"/>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3D249531-07CC-4184-ABBE-529F143666A2}">
  <ds:schemaRefs>
    <ds:schemaRef ds:uri="http://schemas.microsoft.com/sharepoint/v3/contenttype/forms"/>
  </ds:schemaRefs>
</ds:datastoreItem>
</file>

<file path=customXml/itemProps3.xml><?xml version="1.0" encoding="utf-8"?>
<ds:datastoreItem xmlns:ds="http://schemas.openxmlformats.org/officeDocument/2006/customXml" ds:itemID="{3F885EF0-4E8B-4F4D-A094-E8BA1ACB655D}">
  <ds:schemaRefs>
    <ds:schemaRef ds:uri="http://schemas.microsoft.com/office/2006/metadata/properties"/>
    <ds:schemaRef ds:uri="http://purl.org/dc/terms/"/>
    <ds:schemaRef ds:uri="2185e222-3c8d-40d1-8655-532d5209bd26"/>
    <ds:schemaRef ds:uri="http://schemas.microsoft.com/office/2006/documentManagement/types"/>
    <ds:schemaRef ds:uri="http://schemas.microsoft.com/office/infopath/2007/PartnerControls"/>
    <ds:schemaRef ds:uri="2fff46f4-612e-44ba-884a-bcd0b08f5dc6"/>
    <ds:schemaRef ds:uri="http://purl.org/dc/elements/1.1/"/>
    <ds:schemaRef ds:uri="http://schemas.openxmlformats.org/package/2006/metadata/core-propertie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946</Words>
  <Application>Microsoft Office PowerPoint</Application>
  <PresentationFormat>Widescreen</PresentationFormat>
  <Paragraphs>85</Paragraphs>
  <Slides>13</Slides>
  <Notes>0</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13</vt:i4>
      </vt:variant>
    </vt:vector>
  </HeadingPairs>
  <TitlesOfParts>
    <vt:vector size="21" baseType="lpstr">
      <vt:lpstr>-apple-system</vt:lpstr>
      <vt:lpstr>Google Sans</vt:lpstr>
      <vt:lpstr>Söhne</vt:lpstr>
      <vt:lpstr>Arial</vt:lpstr>
      <vt:lpstr>Calibri</vt:lpstr>
      <vt:lpstr>Calibri Light</vt:lpstr>
      <vt:lpstr>Wingdings</vt:lpstr>
      <vt:lpstr>Office Theme</vt:lpstr>
      <vt:lpstr>Component 1 – Individual presentation  Employee Motivation: Enhancing organizational operations</vt:lpstr>
      <vt:lpstr>In this session, we will…</vt:lpstr>
      <vt:lpstr>Introduction </vt:lpstr>
      <vt:lpstr>Meaning of Employee Motivation</vt:lpstr>
      <vt:lpstr>The Elements of Employee Motivation</vt:lpstr>
      <vt:lpstr>Types of Motivation </vt:lpstr>
      <vt:lpstr>PowerPoint Presentation</vt:lpstr>
      <vt:lpstr>Advantages and Disadvantages Intrinsic Motivation</vt:lpstr>
      <vt:lpstr>Advantages and Disadvantages Extrinsic Motivation</vt:lpstr>
      <vt:lpstr>Theories of Motivation</vt:lpstr>
      <vt:lpstr>PowerPoint Presentation</vt:lpstr>
      <vt:lpstr>Measuring Employee Motivation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Motivation: Enhancing organizational operations</dc:title>
  <dc:creator>Samir Mhanna (2119514)</dc:creator>
  <cp:lastModifiedBy>Samir Mhanna (2119514)</cp:lastModifiedBy>
  <cp:revision>199</cp:revision>
  <dcterms:created xsi:type="dcterms:W3CDTF">2023-05-29T21:30:43Z</dcterms:created>
  <dcterms:modified xsi:type="dcterms:W3CDTF">2023-06-29T15:28:39Z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0x01010007410AC8C6F95F4D9E71F942A85CABE2</vt:lpwstr>
  </property>
</Properties>
</file>