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FEDCD3-0BA9-47AD-B831-D07FEB409FE1}" v="22" dt="2024-07-11T17:56:39.2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6" d="100"/>
          <a:sy n="66" d="100"/>
        </p:scale>
        <p:origin x="1200" y="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Saltmarsh" userId="dbd9ff37dea313d7" providerId="LiveId" clId="{97FEDCD3-0BA9-47AD-B831-D07FEB409FE1}"/>
    <pc:docChg chg="undo custSel addSld modSld modMainMaster">
      <pc:chgData name="Holly Saltmarsh" userId="dbd9ff37dea313d7" providerId="LiveId" clId="{97FEDCD3-0BA9-47AD-B831-D07FEB409FE1}" dt="2024-07-11T20:05:10.002" v="1618" actId="1076"/>
      <pc:docMkLst>
        <pc:docMk/>
      </pc:docMkLst>
      <pc:sldChg chg="setBg">
        <pc:chgData name="Holly Saltmarsh" userId="dbd9ff37dea313d7" providerId="LiveId" clId="{97FEDCD3-0BA9-47AD-B831-D07FEB409FE1}" dt="2024-07-05T21:30:43.202" v="579"/>
        <pc:sldMkLst>
          <pc:docMk/>
          <pc:sldMk cId="1640348045" sldId="256"/>
        </pc:sldMkLst>
      </pc:sldChg>
      <pc:sldChg chg="addSp modSp mod">
        <pc:chgData name="Holly Saltmarsh" userId="dbd9ff37dea313d7" providerId="LiveId" clId="{97FEDCD3-0BA9-47AD-B831-D07FEB409FE1}" dt="2024-07-05T21:29:54.306" v="576" actId="1076"/>
        <pc:sldMkLst>
          <pc:docMk/>
          <pc:sldMk cId="3200135693" sldId="259"/>
        </pc:sldMkLst>
        <pc:spChg chg="add mod">
          <ac:chgData name="Holly Saltmarsh" userId="dbd9ff37dea313d7" providerId="LiveId" clId="{97FEDCD3-0BA9-47AD-B831-D07FEB409FE1}" dt="2024-07-05T21:27:10.526" v="58" actId="1076"/>
          <ac:spMkLst>
            <pc:docMk/>
            <pc:sldMk cId="3200135693" sldId="259"/>
            <ac:spMk id="8" creationId="{2B5FD385-625A-1F3E-ACEB-57CFC88E14DD}"/>
          </ac:spMkLst>
        </pc:spChg>
        <pc:spChg chg="add mod">
          <ac:chgData name="Holly Saltmarsh" userId="dbd9ff37dea313d7" providerId="LiveId" clId="{97FEDCD3-0BA9-47AD-B831-D07FEB409FE1}" dt="2024-07-05T21:26:29.770" v="57" actId="2085"/>
          <ac:spMkLst>
            <pc:docMk/>
            <pc:sldMk cId="3200135693" sldId="259"/>
            <ac:spMk id="9" creationId="{547E327C-8115-CE3E-387D-0333F9321F5F}"/>
          </ac:spMkLst>
        </pc:spChg>
        <pc:spChg chg="add mod">
          <ac:chgData name="Holly Saltmarsh" userId="dbd9ff37dea313d7" providerId="LiveId" clId="{97FEDCD3-0BA9-47AD-B831-D07FEB409FE1}" dt="2024-07-05T21:26:29.770" v="57" actId="2085"/>
          <ac:spMkLst>
            <pc:docMk/>
            <pc:sldMk cId="3200135693" sldId="259"/>
            <ac:spMk id="10" creationId="{4AF38B57-1E4E-F032-03B6-2DF6886E4BC2}"/>
          </ac:spMkLst>
        </pc:spChg>
        <pc:spChg chg="add mod">
          <ac:chgData name="Holly Saltmarsh" userId="dbd9ff37dea313d7" providerId="LiveId" clId="{97FEDCD3-0BA9-47AD-B831-D07FEB409FE1}" dt="2024-07-05T21:26:29.770" v="57" actId="2085"/>
          <ac:spMkLst>
            <pc:docMk/>
            <pc:sldMk cId="3200135693" sldId="259"/>
            <ac:spMk id="11" creationId="{BE01B073-6B13-7A28-EB89-7637C1B327E0}"/>
          </ac:spMkLst>
        </pc:spChg>
        <pc:spChg chg="add mod">
          <ac:chgData name="Holly Saltmarsh" userId="dbd9ff37dea313d7" providerId="LiveId" clId="{97FEDCD3-0BA9-47AD-B831-D07FEB409FE1}" dt="2024-07-05T21:29:54.306" v="576" actId="1076"/>
          <ac:spMkLst>
            <pc:docMk/>
            <pc:sldMk cId="3200135693" sldId="259"/>
            <ac:spMk id="12" creationId="{20E71F8F-A7FC-6DF1-4C2C-0D773B7283DC}"/>
          </ac:spMkLst>
        </pc:spChg>
        <pc:picChg chg="mod">
          <ac:chgData name="Holly Saltmarsh" userId="dbd9ff37dea313d7" providerId="LiveId" clId="{97FEDCD3-0BA9-47AD-B831-D07FEB409FE1}" dt="2024-07-05T21:27:21.026" v="59" actId="14100"/>
          <ac:picMkLst>
            <pc:docMk/>
            <pc:sldMk cId="3200135693" sldId="259"/>
            <ac:picMk id="1026" creationId="{CDF8B5DF-EBAB-8A77-18E8-9EA0582F84D2}"/>
          </ac:picMkLst>
        </pc:picChg>
      </pc:sldChg>
      <pc:sldChg chg="addSp delSp modSp new mod">
        <pc:chgData name="Holly Saltmarsh" userId="dbd9ff37dea313d7" providerId="LiveId" clId="{97FEDCD3-0BA9-47AD-B831-D07FEB409FE1}" dt="2024-07-11T17:56:33.688" v="1339" actId="478"/>
        <pc:sldMkLst>
          <pc:docMk/>
          <pc:sldMk cId="1265576573" sldId="260"/>
        </pc:sldMkLst>
        <pc:spChg chg="add del mod">
          <ac:chgData name="Holly Saltmarsh" userId="dbd9ff37dea313d7" providerId="LiveId" clId="{97FEDCD3-0BA9-47AD-B831-D07FEB409FE1}" dt="2024-07-11T17:56:33.688" v="1339" actId="478"/>
          <ac:spMkLst>
            <pc:docMk/>
            <pc:sldMk cId="1265576573" sldId="260"/>
            <ac:spMk id="2" creationId="{293EB405-6115-F3F7-F061-0015F4C0C27F}"/>
          </ac:spMkLst>
        </pc:spChg>
        <pc:spChg chg="del">
          <ac:chgData name="Holly Saltmarsh" userId="dbd9ff37dea313d7" providerId="LiveId" clId="{97FEDCD3-0BA9-47AD-B831-D07FEB409FE1}" dt="2024-07-08T11:41:23.563" v="581" actId="478"/>
          <ac:spMkLst>
            <pc:docMk/>
            <pc:sldMk cId="1265576573" sldId="260"/>
            <ac:spMk id="2" creationId="{CC4A10DE-3D8F-DFD3-ED1D-6C6EE62F3564}"/>
          </ac:spMkLst>
        </pc:spChg>
        <pc:spChg chg="del">
          <ac:chgData name="Holly Saltmarsh" userId="dbd9ff37dea313d7" providerId="LiveId" clId="{97FEDCD3-0BA9-47AD-B831-D07FEB409FE1}" dt="2024-07-08T11:44:23.505" v="622" actId="478"/>
          <ac:spMkLst>
            <pc:docMk/>
            <pc:sldMk cId="1265576573" sldId="260"/>
            <ac:spMk id="3" creationId="{5071D252-6C41-70B1-D103-98B085464123}"/>
          </ac:spMkLst>
        </pc:spChg>
        <pc:spChg chg="add mod">
          <ac:chgData name="Holly Saltmarsh" userId="dbd9ff37dea313d7" providerId="LiveId" clId="{97FEDCD3-0BA9-47AD-B831-D07FEB409FE1}" dt="2024-07-08T11:43:33.354" v="597" actId="20577"/>
          <ac:spMkLst>
            <pc:docMk/>
            <pc:sldMk cId="1265576573" sldId="260"/>
            <ac:spMk id="4" creationId="{0FB43467-54C2-CA0B-72FD-B3C3FE9C131A}"/>
          </ac:spMkLst>
        </pc:spChg>
        <pc:spChg chg="add mod ord">
          <ac:chgData name="Holly Saltmarsh" userId="dbd9ff37dea313d7" providerId="LiveId" clId="{97FEDCD3-0BA9-47AD-B831-D07FEB409FE1}" dt="2024-07-08T11:46:11.603" v="644" actId="170"/>
          <ac:spMkLst>
            <pc:docMk/>
            <pc:sldMk cId="1265576573" sldId="260"/>
            <ac:spMk id="5" creationId="{5E169AAC-BFA7-2A9F-40F8-7F47A98D30A0}"/>
          </ac:spMkLst>
        </pc:spChg>
        <pc:spChg chg="add mod">
          <ac:chgData name="Holly Saltmarsh" userId="dbd9ff37dea313d7" providerId="LiveId" clId="{97FEDCD3-0BA9-47AD-B831-D07FEB409FE1}" dt="2024-07-08T11:49:50.377" v="906" actId="20577"/>
          <ac:spMkLst>
            <pc:docMk/>
            <pc:sldMk cId="1265576573" sldId="260"/>
            <ac:spMk id="11" creationId="{8A30E2BA-AF2C-BD6F-95C2-066CF6C01CA3}"/>
          </ac:spMkLst>
        </pc:spChg>
        <pc:picChg chg="add mod">
          <ac:chgData name="Holly Saltmarsh" userId="dbd9ff37dea313d7" providerId="LiveId" clId="{97FEDCD3-0BA9-47AD-B831-D07FEB409FE1}" dt="2024-07-08T11:45:39.783" v="635" actId="1076"/>
          <ac:picMkLst>
            <pc:docMk/>
            <pc:sldMk cId="1265576573" sldId="260"/>
            <ac:picMk id="6" creationId="{DE6F1BA5-C5D4-4A78-B039-A7B0700651A6}"/>
          </ac:picMkLst>
        </pc:picChg>
        <pc:picChg chg="add mod">
          <ac:chgData name="Holly Saltmarsh" userId="dbd9ff37dea313d7" providerId="LiveId" clId="{97FEDCD3-0BA9-47AD-B831-D07FEB409FE1}" dt="2024-07-08T11:48:34.704" v="659" actId="1076"/>
          <ac:picMkLst>
            <pc:docMk/>
            <pc:sldMk cId="1265576573" sldId="260"/>
            <ac:picMk id="7" creationId="{89DF1250-F35B-D1BA-26AF-33F922220317}"/>
          </ac:picMkLst>
        </pc:picChg>
        <pc:picChg chg="add mod modCrop">
          <ac:chgData name="Holly Saltmarsh" userId="dbd9ff37dea313d7" providerId="LiveId" clId="{97FEDCD3-0BA9-47AD-B831-D07FEB409FE1}" dt="2024-07-08T11:46:25.446" v="645" actId="732"/>
          <ac:picMkLst>
            <pc:docMk/>
            <pc:sldMk cId="1265576573" sldId="260"/>
            <ac:picMk id="8" creationId="{67F16B9D-4DC0-EB72-B3E3-0707AAD2C4FB}"/>
          </ac:picMkLst>
        </pc:picChg>
        <pc:picChg chg="add mod">
          <ac:chgData name="Holly Saltmarsh" userId="dbd9ff37dea313d7" providerId="LiveId" clId="{97FEDCD3-0BA9-47AD-B831-D07FEB409FE1}" dt="2024-07-08T11:48:23.128" v="656" actId="14100"/>
          <ac:picMkLst>
            <pc:docMk/>
            <pc:sldMk cId="1265576573" sldId="260"/>
            <ac:picMk id="9" creationId="{ECE0ACE9-A932-43A2-C569-5263970E09EF}"/>
          </ac:picMkLst>
        </pc:picChg>
        <pc:picChg chg="add mod modCrop">
          <ac:chgData name="Holly Saltmarsh" userId="dbd9ff37dea313d7" providerId="LiveId" clId="{97FEDCD3-0BA9-47AD-B831-D07FEB409FE1}" dt="2024-07-08T11:48:16.129" v="654" actId="1076"/>
          <ac:picMkLst>
            <pc:docMk/>
            <pc:sldMk cId="1265576573" sldId="260"/>
            <ac:picMk id="10" creationId="{77C66C55-5E6D-97EB-E5EC-AAB897CA506E}"/>
          </ac:picMkLst>
        </pc:picChg>
      </pc:sldChg>
      <pc:sldChg chg="addSp delSp modSp new mod">
        <pc:chgData name="Holly Saltmarsh" userId="dbd9ff37dea313d7" providerId="LiveId" clId="{97FEDCD3-0BA9-47AD-B831-D07FEB409FE1}" dt="2024-07-08T20:49:46.483" v="1298" actId="1076"/>
        <pc:sldMkLst>
          <pc:docMk/>
          <pc:sldMk cId="2293716601" sldId="261"/>
        </pc:sldMkLst>
        <pc:spChg chg="del">
          <ac:chgData name="Holly Saltmarsh" userId="dbd9ff37dea313d7" providerId="LiveId" clId="{97FEDCD3-0BA9-47AD-B831-D07FEB409FE1}" dt="2024-07-08T20:44:00.341" v="909" actId="478"/>
          <ac:spMkLst>
            <pc:docMk/>
            <pc:sldMk cId="2293716601" sldId="261"/>
            <ac:spMk id="2" creationId="{612718D3-92A5-AB05-6213-05553B4C588C}"/>
          </ac:spMkLst>
        </pc:spChg>
        <pc:spChg chg="del">
          <ac:chgData name="Holly Saltmarsh" userId="dbd9ff37dea313d7" providerId="LiveId" clId="{97FEDCD3-0BA9-47AD-B831-D07FEB409FE1}" dt="2024-07-08T20:43:59.935" v="908" actId="478"/>
          <ac:spMkLst>
            <pc:docMk/>
            <pc:sldMk cId="2293716601" sldId="261"/>
            <ac:spMk id="3" creationId="{9C9622D4-C4E7-DF6E-7DBB-B52A7AA6BCD1}"/>
          </ac:spMkLst>
        </pc:spChg>
        <pc:spChg chg="add mod">
          <ac:chgData name="Holly Saltmarsh" userId="dbd9ff37dea313d7" providerId="LiveId" clId="{97FEDCD3-0BA9-47AD-B831-D07FEB409FE1}" dt="2024-07-08T20:46:10.046" v="940" actId="20577"/>
          <ac:spMkLst>
            <pc:docMk/>
            <pc:sldMk cId="2293716601" sldId="261"/>
            <ac:spMk id="8" creationId="{5FB73FC3-66E7-7EB3-378A-627B00BF60BE}"/>
          </ac:spMkLst>
        </pc:spChg>
        <pc:spChg chg="add mod">
          <ac:chgData name="Holly Saltmarsh" userId="dbd9ff37dea313d7" providerId="LiveId" clId="{97FEDCD3-0BA9-47AD-B831-D07FEB409FE1}" dt="2024-07-08T20:46:29.869" v="945" actId="1076"/>
          <ac:spMkLst>
            <pc:docMk/>
            <pc:sldMk cId="2293716601" sldId="261"/>
            <ac:spMk id="9" creationId="{885B5617-8570-0641-FA4B-E6782C048FC1}"/>
          </ac:spMkLst>
        </pc:spChg>
        <pc:spChg chg="add mod">
          <ac:chgData name="Holly Saltmarsh" userId="dbd9ff37dea313d7" providerId="LiveId" clId="{97FEDCD3-0BA9-47AD-B831-D07FEB409FE1}" dt="2024-07-08T20:49:46.483" v="1298" actId="1076"/>
          <ac:spMkLst>
            <pc:docMk/>
            <pc:sldMk cId="2293716601" sldId="261"/>
            <ac:spMk id="10" creationId="{B5281C92-637C-FDF9-0161-BB84977A7ADC}"/>
          </ac:spMkLst>
        </pc:spChg>
        <pc:spChg chg="add del">
          <ac:chgData name="Holly Saltmarsh" userId="dbd9ff37dea313d7" providerId="LiveId" clId="{97FEDCD3-0BA9-47AD-B831-D07FEB409FE1}" dt="2024-07-08T20:49:00.988" v="1290" actId="478"/>
          <ac:spMkLst>
            <pc:docMk/>
            <pc:sldMk cId="2293716601" sldId="261"/>
            <ac:spMk id="11" creationId="{34839772-D79A-C8EB-BF4A-0F6FBAD69D6C}"/>
          </ac:spMkLst>
        </pc:spChg>
        <pc:picChg chg="add mod modCrop">
          <ac:chgData name="Holly Saltmarsh" userId="dbd9ff37dea313d7" providerId="LiveId" clId="{97FEDCD3-0BA9-47AD-B831-D07FEB409FE1}" dt="2024-07-08T20:45:20.460" v="925" actId="14100"/>
          <ac:picMkLst>
            <pc:docMk/>
            <pc:sldMk cId="2293716601" sldId="261"/>
            <ac:picMk id="5" creationId="{0E4B892B-1FC4-D19B-57F5-431FFEE13E71}"/>
          </ac:picMkLst>
        </pc:picChg>
        <pc:picChg chg="add mod modCrop">
          <ac:chgData name="Holly Saltmarsh" userId="dbd9ff37dea313d7" providerId="LiveId" clId="{97FEDCD3-0BA9-47AD-B831-D07FEB409FE1}" dt="2024-07-08T20:45:31.379" v="929" actId="1076"/>
          <ac:picMkLst>
            <pc:docMk/>
            <pc:sldMk cId="2293716601" sldId="261"/>
            <ac:picMk id="7" creationId="{22540CF0-E2B9-9657-317F-E0946CFFEFA4}"/>
          </ac:picMkLst>
        </pc:picChg>
      </pc:sldChg>
      <pc:sldChg chg="addSp delSp modSp new mod">
        <pc:chgData name="Holly Saltmarsh" userId="dbd9ff37dea313d7" providerId="LiveId" clId="{97FEDCD3-0BA9-47AD-B831-D07FEB409FE1}" dt="2024-07-11T20:05:10.002" v="1618" actId="1076"/>
        <pc:sldMkLst>
          <pc:docMk/>
          <pc:sldMk cId="2195538232" sldId="262"/>
        </pc:sldMkLst>
        <pc:spChg chg="del">
          <ac:chgData name="Holly Saltmarsh" userId="dbd9ff37dea313d7" providerId="LiveId" clId="{97FEDCD3-0BA9-47AD-B831-D07FEB409FE1}" dt="2024-07-09T20:37:29.943" v="1300" actId="478"/>
          <ac:spMkLst>
            <pc:docMk/>
            <pc:sldMk cId="2195538232" sldId="262"/>
            <ac:spMk id="2" creationId="{DA4984FD-DCBE-4F5F-C9F7-0A5C579F0EB2}"/>
          </ac:spMkLst>
        </pc:spChg>
        <pc:spChg chg="del">
          <ac:chgData name="Holly Saltmarsh" userId="dbd9ff37dea313d7" providerId="LiveId" clId="{97FEDCD3-0BA9-47AD-B831-D07FEB409FE1}" dt="2024-07-09T20:37:31.334" v="1301" actId="478"/>
          <ac:spMkLst>
            <pc:docMk/>
            <pc:sldMk cId="2195538232" sldId="262"/>
            <ac:spMk id="3" creationId="{50D89B14-3941-D008-270D-36134E734F19}"/>
          </ac:spMkLst>
        </pc:spChg>
        <pc:spChg chg="add mod">
          <ac:chgData name="Holly Saltmarsh" userId="dbd9ff37dea313d7" providerId="LiveId" clId="{97FEDCD3-0BA9-47AD-B831-D07FEB409FE1}" dt="2024-07-09T20:38:02.531" v="1319" actId="20577"/>
          <ac:spMkLst>
            <pc:docMk/>
            <pc:sldMk cId="2195538232" sldId="262"/>
            <ac:spMk id="4" creationId="{C463731F-0EE0-7881-FCAE-EC4F8C790E36}"/>
          </ac:spMkLst>
        </pc:spChg>
        <pc:spChg chg="add mod">
          <ac:chgData name="Holly Saltmarsh" userId="dbd9ff37dea313d7" providerId="LiveId" clId="{97FEDCD3-0BA9-47AD-B831-D07FEB409FE1}" dt="2024-07-09T20:38:16.094" v="1332" actId="1035"/>
          <ac:spMkLst>
            <pc:docMk/>
            <pc:sldMk cId="2195538232" sldId="262"/>
            <ac:spMk id="5" creationId="{12E91AC6-A039-986B-0F08-FAB605FBC61B}"/>
          </ac:spMkLst>
        </pc:spChg>
        <pc:spChg chg="add mod">
          <ac:chgData name="Holly Saltmarsh" userId="dbd9ff37dea313d7" providerId="LiveId" clId="{97FEDCD3-0BA9-47AD-B831-D07FEB409FE1}" dt="2024-07-11T20:05:10.002" v="1618" actId="1076"/>
          <ac:spMkLst>
            <pc:docMk/>
            <pc:sldMk cId="2195538232" sldId="262"/>
            <ac:spMk id="7" creationId="{8CADCC22-A55E-FFF1-BB61-482AFCE3774C}"/>
          </ac:spMkLst>
        </pc:spChg>
        <pc:picChg chg="add mod">
          <ac:chgData name="Holly Saltmarsh" userId="dbd9ff37dea313d7" providerId="LiveId" clId="{97FEDCD3-0BA9-47AD-B831-D07FEB409FE1}" dt="2024-07-11T17:56:21.161" v="1336" actId="1076"/>
          <ac:picMkLst>
            <pc:docMk/>
            <pc:sldMk cId="2195538232" sldId="262"/>
            <ac:picMk id="6" creationId="{08030366-E300-4669-5E4A-51B59E308561}"/>
          </ac:picMkLst>
        </pc:picChg>
      </pc:sldChg>
      <pc:sldMasterChg chg="setBg modSldLayout">
        <pc:chgData name="Holly Saltmarsh" userId="dbd9ff37dea313d7" providerId="LiveId" clId="{97FEDCD3-0BA9-47AD-B831-D07FEB409FE1}" dt="2024-07-05T21:30:43.202" v="579"/>
        <pc:sldMasterMkLst>
          <pc:docMk/>
          <pc:sldMasterMk cId="2795224809" sldId="2147483648"/>
        </pc:sldMasterMkLst>
        <pc:sldLayoutChg chg="setBg">
          <pc:chgData name="Holly Saltmarsh" userId="dbd9ff37dea313d7" providerId="LiveId" clId="{97FEDCD3-0BA9-47AD-B831-D07FEB409FE1}" dt="2024-07-05T21:30:43.202" v="579"/>
          <pc:sldLayoutMkLst>
            <pc:docMk/>
            <pc:sldMasterMk cId="2795224809" sldId="2147483648"/>
            <pc:sldLayoutMk cId="2289707444" sldId="2147483649"/>
          </pc:sldLayoutMkLst>
        </pc:sldLayoutChg>
        <pc:sldLayoutChg chg="setBg">
          <pc:chgData name="Holly Saltmarsh" userId="dbd9ff37dea313d7" providerId="LiveId" clId="{97FEDCD3-0BA9-47AD-B831-D07FEB409FE1}" dt="2024-07-05T21:30:43.202" v="579"/>
          <pc:sldLayoutMkLst>
            <pc:docMk/>
            <pc:sldMasterMk cId="2795224809" sldId="2147483648"/>
            <pc:sldLayoutMk cId="1363468636" sldId="2147483650"/>
          </pc:sldLayoutMkLst>
        </pc:sldLayoutChg>
        <pc:sldLayoutChg chg="setBg">
          <pc:chgData name="Holly Saltmarsh" userId="dbd9ff37dea313d7" providerId="LiveId" clId="{97FEDCD3-0BA9-47AD-B831-D07FEB409FE1}" dt="2024-07-05T21:30:43.202" v="579"/>
          <pc:sldLayoutMkLst>
            <pc:docMk/>
            <pc:sldMasterMk cId="2795224809" sldId="2147483648"/>
            <pc:sldLayoutMk cId="2265917162" sldId="2147483651"/>
          </pc:sldLayoutMkLst>
        </pc:sldLayoutChg>
        <pc:sldLayoutChg chg="setBg">
          <pc:chgData name="Holly Saltmarsh" userId="dbd9ff37dea313d7" providerId="LiveId" clId="{97FEDCD3-0BA9-47AD-B831-D07FEB409FE1}" dt="2024-07-05T21:30:43.202" v="579"/>
          <pc:sldLayoutMkLst>
            <pc:docMk/>
            <pc:sldMasterMk cId="2795224809" sldId="2147483648"/>
            <pc:sldLayoutMk cId="951904758" sldId="2147483652"/>
          </pc:sldLayoutMkLst>
        </pc:sldLayoutChg>
        <pc:sldLayoutChg chg="setBg">
          <pc:chgData name="Holly Saltmarsh" userId="dbd9ff37dea313d7" providerId="LiveId" clId="{97FEDCD3-0BA9-47AD-B831-D07FEB409FE1}" dt="2024-07-05T21:30:43.202" v="579"/>
          <pc:sldLayoutMkLst>
            <pc:docMk/>
            <pc:sldMasterMk cId="2795224809" sldId="2147483648"/>
            <pc:sldLayoutMk cId="669416085" sldId="2147483653"/>
          </pc:sldLayoutMkLst>
        </pc:sldLayoutChg>
        <pc:sldLayoutChg chg="setBg">
          <pc:chgData name="Holly Saltmarsh" userId="dbd9ff37dea313d7" providerId="LiveId" clId="{97FEDCD3-0BA9-47AD-B831-D07FEB409FE1}" dt="2024-07-05T21:30:43.202" v="579"/>
          <pc:sldLayoutMkLst>
            <pc:docMk/>
            <pc:sldMasterMk cId="2795224809" sldId="2147483648"/>
            <pc:sldLayoutMk cId="3349834797" sldId="2147483654"/>
          </pc:sldLayoutMkLst>
        </pc:sldLayoutChg>
        <pc:sldLayoutChg chg="setBg">
          <pc:chgData name="Holly Saltmarsh" userId="dbd9ff37dea313d7" providerId="LiveId" clId="{97FEDCD3-0BA9-47AD-B831-D07FEB409FE1}" dt="2024-07-05T21:30:43.202" v="579"/>
          <pc:sldLayoutMkLst>
            <pc:docMk/>
            <pc:sldMasterMk cId="2795224809" sldId="2147483648"/>
            <pc:sldLayoutMk cId="3223091402" sldId="2147483655"/>
          </pc:sldLayoutMkLst>
        </pc:sldLayoutChg>
        <pc:sldLayoutChg chg="setBg">
          <pc:chgData name="Holly Saltmarsh" userId="dbd9ff37dea313d7" providerId="LiveId" clId="{97FEDCD3-0BA9-47AD-B831-D07FEB409FE1}" dt="2024-07-05T21:30:43.202" v="579"/>
          <pc:sldLayoutMkLst>
            <pc:docMk/>
            <pc:sldMasterMk cId="2795224809" sldId="2147483648"/>
            <pc:sldLayoutMk cId="1151227984" sldId="2147483656"/>
          </pc:sldLayoutMkLst>
        </pc:sldLayoutChg>
        <pc:sldLayoutChg chg="setBg">
          <pc:chgData name="Holly Saltmarsh" userId="dbd9ff37dea313d7" providerId="LiveId" clId="{97FEDCD3-0BA9-47AD-B831-D07FEB409FE1}" dt="2024-07-05T21:30:43.202" v="579"/>
          <pc:sldLayoutMkLst>
            <pc:docMk/>
            <pc:sldMasterMk cId="2795224809" sldId="2147483648"/>
            <pc:sldLayoutMk cId="1128269105" sldId="2147483657"/>
          </pc:sldLayoutMkLst>
        </pc:sldLayoutChg>
        <pc:sldLayoutChg chg="setBg">
          <pc:chgData name="Holly Saltmarsh" userId="dbd9ff37dea313d7" providerId="LiveId" clId="{97FEDCD3-0BA9-47AD-B831-D07FEB409FE1}" dt="2024-07-05T21:30:43.202" v="579"/>
          <pc:sldLayoutMkLst>
            <pc:docMk/>
            <pc:sldMasterMk cId="2795224809" sldId="2147483648"/>
            <pc:sldLayoutMk cId="3634721840" sldId="2147483658"/>
          </pc:sldLayoutMkLst>
        </pc:sldLayoutChg>
        <pc:sldLayoutChg chg="setBg">
          <pc:chgData name="Holly Saltmarsh" userId="dbd9ff37dea313d7" providerId="LiveId" clId="{97FEDCD3-0BA9-47AD-B831-D07FEB409FE1}" dt="2024-07-05T21:30:43.202" v="579"/>
          <pc:sldLayoutMkLst>
            <pc:docMk/>
            <pc:sldMasterMk cId="2795224809" sldId="2147483648"/>
            <pc:sldLayoutMk cId="1344965373"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DD74F-14BC-DF54-9A34-68736DDCD7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3A9D4E3-8017-51E1-E94F-CFB4A0FC73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EAA3B6-DE9C-581C-893D-A7BBAF044BAB}"/>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5" name="Footer Placeholder 4">
            <a:extLst>
              <a:ext uri="{FF2B5EF4-FFF2-40B4-BE49-F238E27FC236}">
                <a16:creationId xmlns:a16="http://schemas.microsoft.com/office/drawing/2014/main" id="{8DD130E6-F1C5-DD7B-FA68-45B96D429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01C42E-8A53-F3A6-A537-3FD1A9E0682A}"/>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2289707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9D1F1-F1A6-A3D4-F1AD-A0A677BBA6A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758545-A351-A5DC-6014-1781D84407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D27CEE-DC33-4473-D8F5-16314420728C}"/>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5" name="Footer Placeholder 4">
            <a:extLst>
              <a:ext uri="{FF2B5EF4-FFF2-40B4-BE49-F238E27FC236}">
                <a16:creationId xmlns:a16="http://schemas.microsoft.com/office/drawing/2014/main" id="{8FEAD979-8D16-10C0-A44E-1F443C45B3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0E3C25-E99A-DC1D-52B6-0BC2A14C588A}"/>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1363468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608CC-C5ED-6119-00BF-1A545F5799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83325C-8A93-8C89-2C2B-2D7F5846A4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DE557A-AF1F-7BD1-68DF-79D5238C30B8}"/>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5" name="Footer Placeholder 4">
            <a:extLst>
              <a:ext uri="{FF2B5EF4-FFF2-40B4-BE49-F238E27FC236}">
                <a16:creationId xmlns:a16="http://schemas.microsoft.com/office/drawing/2014/main" id="{4AD8369C-99B0-4EEF-B7FB-08F48E527B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550DE4-86A0-A7EE-15C5-6F7969E2F0AB}"/>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22659171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134F1-4F3B-A80E-0CD2-23F74235F0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69F904-6343-7BEF-381A-E10887D5CA9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C329957-C3A5-CEF5-2A31-3422128913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C1A7A7-0FAA-E81D-FCD3-0BB3DEF06E6C}"/>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6" name="Footer Placeholder 5">
            <a:extLst>
              <a:ext uri="{FF2B5EF4-FFF2-40B4-BE49-F238E27FC236}">
                <a16:creationId xmlns:a16="http://schemas.microsoft.com/office/drawing/2014/main" id="{5747CD41-002E-3F66-B3E6-34A43AE20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6430DF-0015-611C-C9EC-F0690277F3C6}"/>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951904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38FE-65A8-8573-22D3-B8BC85598E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657EF4-CD98-6321-84A4-49D2D0A822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20DF15-8AB8-44AE-B5CA-4638B622C2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61CA2B-3456-C841-E242-92C7DEF2F3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85444D-ED34-1EAC-8A88-9939257972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57EA8A-9859-E711-2340-E7A3B7FEE27E}"/>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8" name="Footer Placeholder 7">
            <a:extLst>
              <a:ext uri="{FF2B5EF4-FFF2-40B4-BE49-F238E27FC236}">
                <a16:creationId xmlns:a16="http://schemas.microsoft.com/office/drawing/2014/main" id="{747E3B23-F94F-C562-80DD-A7A9CD5572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5D2523-E6EB-B19C-0B00-B48A1D6E3516}"/>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669416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721AF-101F-2DC8-A883-3AC5E537C66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A0D290-C238-B542-52A7-C21EC4F2D8E7}"/>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4" name="Footer Placeholder 3">
            <a:extLst>
              <a:ext uri="{FF2B5EF4-FFF2-40B4-BE49-F238E27FC236}">
                <a16:creationId xmlns:a16="http://schemas.microsoft.com/office/drawing/2014/main" id="{AE0C7EA6-4DF7-CB57-364D-DD8F519324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E53425-F608-1BFB-508C-28F623618AA8}"/>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33498347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9A575B-137D-F589-5ADD-D9251E92741F}"/>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3" name="Footer Placeholder 2">
            <a:extLst>
              <a:ext uri="{FF2B5EF4-FFF2-40B4-BE49-F238E27FC236}">
                <a16:creationId xmlns:a16="http://schemas.microsoft.com/office/drawing/2014/main" id="{9C4B934B-ADDE-8F44-E48F-72FC42EF37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482E357-D028-2469-1F67-F001DBD29428}"/>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3223091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7BAEB-32C0-2453-10F0-B05DAE0382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2A142BC-1B5F-E8D9-DAA1-23D3582F80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FF43BF9-D8DA-3ECC-41A2-0790DDD771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7C575B-A942-4145-3856-0347D9D2F8A2}"/>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6" name="Footer Placeholder 5">
            <a:extLst>
              <a:ext uri="{FF2B5EF4-FFF2-40B4-BE49-F238E27FC236}">
                <a16:creationId xmlns:a16="http://schemas.microsoft.com/office/drawing/2014/main" id="{236F79EA-9E07-6057-2C13-8B06991108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BBE27D-B571-973D-9EB1-7BFC84832DBA}"/>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1151227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E3728-EDB7-C99A-CF8E-2CFC97FDA2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9A8344-D8CA-CEE0-829E-FAD620B98D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6FAB0F-80CD-B819-1FBF-BF8A174A3B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CBE08C-BE55-8385-4B54-658937553671}"/>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6" name="Footer Placeholder 5">
            <a:extLst>
              <a:ext uri="{FF2B5EF4-FFF2-40B4-BE49-F238E27FC236}">
                <a16:creationId xmlns:a16="http://schemas.microsoft.com/office/drawing/2014/main" id="{8C3AB48A-D9EE-07C7-7D3D-FC70AC611C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DB1DB8-8DE4-CCE1-585D-841989619545}"/>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1128269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69384-A4C1-8CBA-0BFA-6EFEFAC4A9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10BDAD-BA27-638D-0AFB-E5916BFC25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CA889C-58F5-BF02-B3C9-C77A0C7E3481}"/>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5" name="Footer Placeholder 4">
            <a:extLst>
              <a:ext uri="{FF2B5EF4-FFF2-40B4-BE49-F238E27FC236}">
                <a16:creationId xmlns:a16="http://schemas.microsoft.com/office/drawing/2014/main" id="{35AAD1E5-A93B-09FA-6962-5CFF91327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61551B-C2EF-B746-C67C-511987AB38A0}"/>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3634721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B4E14B-EB07-FBFC-0A67-6082081E40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0CDE45-544D-82E3-C9B5-37B5BFC31B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8616EF-4492-341A-E1EE-157277AB95C7}"/>
              </a:ext>
            </a:extLst>
          </p:cNvPr>
          <p:cNvSpPr>
            <a:spLocks noGrp="1"/>
          </p:cNvSpPr>
          <p:nvPr>
            <p:ph type="dt" sz="half" idx="10"/>
          </p:nvPr>
        </p:nvSpPr>
        <p:spPr/>
        <p:txBody>
          <a:bodyPr/>
          <a:lstStyle/>
          <a:p>
            <a:fld id="{2FA9B51E-0D39-4A4D-8689-B93EB5D1F878}" type="datetimeFigureOut">
              <a:rPr lang="en-GB" smtClean="0"/>
              <a:t>09/07/2024</a:t>
            </a:fld>
            <a:endParaRPr lang="en-GB"/>
          </a:p>
        </p:txBody>
      </p:sp>
      <p:sp>
        <p:nvSpPr>
          <p:cNvPr id="5" name="Footer Placeholder 4">
            <a:extLst>
              <a:ext uri="{FF2B5EF4-FFF2-40B4-BE49-F238E27FC236}">
                <a16:creationId xmlns:a16="http://schemas.microsoft.com/office/drawing/2014/main" id="{DEA814A1-79CB-F3FB-00E8-432A458E6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1A6410-7F4B-654F-3B10-4340ADDC5278}"/>
              </a:ext>
            </a:extLst>
          </p:cNvPr>
          <p:cNvSpPr>
            <a:spLocks noGrp="1"/>
          </p:cNvSpPr>
          <p:nvPr>
            <p:ph type="sldNum" sz="quarter" idx="12"/>
          </p:nvPr>
        </p:nvSpPr>
        <p:spPr/>
        <p:txBody>
          <a:bodyPr/>
          <a:lstStyle/>
          <a:p>
            <a:fld id="{1D3A79B7-F0CA-496D-A1D7-19B116EC5B3A}" type="slidenum">
              <a:rPr lang="en-GB" smtClean="0"/>
              <a:t>‹#›</a:t>
            </a:fld>
            <a:endParaRPr lang="en-GB"/>
          </a:p>
        </p:txBody>
      </p:sp>
    </p:spTree>
    <p:extLst>
      <p:ext uri="{BB962C8B-B14F-4D97-AF65-F5344CB8AC3E}">
        <p14:creationId xmlns:p14="http://schemas.microsoft.com/office/powerpoint/2010/main" val="1344965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B7B4AD-AAD6-3A7F-1903-1BC91DA73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8E0FB5-37AD-7366-7570-51054A04B6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CD6EF0-3DAE-F219-D6B6-F4D3972B21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A9B51E-0D39-4A4D-8689-B93EB5D1F878}" type="datetimeFigureOut">
              <a:rPr lang="en-GB" smtClean="0"/>
              <a:t>09/07/2024</a:t>
            </a:fld>
            <a:endParaRPr lang="en-GB"/>
          </a:p>
        </p:txBody>
      </p:sp>
      <p:sp>
        <p:nvSpPr>
          <p:cNvPr id="5" name="Footer Placeholder 4">
            <a:extLst>
              <a:ext uri="{FF2B5EF4-FFF2-40B4-BE49-F238E27FC236}">
                <a16:creationId xmlns:a16="http://schemas.microsoft.com/office/drawing/2014/main" id="{2D25B88A-8B0D-5BCD-3C0D-A501578A0D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7094AF2-397C-6983-760F-D9BA274677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D3A79B7-F0CA-496D-A1D7-19B116EC5B3A}" type="slidenum">
              <a:rPr lang="en-GB" smtClean="0"/>
              <a:t>‹#›</a:t>
            </a:fld>
            <a:endParaRPr lang="en-GB"/>
          </a:p>
        </p:txBody>
      </p:sp>
    </p:spTree>
    <p:extLst>
      <p:ext uri="{BB962C8B-B14F-4D97-AF65-F5344CB8AC3E}">
        <p14:creationId xmlns:p14="http://schemas.microsoft.com/office/powerpoint/2010/main" val="2795224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pixabay.com/vectors/glass-magnifying-zoom-lens-36749/" TargetMode="Externa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00DCB33-E7D9-1757-3604-9017B6072066}"/>
              </a:ext>
            </a:extLst>
          </p:cNvPr>
          <p:cNvSpPr>
            <a:spLocks noGrp="1"/>
          </p:cNvSpPr>
          <p:nvPr>
            <p:ph type="subTitle" idx="1"/>
          </p:nvPr>
        </p:nvSpPr>
        <p:spPr>
          <a:xfrm>
            <a:off x="1643921" y="2177644"/>
            <a:ext cx="9144000" cy="1655762"/>
          </a:xfrm>
        </p:spPr>
        <p:txBody>
          <a:bodyPr>
            <a:normAutofit/>
          </a:bodyPr>
          <a:lstStyle/>
          <a:p>
            <a:r>
              <a:rPr lang="en-GB" sz="6000" dirty="0">
                <a:latin typeface="Bernard MT Condensed" panose="02050806060905020404" pitchFamily="18" charset="0"/>
              </a:rPr>
              <a:t>REGAINING PARADISE:</a:t>
            </a:r>
          </a:p>
          <a:p>
            <a:r>
              <a:rPr lang="en-GB" sz="2800" dirty="0">
                <a:solidFill>
                  <a:schemeClr val="accent5">
                    <a:lumMod val="60000"/>
                    <a:lumOff val="40000"/>
                  </a:schemeClr>
                </a:solidFill>
                <a:latin typeface="Berlin Sans FB" panose="020E0602020502020306" pitchFamily="34" charset="0"/>
              </a:rPr>
              <a:t>Sustainability in the early years </a:t>
            </a:r>
          </a:p>
          <a:p>
            <a:endParaRPr lang="en-GB" sz="2800" dirty="0">
              <a:solidFill>
                <a:schemeClr val="accent5">
                  <a:lumMod val="60000"/>
                  <a:lumOff val="40000"/>
                </a:schemeClr>
              </a:solidFill>
              <a:latin typeface="Berlin Sans FB" panose="020E0602020502020306" pitchFamily="34" charset="0"/>
            </a:endParaRPr>
          </a:p>
          <a:p>
            <a:endParaRPr lang="en-GB" sz="2800" dirty="0">
              <a:solidFill>
                <a:schemeClr val="accent5">
                  <a:lumMod val="60000"/>
                  <a:lumOff val="40000"/>
                </a:schemeClr>
              </a:solidFill>
              <a:latin typeface="Berlin Sans FB" panose="020E0602020502020306" pitchFamily="34" charset="0"/>
            </a:endParaRPr>
          </a:p>
        </p:txBody>
      </p:sp>
      <p:sp>
        <p:nvSpPr>
          <p:cNvPr id="6" name="Subtitle 2">
            <a:extLst>
              <a:ext uri="{FF2B5EF4-FFF2-40B4-BE49-F238E27FC236}">
                <a16:creationId xmlns:a16="http://schemas.microsoft.com/office/drawing/2014/main" id="{2BD3729A-5AE1-2DBE-5400-2E5C67872ADB}"/>
              </a:ext>
            </a:extLst>
          </p:cNvPr>
          <p:cNvSpPr txBox="1">
            <a:spLocks/>
          </p:cNvSpPr>
          <p:nvPr/>
        </p:nvSpPr>
        <p:spPr>
          <a:xfrm>
            <a:off x="14990" y="2365699"/>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accent5">
                    <a:lumMod val="60000"/>
                    <a:lumOff val="40000"/>
                  </a:schemeClr>
                </a:solidFill>
                <a:latin typeface="Fairwater Script" panose="020F0502020204030204" pitchFamily="2" charset="0"/>
              </a:rPr>
              <a:t>regaining</a:t>
            </a:r>
            <a:endParaRPr lang="en-GB" dirty="0">
              <a:solidFill>
                <a:schemeClr val="accent5">
                  <a:lumMod val="60000"/>
                  <a:lumOff val="40000"/>
                </a:schemeClr>
              </a:solidFill>
              <a:latin typeface="Fairwater Script" panose="020F0502020204030204" pitchFamily="2" charset="0"/>
            </a:endParaRPr>
          </a:p>
        </p:txBody>
      </p:sp>
      <p:sp>
        <p:nvSpPr>
          <p:cNvPr id="9" name="Subtitle 2">
            <a:extLst>
              <a:ext uri="{FF2B5EF4-FFF2-40B4-BE49-F238E27FC236}">
                <a16:creationId xmlns:a16="http://schemas.microsoft.com/office/drawing/2014/main" id="{19139934-C3BB-D268-6357-56AF861055A7}"/>
              </a:ext>
            </a:extLst>
          </p:cNvPr>
          <p:cNvSpPr txBox="1">
            <a:spLocks/>
          </p:cNvSpPr>
          <p:nvPr/>
        </p:nvSpPr>
        <p:spPr>
          <a:xfrm>
            <a:off x="3272852" y="2365699"/>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accent5">
                    <a:lumMod val="60000"/>
                    <a:lumOff val="40000"/>
                  </a:schemeClr>
                </a:solidFill>
                <a:latin typeface="Fairwater Script" panose="020F0502020204030204" pitchFamily="2" charset="0"/>
              </a:rPr>
              <a:t>paradise</a:t>
            </a:r>
            <a:endParaRPr lang="en-GB" dirty="0">
              <a:solidFill>
                <a:schemeClr val="accent5">
                  <a:lumMod val="60000"/>
                  <a:lumOff val="40000"/>
                </a:schemeClr>
              </a:solidFill>
              <a:latin typeface="Fairwater Script" panose="020F0502020204030204" pitchFamily="2" charset="0"/>
            </a:endParaRPr>
          </a:p>
        </p:txBody>
      </p:sp>
      <p:sp>
        <p:nvSpPr>
          <p:cNvPr id="10" name="Subtitle 2">
            <a:extLst>
              <a:ext uri="{FF2B5EF4-FFF2-40B4-BE49-F238E27FC236}">
                <a16:creationId xmlns:a16="http://schemas.microsoft.com/office/drawing/2014/main" id="{942C838F-0C98-73A5-6F35-264F4ECE8760}"/>
              </a:ext>
            </a:extLst>
          </p:cNvPr>
          <p:cNvSpPr txBox="1">
            <a:spLocks/>
          </p:cNvSpPr>
          <p:nvPr/>
        </p:nvSpPr>
        <p:spPr>
          <a:xfrm>
            <a:off x="1628931" y="3161550"/>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800" dirty="0">
                <a:solidFill>
                  <a:schemeClr val="bg2">
                    <a:lumMod val="10000"/>
                  </a:schemeClr>
                </a:solidFill>
                <a:latin typeface="Berlin Sans FB" panose="020E0602020502020306" pitchFamily="34" charset="0"/>
              </a:rPr>
              <a:t>Sustainability in the early years </a:t>
            </a:r>
          </a:p>
          <a:p>
            <a:r>
              <a:rPr lang="en-GB" sz="2000" b="1" dirty="0">
                <a:solidFill>
                  <a:schemeClr val="bg2">
                    <a:lumMod val="10000"/>
                  </a:schemeClr>
                </a:solidFill>
                <a:latin typeface="Abadi Extra Light" panose="020F0502020204030204" pitchFamily="34" charset="0"/>
              </a:rPr>
              <a:t>ECEY6005/C</a:t>
            </a:r>
          </a:p>
        </p:txBody>
      </p:sp>
    </p:spTree>
    <p:extLst>
      <p:ext uri="{BB962C8B-B14F-4D97-AF65-F5344CB8AC3E}">
        <p14:creationId xmlns:p14="http://schemas.microsoft.com/office/powerpoint/2010/main" val="1640348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2">
            <a:extLst>
              <a:ext uri="{FF2B5EF4-FFF2-40B4-BE49-F238E27FC236}">
                <a16:creationId xmlns:a16="http://schemas.microsoft.com/office/drawing/2014/main" id="{72B2C82D-8ECD-2114-7BC4-257831974E01}"/>
              </a:ext>
            </a:extLst>
          </p:cNvPr>
          <p:cNvSpPr txBox="1">
            <a:spLocks/>
          </p:cNvSpPr>
          <p:nvPr/>
        </p:nvSpPr>
        <p:spPr>
          <a:xfrm>
            <a:off x="-2780676" y="343635"/>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bg2">
                    <a:lumMod val="10000"/>
                  </a:schemeClr>
                </a:solidFill>
                <a:latin typeface="Bernard MT Condensed" panose="02050806060905020404" pitchFamily="18" charset="0"/>
              </a:rPr>
              <a:t>DISCOVER</a:t>
            </a:r>
            <a:endParaRPr lang="en-GB" dirty="0">
              <a:solidFill>
                <a:schemeClr val="bg2">
                  <a:lumMod val="10000"/>
                </a:schemeClr>
              </a:solidFill>
              <a:latin typeface="Bernard MT Condensed" panose="02050806060905020404" pitchFamily="18" charset="0"/>
            </a:endParaRPr>
          </a:p>
        </p:txBody>
      </p:sp>
      <p:sp>
        <p:nvSpPr>
          <p:cNvPr id="6" name="Subtitle 2">
            <a:extLst>
              <a:ext uri="{FF2B5EF4-FFF2-40B4-BE49-F238E27FC236}">
                <a16:creationId xmlns:a16="http://schemas.microsoft.com/office/drawing/2014/main" id="{253BF430-42B0-30C4-2306-6FF9A828D5CE}"/>
              </a:ext>
            </a:extLst>
          </p:cNvPr>
          <p:cNvSpPr txBox="1">
            <a:spLocks/>
          </p:cNvSpPr>
          <p:nvPr/>
        </p:nvSpPr>
        <p:spPr>
          <a:xfrm>
            <a:off x="-2811672" y="614335"/>
            <a:ext cx="8876676"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accent5">
                    <a:lumMod val="60000"/>
                    <a:lumOff val="40000"/>
                  </a:schemeClr>
                </a:solidFill>
                <a:latin typeface="Fairwater Script" panose="020F0502020204030204" pitchFamily="2" charset="0"/>
              </a:rPr>
              <a:t>Discover</a:t>
            </a:r>
            <a:endParaRPr lang="en-GB" dirty="0">
              <a:solidFill>
                <a:schemeClr val="accent5">
                  <a:lumMod val="60000"/>
                  <a:lumOff val="40000"/>
                </a:schemeClr>
              </a:solidFill>
              <a:latin typeface="Fairwater Script" panose="020F0502020204030204" pitchFamily="2" charset="0"/>
            </a:endParaRPr>
          </a:p>
        </p:txBody>
      </p:sp>
      <p:pic>
        <p:nvPicPr>
          <p:cNvPr id="9" name="Picture 8">
            <a:extLst>
              <a:ext uri="{FF2B5EF4-FFF2-40B4-BE49-F238E27FC236}">
                <a16:creationId xmlns:a16="http://schemas.microsoft.com/office/drawing/2014/main" id="{C892D4AE-7076-875D-87DD-18655DBFA063}"/>
              </a:ext>
            </a:extLst>
          </p:cNvPr>
          <p:cNvPicPr>
            <a:picLocks noChangeAspect="1"/>
          </p:cNvPicPr>
          <p:nvPr/>
        </p:nvPicPr>
        <p:blipFill>
          <a:blip r:embed="rId2"/>
          <a:stretch>
            <a:fillRect/>
          </a:stretch>
        </p:blipFill>
        <p:spPr>
          <a:xfrm>
            <a:off x="452743" y="3962288"/>
            <a:ext cx="3819723" cy="255207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0" name="TextBox 9">
            <a:extLst>
              <a:ext uri="{FF2B5EF4-FFF2-40B4-BE49-F238E27FC236}">
                <a16:creationId xmlns:a16="http://schemas.microsoft.com/office/drawing/2014/main" id="{FB9D79BF-3E60-56B1-CC83-F9EC4B575CF8}"/>
              </a:ext>
            </a:extLst>
          </p:cNvPr>
          <p:cNvSpPr txBox="1"/>
          <p:nvPr/>
        </p:nvSpPr>
        <p:spPr>
          <a:xfrm>
            <a:off x="120191" y="1355812"/>
            <a:ext cx="11951618" cy="715089"/>
          </a:xfrm>
          <a:prstGeom prst="flowChartAlternateProcess">
            <a:avLst/>
          </a:prstGeom>
          <a:noFill/>
          <a:ln w="38100">
            <a:solidFill>
              <a:schemeClr val="accent5">
                <a:lumMod val="60000"/>
                <a:lumOff val="40000"/>
              </a:schemeClr>
            </a:solidFill>
          </a:ln>
        </p:spPr>
        <p:txBody>
          <a:bodyPr wrap="square" rtlCol="0">
            <a:spAutoFit/>
          </a:bodyPr>
          <a:lstStyle/>
          <a:p>
            <a:r>
              <a:rPr lang="en-GB" dirty="0"/>
              <a:t>I have chosen Dyffryn Woods as my area. It is a woodland area with rivers, rocks, wildlife and more!! There is loads to discover and explore in this area. It may seem simple, but there are so many opportunities for discovery in this area. </a:t>
            </a:r>
          </a:p>
        </p:txBody>
      </p:sp>
      <p:pic>
        <p:nvPicPr>
          <p:cNvPr id="8" name="Picture 7">
            <a:extLst>
              <a:ext uri="{FF2B5EF4-FFF2-40B4-BE49-F238E27FC236}">
                <a16:creationId xmlns:a16="http://schemas.microsoft.com/office/drawing/2014/main" id="{1E36F64C-B64A-BE49-1593-F33E512115B4}"/>
              </a:ext>
            </a:extLst>
          </p:cNvPr>
          <p:cNvPicPr>
            <a:picLocks noChangeAspect="1"/>
          </p:cNvPicPr>
          <p:nvPr/>
        </p:nvPicPr>
        <p:blipFill>
          <a:blip r:embed="rId3"/>
          <a:stretch>
            <a:fillRect/>
          </a:stretch>
        </p:blipFill>
        <p:spPr>
          <a:xfrm>
            <a:off x="2818420" y="2285595"/>
            <a:ext cx="3828116" cy="255207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2" name="TextBox 11">
            <a:extLst>
              <a:ext uri="{FF2B5EF4-FFF2-40B4-BE49-F238E27FC236}">
                <a16:creationId xmlns:a16="http://schemas.microsoft.com/office/drawing/2014/main" id="{3D37F0C1-E862-73CD-FAFF-AA1B9B1C66EA}"/>
              </a:ext>
            </a:extLst>
          </p:cNvPr>
          <p:cNvSpPr txBox="1"/>
          <p:nvPr/>
        </p:nvSpPr>
        <p:spPr>
          <a:xfrm>
            <a:off x="6760563" y="2282047"/>
            <a:ext cx="4691921" cy="1940957"/>
          </a:xfrm>
          <a:prstGeom prst="flowChartAlternateProcess">
            <a:avLst/>
          </a:prstGeom>
          <a:noFill/>
          <a:ln w="38100">
            <a:solidFill>
              <a:schemeClr val="accent5">
                <a:lumMod val="60000"/>
                <a:lumOff val="40000"/>
              </a:schemeClr>
            </a:solidFill>
          </a:ln>
        </p:spPr>
        <p:txBody>
          <a:bodyPr wrap="square" rtlCol="0">
            <a:spAutoFit/>
          </a:bodyPr>
          <a:lstStyle/>
          <a:p>
            <a:r>
              <a:rPr lang="en-GB" dirty="0"/>
              <a:t>The area chosen is in </a:t>
            </a:r>
            <a:r>
              <a:rPr lang="en-GB" dirty="0" err="1"/>
              <a:t>Bryncoch</a:t>
            </a:r>
            <a:r>
              <a:rPr lang="en-GB" dirty="0"/>
              <a:t>, Neath. I have chosen this area as it is a village where lots of people and families live. It is important to prove how families can enjoy a nice day whilst the children enjoy their environment. The best part is, it is free!</a:t>
            </a:r>
          </a:p>
        </p:txBody>
      </p:sp>
      <p:pic>
        <p:nvPicPr>
          <p:cNvPr id="13" name="Picture 12">
            <a:extLst>
              <a:ext uri="{FF2B5EF4-FFF2-40B4-BE49-F238E27FC236}">
                <a16:creationId xmlns:a16="http://schemas.microsoft.com/office/drawing/2014/main" id="{0F288F39-06EF-6824-0798-C034097186BC}"/>
              </a:ext>
            </a:extLst>
          </p:cNvPr>
          <p:cNvPicPr>
            <a:picLocks noChangeAspect="1"/>
          </p:cNvPicPr>
          <p:nvPr/>
        </p:nvPicPr>
        <p:blipFill rotWithShape="1">
          <a:blip r:embed="rId4"/>
          <a:srcRect l="37377" t="18782" r="9262" b="8613"/>
          <a:stretch/>
        </p:blipFill>
        <p:spPr>
          <a:xfrm>
            <a:off x="8751491" y="4434151"/>
            <a:ext cx="3320318" cy="228267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5" name="Picture 14" descr="A close up of a magnifying glass">
            <a:extLst>
              <a:ext uri="{FF2B5EF4-FFF2-40B4-BE49-F238E27FC236}">
                <a16:creationId xmlns:a16="http://schemas.microsoft.com/office/drawing/2014/main" id="{7F147D88-B2D1-BCB5-73FF-4CA32625B5C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rot="5400000">
            <a:off x="578467" y="2150038"/>
            <a:ext cx="1655763" cy="1723071"/>
          </a:xfrm>
          <a:prstGeom prst="rect">
            <a:avLst/>
          </a:prstGeom>
        </p:spPr>
      </p:pic>
      <p:sp>
        <p:nvSpPr>
          <p:cNvPr id="16" name="TextBox 15">
            <a:extLst>
              <a:ext uri="{FF2B5EF4-FFF2-40B4-BE49-F238E27FC236}">
                <a16:creationId xmlns:a16="http://schemas.microsoft.com/office/drawing/2014/main" id="{24A52C46-192A-B045-5F85-734D1B2CE174}"/>
              </a:ext>
            </a:extLst>
          </p:cNvPr>
          <p:cNvSpPr txBox="1"/>
          <p:nvPr/>
        </p:nvSpPr>
        <p:spPr>
          <a:xfrm>
            <a:off x="4756744" y="5052366"/>
            <a:ext cx="3634258" cy="1328023"/>
          </a:xfrm>
          <a:prstGeom prst="flowChartAlternateProcess">
            <a:avLst/>
          </a:prstGeom>
          <a:noFill/>
          <a:ln w="38100">
            <a:solidFill>
              <a:schemeClr val="accent5">
                <a:lumMod val="60000"/>
                <a:lumOff val="40000"/>
              </a:schemeClr>
            </a:solidFill>
          </a:ln>
        </p:spPr>
        <p:txBody>
          <a:bodyPr wrap="square" rtlCol="0">
            <a:spAutoFit/>
          </a:bodyPr>
          <a:lstStyle/>
          <a:p>
            <a:r>
              <a:rPr lang="en-GB" dirty="0"/>
              <a:t>In relation to the John Muir Award, this area is great for people of all ages, all backgrounds and won’t cause any financial damage ! </a:t>
            </a:r>
          </a:p>
        </p:txBody>
      </p:sp>
    </p:spTree>
    <p:extLst>
      <p:ext uri="{BB962C8B-B14F-4D97-AF65-F5344CB8AC3E}">
        <p14:creationId xmlns:p14="http://schemas.microsoft.com/office/powerpoint/2010/main" val="2534093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181050E6-D1AF-425B-7D9D-ACE132BBFACE}"/>
              </a:ext>
            </a:extLst>
          </p:cNvPr>
          <p:cNvSpPr txBox="1">
            <a:spLocks/>
          </p:cNvSpPr>
          <p:nvPr/>
        </p:nvSpPr>
        <p:spPr>
          <a:xfrm>
            <a:off x="-2780676" y="343635"/>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bg2">
                    <a:lumMod val="10000"/>
                  </a:schemeClr>
                </a:solidFill>
                <a:latin typeface="Bernard MT Condensed" panose="02050806060905020404" pitchFamily="18" charset="0"/>
              </a:rPr>
              <a:t>EXPLORE</a:t>
            </a:r>
            <a:endParaRPr lang="en-GB" dirty="0">
              <a:solidFill>
                <a:schemeClr val="bg2">
                  <a:lumMod val="10000"/>
                </a:schemeClr>
              </a:solidFill>
              <a:latin typeface="Bernard MT Condensed" panose="02050806060905020404" pitchFamily="18" charset="0"/>
            </a:endParaRPr>
          </a:p>
        </p:txBody>
      </p:sp>
      <p:sp>
        <p:nvSpPr>
          <p:cNvPr id="5" name="Subtitle 2">
            <a:extLst>
              <a:ext uri="{FF2B5EF4-FFF2-40B4-BE49-F238E27FC236}">
                <a16:creationId xmlns:a16="http://schemas.microsoft.com/office/drawing/2014/main" id="{42B8FC54-92A0-E12B-BC1F-24D4E088C701}"/>
              </a:ext>
            </a:extLst>
          </p:cNvPr>
          <p:cNvSpPr txBox="1">
            <a:spLocks/>
          </p:cNvSpPr>
          <p:nvPr/>
        </p:nvSpPr>
        <p:spPr>
          <a:xfrm>
            <a:off x="-2647014" y="551584"/>
            <a:ext cx="8876676"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600" dirty="0">
                <a:solidFill>
                  <a:schemeClr val="accent5">
                    <a:lumMod val="60000"/>
                    <a:lumOff val="40000"/>
                  </a:schemeClr>
                </a:solidFill>
                <a:latin typeface="Fairwater Script" panose="020F0502020204030204" pitchFamily="2" charset="0"/>
              </a:rPr>
              <a:t>explore</a:t>
            </a:r>
            <a:endParaRPr lang="en-GB" sz="2800" dirty="0">
              <a:solidFill>
                <a:schemeClr val="accent5">
                  <a:lumMod val="60000"/>
                  <a:lumOff val="40000"/>
                </a:schemeClr>
              </a:solidFill>
              <a:latin typeface="Fairwater Script" panose="020F0502020204030204" pitchFamily="2" charset="0"/>
            </a:endParaRPr>
          </a:p>
        </p:txBody>
      </p:sp>
      <p:pic>
        <p:nvPicPr>
          <p:cNvPr id="8" name="Picture 7">
            <a:extLst>
              <a:ext uri="{FF2B5EF4-FFF2-40B4-BE49-F238E27FC236}">
                <a16:creationId xmlns:a16="http://schemas.microsoft.com/office/drawing/2014/main" id="{A75FD6A0-87FC-E73E-61CD-24AD0B2F7E84}"/>
              </a:ext>
            </a:extLst>
          </p:cNvPr>
          <p:cNvPicPr>
            <a:picLocks noChangeAspect="1"/>
          </p:cNvPicPr>
          <p:nvPr/>
        </p:nvPicPr>
        <p:blipFill>
          <a:blip r:embed="rId2"/>
          <a:stretch>
            <a:fillRect/>
          </a:stretch>
        </p:blipFill>
        <p:spPr>
          <a:xfrm>
            <a:off x="7957800" y="91099"/>
            <a:ext cx="4012763" cy="29520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a:extLst>
              <a:ext uri="{FF2B5EF4-FFF2-40B4-BE49-F238E27FC236}">
                <a16:creationId xmlns:a16="http://schemas.microsoft.com/office/drawing/2014/main" id="{CE24D29D-FFFF-2AF6-9649-C5EAFBB147C5}"/>
              </a:ext>
            </a:extLst>
          </p:cNvPr>
          <p:cNvPicPr>
            <a:picLocks noChangeAspect="1"/>
          </p:cNvPicPr>
          <p:nvPr/>
        </p:nvPicPr>
        <p:blipFill>
          <a:blip r:embed="rId3"/>
          <a:stretch>
            <a:fillRect/>
          </a:stretch>
        </p:blipFill>
        <p:spPr>
          <a:xfrm>
            <a:off x="3811375" y="91099"/>
            <a:ext cx="4012763" cy="29520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a:extLst>
              <a:ext uri="{FF2B5EF4-FFF2-40B4-BE49-F238E27FC236}">
                <a16:creationId xmlns:a16="http://schemas.microsoft.com/office/drawing/2014/main" id="{D8C4D8BE-55F7-07B5-E6A7-51124C04CD65}"/>
              </a:ext>
            </a:extLst>
          </p:cNvPr>
          <p:cNvPicPr>
            <a:picLocks noChangeAspect="1"/>
          </p:cNvPicPr>
          <p:nvPr/>
        </p:nvPicPr>
        <p:blipFill>
          <a:blip r:embed="rId4"/>
          <a:stretch>
            <a:fillRect/>
          </a:stretch>
        </p:blipFill>
        <p:spPr>
          <a:xfrm>
            <a:off x="3811374" y="3562316"/>
            <a:ext cx="4012763" cy="295204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a:extLst>
              <a:ext uri="{FF2B5EF4-FFF2-40B4-BE49-F238E27FC236}">
                <a16:creationId xmlns:a16="http://schemas.microsoft.com/office/drawing/2014/main" id="{39AE65F7-46F5-C58D-39E7-45F8C23F9A69}"/>
              </a:ext>
            </a:extLst>
          </p:cNvPr>
          <p:cNvPicPr>
            <a:picLocks noChangeAspect="1"/>
          </p:cNvPicPr>
          <p:nvPr/>
        </p:nvPicPr>
        <p:blipFill>
          <a:blip r:embed="rId5"/>
          <a:stretch>
            <a:fillRect/>
          </a:stretch>
        </p:blipFill>
        <p:spPr>
          <a:xfrm>
            <a:off x="7957801" y="3562316"/>
            <a:ext cx="4012762" cy="295204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4974865C-4C8C-BD2B-C1C9-120BBF3665AA}"/>
              </a:ext>
            </a:extLst>
          </p:cNvPr>
          <p:cNvSpPr txBox="1"/>
          <p:nvPr/>
        </p:nvSpPr>
        <p:spPr>
          <a:xfrm>
            <a:off x="389745" y="1520093"/>
            <a:ext cx="3072984" cy="4534853"/>
          </a:xfrm>
          <a:prstGeom prst="flowChartAlternateProcess">
            <a:avLst/>
          </a:prstGeom>
          <a:noFill/>
          <a:ln w="38100">
            <a:solidFill>
              <a:schemeClr val="accent5">
                <a:lumMod val="60000"/>
                <a:lumOff val="40000"/>
              </a:schemeClr>
            </a:solidFill>
          </a:ln>
        </p:spPr>
        <p:txBody>
          <a:bodyPr wrap="square" rtlCol="0">
            <a:spAutoFit/>
          </a:bodyPr>
          <a:lstStyle/>
          <a:p>
            <a:r>
              <a:rPr lang="en-GB" dirty="0"/>
              <a:t>My focus topic is the seasons. I love that the same woodland area can be so different during each season; summer, winter, autumn and spring. During each season, the colours of the whole forest change, meaning there is opportunities for different activities, so the same place never gets boring. There is just so much to do!!</a:t>
            </a:r>
          </a:p>
        </p:txBody>
      </p:sp>
    </p:spTree>
    <p:extLst>
      <p:ext uri="{BB962C8B-B14F-4D97-AF65-F5344CB8AC3E}">
        <p14:creationId xmlns:p14="http://schemas.microsoft.com/office/powerpoint/2010/main" val="3670902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EA90CE55-3E51-5FB5-2A8E-FED721E33B0F}"/>
              </a:ext>
            </a:extLst>
          </p:cNvPr>
          <p:cNvSpPr txBox="1">
            <a:spLocks/>
          </p:cNvSpPr>
          <p:nvPr/>
        </p:nvSpPr>
        <p:spPr>
          <a:xfrm>
            <a:off x="-2780676" y="343635"/>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bg2">
                    <a:lumMod val="10000"/>
                  </a:schemeClr>
                </a:solidFill>
                <a:latin typeface="Bernard MT Condensed" panose="02050806060905020404" pitchFamily="18" charset="0"/>
              </a:rPr>
              <a:t>LEAVES</a:t>
            </a:r>
            <a:endParaRPr lang="en-GB" dirty="0">
              <a:solidFill>
                <a:schemeClr val="bg2">
                  <a:lumMod val="10000"/>
                </a:schemeClr>
              </a:solidFill>
              <a:latin typeface="Bernard MT Condensed" panose="02050806060905020404" pitchFamily="18" charset="0"/>
            </a:endParaRPr>
          </a:p>
        </p:txBody>
      </p:sp>
      <p:sp>
        <p:nvSpPr>
          <p:cNvPr id="5" name="Subtitle 2">
            <a:extLst>
              <a:ext uri="{FF2B5EF4-FFF2-40B4-BE49-F238E27FC236}">
                <a16:creationId xmlns:a16="http://schemas.microsoft.com/office/drawing/2014/main" id="{DEDC792A-A2FF-BFCA-811A-2391085FAC80}"/>
              </a:ext>
            </a:extLst>
          </p:cNvPr>
          <p:cNvSpPr txBox="1">
            <a:spLocks/>
          </p:cNvSpPr>
          <p:nvPr/>
        </p:nvSpPr>
        <p:spPr>
          <a:xfrm>
            <a:off x="-2647014" y="529055"/>
            <a:ext cx="8876676"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accent5">
                    <a:lumMod val="60000"/>
                    <a:lumOff val="40000"/>
                  </a:schemeClr>
                </a:solidFill>
                <a:latin typeface="Fairwater Script" panose="020F0502020204030204" pitchFamily="2" charset="0"/>
              </a:rPr>
              <a:t>leaves</a:t>
            </a:r>
          </a:p>
        </p:txBody>
      </p:sp>
      <p:pic>
        <p:nvPicPr>
          <p:cNvPr id="1026" name="Picture 2" descr="Summer Leaves 1 Free Photo Download | FreeImages">
            <a:extLst>
              <a:ext uri="{FF2B5EF4-FFF2-40B4-BE49-F238E27FC236}">
                <a16:creationId xmlns:a16="http://schemas.microsoft.com/office/drawing/2014/main" id="{CDF8B5DF-EBAB-8A77-18E8-9EA0582F84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802" y="1171516"/>
            <a:ext cx="3624042" cy="262723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1028" name="Picture 4" descr="Winter leaves | Please visit my photography at: koltregaskes… | Flickr">
            <a:extLst>
              <a:ext uri="{FF2B5EF4-FFF2-40B4-BE49-F238E27FC236}">
                <a16:creationId xmlns:a16="http://schemas.microsoft.com/office/drawing/2014/main" id="{815BE16B-A66F-0D03-2744-826C649B4E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8521" y="1171516"/>
            <a:ext cx="3581128" cy="27180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AB643AAE-6093-9E6A-CA7D-9D7D3B0705A0}"/>
              </a:ext>
            </a:extLst>
          </p:cNvPr>
          <p:cNvPicPr>
            <a:picLocks noChangeAspect="1"/>
          </p:cNvPicPr>
          <p:nvPr/>
        </p:nvPicPr>
        <p:blipFill>
          <a:blip r:embed="rId4"/>
          <a:stretch>
            <a:fillRect/>
          </a:stretch>
        </p:blipFill>
        <p:spPr>
          <a:xfrm>
            <a:off x="8405871" y="4036580"/>
            <a:ext cx="3624043" cy="271803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a:extLst>
              <a:ext uri="{FF2B5EF4-FFF2-40B4-BE49-F238E27FC236}">
                <a16:creationId xmlns:a16="http://schemas.microsoft.com/office/drawing/2014/main" id="{E6F60471-AC2C-5BC8-34C5-B41D326539FB}"/>
              </a:ext>
            </a:extLst>
          </p:cNvPr>
          <p:cNvPicPr>
            <a:picLocks noChangeAspect="1"/>
          </p:cNvPicPr>
          <p:nvPr/>
        </p:nvPicPr>
        <p:blipFill>
          <a:blip r:embed="rId5"/>
          <a:stretch>
            <a:fillRect/>
          </a:stretch>
        </p:blipFill>
        <p:spPr>
          <a:xfrm>
            <a:off x="423054" y="3984175"/>
            <a:ext cx="3714789" cy="282284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TextBox 7">
            <a:extLst>
              <a:ext uri="{FF2B5EF4-FFF2-40B4-BE49-F238E27FC236}">
                <a16:creationId xmlns:a16="http://schemas.microsoft.com/office/drawing/2014/main" id="{2B5FD385-625A-1F3E-ACEB-57CFC88E14DD}"/>
              </a:ext>
            </a:extLst>
          </p:cNvPr>
          <p:cNvSpPr txBox="1"/>
          <p:nvPr/>
        </p:nvSpPr>
        <p:spPr>
          <a:xfrm>
            <a:off x="2841911" y="3241112"/>
            <a:ext cx="1444539" cy="461665"/>
          </a:xfrm>
          <a:prstGeom prst="rect">
            <a:avLst/>
          </a:prstGeom>
          <a:noFill/>
          <a:ln w="38100">
            <a:noFill/>
          </a:ln>
        </p:spPr>
        <p:txBody>
          <a:bodyPr wrap="square" rtlCol="0">
            <a:spAutoFit/>
          </a:bodyPr>
          <a:lstStyle/>
          <a:p>
            <a:r>
              <a:rPr lang="en-GB" sz="2400" b="1" dirty="0">
                <a:solidFill>
                  <a:schemeClr val="bg1"/>
                </a:solidFill>
              </a:rPr>
              <a:t>Summer</a:t>
            </a:r>
          </a:p>
        </p:txBody>
      </p:sp>
      <p:sp>
        <p:nvSpPr>
          <p:cNvPr id="9" name="TextBox 8">
            <a:extLst>
              <a:ext uri="{FF2B5EF4-FFF2-40B4-BE49-F238E27FC236}">
                <a16:creationId xmlns:a16="http://schemas.microsoft.com/office/drawing/2014/main" id="{547E327C-8115-CE3E-387D-0333F9321F5F}"/>
              </a:ext>
            </a:extLst>
          </p:cNvPr>
          <p:cNvSpPr txBox="1"/>
          <p:nvPr/>
        </p:nvSpPr>
        <p:spPr>
          <a:xfrm>
            <a:off x="631958" y="6283532"/>
            <a:ext cx="1444539" cy="461665"/>
          </a:xfrm>
          <a:prstGeom prst="rect">
            <a:avLst/>
          </a:prstGeom>
          <a:noFill/>
          <a:ln w="38100">
            <a:noFill/>
          </a:ln>
        </p:spPr>
        <p:txBody>
          <a:bodyPr wrap="square" rtlCol="0">
            <a:spAutoFit/>
          </a:bodyPr>
          <a:lstStyle/>
          <a:p>
            <a:r>
              <a:rPr lang="en-GB" sz="2400" b="1" dirty="0">
                <a:solidFill>
                  <a:schemeClr val="bg1"/>
                </a:solidFill>
              </a:rPr>
              <a:t>Autumn</a:t>
            </a:r>
          </a:p>
        </p:txBody>
      </p:sp>
      <p:sp>
        <p:nvSpPr>
          <p:cNvPr id="10" name="TextBox 9">
            <a:extLst>
              <a:ext uri="{FF2B5EF4-FFF2-40B4-BE49-F238E27FC236}">
                <a16:creationId xmlns:a16="http://schemas.microsoft.com/office/drawing/2014/main" id="{4AF38B57-1E4E-F032-03B6-2DF6886E4BC2}"/>
              </a:ext>
            </a:extLst>
          </p:cNvPr>
          <p:cNvSpPr txBox="1"/>
          <p:nvPr/>
        </p:nvSpPr>
        <p:spPr>
          <a:xfrm>
            <a:off x="9724843" y="2879141"/>
            <a:ext cx="1146875" cy="461665"/>
          </a:xfrm>
          <a:prstGeom prst="rect">
            <a:avLst/>
          </a:prstGeom>
          <a:noFill/>
          <a:ln w="38100">
            <a:noFill/>
          </a:ln>
        </p:spPr>
        <p:txBody>
          <a:bodyPr wrap="square" rtlCol="0">
            <a:spAutoFit/>
          </a:bodyPr>
          <a:lstStyle/>
          <a:p>
            <a:r>
              <a:rPr lang="en-GB" sz="2400" b="1" dirty="0">
                <a:solidFill>
                  <a:schemeClr val="bg1"/>
                </a:solidFill>
              </a:rPr>
              <a:t>Winter</a:t>
            </a:r>
          </a:p>
        </p:txBody>
      </p:sp>
      <p:sp>
        <p:nvSpPr>
          <p:cNvPr id="11" name="TextBox 10">
            <a:extLst>
              <a:ext uri="{FF2B5EF4-FFF2-40B4-BE49-F238E27FC236}">
                <a16:creationId xmlns:a16="http://schemas.microsoft.com/office/drawing/2014/main" id="{BE01B073-6B13-7A28-EB89-7637C1B327E0}"/>
              </a:ext>
            </a:extLst>
          </p:cNvPr>
          <p:cNvSpPr txBox="1"/>
          <p:nvPr/>
        </p:nvSpPr>
        <p:spPr>
          <a:xfrm>
            <a:off x="8421623" y="4518868"/>
            <a:ext cx="1177215" cy="461665"/>
          </a:xfrm>
          <a:prstGeom prst="rect">
            <a:avLst/>
          </a:prstGeom>
          <a:noFill/>
          <a:ln w="38100">
            <a:noFill/>
          </a:ln>
        </p:spPr>
        <p:txBody>
          <a:bodyPr wrap="square" rtlCol="0">
            <a:spAutoFit/>
          </a:bodyPr>
          <a:lstStyle/>
          <a:p>
            <a:r>
              <a:rPr lang="en-GB" sz="2400" b="1" dirty="0">
                <a:solidFill>
                  <a:schemeClr val="bg1"/>
                </a:solidFill>
              </a:rPr>
              <a:t>Spring</a:t>
            </a:r>
          </a:p>
        </p:txBody>
      </p:sp>
      <p:sp>
        <p:nvSpPr>
          <p:cNvPr id="12" name="TextBox 11">
            <a:extLst>
              <a:ext uri="{FF2B5EF4-FFF2-40B4-BE49-F238E27FC236}">
                <a16:creationId xmlns:a16="http://schemas.microsoft.com/office/drawing/2014/main" id="{20E71F8F-A7FC-6DF1-4C2C-0D773B7283DC}"/>
              </a:ext>
            </a:extLst>
          </p:cNvPr>
          <p:cNvSpPr txBox="1"/>
          <p:nvPr/>
        </p:nvSpPr>
        <p:spPr>
          <a:xfrm>
            <a:off x="4794096" y="1444214"/>
            <a:ext cx="3072984" cy="5079921"/>
          </a:xfrm>
          <a:prstGeom prst="flowChartAlternateProcess">
            <a:avLst/>
          </a:prstGeom>
          <a:noFill/>
          <a:ln w="38100">
            <a:solidFill>
              <a:schemeClr val="accent5">
                <a:lumMod val="60000"/>
                <a:lumOff val="40000"/>
              </a:schemeClr>
            </a:solidFill>
          </a:ln>
        </p:spPr>
        <p:txBody>
          <a:bodyPr wrap="square" rtlCol="0">
            <a:spAutoFit/>
          </a:bodyPr>
          <a:lstStyle/>
          <a:p>
            <a:pPr algn="ctr"/>
            <a:r>
              <a:rPr lang="en-GB" dirty="0"/>
              <a:t>I love exploring the leaves changing colour during each season. It is so refreshing to see and gives the woods a whole new look and feel. My favourite season to explore the woods is winter, as the frost on the leaves and trees looks so intriguing. The best part is, if we are lucky enough to get snow, making snowmen or going sledging in this area is a great day full of fun for everyone !</a:t>
            </a:r>
          </a:p>
        </p:txBody>
      </p:sp>
    </p:spTree>
    <p:extLst>
      <p:ext uri="{BB962C8B-B14F-4D97-AF65-F5344CB8AC3E}">
        <p14:creationId xmlns:p14="http://schemas.microsoft.com/office/powerpoint/2010/main" val="3200135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0FB43467-54C2-CA0B-72FD-B3C3FE9C131A}"/>
              </a:ext>
            </a:extLst>
          </p:cNvPr>
          <p:cNvSpPr txBox="1">
            <a:spLocks/>
          </p:cNvSpPr>
          <p:nvPr/>
        </p:nvSpPr>
        <p:spPr>
          <a:xfrm>
            <a:off x="-2780676" y="343635"/>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bg2">
                    <a:lumMod val="10000"/>
                  </a:schemeClr>
                </a:solidFill>
                <a:latin typeface="Bernard MT Condensed" panose="02050806060905020404" pitchFamily="18" charset="0"/>
              </a:rPr>
              <a:t>WILDLIFE</a:t>
            </a:r>
            <a:endParaRPr lang="en-GB" dirty="0">
              <a:solidFill>
                <a:schemeClr val="bg2">
                  <a:lumMod val="10000"/>
                </a:schemeClr>
              </a:solidFill>
              <a:latin typeface="Bernard MT Condensed" panose="02050806060905020404" pitchFamily="18" charset="0"/>
            </a:endParaRPr>
          </a:p>
        </p:txBody>
      </p:sp>
      <p:pic>
        <p:nvPicPr>
          <p:cNvPr id="6" name="Picture 5">
            <a:extLst>
              <a:ext uri="{FF2B5EF4-FFF2-40B4-BE49-F238E27FC236}">
                <a16:creationId xmlns:a16="http://schemas.microsoft.com/office/drawing/2014/main" id="{DE6F1BA5-C5D4-4A78-B039-A7B0700651A6}"/>
              </a:ext>
            </a:extLst>
          </p:cNvPr>
          <p:cNvPicPr>
            <a:picLocks noChangeAspect="1"/>
          </p:cNvPicPr>
          <p:nvPr/>
        </p:nvPicPr>
        <p:blipFill>
          <a:blip r:embed="rId2"/>
          <a:stretch>
            <a:fillRect/>
          </a:stretch>
        </p:blipFill>
        <p:spPr>
          <a:xfrm>
            <a:off x="393742" y="1326282"/>
            <a:ext cx="3510085" cy="263256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 name="Subtitle 2">
            <a:extLst>
              <a:ext uri="{FF2B5EF4-FFF2-40B4-BE49-F238E27FC236}">
                <a16:creationId xmlns:a16="http://schemas.microsoft.com/office/drawing/2014/main" id="{5E169AAC-BFA7-2A9F-40F8-7F47A98D30A0}"/>
              </a:ext>
            </a:extLst>
          </p:cNvPr>
          <p:cNvSpPr txBox="1">
            <a:spLocks/>
          </p:cNvSpPr>
          <p:nvPr/>
        </p:nvSpPr>
        <p:spPr>
          <a:xfrm>
            <a:off x="-1957466" y="681037"/>
            <a:ext cx="7563788" cy="907920"/>
          </a:xfrm>
          <a:prstGeom prst="rect">
            <a:avLst/>
          </a:prstGeom>
        </p:spPr>
        <p:txBody>
          <a:bodyPr vert="horz" lIns="91440" tIns="45720" rIns="91440" bIns="45720" rtlCol="0">
            <a:normAutofit fontScale="925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600" dirty="0">
                <a:solidFill>
                  <a:schemeClr val="accent5">
                    <a:lumMod val="60000"/>
                    <a:lumOff val="40000"/>
                  </a:schemeClr>
                </a:solidFill>
                <a:latin typeface="Fairwater Script" panose="020F0502020204030204" pitchFamily="2" charset="0"/>
              </a:rPr>
              <a:t>wildlife</a:t>
            </a:r>
          </a:p>
        </p:txBody>
      </p:sp>
      <p:pic>
        <p:nvPicPr>
          <p:cNvPr id="7" name="Picture 6">
            <a:extLst>
              <a:ext uri="{FF2B5EF4-FFF2-40B4-BE49-F238E27FC236}">
                <a16:creationId xmlns:a16="http://schemas.microsoft.com/office/drawing/2014/main" id="{89DF1250-F35B-D1BA-26AF-33F922220317}"/>
              </a:ext>
            </a:extLst>
          </p:cNvPr>
          <p:cNvPicPr>
            <a:picLocks noChangeAspect="1"/>
          </p:cNvPicPr>
          <p:nvPr/>
        </p:nvPicPr>
        <p:blipFill rotWithShape="1">
          <a:blip r:embed="rId3"/>
          <a:srcRect r="23357"/>
          <a:stretch/>
        </p:blipFill>
        <p:spPr>
          <a:xfrm>
            <a:off x="4234471" y="223863"/>
            <a:ext cx="3356148" cy="296497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8" name="Picture 7">
            <a:extLst>
              <a:ext uri="{FF2B5EF4-FFF2-40B4-BE49-F238E27FC236}">
                <a16:creationId xmlns:a16="http://schemas.microsoft.com/office/drawing/2014/main" id="{67F16B9D-4DC0-EB72-B3E3-0707AAD2C4FB}"/>
              </a:ext>
            </a:extLst>
          </p:cNvPr>
          <p:cNvPicPr>
            <a:picLocks noChangeAspect="1"/>
          </p:cNvPicPr>
          <p:nvPr/>
        </p:nvPicPr>
        <p:blipFill rotWithShape="1">
          <a:blip r:embed="rId4"/>
          <a:srcRect r="21195"/>
          <a:stretch/>
        </p:blipFill>
        <p:spPr>
          <a:xfrm>
            <a:off x="226900" y="4162986"/>
            <a:ext cx="3676928" cy="261838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9" name="Picture 8">
            <a:extLst>
              <a:ext uri="{FF2B5EF4-FFF2-40B4-BE49-F238E27FC236}">
                <a16:creationId xmlns:a16="http://schemas.microsoft.com/office/drawing/2014/main" id="{ECE0ACE9-A932-43A2-C569-5263970E09EF}"/>
              </a:ext>
            </a:extLst>
          </p:cNvPr>
          <p:cNvPicPr>
            <a:picLocks noChangeAspect="1"/>
          </p:cNvPicPr>
          <p:nvPr/>
        </p:nvPicPr>
        <p:blipFill>
          <a:blip r:embed="rId5"/>
          <a:stretch>
            <a:fillRect/>
          </a:stretch>
        </p:blipFill>
        <p:spPr>
          <a:xfrm>
            <a:off x="7957530" y="681037"/>
            <a:ext cx="3733071" cy="289495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Picture 9">
            <a:extLst>
              <a:ext uri="{FF2B5EF4-FFF2-40B4-BE49-F238E27FC236}">
                <a16:creationId xmlns:a16="http://schemas.microsoft.com/office/drawing/2014/main" id="{77C66C55-5E6D-97EB-E5EC-AAB897CA506E}"/>
              </a:ext>
            </a:extLst>
          </p:cNvPr>
          <p:cNvPicPr>
            <a:picLocks noChangeAspect="1"/>
          </p:cNvPicPr>
          <p:nvPr/>
        </p:nvPicPr>
        <p:blipFill rotWithShape="1">
          <a:blip r:embed="rId6"/>
          <a:srcRect l="12924"/>
          <a:stretch/>
        </p:blipFill>
        <p:spPr>
          <a:xfrm>
            <a:off x="8052556" y="4040841"/>
            <a:ext cx="3733071" cy="274053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8A30E2BA-AF2C-BD6F-95C2-066CF6C01CA3}"/>
              </a:ext>
            </a:extLst>
          </p:cNvPr>
          <p:cNvSpPr txBox="1"/>
          <p:nvPr/>
        </p:nvSpPr>
        <p:spPr>
          <a:xfrm>
            <a:off x="4394186" y="3464856"/>
            <a:ext cx="3072984" cy="3139142"/>
          </a:xfrm>
          <a:prstGeom prst="flowChartAlternateProcess">
            <a:avLst/>
          </a:prstGeom>
          <a:noFill/>
          <a:ln w="38100">
            <a:solidFill>
              <a:schemeClr val="accent5">
                <a:lumMod val="60000"/>
                <a:lumOff val="40000"/>
              </a:schemeClr>
            </a:solidFill>
          </a:ln>
        </p:spPr>
        <p:txBody>
          <a:bodyPr wrap="square" rtlCol="0">
            <a:spAutoFit/>
          </a:bodyPr>
          <a:lstStyle/>
          <a:p>
            <a:pPr algn="ctr"/>
            <a:r>
              <a:rPr lang="en-GB" dirty="0"/>
              <a:t>There are lots of animals and creatures in the woodland area. It is a great opportunity for children to watch. This can develop conversations with parents about their habitats and what kind of animals they are.  </a:t>
            </a:r>
          </a:p>
        </p:txBody>
      </p:sp>
    </p:spTree>
    <p:extLst>
      <p:ext uri="{BB962C8B-B14F-4D97-AF65-F5344CB8AC3E}">
        <p14:creationId xmlns:p14="http://schemas.microsoft.com/office/powerpoint/2010/main" val="1265576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2">
            <a:extLst>
              <a:ext uri="{FF2B5EF4-FFF2-40B4-BE49-F238E27FC236}">
                <a16:creationId xmlns:a16="http://schemas.microsoft.com/office/drawing/2014/main" id="{C463731F-0EE0-7881-FCAE-EC4F8C790E36}"/>
              </a:ext>
            </a:extLst>
          </p:cNvPr>
          <p:cNvSpPr txBox="1">
            <a:spLocks/>
          </p:cNvSpPr>
          <p:nvPr/>
        </p:nvSpPr>
        <p:spPr>
          <a:xfrm>
            <a:off x="-2780676" y="343635"/>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bg2">
                    <a:lumMod val="10000"/>
                  </a:schemeClr>
                </a:solidFill>
                <a:latin typeface="Bernard MT Condensed" panose="02050806060905020404" pitchFamily="18" charset="0"/>
              </a:rPr>
              <a:t>CONSERVE</a:t>
            </a:r>
            <a:endParaRPr lang="en-GB" dirty="0">
              <a:solidFill>
                <a:schemeClr val="bg2">
                  <a:lumMod val="10000"/>
                </a:schemeClr>
              </a:solidFill>
              <a:latin typeface="Bernard MT Condensed" panose="02050806060905020404" pitchFamily="18" charset="0"/>
            </a:endParaRPr>
          </a:p>
        </p:txBody>
      </p:sp>
      <p:sp>
        <p:nvSpPr>
          <p:cNvPr id="5" name="Subtitle 2">
            <a:extLst>
              <a:ext uri="{FF2B5EF4-FFF2-40B4-BE49-F238E27FC236}">
                <a16:creationId xmlns:a16="http://schemas.microsoft.com/office/drawing/2014/main" id="{12E91AC6-A039-986B-0F08-FAB605FBC61B}"/>
              </a:ext>
            </a:extLst>
          </p:cNvPr>
          <p:cNvSpPr txBox="1">
            <a:spLocks/>
          </p:cNvSpPr>
          <p:nvPr/>
        </p:nvSpPr>
        <p:spPr>
          <a:xfrm>
            <a:off x="-1990570" y="626116"/>
            <a:ext cx="7563788" cy="907920"/>
          </a:xfrm>
          <a:prstGeom prst="rect">
            <a:avLst/>
          </a:prstGeom>
        </p:spPr>
        <p:txBody>
          <a:bodyPr vert="horz" lIns="91440" tIns="45720" rIns="91440" bIns="45720" rtlCol="0">
            <a:normAutofit fontScale="925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600" dirty="0">
                <a:solidFill>
                  <a:schemeClr val="accent5">
                    <a:lumMod val="60000"/>
                    <a:lumOff val="40000"/>
                  </a:schemeClr>
                </a:solidFill>
                <a:latin typeface="Fairwater Script" panose="020F0502020204030204" pitchFamily="2" charset="0"/>
              </a:rPr>
              <a:t>conserve</a:t>
            </a:r>
          </a:p>
        </p:txBody>
      </p:sp>
      <p:pic>
        <p:nvPicPr>
          <p:cNvPr id="6" name="Picture 5">
            <a:extLst>
              <a:ext uri="{FF2B5EF4-FFF2-40B4-BE49-F238E27FC236}">
                <a16:creationId xmlns:a16="http://schemas.microsoft.com/office/drawing/2014/main" id="{08030366-E300-4669-5E4A-51B59E308561}"/>
              </a:ext>
            </a:extLst>
          </p:cNvPr>
          <p:cNvPicPr>
            <a:picLocks noChangeAspect="1"/>
          </p:cNvPicPr>
          <p:nvPr/>
        </p:nvPicPr>
        <p:blipFill>
          <a:blip r:embed="rId2"/>
          <a:stretch>
            <a:fillRect/>
          </a:stretch>
        </p:blipFill>
        <p:spPr>
          <a:xfrm>
            <a:off x="1557519" y="1373281"/>
            <a:ext cx="3239069" cy="485860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8CADCC22-A55E-FFF1-BB61-482AFCE3774C}"/>
              </a:ext>
            </a:extLst>
          </p:cNvPr>
          <p:cNvSpPr txBox="1"/>
          <p:nvPr/>
        </p:nvSpPr>
        <p:spPr>
          <a:xfrm>
            <a:off x="6363324" y="1625435"/>
            <a:ext cx="4107811" cy="4354294"/>
          </a:xfrm>
          <a:prstGeom prst="flowChartAlternateProcess">
            <a:avLst/>
          </a:prstGeom>
          <a:noFill/>
          <a:ln w="38100">
            <a:solidFill>
              <a:schemeClr val="accent5">
                <a:lumMod val="60000"/>
                <a:lumOff val="40000"/>
              </a:schemeClr>
            </a:solidFill>
          </a:ln>
        </p:spPr>
        <p:txBody>
          <a:bodyPr wrap="square" rtlCol="0">
            <a:spAutoFit/>
          </a:bodyPr>
          <a:lstStyle/>
          <a:p>
            <a:pPr algn="ctr"/>
            <a:r>
              <a:rPr lang="en-GB" sz="2800" dirty="0"/>
              <a:t>I made a bird feeder and placed it in the woods so that children could admire the birds in their natural habitat. I hoped this would attract different species of birds for the children to learn about</a:t>
            </a:r>
          </a:p>
        </p:txBody>
      </p:sp>
    </p:spTree>
    <p:extLst>
      <p:ext uri="{BB962C8B-B14F-4D97-AF65-F5344CB8AC3E}">
        <p14:creationId xmlns:p14="http://schemas.microsoft.com/office/powerpoint/2010/main" val="2195538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E4B892B-1FC4-D19B-57F5-431FFEE13E71}"/>
              </a:ext>
            </a:extLst>
          </p:cNvPr>
          <p:cNvPicPr>
            <a:picLocks noChangeAspect="1"/>
          </p:cNvPicPr>
          <p:nvPr/>
        </p:nvPicPr>
        <p:blipFill rotWithShape="1">
          <a:blip r:embed="rId2"/>
          <a:srcRect l="29877" t="17689" r="33729" b="9707"/>
          <a:stretch/>
        </p:blipFill>
        <p:spPr>
          <a:xfrm>
            <a:off x="119921" y="1255040"/>
            <a:ext cx="4900771" cy="549681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7" name="Picture 6">
            <a:extLst>
              <a:ext uri="{FF2B5EF4-FFF2-40B4-BE49-F238E27FC236}">
                <a16:creationId xmlns:a16="http://schemas.microsoft.com/office/drawing/2014/main" id="{22540CF0-E2B9-9657-317F-E0946CFFEFA4}"/>
              </a:ext>
            </a:extLst>
          </p:cNvPr>
          <p:cNvPicPr>
            <a:picLocks noChangeAspect="1"/>
          </p:cNvPicPr>
          <p:nvPr/>
        </p:nvPicPr>
        <p:blipFill rotWithShape="1">
          <a:blip r:embed="rId3"/>
          <a:srcRect l="30000" t="24688" r="34344" b="8613"/>
          <a:stretch/>
        </p:blipFill>
        <p:spPr>
          <a:xfrm>
            <a:off x="5486400" y="1361189"/>
            <a:ext cx="4900771" cy="549681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8" name="Subtitle 2">
            <a:extLst>
              <a:ext uri="{FF2B5EF4-FFF2-40B4-BE49-F238E27FC236}">
                <a16:creationId xmlns:a16="http://schemas.microsoft.com/office/drawing/2014/main" id="{5FB73FC3-66E7-7EB3-378A-627B00BF60BE}"/>
              </a:ext>
            </a:extLst>
          </p:cNvPr>
          <p:cNvSpPr txBox="1">
            <a:spLocks/>
          </p:cNvSpPr>
          <p:nvPr/>
        </p:nvSpPr>
        <p:spPr>
          <a:xfrm>
            <a:off x="-2780676" y="343635"/>
            <a:ext cx="9144000" cy="165576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dirty="0">
                <a:solidFill>
                  <a:schemeClr val="bg2">
                    <a:lumMod val="10000"/>
                  </a:schemeClr>
                </a:solidFill>
                <a:latin typeface="Bernard MT Condensed" panose="02050806060905020404" pitchFamily="18" charset="0"/>
              </a:rPr>
              <a:t>Share</a:t>
            </a:r>
            <a:endParaRPr lang="en-GB" dirty="0">
              <a:solidFill>
                <a:schemeClr val="bg2">
                  <a:lumMod val="10000"/>
                </a:schemeClr>
              </a:solidFill>
              <a:latin typeface="Bernard MT Condensed" panose="02050806060905020404" pitchFamily="18" charset="0"/>
            </a:endParaRPr>
          </a:p>
        </p:txBody>
      </p:sp>
      <p:sp>
        <p:nvSpPr>
          <p:cNvPr id="9" name="Subtitle 2">
            <a:extLst>
              <a:ext uri="{FF2B5EF4-FFF2-40B4-BE49-F238E27FC236}">
                <a16:creationId xmlns:a16="http://schemas.microsoft.com/office/drawing/2014/main" id="{885B5617-8570-0641-FA4B-E6782C048FC1}"/>
              </a:ext>
            </a:extLst>
          </p:cNvPr>
          <p:cNvSpPr txBox="1">
            <a:spLocks/>
          </p:cNvSpPr>
          <p:nvPr/>
        </p:nvSpPr>
        <p:spPr>
          <a:xfrm>
            <a:off x="-1977065" y="572548"/>
            <a:ext cx="7563788" cy="90792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5400" dirty="0">
                <a:solidFill>
                  <a:schemeClr val="accent5">
                    <a:lumMod val="60000"/>
                    <a:lumOff val="40000"/>
                  </a:schemeClr>
                </a:solidFill>
                <a:latin typeface="Fairwater Script" panose="020F0502020204030204" pitchFamily="2" charset="0"/>
              </a:rPr>
              <a:t>Share</a:t>
            </a:r>
          </a:p>
        </p:txBody>
      </p:sp>
      <p:sp>
        <p:nvSpPr>
          <p:cNvPr id="10" name="Subtitle 2">
            <a:extLst>
              <a:ext uri="{FF2B5EF4-FFF2-40B4-BE49-F238E27FC236}">
                <a16:creationId xmlns:a16="http://schemas.microsoft.com/office/drawing/2014/main" id="{B5281C92-637C-FDF9-0161-BB84977A7ADC}"/>
              </a:ext>
            </a:extLst>
          </p:cNvPr>
          <p:cNvSpPr txBox="1">
            <a:spLocks/>
          </p:cNvSpPr>
          <p:nvPr/>
        </p:nvSpPr>
        <p:spPr>
          <a:xfrm>
            <a:off x="4349504" y="245425"/>
            <a:ext cx="7563788" cy="907920"/>
          </a:xfrm>
          <a:prstGeom prst="roundRect">
            <a:avLst/>
          </a:prstGeom>
          <a:ln w="28575"/>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fontScale="850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latin typeface="Calibri" panose="020F0502020204030204" pitchFamily="34" charset="0"/>
                <a:ea typeface="Calibri" panose="020F0502020204030204" pitchFamily="34" charset="0"/>
                <a:cs typeface="Calibri" panose="020F0502020204030204" pitchFamily="34" charset="0"/>
              </a:rPr>
              <a:t>I used social media to my advantage, to try and encourage families to take their children to Dyffryn woods. I wrote a post on Facebook as they have a huge platform, and I could post in the local group as I know the people within the group already live near this area</a:t>
            </a:r>
            <a:r>
              <a:rPr lang="en-GB" sz="1400" dirty="0">
                <a:latin typeface="Calibri" panose="020F0502020204030204" pitchFamily="34" charset="0"/>
                <a:ea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2293716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8292</TotalTime>
  <Words>448</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vt:i4>
      </vt:variant>
    </vt:vector>
  </HeadingPairs>
  <TitlesOfParts>
    <vt:vector size="16" baseType="lpstr">
      <vt:lpstr>Abadi Extra Light</vt:lpstr>
      <vt:lpstr>Aptos</vt:lpstr>
      <vt:lpstr>Aptos Display</vt:lpstr>
      <vt:lpstr>Arial</vt:lpstr>
      <vt:lpstr>Berlin Sans FB</vt:lpstr>
      <vt:lpstr>Bernard MT Condensed</vt:lpstr>
      <vt:lpstr>Calibri</vt:lpstr>
      <vt:lpstr>Fairwater Script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Holly Saltmarsh</dc:creator>
  <cp:lastModifiedBy>Holly Saltmarsh</cp:lastModifiedBy>
  <cp:revision>1</cp:revision>
  <dcterms:created xsi:type="dcterms:W3CDTF">2024-07-05T20:34:13Z</dcterms:created>
  <dcterms:modified xsi:type="dcterms:W3CDTF">2024-07-11T20:05:19Z</dcterms:modified>
</cp:coreProperties>
</file>