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2" r:id="rId3"/>
    <p:sldId id="257" r:id="rId4"/>
    <p:sldId id="258" r:id="rId5"/>
    <p:sldId id="261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975" autoAdjust="0"/>
  </p:normalViewPr>
  <p:slideViewPr>
    <p:cSldViewPr showGuides="1">
      <p:cViewPr varScale="1">
        <p:scale>
          <a:sx n="111" d="100"/>
          <a:sy n="111" d="100"/>
        </p:scale>
        <p:origin x="161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86E2DE-9511-4250-A27A-39B30F012D34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7753CE-099E-4D5E-8E72-3A0A6C7EAB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222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7753CE-099E-4D5E-8E72-3A0A6C7EABC8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938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751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109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839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200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489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861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414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3917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94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2094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332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A209B-5740-4D5D-B426-67A8B468C172}" type="datetimeFigureOut">
              <a:rPr lang="en-GB" smtClean="0"/>
              <a:t>28/08/2020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AF58EA-A461-45D3-AB20-140E1E017C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574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TRAINING AND DEVELOPMENT NEEDS FOR AN HR OFFICER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PRESENTED </a:t>
            </a:r>
            <a:r>
              <a:rPr lang="en-GB" dirty="0" smtClean="0"/>
              <a:t>BY </a:t>
            </a:r>
            <a:endParaRPr lang="en-GB" dirty="0" smtClean="0"/>
          </a:p>
          <a:p>
            <a:r>
              <a:rPr lang="en-GB" dirty="0" smtClean="0"/>
              <a:t>Suzan </a:t>
            </a:r>
            <a:r>
              <a:rPr lang="en-GB" dirty="0" err="1" smtClean="0"/>
              <a:t>Redzheb</a:t>
            </a:r>
            <a:endParaRPr lang="en-GB" dirty="0" smtClean="0"/>
          </a:p>
          <a:p>
            <a:r>
              <a:rPr lang="en-GB" dirty="0" smtClean="0"/>
              <a:t>Student number - 1812597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823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Introduction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Training and development  are considered as an ongoing process that has to be improved on timely basis to fit the needs of the workplace.</a:t>
            </a:r>
          </a:p>
          <a:p>
            <a:r>
              <a:rPr lang="en-GB" sz="2000" dirty="0" smtClean="0"/>
              <a:t>The presentation will base on Tesco Company which is a global retailer.</a:t>
            </a:r>
          </a:p>
          <a:p>
            <a:r>
              <a:rPr lang="en-GB" sz="2000" dirty="0" smtClean="0"/>
              <a:t>The presentation will outline:</a:t>
            </a:r>
          </a:p>
          <a:p>
            <a:r>
              <a:rPr lang="en-GB" sz="2000" dirty="0" smtClean="0"/>
              <a:t>Knowledge, skills and behaviour required by the human resource professionals </a:t>
            </a:r>
          </a:p>
          <a:p>
            <a:r>
              <a:rPr lang="en-GB" sz="2000" dirty="0" smtClean="0"/>
              <a:t>Personal skills Audit</a:t>
            </a:r>
          </a:p>
          <a:p>
            <a:r>
              <a:rPr lang="en-GB" sz="2000" dirty="0" smtClean="0"/>
              <a:t>Benefits of training and developing a human resource officer to the organisation.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59274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Knowledge, skills and behaviour required by HR professionals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The human resource department defines the success of an organisation</a:t>
            </a:r>
          </a:p>
          <a:p>
            <a:r>
              <a:rPr lang="en-GB" sz="2400" dirty="0" smtClean="0"/>
              <a:t>A human resource officer requires to have the right knowledge ,skills and behaviour to work effectively.</a:t>
            </a:r>
          </a:p>
          <a:p>
            <a:r>
              <a:rPr lang="en-GB" sz="2400" b="1" dirty="0" smtClean="0"/>
              <a:t>Knowledge</a:t>
            </a:r>
          </a:p>
          <a:p>
            <a:r>
              <a:rPr lang="en-GB" sz="2400" dirty="0" smtClean="0"/>
              <a:t>Training of the employees</a:t>
            </a:r>
          </a:p>
          <a:p>
            <a:r>
              <a:rPr lang="en-GB" sz="2400" dirty="0" smtClean="0"/>
              <a:t>Recruitment and staffing</a:t>
            </a:r>
          </a:p>
          <a:p>
            <a:r>
              <a:rPr lang="en-GB" sz="2400" dirty="0" smtClean="0"/>
              <a:t>Performance management system </a:t>
            </a:r>
          </a:p>
          <a:p>
            <a:r>
              <a:rPr lang="en-GB" sz="2400" dirty="0" smtClean="0"/>
              <a:t>Employee relations </a:t>
            </a:r>
          </a:p>
          <a:p>
            <a:r>
              <a:rPr lang="en-GB" sz="2400" dirty="0" smtClean="0"/>
              <a:t>Employee safety, welfare, wellness and health </a:t>
            </a:r>
          </a:p>
          <a:p>
            <a:r>
              <a:rPr lang="en-GB" sz="2400" dirty="0" smtClean="0"/>
              <a:t>Policy development</a:t>
            </a:r>
          </a:p>
          <a:p>
            <a:endParaRPr lang="en-GB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971800"/>
            <a:ext cx="27432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1009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Skills and Behaviour</a:t>
            </a:r>
          </a:p>
          <a:p>
            <a:r>
              <a:rPr lang="en-GB" sz="2400" dirty="0" smtClean="0"/>
              <a:t>Communication </a:t>
            </a:r>
          </a:p>
          <a:p>
            <a:r>
              <a:rPr lang="en-GB" sz="2400" dirty="0" smtClean="0"/>
              <a:t>Information technology </a:t>
            </a:r>
          </a:p>
          <a:p>
            <a:r>
              <a:rPr lang="en-GB" sz="2400" dirty="0" smtClean="0"/>
              <a:t>Problem solving </a:t>
            </a:r>
          </a:p>
          <a:p>
            <a:r>
              <a:rPr lang="en-GB" sz="2400" dirty="0" smtClean="0"/>
              <a:t>Teamwork </a:t>
            </a:r>
          </a:p>
          <a:p>
            <a:r>
              <a:rPr lang="en-GB" sz="2400" dirty="0" smtClean="0"/>
              <a:t>Networking skills</a:t>
            </a:r>
          </a:p>
          <a:p>
            <a:r>
              <a:rPr lang="en-GB" sz="2400" dirty="0" smtClean="0"/>
              <a:t>Leadership skills</a:t>
            </a:r>
            <a:endParaRPr lang="en-GB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905000"/>
            <a:ext cx="335280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929" y="4495800"/>
            <a:ext cx="3350871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7681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Personal skills audit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A personal skills audit is considered to be a written document that outlines the present skills possessed by an individual and the extent of their advancement. It also showcases the desired skills required for the job, the </a:t>
            </a:r>
            <a:r>
              <a:rPr lang="en-US" sz="2000" dirty="0" smtClean="0"/>
              <a:t>gaps </a:t>
            </a:r>
            <a:r>
              <a:rPr lang="en-US" sz="2000" dirty="0"/>
              <a:t>in the skill set and how to gain the required skills. </a:t>
            </a:r>
            <a:endParaRPr lang="en-US" sz="2000" dirty="0" smtClean="0"/>
          </a:p>
          <a:p>
            <a:r>
              <a:rPr lang="en-US" sz="2000" b="1" dirty="0" smtClean="0"/>
              <a:t>Strength</a:t>
            </a:r>
          </a:p>
          <a:p>
            <a:r>
              <a:rPr lang="en-US" sz="2000" dirty="0" smtClean="0"/>
              <a:t>Networking skills</a:t>
            </a:r>
          </a:p>
          <a:p>
            <a:r>
              <a:rPr lang="en-US" sz="2000" dirty="0" smtClean="0"/>
              <a:t>Information technology skills</a:t>
            </a:r>
          </a:p>
          <a:p>
            <a:r>
              <a:rPr lang="en-US" sz="2000" b="1" dirty="0" smtClean="0"/>
              <a:t>Weaknesses</a:t>
            </a:r>
          </a:p>
          <a:p>
            <a:r>
              <a:rPr lang="en-US" sz="2000" dirty="0" smtClean="0"/>
              <a:t>Communication skills</a:t>
            </a:r>
          </a:p>
          <a:p>
            <a:r>
              <a:rPr lang="en-US" sz="2000" dirty="0" smtClean="0"/>
              <a:t>Problem solving skills</a:t>
            </a:r>
            <a:endParaRPr lang="en-GB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200400"/>
            <a:ext cx="28194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535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training and development for a HR Officer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Training and development  for a human resource officer are beneficial to the organisation in the following ways:</a:t>
            </a:r>
            <a:endParaRPr lang="en-GB" sz="2400" dirty="0"/>
          </a:p>
          <a:p>
            <a:r>
              <a:rPr lang="en-GB" sz="2400" dirty="0" smtClean="0"/>
              <a:t>Boosting performance</a:t>
            </a:r>
          </a:p>
          <a:p>
            <a:r>
              <a:rPr lang="en-GB" sz="2400" dirty="0" smtClean="0"/>
              <a:t>Improved morale</a:t>
            </a:r>
          </a:p>
          <a:p>
            <a:r>
              <a:rPr lang="en-GB" sz="2400" dirty="0" smtClean="0"/>
              <a:t>Increased productivity </a:t>
            </a:r>
          </a:p>
          <a:p>
            <a:r>
              <a:rPr lang="en-GB" sz="2400" dirty="0" smtClean="0"/>
              <a:t>Reduction in staff turnover rate </a:t>
            </a:r>
            <a:endParaRPr lang="en-GB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2438400"/>
            <a:ext cx="3124200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4087008"/>
            <a:ext cx="3124200" cy="2085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5877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Conclusion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Training and development is an important aspect that ensures the employees have the right skills and knowledge to fit the needs of the organisation.</a:t>
            </a:r>
          </a:p>
          <a:p>
            <a:r>
              <a:rPr lang="en-GB" sz="2400" dirty="0" smtClean="0"/>
              <a:t>A human resource manager needs to  be knowledgeable in terms of recruitment, training and development, employee relations, employee safety and wellness.</a:t>
            </a:r>
          </a:p>
          <a:p>
            <a:r>
              <a:rPr lang="en-GB" sz="2400" dirty="0" smtClean="0"/>
              <a:t>A human resource officer requires to have communication, information technology, teamwork skills, problem solving and networking skills.</a:t>
            </a:r>
          </a:p>
          <a:p>
            <a:r>
              <a:rPr lang="en-GB" sz="2400" dirty="0" smtClean="0"/>
              <a:t>Training and development of a human resource officer increases the organisational performance, productivity and lowers retention.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36101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Armstrong, M. and Taylor, S. (2014). </a:t>
            </a:r>
            <a:r>
              <a:rPr lang="en-GB" i="1" dirty="0"/>
              <a:t>Armstrong’s Handbook of Human Resource </a:t>
            </a:r>
            <a:endParaRPr lang="en-GB" dirty="0"/>
          </a:p>
          <a:p>
            <a:r>
              <a:rPr lang="en-GB" i="1" dirty="0"/>
              <a:t>Management Practice.</a:t>
            </a:r>
            <a:r>
              <a:rPr lang="en-GB" dirty="0"/>
              <a:t> 13</a:t>
            </a:r>
            <a:r>
              <a:rPr lang="en-GB" baseline="30000" dirty="0"/>
              <a:t>th</a:t>
            </a:r>
            <a:r>
              <a:rPr lang="en-GB" dirty="0"/>
              <a:t> Ed. London: Kogan Page.</a:t>
            </a:r>
          </a:p>
          <a:p>
            <a:r>
              <a:rPr lang="en-GB" dirty="0"/>
              <a:t>Bratton, J. and Gold, J. (2012). </a:t>
            </a:r>
            <a:r>
              <a:rPr lang="en-GB" i="1" dirty="0"/>
              <a:t>Human Resource Management:</a:t>
            </a:r>
            <a:r>
              <a:rPr lang="en-GB" dirty="0"/>
              <a:t> Theory and Practice. 5th Ed. </a:t>
            </a:r>
          </a:p>
          <a:p>
            <a:r>
              <a:rPr lang="en-GB" dirty="0"/>
              <a:t>Basingstoke: Palgrave</a:t>
            </a:r>
          </a:p>
          <a:p>
            <a:r>
              <a:rPr lang="en-GB" dirty="0"/>
              <a:t>Torrington, D.(2011). </a:t>
            </a:r>
            <a:r>
              <a:rPr lang="en-GB" i="1" dirty="0"/>
              <a:t>Human Resource Management</a:t>
            </a:r>
            <a:r>
              <a:rPr lang="en-GB" dirty="0"/>
              <a:t>. 8th Ed. London: Prentice Hall</a:t>
            </a:r>
          </a:p>
          <a:p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097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1257</TotalTime>
  <Words>431</Words>
  <Application>Microsoft Office PowerPoint</Application>
  <PresentationFormat>On-screen Show (4:3)</PresentationFormat>
  <Paragraphs>56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Office Theme</vt:lpstr>
      <vt:lpstr>TRAINING AND DEVELOPMENT NEEDS FOR AN HR OFFICER</vt:lpstr>
      <vt:lpstr>Introduction</vt:lpstr>
      <vt:lpstr>Knowledge, skills and behaviour required by HR professionals</vt:lpstr>
      <vt:lpstr>Cont…</vt:lpstr>
      <vt:lpstr>Personal skills audit </vt:lpstr>
      <vt:lpstr>Benefits of training and development for a HR Officer</vt:lpstr>
      <vt:lpstr>Conclusion</vt:lpstr>
      <vt:lpstr>References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294EdmontonGGround 20</cp:lastModifiedBy>
  <cp:revision>19</cp:revision>
  <dcterms:created xsi:type="dcterms:W3CDTF">2020-08-16T08:22:10Z</dcterms:created>
  <dcterms:modified xsi:type="dcterms:W3CDTF">2020-08-28T13:36:44Z</dcterms:modified>
</cp:coreProperties>
</file>