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93" r:id="rId3"/>
    <p:sldId id="266" r:id="rId4"/>
    <p:sldId id="258" r:id="rId5"/>
    <p:sldId id="267" r:id="rId6"/>
    <p:sldId id="257" r:id="rId7"/>
    <p:sldId id="270" r:id="rId8"/>
    <p:sldId id="284" r:id="rId9"/>
    <p:sldId id="268" r:id="rId10"/>
    <p:sldId id="272" r:id="rId11"/>
    <p:sldId id="259" r:id="rId12"/>
    <p:sldId id="285" r:id="rId13"/>
    <p:sldId id="261" r:id="rId14"/>
    <p:sldId id="291" r:id="rId15"/>
    <p:sldId id="274" r:id="rId16"/>
  </p:sldIdLst>
  <p:sldSz cx="18288000" cy="10287000"/>
  <p:notesSz cx="6858000" cy="9144000"/>
  <p:embeddedFontLst>
    <p:embeddedFont>
      <p:font typeface="HarmonyOS Sans SC Thin" panose="00000200000000000000"/>
      <p:regular r:id="rId18"/>
    </p:embeddedFont>
    <p:embeddedFont>
      <p:font typeface="Monoton"/>
      <p:regular r:id="rId19"/>
    </p:embeddedFont>
    <p:embeddedFont>
      <p:font typeface="等线" panose="02010600030101010101" pitchFamily="2" charset="-122"/>
      <p:regular r:id="rId20"/>
      <p:bold r:id="rId21"/>
    </p:embeddedFont>
  </p:embeddedFontLst>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97" userDrawn="1">
          <p15:clr>
            <a:srgbClr val="A4A3A4"/>
          </p15:clr>
        </p15:guide>
        <p15:guide id="2" pos="284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7E6"/>
    <a:srgbClr val="F08090"/>
    <a:srgbClr val="FF00A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59" autoAdjust="0"/>
    <p:restoredTop sz="94618" autoAdjust="0"/>
  </p:normalViewPr>
  <p:slideViewPr>
    <p:cSldViewPr showGuides="1">
      <p:cViewPr varScale="1">
        <p:scale>
          <a:sx n="50" d="100"/>
          <a:sy n="50" d="100"/>
        </p:scale>
        <p:origin x="580" y="36"/>
      </p:cViewPr>
      <p:guideLst>
        <p:guide orient="horz" pos="2097"/>
        <p:guide pos="2845"/>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gs" Target="tags/tag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C69768-A5C3-A04B-86CF-520B7D94D042}" type="datetimeFigureOut">
              <a:rPr kumimoji="1" lang="zh-CN" altLang="en-US" smtClean="0"/>
              <a:t>2024/11/10</a:t>
            </a:fld>
            <a:endParaRPr kumimoji="1"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813CB3-256A-4444-9021-4E3228623CD8}" type="slidenum">
              <a:rPr kumimoji="1" lang="zh-CN" altLang="en-US" smtClean="0"/>
              <a:t>‹#›</a:t>
            </a:fld>
            <a:endParaRPr kumimoji="1"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6ADB67E1-DAA6-F047-B479-3C51413484DC}" type="datetime1">
              <a:rPr lang="zh-CN" altLang="en-US" smtClean="0"/>
              <a:t>2024/11/10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D71AD95-62CF-F144-8132-D889D08A3541}" type="datetime1">
              <a:rPr lang="zh-CN" altLang="en-US" smtClean="0"/>
              <a:t>2024/11/10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0453B1-3B5F-8C48-9F16-D0914F7269BE}" type="datetime1">
              <a:rPr lang="zh-CN" altLang="en-US" smtClean="0"/>
              <a:t>2024/11/10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02CEE25-FF98-934C-ADC8-FD204AECEC4B}" type="datetime1">
              <a:rPr lang="zh-CN" altLang="en-US" smtClean="0"/>
              <a:t>2024/11/10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AF68DA0-7125-1746-96D6-A51D908F0D49}" type="datetime1">
              <a:rPr lang="zh-CN" altLang="en-US" smtClean="0"/>
              <a:t>2024/11/10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69379EA-088C-3D43-AE05-4F1593A41518}" type="datetime1">
              <a:rPr lang="zh-CN" altLang="en-US" smtClean="0"/>
              <a:t>2024/11/10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A4959E-6430-674A-A48D-D2DA1B2AB37B}" type="datetime1">
              <a:rPr lang="zh-CN" altLang="en-US" smtClean="0"/>
              <a:t>2024/11/10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6F2673-BD64-C84B-9A9D-4DABAA0CD0F8}" type="datetime1">
              <a:rPr lang="zh-CN" altLang="en-US" smtClean="0"/>
              <a:t>2024/11/10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731E8A-E6D5-FA45-B8F6-55ACD8F252B7}" type="datetime1">
              <a:rPr lang="zh-CN" altLang="en-US" smtClean="0"/>
              <a:t>2024/11/10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ED2F49-7F6D-A64B-A179-CA53CA9903D0}" type="datetime1">
              <a:rPr lang="zh-CN" altLang="en-US" smtClean="0"/>
              <a:t>2024/11/10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B4D9024-724F-6647-9E7D-789722AFD9E5}" type="datetime1">
              <a:rPr lang="zh-CN" altLang="en-US" smtClean="0"/>
              <a:t>2024/11/10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C0934D-8FF1-ED4B-BABB-3EA5255FC925}" type="datetime1">
              <a:rPr lang="zh-CN" altLang="en-US" smtClean="0"/>
              <a:t>2024/11/10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sv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microsoft.com/office/2007/relationships/hdphoto" Target="../media/hdphoto1.wdp"/><Relationship Id="rId10" Type="http://schemas.openxmlformats.org/officeDocument/2006/relationships/image" Target="../media/image5.png"/><Relationship Id="rId4" Type="http://schemas.openxmlformats.org/officeDocument/2006/relationships/image" Target="../media/image1.png"/><Relationship Id="rId9" Type="http://schemas.microsoft.com/office/2007/relationships/hdphoto" Target="../media/hdphoto2.wdp"/></Relationships>
</file>

<file path=ppt/slides/_rels/slide2.xml.rels><?xml version="1.0" encoding="UTF-8" standalone="yes"?>
<Relationships xmlns="http://schemas.openxmlformats.org/package/2006/relationships"><Relationship Id="rId3" Type="http://schemas.microsoft.com/office/2007/relationships/media" Target="../media/media2.m4a"/><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image" Target="../media/image5.png"/><Relationship Id="rId5" Type="http://schemas.openxmlformats.org/officeDocument/2006/relationships/slideLayout" Target="../slideLayouts/slideLayout7.xml"/><Relationship Id="rId4" Type="http://schemas.openxmlformats.org/officeDocument/2006/relationships/audio" Target="../media/media2.m4a"/></Relationships>
</file>

<file path=ppt/slides/_rels/slide3.xml.rels><?xml version="1.0" encoding="UTF-8" standalone="yes"?>
<Relationships xmlns="http://schemas.openxmlformats.org/package/2006/relationships"><Relationship Id="rId8" Type="http://schemas.openxmlformats.org/officeDocument/2006/relationships/audio" Target="../media/media3.m4a"/><Relationship Id="rId3" Type="http://schemas.openxmlformats.org/officeDocument/2006/relationships/tags" Target="../tags/tag6.xml"/><Relationship Id="rId7" Type="http://schemas.microsoft.com/office/2007/relationships/media" Target="../media/media3.m4a"/><Relationship Id="rId12" Type="http://schemas.openxmlformats.org/officeDocument/2006/relationships/image" Target="../media/image5.png"/><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tags" Target="../tags/tag9.xml"/><Relationship Id="rId11" Type="http://schemas.microsoft.com/office/2007/relationships/hdphoto" Target="../media/hdphoto3.wdp"/><Relationship Id="rId5" Type="http://schemas.openxmlformats.org/officeDocument/2006/relationships/tags" Target="../tags/tag8.xml"/><Relationship Id="rId10" Type="http://schemas.openxmlformats.org/officeDocument/2006/relationships/image" Target="../media/image4.png"/><Relationship Id="rId4" Type="http://schemas.openxmlformats.org/officeDocument/2006/relationships/tags" Target="../tags/tag7.xml"/><Relationship Id="rId9"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5.png"/><Relationship Id="rId5" Type="http://schemas.microsoft.com/office/2007/relationships/hdphoto" Target="../media/hdphoto4.wdp"/><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5.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5.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8" Type="http://schemas.openxmlformats.org/officeDocument/2006/relationships/audio" Target="../media/media13.m4a"/><Relationship Id="rId13" Type="http://schemas.openxmlformats.org/officeDocument/2006/relationships/tags" Target="../tags/tag20.xml"/><Relationship Id="rId3" Type="http://schemas.openxmlformats.org/officeDocument/2006/relationships/tags" Target="../tags/tag12.xml"/><Relationship Id="rId7" Type="http://schemas.microsoft.com/office/2007/relationships/media" Target="../media/media13.m4a"/><Relationship Id="rId12" Type="http://schemas.openxmlformats.org/officeDocument/2006/relationships/tags" Target="../tags/tag19.xml"/><Relationship Id="rId2" Type="http://schemas.openxmlformats.org/officeDocument/2006/relationships/tags" Target="../tags/tag11.xml"/><Relationship Id="rId16" Type="http://schemas.openxmlformats.org/officeDocument/2006/relationships/image" Target="../media/image5.png"/><Relationship Id="rId1" Type="http://schemas.openxmlformats.org/officeDocument/2006/relationships/tags" Target="../tags/tag10.xml"/><Relationship Id="rId6" Type="http://schemas.openxmlformats.org/officeDocument/2006/relationships/tags" Target="../tags/tag15.xml"/><Relationship Id="rId11" Type="http://schemas.openxmlformats.org/officeDocument/2006/relationships/tags" Target="../tags/tag18.xml"/><Relationship Id="rId5" Type="http://schemas.openxmlformats.org/officeDocument/2006/relationships/tags" Target="../tags/tag14.xml"/><Relationship Id="rId15" Type="http://schemas.openxmlformats.org/officeDocument/2006/relationships/image" Target="../media/image13.jpeg"/><Relationship Id="rId10" Type="http://schemas.openxmlformats.org/officeDocument/2006/relationships/tags" Target="../tags/tag17.xml"/><Relationship Id="rId4" Type="http://schemas.openxmlformats.org/officeDocument/2006/relationships/tags" Target="../tags/tag13.xml"/><Relationship Id="rId9" Type="http://schemas.openxmlformats.org/officeDocument/2006/relationships/tags" Target="../tags/tag16.xml"/><Relationship Id="rId14"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2" Type="http://schemas.microsoft.com/office/2007/relationships/media" Target="../media/media14.m4a"/><Relationship Id="rId1" Type="http://schemas.openxmlformats.org/officeDocument/2006/relationships/tags" Target="../tags/tag21.xml"/><Relationship Id="rId6" Type="http://schemas.openxmlformats.org/officeDocument/2006/relationships/image" Target="../media/image5.png"/><Relationship Id="rId5" Type="http://schemas.openxmlformats.org/officeDocument/2006/relationships/image" Target="../media/image13.jpeg"/><Relationship Id="rId4"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audio" Target="../media/media15.m4a"/><Relationship Id="rId7" Type="http://schemas.openxmlformats.org/officeDocument/2006/relationships/image" Target="../media/image2.png"/><Relationship Id="rId2" Type="http://schemas.microsoft.com/office/2007/relationships/media" Target="../media/media15.m4a"/><Relationship Id="rId1" Type="http://schemas.openxmlformats.org/officeDocument/2006/relationships/tags" Target="../tags/tag22.xml"/><Relationship Id="rId6" Type="http://schemas.microsoft.com/office/2007/relationships/hdphoto" Target="../media/hdphoto5.wdp"/><Relationship Id="rId11" Type="http://schemas.openxmlformats.org/officeDocument/2006/relationships/image" Target="../media/image5.png"/><Relationship Id="rId5" Type="http://schemas.openxmlformats.org/officeDocument/2006/relationships/image" Target="../media/image1.png"/><Relationship Id="rId10" Type="http://schemas.microsoft.com/office/2007/relationships/hdphoto" Target="../media/hdphoto6.wdp"/><Relationship Id="rId4" Type="http://schemas.openxmlformats.org/officeDocument/2006/relationships/slideLayout" Target="../slideLayouts/slideLayout7.xml"/><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7E6"/>
        </a:solidFill>
        <a:effectLst/>
      </p:bgPr>
    </p:bg>
    <p:spTree>
      <p:nvGrpSpPr>
        <p:cNvPr id="1" name=""/>
        <p:cNvGrpSpPr/>
        <p:nvPr/>
      </p:nvGrpSpPr>
      <p:grpSpPr>
        <a:xfrm>
          <a:off x="0" y="0"/>
          <a:ext cx="0" cy="0"/>
          <a:chOff x="0" y="0"/>
          <a:chExt cx="0" cy="0"/>
        </a:xfrm>
      </p:grpSpPr>
      <p:pic>
        <p:nvPicPr>
          <p:cNvPr id="30" name="图片 29"/>
          <p:cNvPicPr>
            <a:picLocks noChangeAspect="1"/>
          </p:cNvPicPr>
          <p:nvPr/>
        </p:nvPicPr>
        <p:blipFill rotWithShape="1">
          <a:blip r:embed="rId4" cstate="print">
            <a:extLst>
              <a:ext uri="{BEBA8EAE-BF5A-486C-A8C5-ECC9F3942E4B}">
                <a14:imgProps xmlns:a14="http://schemas.microsoft.com/office/drawing/2010/main">
                  <a14:imgLayer r:embed="rId5">
                    <a14:imgEffect>
                      <a14:artisticGlowEdges/>
                    </a14:imgEffect>
                    <a14:imgEffect>
                      <a14:brightnessContrast bright="20000"/>
                    </a14:imgEffect>
                  </a14:imgLayer>
                </a14:imgProps>
              </a:ext>
            </a:extLst>
          </a:blip>
          <a:srcRect l="-10589" t="-762" r="-8355" b="-1540"/>
          <a:stretch>
            <a:fillRect/>
          </a:stretch>
        </p:blipFill>
        <p:spPr>
          <a:xfrm>
            <a:off x="1807139" y="433536"/>
            <a:ext cx="7832160" cy="8596164"/>
          </a:xfrm>
          <a:prstGeom prst="rect">
            <a:avLst/>
          </a:prstGeom>
        </p:spPr>
      </p:pic>
      <p:sp>
        <p:nvSpPr>
          <p:cNvPr id="7" name="AutoShape 7"/>
          <p:cNvSpPr/>
          <p:nvPr/>
        </p:nvSpPr>
        <p:spPr>
          <a:xfrm>
            <a:off x="-27992" y="-38100"/>
            <a:ext cx="1043929" cy="10401300"/>
          </a:xfrm>
          <a:prstGeom prst="rect">
            <a:avLst/>
          </a:prstGeom>
          <a:solidFill>
            <a:srgbClr val="000000"/>
          </a:solidFill>
        </p:spPr>
        <p:txBody>
          <a:bodyPr/>
          <a:lstStyle/>
          <a:p>
            <a:endParaRPr lang="zh-CN" altLang="en-US"/>
          </a:p>
        </p:txBody>
      </p:sp>
      <p:pic>
        <p:nvPicPr>
          <p:cNvPr id="8" name="Picture 8"/>
          <p:cNvPicPr>
            <a:picLocks noChangeAspect="1"/>
          </p:cNvPicPr>
          <p:nvPr/>
        </p:nvPicPr>
        <p:blipFill>
          <a:blip r:embed="rId6">
            <a:extLst>
              <a:ext uri="{96DAC541-7B7A-43D3-8B79-37D633B846F1}">
                <asvg:svgBlip xmlns:asvg="http://schemas.microsoft.com/office/drawing/2016/SVG/main" r:embed="rId7"/>
              </a:ext>
            </a:extLst>
          </a:blip>
          <a:srcRect/>
          <a:stretch>
            <a:fillRect/>
          </a:stretch>
        </p:blipFill>
        <p:spPr>
          <a:xfrm rot="5400000">
            <a:off x="-2822118" y="5137615"/>
            <a:ext cx="6657708" cy="1043929"/>
          </a:xfrm>
          <a:prstGeom prst="rect">
            <a:avLst/>
          </a:prstGeom>
        </p:spPr>
      </p:pic>
      <p:sp>
        <p:nvSpPr>
          <p:cNvPr id="32" name="AutoShape 3"/>
          <p:cNvSpPr/>
          <p:nvPr/>
        </p:nvSpPr>
        <p:spPr>
          <a:xfrm>
            <a:off x="7600507" y="1002418"/>
            <a:ext cx="10382693" cy="6657709"/>
          </a:xfrm>
          <a:prstGeom prst="rect">
            <a:avLst/>
          </a:prstGeom>
          <a:solidFill>
            <a:srgbClr val="FFF7E6"/>
          </a:solidFill>
        </p:spPr>
        <p:txBody>
          <a:bodyPr/>
          <a:lstStyle/>
          <a:p>
            <a:endParaRPr lang="zh-CN" altLang="en-US"/>
          </a:p>
        </p:txBody>
      </p:sp>
      <p:sp>
        <p:nvSpPr>
          <p:cNvPr id="11" name="AutoShape 3"/>
          <p:cNvSpPr/>
          <p:nvPr/>
        </p:nvSpPr>
        <p:spPr>
          <a:xfrm>
            <a:off x="7924799" y="1182683"/>
            <a:ext cx="10382693" cy="6657709"/>
          </a:xfrm>
          <a:prstGeom prst="rect">
            <a:avLst/>
          </a:prstGeom>
          <a:solidFill>
            <a:srgbClr val="07060E"/>
          </a:solidFill>
        </p:spPr>
        <p:txBody>
          <a:bodyPr/>
          <a:lstStyle/>
          <a:p>
            <a:endParaRPr lang="zh-CN" altLang="en-US" dirty="0"/>
          </a:p>
        </p:txBody>
      </p:sp>
      <p:sp>
        <p:nvSpPr>
          <p:cNvPr id="12" name="文本框 11"/>
          <p:cNvSpPr txBox="1"/>
          <p:nvPr/>
        </p:nvSpPr>
        <p:spPr>
          <a:xfrm>
            <a:off x="9704070" y="1725295"/>
            <a:ext cx="7602855" cy="2553335"/>
          </a:xfrm>
          <a:prstGeom prst="rect">
            <a:avLst/>
          </a:prstGeom>
          <a:noFill/>
        </p:spPr>
        <p:txBody>
          <a:bodyPr wrap="square" rtlCol="0">
            <a:spAutoFit/>
          </a:bodyPr>
          <a:lstStyle/>
          <a:p>
            <a:pPr algn="r"/>
            <a:r>
              <a:rPr kumimoji="1" lang="en-US" altLang="zh-CN" sz="8000" b="1" spc="300" dirty="0">
                <a:solidFill>
                  <a:srgbClr val="FFF7E6"/>
                </a:solidFill>
                <a:latin typeface="HarmonyOS Sans SC Thin" panose="00000200000000000000" pitchFamily="2" charset="-122"/>
                <a:ea typeface="HarmonyOS Sans SC Thin" panose="00000200000000000000" pitchFamily="2" charset="-122"/>
                <a:cs typeface="Al Nile" pitchFamily="2" charset="-78"/>
              </a:rPr>
              <a:t>Chinese Pidgin English &amp; </a:t>
            </a:r>
          </a:p>
        </p:txBody>
      </p:sp>
      <p:sp>
        <p:nvSpPr>
          <p:cNvPr id="13" name="矩形 12"/>
          <p:cNvSpPr/>
          <p:nvPr/>
        </p:nvSpPr>
        <p:spPr>
          <a:xfrm>
            <a:off x="11526826" y="4351166"/>
            <a:ext cx="5760374" cy="1623030"/>
          </a:xfrm>
          <a:prstGeom prst="rect">
            <a:avLst/>
          </a:prstGeom>
          <a:solidFill>
            <a:srgbClr val="FFF7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dist"/>
            <a:r>
              <a:rPr kumimoji="1" lang="en-US" altLang="zh-CN" sz="6600" spc="300" dirty="0">
                <a:solidFill>
                  <a:schemeClr val="tx1"/>
                </a:solidFill>
                <a:latin typeface="Monoton" pitchFamily="2" charset="0"/>
              </a:rPr>
              <a:t>Chinglish</a:t>
            </a:r>
          </a:p>
        </p:txBody>
      </p:sp>
      <p:grpSp>
        <p:nvGrpSpPr>
          <p:cNvPr id="22" name="组合 21"/>
          <p:cNvGrpSpPr/>
          <p:nvPr/>
        </p:nvGrpSpPr>
        <p:grpSpPr>
          <a:xfrm>
            <a:off x="8229600" y="1298566"/>
            <a:ext cx="304800" cy="838200"/>
            <a:chOff x="8514907" y="1797325"/>
            <a:chExt cx="304800" cy="838200"/>
          </a:xfrm>
        </p:grpSpPr>
        <p:cxnSp>
          <p:nvCxnSpPr>
            <p:cNvPr id="19" name="直线连接符 18"/>
            <p:cNvCxnSpPr/>
            <p:nvPr/>
          </p:nvCxnSpPr>
          <p:spPr>
            <a:xfrm>
              <a:off x="8514907" y="1797325"/>
              <a:ext cx="0" cy="533400"/>
            </a:xfrm>
            <a:prstGeom prst="line">
              <a:avLst/>
            </a:prstGeom>
            <a:ln w="85725">
              <a:solidFill>
                <a:srgbClr val="FFF7E6"/>
              </a:solidFill>
            </a:ln>
          </p:spPr>
          <p:style>
            <a:lnRef idx="1">
              <a:schemeClr val="accent1"/>
            </a:lnRef>
            <a:fillRef idx="0">
              <a:schemeClr val="accent1"/>
            </a:fillRef>
            <a:effectRef idx="0">
              <a:schemeClr val="accent1"/>
            </a:effectRef>
            <a:fontRef idx="minor">
              <a:schemeClr val="tx1"/>
            </a:fontRef>
          </p:style>
        </p:cxnSp>
        <p:cxnSp>
          <p:nvCxnSpPr>
            <p:cNvPr id="20" name="直线连接符 19"/>
            <p:cNvCxnSpPr/>
            <p:nvPr/>
          </p:nvCxnSpPr>
          <p:spPr>
            <a:xfrm>
              <a:off x="8667307" y="1949725"/>
              <a:ext cx="0" cy="533400"/>
            </a:xfrm>
            <a:prstGeom prst="line">
              <a:avLst/>
            </a:prstGeom>
            <a:ln w="85725">
              <a:solidFill>
                <a:srgbClr val="FFF7E6"/>
              </a:solidFill>
            </a:ln>
          </p:spPr>
          <p:style>
            <a:lnRef idx="1">
              <a:schemeClr val="accent1"/>
            </a:lnRef>
            <a:fillRef idx="0">
              <a:schemeClr val="accent1"/>
            </a:fillRef>
            <a:effectRef idx="0">
              <a:schemeClr val="accent1"/>
            </a:effectRef>
            <a:fontRef idx="minor">
              <a:schemeClr val="tx1"/>
            </a:fontRef>
          </p:style>
        </p:cxnSp>
        <p:cxnSp>
          <p:nvCxnSpPr>
            <p:cNvPr id="21" name="直线连接符 20"/>
            <p:cNvCxnSpPr/>
            <p:nvPr/>
          </p:nvCxnSpPr>
          <p:spPr>
            <a:xfrm>
              <a:off x="8819707" y="2102125"/>
              <a:ext cx="0" cy="533400"/>
            </a:xfrm>
            <a:prstGeom prst="line">
              <a:avLst/>
            </a:prstGeom>
            <a:ln w="85725">
              <a:solidFill>
                <a:srgbClr val="FFF7E6"/>
              </a:solidFill>
            </a:ln>
          </p:spPr>
          <p:style>
            <a:lnRef idx="1">
              <a:schemeClr val="accent1"/>
            </a:lnRef>
            <a:fillRef idx="0">
              <a:schemeClr val="accent1"/>
            </a:fillRef>
            <a:effectRef idx="0">
              <a:schemeClr val="accent1"/>
            </a:effectRef>
            <a:fontRef idx="minor">
              <a:schemeClr val="tx1"/>
            </a:fontRef>
          </p:style>
        </p:cxnSp>
      </p:grpSp>
      <p:pic>
        <p:nvPicPr>
          <p:cNvPr id="25" name="Picture 2"/>
          <p:cNvPicPr>
            <a:picLocks noChangeAspect="1"/>
          </p:cNvPicPr>
          <p:nvPr/>
        </p:nvPicPr>
        <p:blipFill>
          <a:blip r:embed="rId8">
            <a:duotone>
              <a:prstClr val="black"/>
              <a:srgbClr val="F08090">
                <a:tint val="45000"/>
                <a:satMod val="400000"/>
              </a:srgbClr>
            </a:duotone>
            <a:extLst>
              <a:ext uri="{BEBA8EAE-BF5A-486C-A8C5-ECC9F3942E4B}">
                <a14:imgProps xmlns:a14="http://schemas.microsoft.com/office/drawing/2010/main">
                  <a14:imgLayer r:embed="rId9">
                    <a14:imgEffect>
                      <a14:brightnessContrast bright="40000" contrast="20000"/>
                    </a14:imgEffect>
                    <a14:imgEffect>
                      <a14:colorTemperature colorTemp="5300"/>
                    </a14:imgEffect>
                  </a14:imgLayer>
                </a14:imgProps>
              </a:ext>
            </a:extLst>
          </a:blip>
          <a:srcRect/>
          <a:stretch>
            <a:fillRect/>
          </a:stretch>
        </p:blipFill>
        <p:spPr>
          <a:xfrm rot="2276591">
            <a:off x="5492807" y="5019467"/>
            <a:ext cx="11149165" cy="7636603"/>
          </a:xfrm>
          <a:prstGeom prst="rect">
            <a:avLst/>
          </a:prstGeom>
        </p:spPr>
      </p:pic>
      <p:sp>
        <p:nvSpPr>
          <p:cNvPr id="3" name="文本框 2"/>
          <p:cNvSpPr txBox="1"/>
          <p:nvPr/>
        </p:nvSpPr>
        <p:spPr>
          <a:xfrm>
            <a:off x="12573000" y="6515100"/>
            <a:ext cx="4812665" cy="583565"/>
          </a:xfrm>
          <a:prstGeom prst="rect">
            <a:avLst/>
          </a:prstGeom>
          <a:noFill/>
        </p:spPr>
        <p:txBody>
          <a:bodyPr wrap="square" rtlCol="0">
            <a:spAutoFit/>
          </a:bodyPr>
          <a:lstStyle/>
          <a:p>
            <a:pPr algn="r"/>
            <a:r>
              <a:rPr lang="en-US" altLang="zh-CN" sz="3200" dirty="0">
                <a:solidFill>
                  <a:srgbClr val="FFF7E6"/>
                </a:solidFill>
                <a:latin typeface="HarmonyOS Sans SC Thin" panose="00000200000000000000" pitchFamily="2" charset="-122"/>
                <a:ea typeface="HarmonyOS Sans SC Thin" panose="00000200000000000000" pitchFamily="2" charset="-122"/>
              </a:rPr>
              <a:t>Presenter: Bai Xinran</a:t>
            </a:r>
            <a:endParaRPr kumimoji="1" lang="en-US" altLang="zh-CN" sz="3200" dirty="0">
              <a:solidFill>
                <a:srgbClr val="FFF7E6"/>
              </a:solidFill>
              <a:latin typeface="HarmonyOS Sans SC Thin" panose="00000200000000000000" pitchFamily="2" charset="-122"/>
              <a:ea typeface="HarmonyOS Sans SC Thin" panose="00000200000000000000" pitchFamily="2" charset="-122"/>
            </a:endParaRPr>
          </a:p>
        </p:txBody>
      </p:sp>
      <p:pic>
        <p:nvPicPr>
          <p:cNvPr id="9" name="音频 8">
            <a:hlinkClick r:id="" action="ppaction://media"/>
            <a:extLst>
              <a:ext uri="{FF2B5EF4-FFF2-40B4-BE49-F238E27FC236}">
                <a16:creationId xmlns:a16="http://schemas.microsoft.com/office/drawing/2014/main" id="{764A4120-BFBE-8736-8D17-07C60B9DF48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283"/>
    </mc:Choice>
    <mc:Fallback>
      <p:transition spd="slow" advTm="62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7E6"/>
        </a:solidFill>
        <a:effectLst/>
      </p:bgPr>
    </p:bg>
    <p:spTree>
      <p:nvGrpSpPr>
        <p:cNvPr id="1" name=""/>
        <p:cNvGrpSpPr/>
        <p:nvPr/>
      </p:nvGrpSpPr>
      <p:grpSpPr>
        <a:xfrm>
          <a:off x="0" y="0"/>
          <a:ext cx="0" cy="0"/>
          <a:chOff x="0" y="0"/>
          <a:chExt cx="0" cy="0"/>
        </a:xfrm>
      </p:grpSpPr>
      <p:sp>
        <p:nvSpPr>
          <p:cNvPr id="7" name="文本框 6"/>
          <p:cNvSpPr txBox="1"/>
          <p:nvPr>
            <p:custDataLst>
              <p:tags r:id="rId1"/>
            </p:custDataLst>
          </p:nvPr>
        </p:nvSpPr>
        <p:spPr>
          <a:xfrm>
            <a:off x="121920" y="876300"/>
            <a:ext cx="5837555" cy="9201785"/>
          </a:xfrm>
          <a:prstGeom prst="rect">
            <a:avLst/>
          </a:prstGeom>
          <a:noFill/>
        </p:spPr>
        <p:txBody>
          <a:bodyPr wrap="square" rtlCol="0">
            <a:spAutoFit/>
          </a:bodyPr>
          <a:lstStyle/>
          <a:p>
            <a:pPr indent="0" algn="l">
              <a:lnSpc>
                <a:spcPct val="100000"/>
              </a:lnSpc>
              <a:buFont typeface="Arial" panose="020B0604020202020204" pitchFamily="34" charset="0"/>
              <a:buNone/>
            </a:pPr>
            <a:r>
              <a:rPr lang="en-US" sz="3200" b="1" spc="300" dirty="0">
                <a:ea typeface="HarmonyOS Sans SC Thin" panose="00000200000000000000" pitchFamily="2" charset="-122"/>
                <a:cs typeface="+mn-lt"/>
                <a:sym typeface="+mn-ea"/>
              </a:rPr>
              <a:t>Chinese Pidgin English(CPE)</a:t>
            </a:r>
            <a:endParaRPr kumimoji="1" lang="en-US" altLang="zh-CN" sz="3200" b="1" dirty="0"/>
          </a:p>
          <a:p>
            <a:pPr marL="285750" indent="-285750" algn="l">
              <a:lnSpc>
                <a:spcPct val="100000"/>
              </a:lnSpc>
              <a:buFont typeface="Arial" panose="020B0604020202020204" pitchFamily="34" charset="0"/>
              <a:buChar char="•"/>
            </a:pPr>
            <a:r>
              <a:rPr kumimoji="1" lang="en-US" altLang="zh-CN" sz="2000" b="1" dirty="0"/>
              <a:t>What is CPE?</a:t>
            </a:r>
          </a:p>
          <a:p>
            <a:pPr indent="0" algn="l">
              <a:lnSpc>
                <a:spcPct val="100000"/>
              </a:lnSpc>
              <a:buFont typeface="Arial" panose="020B0604020202020204" pitchFamily="34" charset="0"/>
              <a:buNone/>
            </a:pPr>
            <a:r>
              <a:rPr kumimoji="1" lang="en-US" altLang="zh-CN" sz="2000" b="1" dirty="0"/>
              <a:t>Pidgin is</a:t>
            </a:r>
            <a:r>
              <a:rPr kumimoji="1" lang="en-US" altLang="zh-CN" sz="2000" b="1" dirty="0">
                <a:sym typeface="+mn-ea"/>
              </a:rPr>
              <a:t> a mixture of different languages.</a:t>
            </a:r>
            <a:r>
              <a:rPr kumimoji="1" lang="en-US" altLang="zh-CN" sz="2000" dirty="0">
                <a:sym typeface="+mn-ea"/>
              </a:rPr>
              <a:t> From the perspective of linguistics, Pidgin is only one stage of language development, which refers to a mixed language produced by people who have no common language of communication but are eager to communicate (Zhang, 2013).</a:t>
            </a:r>
          </a:p>
          <a:p>
            <a:pPr indent="0" algn="l">
              <a:lnSpc>
                <a:spcPct val="100000"/>
              </a:lnSpc>
              <a:buFont typeface="Arial" panose="020B0604020202020204" pitchFamily="34" charset="0"/>
              <a:buNone/>
            </a:pPr>
            <a:r>
              <a:rPr kumimoji="1" lang="en-US" altLang="zh-CN" sz="2000" b="1" dirty="0"/>
              <a:t>Chinese Pidgin English (CPE) is the most famous form of Pidgin</a:t>
            </a:r>
            <a:r>
              <a:rPr kumimoji="1" lang="en-US" altLang="zh-CN" sz="2000" b="1" dirty="0">
                <a:sym typeface="+mn-ea"/>
              </a:rPr>
              <a:t> in China.</a:t>
            </a:r>
            <a:r>
              <a:rPr kumimoji="1" lang="en-US" altLang="zh-CN" sz="2000" dirty="0">
                <a:sym typeface="+mn-ea"/>
              </a:rPr>
              <a:t> Pidgin is a small river in the north of Shanghai county in the Qing Dynasty. After the Opium War, it became the boundary between the foreign concessions and the Chinese border. Because this area is where the foreign trade terminal is located, at first some people often spoke poor English as a trade intermediary between Chinese and foreigners. Later, this English directly became a common language between Chinese and foreign buyers and sellers, so this English was called Chinese Pidgin English. It plays an important role in foreign trade and diplomacy.</a:t>
            </a:r>
            <a:endParaRPr kumimoji="1" lang="en-US" altLang="zh-CN" sz="2000" dirty="0"/>
          </a:p>
          <a:p>
            <a:pPr marL="285750" indent="-285750" algn="l">
              <a:lnSpc>
                <a:spcPct val="100000"/>
              </a:lnSpc>
              <a:buFont typeface="Arial" panose="020B0604020202020204" pitchFamily="34" charset="0"/>
              <a:buChar char="•"/>
            </a:pPr>
            <a:r>
              <a:rPr kumimoji="1" lang="en-US" altLang="zh-CN" sz="2000" b="1" dirty="0"/>
              <a:t>The features</a:t>
            </a:r>
          </a:p>
          <a:p>
            <a:pPr indent="0" algn="l">
              <a:lnSpc>
                <a:spcPct val="100000"/>
              </a:lnSpc>
              <a:buFont typeface="Arial" panose="020B0604020202020204" pitchFamily="34" charset="0"/>
              <a:buNone/>
            </a:pPr>
            <a:r>
              <a:rPr kumimoji="1" lang="en-US" altLang="zh-CN" sz="2000" dirty="0">
                <a:sym typeface="+mn-ea"/>
              </a:rPr>
              <a:t>CPE simplifies grammar, vocabulary, and syllables.</a:t>
            </a:r>
            <a:endParaRPr kumimoji="1" lang="en-US" altLang="zh-CN" sz="2000" dirty="0"/>
          </a:p>
          <a:p>
            <a:pPr marL="285750" indent="-285750" algn="l">
              <a:lnSpc>
                <a:spcPct val="100000"/>
              </a:lnSpc>
              <a:buFont typeface="Arial" panose="020B0604020202020204" pitchFamily="34" charset="0"/>
              <a:buChar char="•"/>
            </a:pPr>
            <a:r>
              <a:rPr kumimoji="1" lang="en-US" altLang="zh-CN" sz="2000" b="1" dirty="0"/>
              <a:t>The influence</a:t>
            </a:r>
          </a:p>
          <a:p>
            <a:pPr indent="0" algn="l">
              <a:lnSpc>
                <a:spcPct val="100000"/>
              </a:lnSpc>
              <a:buFont typeface="Arial" panose="020B0604020202020204" pitchFamily="34" charset="0"/>
              <a:buNone/>
            </a:pPr>
            <a:r>
              <a:rPr kumimoji="1" lang="en-US" altLang="zh-CN" sz="2000" dirty="0">
                <a:sym typeface="+mn-ea"/>
              </a:rPr>
              <a:t>Its influence on English can not be ignored. The only Chinglish sentence </a:t>
            </a:r>
            <a:r>
              <a:rPr kumimoji="1" lang="en-US" altLang="zh-CN" sz="2000" b="1" dirty="0">
                <a:sym typeface="+mn-ea"/>
              </a:rPr>
              <a:t>‘no can do’</a:t>
            </a:r>
            <a:r>
              <a:rPr kumimoji="1" lang="en-US" altLang="zh-CN" sz="2000" dirty="0">
                <a:sym typeface="+mn-ea"/>
              </a:rPr>
              <a:t> that has been entered into the Oxford dictionary is from </a:t>
            </a:r>
            <a:r>
              <a:rPr kumimoji="1" lang="en-US" altLang="zh-CN" sz="2000" i="1" dirty="0">
                <a:sym typeface="+mn-ea"/>
              </a:rPr>
              <a:t>Pidgin English sing song</a:t>
            </a:r>
            <a:r>
              <a:rPr kumimoji="1" lang="en-US" altLang="zh-CN" sz="2000" dirty="0">
                <a:sym typeface="+mn-ea"/>
              </a:rPr>
              <a:t>. And there are countless Pidgin words included in English dictionary. Also there are Chinese words come from Pidgin English.</a:t>
            </a:r>
            <a:endParaRPr kumimoji="1" lang="en-US" altLang="zh-CN" sz="2000" dirty="0"/>
          </a:p>
        </p:txBody>
      </p:sp>
      <p:sp>
        <p:nvSpPr>
          <p:cNvPr id="9" name="文本框 8"/>
          <p:cNvSpPr txBox="1"/>
          <p:nvPr>
            <p:custDataLst>
              <p:tags r:id="rId2"/>
            </p:custDataLst>
          </p:nvPr>
        </p:nvSpPr>
        <p:spPr>
          <a:xfrm>
            <a:off x="6019800" y="1102995"/>
            <a:ext cx="5402580" cy="8996680"/>
          </a:xfrm>
          <a:prstGeom prst="rect">
            <a:avLst/>
          </a:prstGeom>
          <a:gradFill>
            <a:gsLst>
              <a:gs pos="100000">
                <a:srgbClr val="FE8B8B"/>
              </a:gs>
              <a:gs pos="0">
                <a:srgbClr val="FEE699"/>
              </a:gs>
            </a:gsLst>
            <a:path path="circle">
              <a:fillToRect l="100000" t="100000"/>
            </a:path>
            <a:tileRect r="-100000" b="-100000"/>
          </a:gradFill>
        </p:spPr>
        <p:txBody>
          <a:bodyPr wrap="square" rtlCol="0">
            <a:noAutofit/>
          </a:bodyPr>
          <a:lstStyle/>
          <a:p>
            <a:pPr indent="0" algn="l">
              <a:lnSpc>
                <a:spcPct val="100000"/>
              </a:lnSpc>
              <a:buFont typeface="Arial" panose="020B0604020202020204" pitchFamily="34" charset="0"/>
              <a:buNone/>
            </a:pPr>
            <a:r>
              <a:rPr lang="en-US" sz="3200" b="1" spc="300" dirty="0" err="1">
                <a:ea typeface="HarmonyOS Sans SC Thin" panose="00000200000000000000" pitchFamily="2" charset="-122"/>
                <a:cs typeface="+mn-lt"/>
                <a:sym typeface="+mn-ea"/>
              </a:rPr>
              <a:t>Chinglish</a:t>
            </a:r>
            <a:endParaRPr kumimoji="1" lang="en-US" altLang="zh-CN" sz="3200" b="1" dirty="0"/>
          </a:p>
          <a:p>
            <a:pPr marL="285750" indent="-285750" algn="l">
              <a:lnSpc>
                <a:spcPct val="100000"/>
              </a:lnSpc>
              <a:buFont typeface="Arial" panose="020B0604020202020204" pitchFamily="34" charset="0"/>
              <a:buChar char="•"/>
            </a:pPr>
            <a:r>
              <a:rPr kumimoji="1" lang="en-US" altLang="zh-CN" sz="2000" b="1" dirty="0"/>
              <a:t>What is Chinglish?</a:t>
            </a:r>
          </a:p>
          <a:p>
            <a:pPr algn="l">
              <a:lnSpc>
                <a:spcPct val="100000"/>
              </a:lnSpc>
            </a:pPr>
            <a:r>
              <a:rPr lang="en-US" altLang="zh-CN" sz="2000" b="1" dirty="0">
                <a:ea typeface="HarmonyOS Sans SC Thin" panose="00000200000000000000" pitchFamily="2" charset="-122"/>
                <a:cs typeface="+mn-lt"/>
                <a:sym typeface="+mn-ea"/>
              </a:rPr>
              <a:t>Chinglish</a:t>
            </a:r>
            <a:r>
              <a:rPr sz="2000" dirty="0">
                <a:ea typeface="HarmonyOS Sans SC Thin" panose="00000200000000000000" pitchFamily="2" charset="-122"/>
                <a:cs typeface="+mn-lt"/>
                <a:sym typeface="+mn-ea"/>
              </a:rPr>
              <a:t> refers to the abnormal English that is not in line with English cultural habits in English communication due to the influence of Chinese learners and users</a:t>
            </a:r>
            <a:r>
              <a:rPr lang="en-US" sz="2000" dirty="0">
                <a:ea typeface="HarmonyOS Sans SC Thin" panose="00000200000000000000" pitchFamily="2" charset="-122"/>
                <a:cs typeface="+mn-lt"/>
                <a:sym typeface="+mn-ea"/>
              </a:rPr>
              <a:t>’</a:t>
            </a:r>
            <a:r>
              <a:rPr sz="2000" dirty="0">
                <a:ea typeface="HarmonyOS Sans SC Thin" panose="00000200000000000000" pitchFamily="2" charset="-122"/>
                <a:cs typeface="+mn-lt"/>
                <a:sym typeface="+mn-ea"/>
              </a:rPr>
              <a:t> mother tongue and the rigid application of Chinese rules and habits</a:t>
            </a:r>
            <a:r>
              <a:rPr lang="en-US" sz="2000" dirty="0">
                <a:ea typeface="HarmonyOS Sans SC Thin" panose="00000200000000000000" pitchFamily="2" charset="-122"/>
                <a:cs typeface="+mn-lt"/>
                <a:sym typeface="+mn-ea"/>
              </a:rPr>
              <a:t> (Li, 1993). </a:t>
            </a:r>
          </a:p>
          <a:p>
            <a:pPr algn="l">
              <a:lnSpc>
                <a:spcPct val="100000"/>
              </a:lnSpc>
            </a:pPr>
            <a:r>
              <a:rPr lang="zh-CN" altLang="en-US" sz="2000" dirty="0">
                <a:ea typeface="HarmonyOS Sans SC Thin" panose="00000200000000000000" pitchFamily="2" charset="-122"/>
                <a:cs typeface="+mn-lt"/>
                <a:sym typeface="+mn-ea"/>
              </a:rPr>
              <a:t>Chinglish can be regarded as a </a:t>
            </a:r>
            <a:r>
              <a:rPr lang="zh-CN" altLang="en-US" sz="2000" b="1" dirty="0">
                <a:ea typeface="HarmonyOS Sans SC Thin" panose="00000200000000000000" pitchFamily="2" charset="-122"/>
                <a:cs typeface="+mn-lt"/>
                <a:sym typeface="+mn-ea"/>
              </a:rPr>
              <a:t>pidgin</a:t>
            </a:r>
            <a:r>
              <a:rPr lang="en-US" altLang="zh-CN" sz="2000" b="1" dirty="0">
                <a:ea typeface="HarmonyOS Sans SC Thin" panose="00000200000000000000" pitchFamily="2" charset="-122"/>
                <a:cs typeface="+mn-lt"/>
                <a:sym typeface="+mn-ea"/>
              </a:rPr>
              <a:t> </a:t>
            </a:r>
            <a:r>
              <a:rPr lang="zh-CN" altLang="en-US" sz="2000" b="1" dirty="0">
                <a:ea typeface="HarmonyOS Sans SC Thin" panose="00000200000000000000" pitchFamily="2" charset="-122"/>
                <a:cs typeface="+mn-lt"/>
                <a:sym typeface="+mn-ea"/>
              </a:rPr>
              <a:t>language</a:t>
            </a:r>
            <a:r>
              <a:rPr lang="en-US" altLang="zh-CN" sz="2000" b="1" dirty="0">
                <a:ea typeface="HarmonyOS Sans SC Thin" panose="00000200000000000000" pitchFamily="2" charset="-122"/>
                <a:cs typeface="+mn-lt"/>
                <a:sym typeface="+mn-ea"/>
              </a:rPr>
              <a:t>.</a:t>
            </a:r>
            <a:endParaRPr kumimoji="1" lang="en-US" altLang="zh-CN" sz="2000" dirty="0"/>
          </a:p>
          <a:p>
            <a:pPr marL="285750" indent="-285750" algn="l">
              <a:lnSpc>
                <a:spcPct val="100000"/>
              </a:lnSpc>
              <a:buFont typeface="Arial" panose="020B0604020202020204" pitchFamily="34" charset="0"/>
              <a:buChar char="•"/>
            </a:pPr>
            <a:r>
              <a:rPr kumimoji="1" lang="en-US" altLang="zh-CN" sz="2000" b="1" dirty="0">
                <a:solidFill>
                  <a:schemeClr val="tx1"/>
                </a:solidFill>
              </a:rPr>
              <a:t>Examples</a:t>
            </a:r>
          </a:p>
          <a:p>
            <a:pPr marL="457200" indent="-457200" algn="l">
              <a:lnSpc>
                <a:spcPct val="100000"/>
              </a:lnSpc>
              <a:buFont typeface="+mj-ea"/>
              <a:buAutoNum type="circleNumDbPlain"/>
            </a:pPr>
            <a:r>
              <a:rPr lang="zh-CN" altLang="en-US" sz="2000">
                <a:solidFill>
                  <a:schemeClr val="tx1"/>
                </a:solidFill>
                <a:cs typeface="+mn-lt"/>
                <a:sym typeface="+mn-ea"/>
              </a:rPr>
              <a:t>“好久不见”</a:t>
            </a:r>
          </a:p>
          <a:p>
            <a:pPr indent="0" algn="l">
              <a:lnSpc>
                <a:spcPct val="100000"/>
              </a:lnSpc>
              <a:buFont typeface="+mj-lt"/>
              <a:buNone/>
            </a:pPr>
            <a:r>
              <a:rPr lang="zh-CN" altLang="en-US" sz="2000">
                <a:solidFill>
                  <a:schemeClr val="tx1"/>
                </a:solidFill>
                <a:cs typeface="+mn-lt"/>
                <a:sym typeface="+mn-ea"/>
              </a:rPr>
              <a:t>long time no see</a:t>
            </a:r>
            <a:endParaRPr lang="zh-CN" altLang="en-US" sz="2000">
              <a:solidFill>
                <a:schemeClr val="tx1"/>
              </a:solidFill>
              <a:cs typeface="+mn-lt"/>
            </a:endParaRPr>
          </a:p>
          <a:p>
            <a:pPr marL="457200" indent="-457200" algn="l">
              <a:lnSpc>
                <a:spcPct val="100000"/>
              </a:lnSpc>
              <a:buClrTx/>
              <a:buSzTx/>
              <a:buFont typeface="+mj-ea"/>
              <a:buAutoNum type="circleNumDbPlain" startAt="2"/>
            </a:pPr>
            <a:r>
              <a:rPr lang="zh-CN" altLang="en-US" sz="2000">
                <a:solidFill>
                  <a:schemeClr val="tx1"/>
                </a:solidFill>
                <a:cs typeface="+mn-lt"/>
                <a:sym typeface="+mn-ea"/>
              </a:rPr>
              <a:t>“人山人海”</a:t>
            </a:r>
          </a:p>
          <a:p>
            <a:pPr indent="0" algn="l">
              <a:lnSpc>
                <a:spcPct val="100000"/>
              </a:lnSpc>
              <a:buFont typeface="+mj-lt"/>
              <a:buNone/>
            </a:pPr>
            <a:r>
              <a:rPr lang="zh-CN" altLang="en-US" sz="2000">
                <a:solidFill>
                  <a:schemeClr val="tx1"/>
                </a:solidFill>
                <a:cs typeface="+mn-lt"/>
                <a:sym typeface="+mn-ea"/>
              </a:rPr>
              <a:t>people mountain people sea</a:t>
            </a:r>
            <a:endParaRPr lang="zh-CN" altLang="en-US" sz="2000">
              <a:solidFill>
                <a:schemeClr val="tx1"/>
              </a:solidFill>
              <a:cs typeface="+mn-lt"/>
            </a:endParaRPr>
          </a:p>
          <a:p>
            <a:pPr marL="457200" indent="-457200" algn="l">
              <a:lnSpc>
                <a:spcPct val="100000"/>
              </a:lnSpc>
              <a:buClrTx/>
              <a:buSzTx/>
              <a:buFont typeface="+mj-ea"/>
              <a:buAutoNum type="circleNumDbPlain" startAt="3"/>
            </a:pPr>
            <a:r>
              <a:rPr lang="zh-CN" altLang="en-US" sz="2000">
                <a:solidFill>
                  <a:schemeClr val="tx1"/>
                </a:solidFill>
                <a:cs typeface="+mn-lt"/>
                <a:sym typeface="+mn-ea"/>
              </a:rPr>
              <a:t>“不作死就不会死”</a:t>
            </a:r>
          </a:p>
          <a:p>
            <a:pPr indent="0" algn="l">
              <a:lnSpc>
                <a:spcPct val="100000"/>
              </a:lnSpc>
              <a:buFont typeface="+mj-lt"/>
              <a:buNone/>
            </a:pPr>
            <a:r>
              <a:rPr lang="zh-CN" altLang="en-US" sz="2000">
                <a:solidFill>
                  <a:schemeClr val="tx1"/>
                </a:solidFill>
                <a:cs typeface="+mn-lt"/>
                <a:sym typeface="+mn-ea"/>
              </a:rPr>
              <a:t>No zuo no die</a:t>
            </a:r>
            <a:endParaRPr lang="zh-CN" altLang="en-US" sz="2000">
              <a:solidFill>
                <a:schemeClr val="tx1"/>
              </a:solidFill>
              <a:cs typeface="+mn-lt"/>
            </a:endParaRPr>
          </a:p>
          <a:p>
            <a:pPr marL="457200" indent="-457200" algn="l">
              <a:lnSpc>
                <a:spcPct val="100000"/>
              </a:lnSpc>
              <a:buFont typeface="+mj-ea"/>
              <a:buAutoNum type="circleNumDbPlain" startAt="4"/>
            </a:pPr>
            <a:r>
              <a:rPr lang="zh-CN" altLang="en-US" sz="2000">
                <a:solidFill>
                  <a:schemeClr val="tx1"/>
                </a:solidFill>
                <a:cs typeface="+mn-lt"/>
                <a:sym typeface="+mn-ea"/>
              </a:rPr>
              <a:t>“你行你上，不行别逼逼”</a:t>
            </a:r>
          </a:p>
          <a:p>
            <a:pPr indent="0" algn="l">
              <a:lnSpc>
                <a:spcPct val="100000"/>
              </a:lnSpc>
              <a:buFont typeface="+mj-lt"/>
              <a:buNone/>
            </a:pPr>
            <a:r>
              <a:rPr lang="zh-CN" altLang="en-US" sz="2000">
                <a:solidFill>
                  <a:schemeClr val="tx1"/>
                </a:solidFill>
                <a:cs typeface="+mn-lt"/>
                <a:sym typeface="+mn-ea"/>
              </a:rPr>
              <a:t>You can you up，No can no BB</a:t>
            </a:r>
            <a:endParaRPr lang="zh-CN" altLang="en-US" sz="2000">
              <a:solidFill>
                <a:schemeClr val="tx1"/>
              </a:solidFill>
              <a:cs typeface="+mn-lt"/>
            </a:endParaRPr>
          </a:p>
          <a:p>
            <a:pPr marL="457200" indent="-457200" algn="l">
              <a:lnSpc>
                <a:spcPct val="100000"/>
              </a:lnSpc>
              <a:buFont typeface="+mj-ea"/>
              <a:buAutoNum type="circleNumDbPlain" startAt="5"/>
            </a:pPr>
            <a:r>
              <a:rPr lang="zh-CN" altLang="en-US" sz="2000">
                <a:solidFill>
                  <a:schemeClr val="tx1"/>
                </a:solidFill>
                <a:cs typeface="+mn-lt"/>
                <a:sym typeface="+mn-ea"/>
              </a:rPr>
              <a:t>“滴水之恩，涌泉相报”</a:t>
            </a:r>
          </a:p>
          <a:p>
            <a:pPr indent="0" algn="l">
              <a:lnSpc>
                <a:spcPct val="100000"/>
              </a:lnSpc>
              <a:buFont typeface="+mj-lt"/>
              <a:buNone/>
            </a:pPr>
            <a:r>
              <a:rPr lang="zh-CN" altLang="en-US" sz="2000">
                <a:solidFill>
                  <a:schemeClr val="tx1"/>
                </a:solidFill>
                <a:cs typeface="+mn-lt"/>
                <a:sym typeface="+mn-ea"/>
              </a:rPr>
              <a:t>You di da di da me，I hua la hua la you</a:t>
            </a:r>
            <a:endParaRPr kumimoji="1" lang="en-US" altLang="zh-CN" sz="2000" b="1" dirty="0"/>
          </a:p>
          <a:p>
            <a:pPr marL="285750" indent="-285750" algn="l">
              <a:lnSpc>
                <a:spcPct val="100000"/>
              </a:lnSpc>
              <a:buFont typeface="Arial" panose="020B0604020202020204" pitchFamily="34" charset="0"/>
              <a:buChar char="•"/>
            </a:pPr>
            <a:r>
              <a:rPr kumimoji="1" lang="en-US" altLang="zh-CN" sz="2000" b="1" dirty="0"/>
              <a:t>Why?</a:t>
            </a:r>
          </a:p>
          <a:p>
            <a:pPr algn="l">
              <a:lnSpc>
                <a:spcPct val="100000"/>
              </a:lnSpc>
            </a:pPr>
            <a:r>
              <a:rPr lang="en-US" altLang="zh-CN" sz="2000" b="1">
                <a:solidFill>
                  <a:schemeClr val="tx1"/>
                </a:solidFill>
                <a:cs typeface="+mn-lt"/>
                <a:sym typeface="+mn-ea"/>
              </a:rPr>
              <a:t>Language </a:t>
            </a:r>
            <a:r>
              <a:rPr lang="zh-CN" altLang="en-US" sz="2000" b="1">
                <a:solidFill>
                  <a:schemeClr val="tx1"/>
                </a:solidFill>
                <a:cs typeface="+mn-lt"/>
                <a:sym typeface="+mn-ea"/>
              </a:rPr>
              <a:t>negative transfer. </a:t>
            </a:r>
            <a:endParaRPr lang="zh-CN" altLang="en-US" sz="2000" b="1">
              <a:solidFill>
                <a:schemeClr val="tx1"/>
              </a:solidFill>
              <a:cs typeface="+mn-lt"/>
            </a:endParaRPr>
          </a:p>
          <a:p>
            <a:pPr algn="l">
              <a:lnSpc>
                <a:spcPct val="100000"/>
              </a:lnSpc>
            </a:pPr>
            <a:r>
              <a:rPr lang="zh-CN" altLang="en-US" sz="2000">
                <a:solidFill>
                  <a:schemeClr val="tx1"/>
                </a:solidFill>
                <a:cs typeface="+mn-lt"/>
                <a:sym typeface="+mn-ea"/>
              </a:rPr>
              <a:t>It is because second language learners mistake some different forms between their mother tongue and the target language for the same</a:t>
            </a:r>
            <a:r>
              <a:rPr lang="en-US" altLang="zh-CN" sz="2000">
                <a:solidFill>
                  <a:schemeClr val="tx1"/>
                </a:solidFill>
                <a:cs typeface="+mn-lt"/>
                <a:sym typeface="+mn-ea"/>
              </a:rPr>
              <a:t> (Tang, 2003)</a:t>
            </a:r>
            <a:r>
              <a:rPr lang="zh-CN" altLang="en-US" sz="2000">
                <a:solidFill>
                  <a:schemeClr val="tx1"/>
                </a:solidFill>
                <a:cs typeface="+mn-lt"/>
                <a:sym typeface="+mn-ea"/>
              </a:rPr>
              <a:t>. This will reduce learners</a:t>
            </a:r>
            <a:r>
              <a:rPr lang="en-US" altLang="zh-CN" sz="2000">
                <a:solidFill>
                  <a:schemeClr val="tx1"/>
                </a:solidFill>
                <a:cs typeface="+mn-lt"/>
                <a:sym typeface="+mn-ea"/>
              </a:rPr>
              <a:t>’ </a:t>
            </a:r>
            <a:r>
              <a:rPr lang="zh-CN" altLang="en-US" sz="2000">
                <a:solidFill>
                  <a:schemeClr val="tx1"/>
                </a:solidFill>
                <a:cs typeface="+mn-lt"/>
                <a:sym typeface="+mn-ea"/>
              </a:rPr>
              <a:t>learning efficiency, increase their errors in second language, and have a negative impact on second language learning.</a:t>
            </a:r>
            <a:endParaRPr lang="zh-CN" altLang="en-US" sz="2000">
              <a:solidFill>
                <a:schemeClr val="tx1"/>
              </a:solidFill>
              <a:cs typeface="+mn-lt"/>
            </a:endParaRPr>
          </a:p>
          <a:p>
            <a:pPr algn="l">
              <a:lnSpc>
                <a:spcPct val="100000"/>
              </a:lnSpc>
            </a:pPr>
            <a:r>
              <a:rPr lang="en-US" altLang="zh-CN" sz="2000" b="1">
                <a:solidFill>
                  <a:schemeClr val="tx1"/>
                </a:solidFill>
                <a:cs typeface="+mn-lt"/>
                <a:sym typeface="+mn-ea"/>
              </a:rPr>
              <a:t>L1 (Chinese)→L2 (English)</a:t>
            </a:r>
            <a:endParaRPr kumimoji="1" lang="en-US" altLang="zh-CN" sz="2000" b="1" dirty="0">
              <a:solidFill>
                <a:schemeClr val="tx1"/>
              </a:solidFill>
              <a:cs typeface="+mn-lt"/>
            </a:endParaRPr>
          </a:p>
        </p:txBody>
      </p:sp>
      <p:sp>
        <p:nvSpPr>
          <p:cNvPr id="12" name="文本框 11"/>
          <p:cNvSpPr txBox="1"/>
          <p:nvPr/>
        </p:nvSpPr>
        <p:spPr>
          <a:xfrm>
            <a:off x="11422380" y="1257300"/>
            <a:ext cx="6741795" cy="3027045"/>
          </a:xfrm>
          <a:prstGeom prst="rect">
            <a:avLst/>
          </a:prstGeom>
          <a:noFill/>
        </p:spPr>
        <p:txBody>
          <a:bodyPr wrap="square" rtlCol="0" anchor="t">
            <a:spAutoFit/>
          </a:bodyPr>
          <a:lstStyle/>
          <a:p>
            <a:pPr algn="l">
              <a:lnSpc>
                <a:spcPct val="90000"/>
              </a:lnSpc>
            </a:pPr>
            <a:r>
              <a:rPr lang="en-US" altLang="zh-CN" sz="3200" b="1" spc="300" dirty="0">
                <a:ea typeface="HarmonyOS Sans SC Thin" panose="00000200000000000000" pitchFamily="2" charset="-122"/>
                <a:cs typeface="+mn-lt"/>
                <a:sym typeface="+mn-ea"/>
              </a:rPr>
              <a:t>The Development of Pidgin</a:t>
            </a:r>
            <a:endParaRPr lang="zh-CN" altLang="en-US" sz="3200" dirty="0">
              <a:ea typeface="HarmonyOS Sans SC Thin" panose="00000200000000000000" pitchFamily="2" charset="-122"/>
              <a:cs typeface="+mn-lt"/>
              <a:sym typeface="+mn-ea"/>
            </a:endParaRPr>
          </a:p>
          <a:p>
            <a:pPr marL="342900" indent="-342900" algn="l">
              <a:lnSpc>
                <a:spcPct val="90000"/>
              </a:lnSpc>
              <a:buFont typeface="Arial" panose="020B0604020202020204" pitchFamily="34" charset="0"/>
              <a:buChar char="•"/>
            </a:pPr>
            <a:r>
              <a:rPr lang="zh-CN" altLang="en-US" sz="2000" dirty="0">
                <a:ea typeface="HarmonyOS Sans SC Thin" panose="00000200000000000000" pitchFamily="2" charset="-122"/>
                <a:cs typeface="+mn-lt"/>
                <a:sym typeface="+mn-ea"/>
              </a:rPr>
              <a:t>Pidgin can always be an </a:t>
            </a:r>
            <a:r>
              <a:rPr lang="zh-CN" altLang="en-US" sz="2000" b="1" dirty="0">
                <a:ea typeface="HarmonyOS Sans SC Thin" panose="00000200000000000000" pitchFamily="2" charset="-122"/>
                <a:cs typeface="+mn-lt"/>
                <a:sym typeface="+mn-ea"/>
              </a:rPr>
              <a:t>interlanguage </a:t>
            </a:r>
            <a:r>
              <a:rPr lang="zh-CN" altLang="en-US" sz="2000" dirty="0">
                <a:ea typeface="HarmonyOS Sans SC Thin" panose="00000200000000000000" pitchFamily="2" charset="-122"/>
                <a:cs typeface="+mn-lt"/>
                <a:sym typeface="+mn-ea"/>
              </a:rPr>
              <a:t>between the first language and the target language</a:t>
            </a:r>
            <a:r>
              <a:rPr lang="en-US" altLang="zh-CN" sz="2000" dirty="0">
                <a:ea typeface="HarmonyOS Sans SC Thin" panose="00000200000000000000" pitchFamily="2" charset="-122"/>
                <a:cs typeface="+mn-lt"/>
                <a:sym typeface="+mn-ea"/>
              </a:rPr>
              <a:t>. (</a:t>
            </a:r>
            <a:r>
              <a:rPr lang="en-US" sz="2000" dirty="0">
                <a:ea typeface="HarmonyOS Sans SC Thin" panose="00000200000000000000" pitchFamily="2" charset="-122"/>
                <a:cs typeface="+mn-lt"/>
                <a:sym typeface="+mn-ea"/>
              </a:rPr>
              <a:t>e.g. Chinglish, Chinese Pidgin English.)</a:t>
            </a:r>
          </a:p>
          <a:p>
            <a:pPr marL="342900" indent="-342900" algn="l">
              <a:lnSpc>
                <a:spcPct val="90000"/>
              </a:lnSpc>
              <a:buFont typeface="Arial" panose="020B0604020202020204" pitchFamily="34" charset="0"/>
              <a:buChar char="•"/>
            </a:pPr>
            <a:r>
              <a:rPr lang="en-US" sz="2000" dirty="0">
                <a:ea typeface="HarmonyOS Sans SC Thin" panose="00000200000000000000" pitchFamily="2" charset="-122"/>
                <a:cs typeface="+mn-lt"/>
                <a:sym typeface="+mn-ea"/>
              </a:rPr>
              <a:t>Pidgin </a:t>
            </a:r>
            <a:r>
              <a:rPr sz="2000" dirty="0">
                <a:ea typeface="HarmonyOS Sans SC Thin" panose="00000200000000000000" pitchFamily="2" charset="-122"/>
                <a:cs typeface="+mn-lt"/>
                <a:sym typeface="+mn-ea"/>
              </a:rPr>
              <a:t>develops into a mixed language and becomes a common communication tool for people in a certain region. In this case, Pidgin becomes a mixed language, also known as </a:t>
            </a:r>
            <a:r>
              <a:rPr sz="2000" b="1" dirty="0">
                <a:ea typeface="HarmonyOS Sans SC Thin" panose="00000200000000000000" pitchFamily="2" charset="-122"/>
                <a:cs typeface="+mn-lt"/>
                <a:sym typeface="+mn-ea"/>
              </a:rPr>
              <a:t>Creole</a:t>
            </a:r>
            <a:r>
              <a:rPr sz="2000" dirty="0">
                <a:ea typeface="HarmonyOS Sans SC Thin" panose="00000200000000000000" pitchFamily="2" charset="-122"/>
                <a:cs typeface="+mn-lt"/>
                <a:sym typeface="+mn-ea"/>
              </a:rPr>
              <a:t>.</a:t>
            </a:r>
            <a:r>
              <a:rPr lang="en-US" sz="2000" dirty="0">
                <a:ea typeface="HarmonyOS Sans SC Thin" panose="00000200000000000000" pitchFamily="2" charset="-122"/>
                <a:cs typeface="+mn-lt"/>
                <a:sym typeface="+mn-ea"/>
              </a:rPr>
              <a:t> (e.g. Singlish (the mixture of Chinese, Malay and Tamil), Tok Pisin (in The Independent State of </a:t>
            </a:r>
            <a:r>
              <a:rPr sz="2000" dirty="0">
                <a:ea typeface="HarmonyOS Sans SC Thin" panose="00000200000000000000" pitchFamily="2" charset="-122"/>
                <a:cs typeface="+mn-lt"/>
                <a:sym typeface="+mn-ea"/>
              </a:rPr>
              <a:t>Papua </a:t>
            </a:r>
            <a:r>
              <a:rPr lang="en-US" sz="2000" dirty="0">
                <a:ea typeface="HarmonyOS Sans SC Thin" panose="00000200000000000000" pitchFamily="2" charset="-122"/>
                <a:cs typeface="+mn-lt"/>
                <a:sym typeface="+mn-ea"/>
              </a:rPr>
              <a:t>New Guinea))</a:t>
            </a:r>
            <a:endParaRPr lang="en-US" altLang="zh-CN" sz="2000" dirty="0">
              <a:ea typeface="HarmonyOS Sans SC Thin" panose="00000200000000000000" pitchFamily="2" charset="-122"/>
              <a:cs typeface="+mn-lt"/>
              <a:sym typeface="+mn-ea"/>
            </a:endParaRPr>
          </a:p>
        </p:txBody>
      </p:sp>
      <p:sp>
        <p:nvSpPr>
          <p:cNvPr id="13" name="文本框 12"/>
          <p:cNvSpPr txBox="1"/>
          <p:nvPr/>
        </p:nvSpPr>
        <p:spPr>
          <a:xfrm>
            <a:off x="11431270" y="6531610"/>
            <a:ext cx="6733540" cy="3787775"/>
          </a:xfrm>
          <a:prstGeom prst="rect">
            <a:avLst/>
          </a:prstGeom>
        </p:spPr>
        <p:txBody>
          <a:bodyPr wrap="square">
            <a:noAutofit/>
          </a:bodyPr>
          <a:lstStyle/>
          <a:p>
            <a:pPr marL="0" indent="0" algn="l" defTabSz="266700">
              <a:spcBef>
                <a:spcPct val="0"/>
              </a:spcBef>
              <a:spcAft>
                <a:spcPct val="0"/>
              </a:spcAft>
            </a:pPr>
            <a:r>
              <a:rPr kumimoji="1" lang="en-US" sz="2800" b="1" dirty="0">
                <a:ea typeface="HarmonyOS Sans SC Thin" panose="00000200000000000000" pitchFamily="2" charset="-122"/>
                <a:cs typeface="+mn-lt"/>
                <a:sym typeface="+mn-ea"/>
              </a:rPr>
              <a:t>References</a:t>
            </a:r>
            <a:endParaRPr lang="en-US" altLang="zh-CN" sz="2800">
              <a:ea typeface="Calibri" panose="020F0502020204030204"/>
              <a:cs typeface="+mn-lt"/>
            </a:endParaRPr>
          </a:p>
          <a:p>
            <a:pPr marL="285750" indent="-285750" algn="l" defTabSz="266700">
              <a:spcBef>
                <a:spcPct val="0"/>
              </a:spcBef>
              <a:spcAft>
                <a:spcPct val="0"/>
              </a:spcAft>
              <a:buFont typeface="Arial" panose="020B0604020202020204" pitchFamily="34" charset="0"/>
              <a:buChar char="•"/>
            </a:pPr>
            <a:r>
              <a:rPr lang="en-US" altLang="zh-CN" sz="1400">
                <a:ea typeface="Calibri" panose="020F0502020204030204"/>
                <a:cs typeface="+mn-lt"/>
              </a:rPr>
              <a:t>Li, W.Z. (1993). </a:t>
            </a:r>
            <a:r>
              <a:rPr lang="en-US" altLang="zh-CN" sz="1400">
                <a:ea typeface="宋体" panose="02010600030101010101" pitchFamily="2" charset="-122"/>
                <a:cs typeface="+mn-lt"/>
              </a:rPr>
              <a:t>‘</a:t>
            </a:r>
            <a:r>
              <a:rPr lang="en-US" altLang="zh-CN" sz="1400">
                <a:ea typeface="Calibri" panose="020F0502020204030204"/>
                <a:cs typeface="+mn-lt"/>
              </a:rPr>
              <a:t>China English and Chinglish</a:t>
            </a:r>
            <a:r>
              <a:rPr lang="en-US" altLang="zh-CN" sz="1400">
                <a:ea typeface="宋体" panose="02010600030101010101" pitchFamily="2" charset="-122"/>
                <a:cs typeface="+mn-lt"/>
              </a:rPr>
              <a:t>’</a:t>
            </a:r>
            <a:r>
              <a:rPr lang="en-US" altLang="zh-CN" sz="1400">
                <a:ea typeface="Calibri" panose="020F0502020204030204"/>
                <a:cs typeface="+mn-lt"/>
              </a:rPr>
              <a:t>, </a:t>
            </a:r>
            <a:r>
              <a:rPr lang="en-US" altLang="zh-CN" sz="1400" i="1">
                <a:ea typeface="Calibri" panose="020F0502020204030204"/>
                <a:cs typeface="+mn-lt"/>
              </a:rPr>
              <a:t>Foreign Language Teaching and Research, </a:t>
            </a:r>
            <a:r>
              <a:rPr lang="en-US" altLang="zh-CN" sz="1400">
                <a:ea typeface="Calibri" panose="020F0502020204030204"/>
                <a:cs typeface="+mn-lt"/>
              </a:rPr>
              <a:t>(04),18-24+80.</a:t>
            </a:r>
          </a:p>
          <a:p>
            <a:pPr marL="285750" indent="-285750" algn="l" defTabSz="266700">
              <a:spcBef>
                <a:spcPct val="0"/>
              </a:spcBef>
              <a:spcAft>
                <a:spcPct val="0"/>
              </a:spcAft>
              <a:buFont typeface="Arial" panose="020B0604020202020204" pitchFamily="34" charset="0"/>
              <a:buChar char="•"/>
            </a:pPr>
            <a:r>
              <a:rPr lang="en-US" altLang="zh-CN" sz="1400">
                <a:ea typeface="Calibri" panose="020F0502020204030204"/>
                <a:cs typeface="+mn-lt"/>
              </a:rPr>
              <a:t>Liu, J., Zhang, J. and Zhu, L.F. (2014).</a:t>
            </a:r>
            <a:r>
              <a:rPr lang="en-US" altLang="zh-CN" sz="1400">
                <a:ea typeface="宋体" panose="02010600030101010101" pitchFamily="2" charset="-122"/>
                <a:cs typeface="+mn-lt"/>
              </a:rPr>
              <a:t> ‘</a:t>
            </a:r>
            <a:r>
              <a:rPr lang="en-US" altLang="zh-CN" sz="1400">
                <a:ea typeface="Calibri" panose="020F0502020204030204"/>
                <a:cs typeface="+mn-lt"/>
              </a:rPr>
              <a:t>Analysis of </a:t>
            </a:r>
            <a:r>
              <a:rPr lang="en-US" altLang="zh-CN" sz="1400">
                <a:ea typeface="宋体" panose="02010600030101010101" pitchFamily="2" charset="-122"/>
                <a:cs typeface="+mn-lt"/>
              </a:rPr>
              <a:t>“</a:t>
            </a:r>
            <a:r>
              <a:rPr lang="en-US" altLang="zh-CN" sz="1400">
                <a:ea typeface="Calibri" panose="020F0502020204030204"/>
                <a:cs typeface="+mn-lt"/>
              </a:rPr>
              <a:t>Chinglish</a:t>
            </a:r>
            <a:r>
              <a:rPr lang="en-US" altLang="zh-CN" sz="1400">
                <a:ea typeface="宋体" panose="02010600030101010101" pitchFamily="2" charset="-122"/>
                <a:cs typeface="+mn-lt"/>
              </a:rPr>
              <a:t>” </a:t>
            </a:r>
            <a:r>
              <a:rPr lang="en-US" altLang="zh-CN" sz="1400">
                <a:ea typeface="Calibri" panose="020F0502020204030204"/>
                <a:cs typeface="+mn-lt"/>
              </a:rPr>
              <a:t>Phenomenon in the Translation of Chinese Public Signs</a:t>
            </a:r>
            <a:r>
              <a:rPr lang="en-US" altLang="zh-CN" sz="1400">
                <a:ea typeface="宋体" panose="02010600030101010101" pitchFamily="2" charset="-122"/>
                <a:cs typeface="+mn-lt"/>
              </a:rPr>
              <a:t>’</a:t>
            </a:r>
            <a:r>
              <a:rPr lang="en-US" altLang="zh-CN" sz="1400">
                <a:ea typeface="Calibri" panose="020F0502020204030204"/>
                <a:cs typeface="+mn-lt"/>
              </a:rPr>
              <a:t>, </a:t>
            </a:r>
            <a:r>
              <a:rPr lang="en-US" altLang="zh-CN" sz="1400" i="1">
                <a:ea typeface="Calibri" panose="020F0502020204030204"/>
                <a:cs typeface="+mn-lt"/>
              </a:rPr>
              <a:t>Journal of Ocean University of China(Social Sciences), </a:t>
            </a:r>
            <a:r>
              <a:rPr lang="en-US" altLang="zh-CN" sz="1400">
                <a:ea typeface="Calibri" panose="020F0502020204030204"/>
                <a:cs typeface="+mn-lt"/>
              </a:rPr>
              <a:t>(01),113-117.</a:t>
            </a:r>
          </a:p>
          <a:p>
            <a:pPr marL="285750" indent="-285750" algn="l" defTabSz="266700">
              <a:spcBef>
                <a:spcPct val="0"/>
              </a:spcBef>
              <a:spcAft>
                <a:spcPct val="0"/>
              </a:spcAft>
              <a:buFont typeface="Arial" panose="020B0604020202020204" pitchFamily="34" charset="0"/>
              <a:buChar char="•"/>
            </a:pPr>
            <a:r>
              <a:rPr lang="en-US" altLang="zh-CN" sz="1400">
                <a:ea typeface="Calibri" panose="020F0502020204030204"/>
                <a:cs typeface="+mn-lt"/>
              </a:rPr>
              <a:t>Liu, J.J. (2020).</a:t>
            </a:r>
            <a:r>
              <a:rPr lang="en-US" altLang="zh-CN" sz="1400">
                <a:ea typeface="宋体" panose="02010600030101010101" pitchFamily="2" charset="-122"/>
                <a:cs typeface="+mn-lt"/>
              </a:rPr>
              <a:t> ‘</a:t>
            </a:r>
            <a:r>
              <a:rPr lang="en-US" altLang="zh-CN" sz="1400">
                <a:ea typeface="Calibri" panose="020F0502020204030204"/>
                <a:cs typeface="+mn-lt"/>
              </a:rPr>
              <a:t>The Spatio-Temporal Changes and Code Conversions of the Idioms</a:t>
            </a:r>
            <a:r>
              <a:rPr lang="en-US" altLang="zh-CN" sz="1400">
                <a:ea typeface="宋体" panose="02010600030101010101" pitchFamily="2" charset="-122"/>
                <a:cs typeface="+mn-lt"/>
              </a:rPr>
              <a:t>’</a:t>
            </a:r>
            <a:r>
              <a:rPr lang="en-US" altLang="zh-CN" sz="1400">
                <a:ea typeface="Calibri" panose="020F0502020204030204"/>
                <a:cs typeface="+mn-lt"/>
              </a:rPr>
              <a:t>, </a:t>
            </a:r>
            <a:r>
              <a:rPr lang="en-US" altLang="zh-CN" sz="1400" i="1">
                <a:ea typeface="Calibri" panose="020F0502020204030204"/>
                <a:cs typeface="+mn-lt"/>
              </a:rPr>
              <a:t>Contemporary Rhetoric,</a:t>
            </a:r>
            <a:r>
              <a:rPr lang="en-US" altLang="zh-CN" sz="1400">
                <a:ea typeface="宋体" panose="02010600030101010101" pitchFamily="2" charset="-122"/>
                <a:cs typeface="+mn-lt"/>
              </a:rPr>
              <a:t> </a:t>
            </a:r>
            <a:r>
              <a:rPr lang="en-US" altLang="zh-CN" sz="1400">
                <a:ea typeface="Calibri" panose="020F0502020204030204"/>
                <a:cs typeface="+mn-lt"/>
              </a:rPr>
              <a:t>(06),78-86.doi:10.16027/j.cnki.cn31-2043/h.2020.06.008.</a:t>
            </a:r>
          </a:p>
          <a:p>
            <a:pPr marL="285750" indent="-285750" algn="l" defTabSz="266700">
              <a:spcBef>
                <a:spcPct val="0"/>
              </a:spcBef>
              <a:spcAft>
                <a:spcPct val="0"/>
              </a:spcAft>
              <a:buFont typeface="Arial" panose="020B0604020202020204" pitchFamily="34" charset="0"/>
              <a:buChar char="•"/>
            </a:pPr>
            <a:r>
              <a:rPr lang="en-US" altLang="zh-CN" sz="1400">
                <a:ea typeface="Calibri" panose="020F0502020204030204"/>
                <a:cs typeface="+mn-lt"/>
              </a:rPr>
              <a:t>Qi, W.Y. (2000).</a:t>
            </a:r>
            <a:r>
              <a:rPr lang="en-US" altLang="zh-CN" sz="1400">
                <a:ea typeface="宋体" panose="02010600030101010101" pitchFamily="2" charset="-122"/>
                <a:cs typeface="+mn-lt"/>
              </a:rPr>
              <a:t> ‘Pidgin English</a:t>
            </a:r>
            <a:r>
              <a:rPr lang="en-US" altLang="zh-CN" sz="1400">
                <a:ea typeface="Calibri" panose="020F0502020204030204"/>
                <a:cs typeface="+mn-lt"/>
              </a:rPr>
              <a:t>-</a:t>
            </a:r>
            <a:r>
              <a:rPr lang="en-US" altLang="zh-CN" sz="1400">
                <a:ea typeface="宋体" panose="02010600030101010101" pitchFamily="2" charset="-122"/>
                <a:cs typeface="+mn-lt"/>
              </a:rPr>
              <a:t>a language hybrid’</a:t>
            </a:r>
            <a:r>
              <a:rPr lang="en-US" altLang="zh-CN" sz="1400">
                <a:ea typeface="Calibri" panose="020F0502020204030204"/>
                <a:cs typeface="+mn-lt"/>
              </a:rPr>
              <a:t>,</a:t>
            </a:r>
            <a:r>
              <a:rPr lang="en-US" altLang="zh-CN" sz="1400" i="1">
                <a:ea typeface="宋体" panose="02010600030101010101" pitchFamily="2" charset="-122"/>
                <a:cs typeface="+mn-lt"/>
              </a:rPr>
              <a:t> </a:t>
            </a:r>
            <a:r>
              <a:rPr lang="en-US" altLang="zh-CN" sz="1400" i="1">
                <a:ea typeface="Calibri" panose="020F0502020204030204"/>
                <a:cs typeface="+mn-lt"/>
              </a:rPr>
              <a:t>Journal of Lanzhou University(Social Sciences)</a:t>
            </a:r>
            <a:r>
              <a:rPr lang="en-US" altLang="zh-CN" sz="1400">
                <a:ea typeface="Calibri" panose="020F0502020204030204"/>
                <a:cs typeface="+mn-lt"/>
              </a:rPr>
              <a:t>, (S1),221-222.doi:10.13885/j.issn.1000-2804.2000.s1.056.</a:t>
            </a:r>
          </a:p>
          <a:p>
            <a:pPr marL="285750" indent="-285750" algn="l" defTabSz="266700">
              <a:spcBef>
                <a:spcPct val="0"/>
              </a:spcBef>
              <a:spcAft>
                <a:spcPct val="0"/>
              </a:spcAft>
              <a:buFont typeface="Arial" panose="020B0604020202020204" pitchFamily="34" charset="0"/>
              <a:buChar char="•"/>
            </a:pPr>
            <a:r>
              <a:rPr lang="en-US" altLang="zh-CN" sz="1400">
                <a:ea typeface="Calibri" panose="020F0502020204030204"/>
                <a:cs typeface="+mn-lt"/>
              </a:rPr>
              <a:t>Tang, C.X. (2003). ‘A review of studies on mother tongue transfer in second language acquisition’, Journal of the PLA Foreign Languages Institute, (05): 37-42</a:t>
            </a:r>
          </a:p>
          <a:p>
            <a:pPr marL="285750" indent="-285750" algn="l" defTabSz="266700">
              <a:spcBef>
                <a:spcPct val="0"/>
              </a:spcBef>
              <a:spcAft>
                <a:spcPct val="0"/>
              </a:spcAft>
              <a:buFont typeface="Arial" panose="020B0604020202020204" pitchFamily="34" charset="0"/>
              <a:buChar char="•"/>
            </a:pPr>
            <a:r>
              <a:rPr lang="en-US" altLang="zh-CN" sz="1400">
                <a:ea typeface="Calibri" panose="020F0502020204030204"/>
                <a:cs typeface="+mn-lt"/>
              </a:rPr>
              <a:t>Zhang, J.Y.</a:t>
            </a:r>
            <a:r>
              <a:rPr lang="en-US" altLang="zh-CN" sz="1400">
                <a:ea typeface="宋体" panose="02010600030101010101" pitchFamily="2" charset="-122"/>
                <a:cs typeface="+mn-lt"/>
              </a:rPr>
              <a:t> </a:t>
            </a:r>
            <a:r>
              <a:rPr lang="en-US" altLang="zh-CN" sz="1400">
                <a:ea typeface="Calibri" panose="020F0502020204030204"/>
                <a:cs typeface="+mn-lt"/>
              </a:rPr>
              <a:t>(2013).</a:t>
            </a:r>
            <a:r>
              <a:rPr lang="en-US" altLang="zh-CN" sz="1400">
                <a:ea typeface="宋体" panose="02010600030101010101" pitchFamily="2" charset="-122"/>
                <a:cs typeface="+mn-lt"/>
              </a:rPr>
              <a:t> ‘</a:t>
            </a:r>
            <a:r>
              <a:rPr lang="en-US" altLang="zh-CN" sz="1400" i="0">
                <a:ea typeface="Calibri" panose="020F0502020204030204"/>
                <a:cs typeface="+mn-lt"/>
              </a:rPr>
              <a:t>On the definition of interlanguage, Chinglish and pidgin and its guiding significance</a:t>
            </a:r>
            <a:r>
              <a:rPr lang="en-US" altLang="zh-CN" sz="1400" i="0">
                <a:ea typeface="宋体" panose="02010600030101010101" pitchFamily="2" charset="-122"/>
                <a:cs typeface="+mn-lt"/>
              </a:rPr>
              <a:t>’</a:t>
            </a:r>
            <a:r>
              <a:rPr lang="en-US" altLang="zh-CN" sz="1400" i="0">
                <a:ea typeface="Calibri" panose="020F0502020204030204"/>
                <a:cs typeface="+mn-lt"/>
              </a:rPr>
              <a:t>,</a:t>
            </a:r>
            <a:r>
              <a:rPr lang="en-US" altLang="zh-CN" sz="1400">
                <a:ea typeface="宋体" panose="02010600030101010101" pitchFamily="2" charset="-122"/>
                <a:cs typeface="+mn-lt"/>
              </a:rPr>
              <a:t> </a:t>
            </a:r>
            <a:r>
              <a:rPr lang="en-US" altLang="zh-CN" sz="1400" i="1">
                <a:ea typeface="Calibri" panose="020F0502020204030204"/>
                <a:cs typeface="+mn-lt"/>
              </a:rPr>
              <a:t>Modern Reading (Education Edition),</a:t>
            </a:r>
            <a:r>
              <a:rPr lang="en-US" altLang="zh-CN" sz="1400">
                <a:ea typeface="宋体" panose="02010600030101010101" pitchFamily="2" charset="-122"/>
                <a:cs typeface="+mn-lt"/>
              </a:rPr>
              <a:t> </a:t>
            </a:r>
            <a:r>
              <a:rPr lang="en-US" altLang="zh-CN" sz="1400">
                <a:ea typeface="Calibri" panose="020F0502020204030204"/>
                <a:cs typeface="+mn-lt"/>
              </a:rPr>
              <a:t>(04),22-23. </a:t>
            </a:r>
          </a:p>
          <a:p>
            <a:pPr marL="285750" indent="-285750" algn="l" defTabSz="266700">
              <a:spcBef>
                <a:spcPct val="0"/>
              </a:spcBef>
              <a:spcAft>
                <a:spcPct val="0"/>
              </a:spcAft>
              <a:buFont typeface="Arial" panose="020B0604020202020204" pitchFamily="34" charset="0"/>
              <a:buChar char="•"/>
            </a:pPr>
            <a:r>
              <a:rPr lang="en-US" altLang="zh-CN" sz="1400">
                <a:ea typeface="Calibri" panose="020F0502020204030204"/>
                <a:cs typeface="+mn-lt"/>
              </a:rPr>
              <a:t>Zhou, Z.H. (2013).</a:t>
            </a:r>
            <a:r>
              <a:rPr lang="en-US" altLang="zh-CN" sz="1400">
                <a:ea typeface="宋体" panose="02010600030101010101" pitchFamily="2" charset="-122"/>
                <a:cs typeface="+mn-lt"/>
              </a:rPr>
              <a:t> ‘The Creation of Chinese Pidgin English’</a:t>
            </a:r>
            <a:r>
              <a:rPr lang="en-US" altLang="zh-CN" sz="1400">
                <a:ea typeface="Calibri" panose="020F0502020204030204"/>
                <a:cs typeface="+mn-lt"/>
              </a:rPr>
              <a:t>, </a:t>
            </a:r>
            <a:r>
              <a:rPr lang="en-US" altLang="zh-CN" sz="1400" i="1">
                <a:ea typeface="Calibri" panose="020F0502020204030204"/>
                <a:cs typeface="+mn-lt"/>
              </a:rPr>
              <a:t>Fudan Journal(Social Sciences Edition)</a:t>
            </a:r>
            <a:r>
              <a:rPr lang="en-US" altLang="zh-CN" sz="1400">
                <a:ea typeface="Calibri" panose="020F0502020204030204"/>
                <a:cs typeface="+mn-lt"/>
              </a:rPr>
              <a:t>, (05),1-18+153.</a:t>
            </a:r>
          </a:p>
        </p:txBody>
      </p:sp>
      <p:sp>
        <p:nvSpPr>
          <p:cNvPr id="15" name="文本框 14"/>
          <p:cNvSpPr txBox="1"/>
          <p:nvPr/>
        </p:nvSpPr>
        <p:spPr>
          <a:xfrm>
            <a:off x="2709545" y="-3810"/>
            <a:ext cx="13345795" cy="1106805"/>
          </a:xfrm>
          <a:prstGeom prst="rect">
            <a:avLst/>
          </a:prstGeom>
          <a:noFill/>
        </p:spPr>
        <p:txBody>
          <a:bodyPr wrap="square" rtlCol="0">
            <a:spAutoFit/>
          </a:bodyPr>
          <a:lstStyle/>
          <a:p>
            <a:pPr algn="l"/>
            <a:r>
              <a:rPr kumimoji="1" lang="en-US" altLang="zh-CN" sz="6600" b="1" spc="300" dirty="0">
                <a:solidFill>
                  <a:schemeClr val="tx1"/>
                </a:solidFill>
                <a:ea typeface="HarmonyOS Sans SC Thin" panose="00000200000000000000" pitchFamily="2" charset="-122"/>
                <a:cs typeface="+mn-lt"/>
              </a:rPr>
              <a:t>Chinese Pidgin English &amp; Chinglish</a:t>
            </a:r>
            <a:r>
              <a:rPr kumimoji="1" lang="en-US" altLang="zh-CN" sz="6600" b="1" spc="300" dirty="0">
                <a:solidFill>
                  <a:schemeClr val="tx1"/>
                </a:solidFill>
                <a:latin typeface="HarmonyOS Sans SC Thin" panose="00000200000000000000" pitchFamily="2" charset="-122"/>
                <a:ea typeface="HarmonyOS Sans SC Thin" panose="00000200000000000000" pitchFamily="2" charset="-122"/>
                <a:cs typeface="Al Nile" pitchFamily="2" charset="-78"/>
              </a:rPr>
              <a:t> </a:t>
            </a:r>
          </a:p>
        </p:txBody>
      </p:sp>
      <p:sp>
        <p:nvSpPr>
          <p:cNvPr id="17" name="文本框 16"/>
          <p:cNvSpPr txBox="1"/>
          <p:nvPr/>
        </p:nvSpPr>
        <p:spPr>
          <a:xfrm>
            <a:off x="15215235" y="876300"/>
            <a:ext cx="2948940" cy="460375"/>
          </a:xfrm>
          <a:prstGeom prst="rect">
            <a:avLst/>
          </a:prstGeom>
          <a:noFill/>
        </p:spPr>
        <p:txBody>
          <a:bodyPr wrap="square" rtlCol="0">
            <a:spAutoFit/>
          </a:bodyPr>
          <a:lstStyle/>
          <a:p>
            <a:pPr algn="r"/>
            <a:r>
              <a:rPr lang="en-US" altLang="zh-CN" sz="2400" dirty="0">
                <a:solidFill>
                  <a:schemeClr val="tx1"/>
                </a:solidFill>
                <a:ea typeface="HarmonyOS Sans SC Thin" panose="00000200000000000000" pitchFamily="2" charset="-122"/>
                <a:cs typeface="+mn-lt"/>
              </a:rPr>
              <a:t>Presenter: Bai Xinran</a:t>
            </a:r>
            <a:endParaRPr kumimoji="1" lang="en-US" altLang="zh-CN" sz="2400" dirty="0">
              <a:solidFill>
                <a:schemeClr val="tx1"/>
              </a:solidFill>
              <a:ea typeface="HarmonyOS Sans SC Thin" panose="00000200000000000000" pitchFamily="2" charset="-122"/>
              <a:cs typeface="+mn-lt"/>
            </a:endParaRPr>
          </a:p>
        </p:txBody>
      </p:sp>
      <p:sp>
        <p:nvSpPr>
          <p:cNvPr id="2" name="文本框 1"/>
          <p:cNvSpPr txBox="1"/>
          <p:nvPr/>
        </p:nvSpPr>
        <p:spPr>
          <a:xfrm>
            <a:off x="11421745" y="4229100"/>
            <a:ext cx="6854825" cy="2454910"/>
          </a:xfrm>
          <a:prstGeom prst="rect">
            <a:avLst/>
          </a:prstGeom>
        </p:spPr>
        <p:txBody>
          <a:bodyPr wrap="square">
            <a:spAutoFit/>
          </a:bodyPr>
          <a:lstStyle/>
          <a:p>
            <a:pPr marL="0" indent="0" algn="l" defTabSz="266700">
              <a:lnSpc>
                <a:spcPct val="80000"/>
              </a:lnSpc>
              <a:spcBef>
                <a:spcPct val="0"/>
              </a:spcBef>
              <a:spcAft>
                <a:spcPct val="0"/>
              </a:spcAft>
            </a:pPr>
            <a:r>
              <a:rPr lang="en-US" altLang="zh-CN" sz="3200" b="1" spc="300" dirty="0">
                <a:ea typeface="HarmonyOS Sans SC Thin" panose="00000200000000000000" pitchFamily="2" charset="-122"/>
                <a:cs typeface="+mn-lt"/>
              </a:rPr>
              <a:t>Significance</a:t>
            </a:r>
          </a:p>
          <a:p>
            <a:pPr marL="342900" indent="-342900" algn="l" defTabSz="266700">
              <a:lnSpc>
                <a:spcPct val="80000"/>
              </a:lnSpc>
              <a:spcBef>
                <a:spcPct val="0"/>
              </a:spcBef>
              <a:spcAft>
                <a:spcPct val="0"/>
              </a:spcAft>
              <a:buFont typeface="Arial" panose="020B0604020202020204" pitchFamily="34" charset="0"/>
              <a:buChar char="•"/>
            </a:pPr>
            <a:r>
              <a:rPr lang="en-US" sz="2000" dirty="0">
                <a:ea typeface="HarmonyOS Sans SC Thin" panose="00000200000000000000" pitchFamily="2" charset="-122"/>
                <a:cs typeface="+mn-lt"/>
              </a:rPr>
              <a:t>K</a:t>
            </a:r>
            <a:r>
              <a:rPr sz="2000" dirty="0">
                <a:ea typeface="HarmonyOS Sans SC Thin" panose="00000200000000000000" pitchFamily="2" charset="-122"/>
                <a:cs typeface="+mn-lt"/>
              </a:rPr>
              <a:t>nowing CPE can enable second language learners to remember words from Pidgin English more quickly and correctly (e.g. ketchup, bok choy).</a:t>
            </a:r>
          </a:p>
          <a:p>
            <a:pPr marL="342900" indent="-342900" algn="l" defTabSz="266700">
              <a:lnSpc>
                <a:spcPct val="80000"/>
              </a:lnSpc>
              <a:spcBef>
                <a:spcPct val="0"/>
              </a:spcBef>
              <a:spcAft>
                <a:spcPct val="0"/>
              </a:spcAft>
              <a:buFont typeface="Arial" panose="020B0604020202020204" pitchFamily="34" charset="0"/>
              <a:buChar char="•"/>
            </a:pPr>
            <a:r>
              <a:rPr lang="en-US" sz="2000" dirty="0">
                <a:ea typeface="HarmonyOS Sans SC Thin" panose="00000200000000000000" pitchFamily="2" charset="-122"/>
                <a:cs typeface="+mn-lt"/>
              </a:rPr>
              <a:t>S</a:t>
            </a:r>
            <a:r>
              <a:rPr sz="2000" dirty="0">
                <a:ea typeface="HarmonyOS Sans SC Thin" panose="00000200000000000000" pitchFamily="2" charset="-122"/>
                <a:cs typeface="+mn-lt"/>
              </a:rPr>
              <a:t>econd language learners</a:t>
            </a:r>
            <a:r>
              <a:rPr lang="en-US" sz="2000" dirty="0">
                <a:ea typeface="HarmonyOS Sans SC Thin" panose="00000200000000000000" pitchFamily="2" charset="-122"/>
                <a:cs typeface="+mn-lt"/>
              </a:rPr>
              <a:t>’</a:t>
            </a:r>
            <a:r>
              <a:rPr sz="2000" dirty="0">
                <a:ea typeface="HarmonyOS Sans SC Thin" panose="00000200000000000000" pitchFamily="2" charset="-122"/>
                <a:cs typeface="+mn-lt"/>
              </a:rPr>
              <a:t> understanding of Chinglish and the phenomenon of negative language transfer can help them modify their second language output, produce more authentic English, and thus improve their English</a:t>
            </a:r>
            <a:r>
              <a:rPr lang="en-US" sz="2000" dirty="0">
                <a:ea typeface="HarmonyOS Sans SC Thin" panose="00000200000000000000" pitchFamily="2" charset="-122"/>
                <a:cs typeface="+mn-lt"/>
              </a:rPr>
              <a:t> </a:t>
            </a:r>
            <a:r>
              <a:rPr sz="2000" dirty="0">
                <a:ea typeface="HarmonyOS Sans SC Thin" panose="00000200000000000000" pitchFamily="2" charset="-122"/>
                <a:cs typeface="+mn-lt"/>
              </a:rPr>
              <a:t>performance.</a:t>
            </a:r>
          </a:p>
        </p:txBody>
      </p:sp>
      <p:pic>
        <p:nvPicPr>
          <p:cNvPr id="6" name="音频 5">
            <a:hlinkClick r:id="" action="ppaction://media"/>
            <a:extLst>
              <a:ext uri="{FF2B5EF4-FFF2-40B4-BE49-F238E27FC236}">
                <a16:creationId xmlns:a16="http://schemas.microsoft.com/office/drawing/2014/main" id="{6E52482F-8089-56F9-92AD-8656853FBC2C}"/>
              </a:ext>
            </a:extLst>
          </p:cNvPr>
          <p:cNvPicPr>
            <a:picLocks noChangeAspect="1"/>
          </p:cNvPicPr>
          <p:nvPr>
            <a:audioFile r:link="rId4"/>
            <p:extLst>
              <p:ext uri="{DAA4B4D4-6D71-4841-9C94-3DE7FCFB9230}">
                <p14:media xmlns:p14="http://schemas.microsoft.com/office/powerpoint/2010/main" r:embed="rId3"/>
              </p:ext>
            </p:extLst>
          </p:nvPr>
        </p:nvPicPr>
        <p:blipFill>
          <a:blip r:embed="rId6"/>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906"/>
    </mc:Choice>
    <mc:Fallback>
      <p:transition spd="slow" advTm="3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7E6"/>
        </a:solidFill>
        <a:effectLst/>
      </p:bgPr>
    </p:bg>
    <p:spTree>
      <p:nvGrpSpPr>
        <p:cNvPr id="1" name=""/>
        <p:cNvGrpSpPr/>
        <p:nvPr/>
      </p:nvGrpSpPr>
      <p:grpSpPr>
        <a:xfrm>
          <a:off x="0" y="0"/>
          <a:ext cx="0" cy="0"/>
          <a:chOff x="0" y="0"/>
          <a:chExt cx="0" cy="0"/>
        </a:xfrm>
      </p:grpSpPr>
      <p:pic>
        <p:nvPicPr>
          <p:cNvPr id="33" name="Picture 2"/>
          <p:cNvPicPr>
            <a:picLocks noChangeAspect="1"/>
          </p:cNvPicPr>
          <p:nvPr>
            <p:custDataLst>
              <p:tags r:id="rId1"/>
            </p:custDataLst>
          </p:nvPr>
        </p:nvPicPr>
        <p:blipFill>
          <a:blip r:embed="rId10">
            <a:duotone>
              <a:prstClr val="black"/>
              <a:srgbClr val="F08090">
                <a:tint val="45000"/>
                <a:satMod val="400000"/>
              </a:srgbClr>
            </a:duotone>
            <a:extLst>
              <a:ext uri="{BEBA8EAE-BF5A-486C-A8C5-ECC9F3942E4B}">
                <a14:imgProps xmlns:a14="http://schemas.microsoft.com/office/drawing/2010/main">
                  <a14:imgLayer r:embed="rId11">
                    <a14:imgEffect>
                      <a14:brightnessContrast bright="40000" contrast="20000"/>
                    </a14:imgEffect>
                    <a14:imgEffect>
                      <a14:colorTemperature colorTemp="5300"/>
                    </a14:imgEffect>
                  </a14:imgLayer>
                </a14:imgProps>
              </a:ext>
            </a:extLst>
          </a:blip>
          <a:srcRect/>
          <a:stretch>
            <a:fillRect/>
          </a:stretch>
        </p:blipFill>
        <p:spPr>
          <a:xfrm rot="12080371">
            <a:off x="4215728" y="2887274"/>
            <a:ext cx="13399369" cy="7668401"/>
          </a:xfrm>
          <a:prstGeom prst="rect">
            <a:avLst/>
          </a:prstGeom>
        </p:spPr>
      </p:pic>
      <p:sp>
        <p:nvSpPr>
          <p:cNvPr id="6" name="文本框 5"/>
          <p:cNvSpPr txBox="1"/>
          <p:nvPr/>
        </p:nvSpPr>
        <p:spPr>
          <a:xfrm>
            <a:off x="8953392" y="6680807"/>
            <a:ext cx="8648808" cy="1862048"/>
          </a:xfrm>
          <a:prstGeom prst="rect">
            <a:avLst/>
          </a:prstGeom>
          <a:solidFill>
            <a:schemeClr val="tx1"/>
          </a:solidFill>
        </p:spPr>
        <p:txBody>
          <a:bodyPr wrap="square" rtlCol="0">
            <a:spAutoFit/>
          </a:bodyPr>
          <a:lstStyle/>
          <a:p>
            <a:pPr algn="dist"/>
            <a:r>
              <a:rPr kumimoji="1" lang="en-US" altLang="zh-CN" sz="11500" i="1" dirty="0">
                <a:solidFill>
                  <a:srgbClr val="FFF7E6"/>
                </a:solidFill>
                <a:latin typeface="Monoton" pitchFamily="2" charset="0"/>
              </a:rPr>
              <a:t>content</a:t>
            </a:r>
            <a:endParaRPr kumimoji="1" lang="zh-CN" altLang="en-US" sz="11500" i="1" dirty="0">
              <a:solidFill>
                <a:srgbClr val="FFF7E6"/>
              </a:solidFill>
              <a:latin typeface="Monoton" pitchFamily="2" charset="0"/>
            </a:endParaRPr>
          </a:p>
        </p:txBody>
      </p:sp>
      <p:sp>
        <p:nvSpPr>
          <p:cNvPr id="11" name="01. PART ONE"/>
          <p:cNvSpPr txBox="1"/>
          <p:nvPr>
            <p:custDataLst>
              <p:tags r:id="rId2"/>
            </p:custDataLst>
          </p:nvPr>
        </p:nvSpPr>
        <p:spPr>
          <a:xfrm>
            <a:off x="1135380" y="1424305"/>
            <a:ext cx="4493895" cy="2132965"/>
          </a:xfrm>
          <a:prstGeom prst="rect">
            <a:avLst/>
          </a:prstGeom>
          <a:ln w="12700">
            <a:miter lim="400000"/>
          </a:ln>
        </p:spPr>
        <p:txBody>
          <a:bodyPr wrap="square" lIns="50800" tIns="50800" rIns="50800" bIns="50800" anchor="ctr">
            <a:spAutoFit/>
          </a:bodyPr>
          <a:lstStyle>
            <a:lvl1pPr algn="l">
              <a:defRPr b="0">
                <a:latin typeface="Butler-Light"/>
                <a:ea typeface="Butler-Light"/>
                <a:cs typeface="Butler-Light"/>
                <a:sym typeface="Butler Light"/>
              </a:defRPr>
            </a:lvl1pPr>
          </a:lstStyle>
          <a:p>
            <a:pPr marL="742950" indent="-742950">
              <a:lnSpc>
                <a:spcPct val="100000"/>
              </a:lnSpc>
              <a:buFont typeface="+mj-lt"/>
              <a:buAutoNum type="arabicPeriod"/>
            </a:pPr>
            <a:r>
              <a:rPr lang="en-US" sz="4400" b="1" spc="300" dirty="0" err="1">
                <a:latin typeface="+mn-lt"/>
                <a:ea typeface="HarmonyOS Sans SC Thin" panose="00000200000000000000" pitchFamily="2" charset="-122"/>
                <a:cs typeface="+mn-lt"/>
              </a:rPr>
              <a:t>Chinese Pidgin English (CPE)</a:t>
            </a:r>
          </a:p>
        </p:txBody>
      </p:sp>
      <p:sp>
        <p:nvSpPr>
          <p:cNvPr id="21" name="01. PART ONE"/>
          <p:cNvSpPr txBox="1"/>
          <p:nvPr>
            <p:custDataLst>
              <p:tags r:id="rId3"/>
            </p:custDataLst>
          </p:nvPr>
        </p:nvSpPr>
        <p:spPr>
          <a:xfrm>
            <a:off x="6694688" y="1409802"/>
            <a:ext cx="3639608" cy="778510"/>
          </a:xfrm>
          <a:prstGeom prst="rect">
            <a:avLst/>
          </a:prstGeom>
          <a:ln w="12700">
            <a:miter lim="400000"/>
          </a:ln>
        </p:spPr>
        <p:txBody>
          <a:bodyPr wrap="square" lIns="50800" tIns="50800" rIns="50800" bIns="50800" anchor="ctr">
            <a:spAutoFit/>
          </a:bodyPr>
          <a:lstStyle>
            <a:lvl1pPr algn="l">
              <a:defRPr b="0">
                <a:latin typeface="Butler-Light"/>
                <a:ea typeface="Butler-Light"/>
                <a:cs typeface="Butler-Light"/>
                <a:sym typeface="Butler Light"/>
              </a:defRPr>
            </a:lvl1pPr>
          </a:lstStyle>
          <a:p>
            <a:pPr marL="742950" indent="-742950" algn="l">
              <a:buClrTx/>
              <a:buSzTx/>
              <a:buFont typeface="+mj-lt"/>
              <a:buAutoNum type="arabicPeriod" startAt="2"/>
            </a:pPr>
            <a:r>
              <a:rPr lang="en-US" sz="4400" b="1" spc="300" dirty="0" err="1">
                <a:latin typeface="+mn-lt"/>
                <a:ea typeface="HarmonyOS Sans SC Thin" panose="00000200000000000000" pitchFamily="2" charset="-122"/>
                <a:cs typeface="+mn-lt"/>
              </a:rPr>
              <a:t>Chinglish</a:t>
            </a:r>
          </a:p>
        </p:txBody>
      </p:sp>
      <p:sp>
        <p:nvSpPr>
          <p:cNvPr id="28" name="文本框 27"/>
          <p:cNvSpPr txBox="1"/>
          <p:nvPr>
            <p:custDataLst>
              <p:tags r:id="rId4"/>
            </p:custDataLst>
          </p:nvPr>
        </p:nvSpPr>
        <p:spPr>
          <a:xfrm>
            <a:off x="1136213" y="3650302"/>
            <a:ext cx="4164726" cy="2306955"/>
          </a:xfrm>
          <a:prstGeom prst="rect">
            <a:avLst/>
          </a:prstGeom>
          <a:noFill/>
        </p:spPr>
        <p:txBody>
          <a:bodyPr wrap="square" rtlCol="0">
            <a:spAutoFit/>
          </a:bodyPr>
          <a:lstStyle/>
          <a:p>
            <a:pPr marL="285750" indent="-285750" algn="l">
              <a:lnSpc>
                <a:spcPct val="150000"/>
              </a:lnSpc>
              <a:buFont typeface="Arial" panose="020B0604020202020204" pitchFamily="34" charset="0"/>
              <a:buChar char="•"/>
            </a:pPr>
            <a:r>
              <a:rPr kumimoji="1" lang="en-US" altLang="zh-CN" sz="3200" dirty="0"/>
              <a:t>What is CPE?</a:t>
            </a:r>
          </a:p>
          <a:p>
            <a:pPr marL="285750" indent="-285750" algn="l">
              <a:lnSpc>
                <a:spcPct val="150000"/>
              </a:lnSpc>
              <a:buFont typeface="Arial" panose="020B0604020202020204" pitchFamily="34" charset="0"/>
              <a:buChar char="•"/>
            </a:pPr>
            <a:r>
              <a:rPr kumimoji="1" lang="en-US" altLang="zh-CN" sz="3200" dirty="0"/>
              <a:t>The features</a:t>
            </a:r>
          </a:p>
          <a:p>
            <a:pPr marL="285750" indent="-285750" algn="l">
              <a:lnSpc>
                <a:spcPct val="150000"/>
              </a:lnSpc>
              <a:buFont typeface="Arial" panose="020B0604020202020204" pitchFamily="34" charset="0"/>
              <a:buChar char="•"/>
            </a:pPr>
            <a:r>
              <a:rPr kumimoji="1" lang="en-US" altLang="zh-CN" sz="3200" dirty="0"/>
              <a:t>The influence</a:t>
            </a:r>
          </a:p>
        </p:txBody>
      </p:sp>
      <p:sp>
        <p:nvSpPr>
          <p:cNvPr id="3" name="01. PART ONE"/>
          <p:cNvSpPr txBox="1"/>
          <p:nvPr>
            <p:custDataLst>
              <p:tags r:id="rId5"/>
            </p:custDataLst>
          </p:nvPr>
        </p:nvSpPr>
        <p:spPr>
          <a:xfrm>
            <a:off x="11346180" y="1409383"/>
            <a:ext cx="5765800" cy="1455420"/>
          </a:xfrm>
          <a:prstGeom prst="rect">
            <a:avLst/>
          </a:prstGeom>
          <a:ln w="12700">
            <a:miter lim="400000"/>
          </a:ln>
        </p:spPr>
        <p:txBody>
          <a:bodyPr wrap="square" lIns="50800" tIns="50800" rIns="50800" bIns="50800" anchor="ctr">
            <a:spAutoFit/>
          </a:bodyPr>
          <a:lstStyle>
            <a:lvl1pPr algn="l">
              <a:defRPr b="0">
                <a:latin typeface="Butler-Light"/>
                <a:ea typeface="Butler-Light"/>
                <a:cs typeface="Butler-Light"/>
                <a:sym typeface="Butler Light"/>
              </a:defRPr>
            </a:lvl1pPr>
          </a:lstStyle>
          <a:p>
            <a:pPr marL="742950" indent="-742950">
              <a:buFont typeface="+mj-lt"/>
              <a:buAutoNum type="arabicPeriod" startAt="3"/>
            </a:pPr>
            <a:r>
              <a:rPr lang="en-US" altLang="zh-CN" sz="4400" b="1" spc="300" dirty="0">
                <a:latin typeface="+mn-lt"/>
                <a:ea typeface="HarmonyOS Sans SC Thin" panose="00000200000000000000" pitchFamily="2" charset="-122"/>
                <a:cs typeface="+mn-lt"/>
              </a:rPr>
              <a:t>The Development of Pidgin</a:t>
            </a:r>
          </a:p>
        </p:txBody>
      </p:sp>
      <p:sp>
        <p:nvSpPr>
          <p:cNvPr id="10" name="文本框 9"/>
          <p:cNvSpPr txBox="1"/>
          <p:nvPr>
            <p:custDataLst>
              <p:tags r:id="rId6"/>
            </p:custDataLst>
          </p:nvPr>
        </p:nvSpPr>
        <p:spPr>
          <a:xfrm>
            <a:off x="6705798" y="2431102"/>
            <a:ext cx="4164726" cy="2306955"/>
          </a:xfrm>
          <a:prstGeom prst="rect">
            <a:avLst/>
          </a:prstGeom>
          <a:noFill/>
        </p:spPr>
        <p:txBody>
          <a:bodyPr wrap="square" rtlCol="0">
            <a:spAutoFit/>
          </a:bodyPr>
          <a:lstStyle/>
          <a:p>
            <a:pPr marL="285750" indent="-285750" algn="l">
              <a:lnSpc>
                <a:spcPct val="150000"/>
              </a:lnSpc>
              <a:buFont typeface="Arial" panose="020B0604020202020204" pitchFamily="34" charset="0"/>
              <a:buChar char="•"/>
            </a:pPr>
            <a:r>
              <a:rPr kumimoji="1" lang="en-US" altLang="zh-CN" sz="3200" dirty="0"/>
              <a:t>What is Chinglish?</a:t>
            </a:r>
          </a:p>
          <a:p>
            <a:pPr marL="285750" indent="-285750" algn="l">
              <a:lnSpc>
                <a:spcPct val="150000"/>
              </a:lnSpc>
              <a:buFont typeface="Arial" panose="020B0604020202020204" pitchFamily="34" charset="0"/>
              <a:buChar char="•"/>
            </a:pPr>
            <a:r>
              <a:rPr kumimoji="1" lang="en-US" altLang="zh-CN" sz="3200" dirty="0"/>
              <a:t>Examples</a:t>
            </a:r>
          </a:p>
          <a:p>
            <a:pPr marL="285750" indent="-285750" algn="l">
              <a:lnSpc>
                <a:spcPct val="150000"/>
              </a:lnSpc>
              <a:buFont typeface="Arial" panose="020B0604020202020204" pitchFamily="34" charset="0"/>
              <a:buChar char="•"/>
            </a:pPr>
            <a:r>
              <a:rPr kumimoji="1" lang="en-US" altLang="zh-CN" sz="3200" dirty="0"/>
              <a:t>Why?</a:t>
            </a:r>
          </a:p>
        </p:txBody>
      </p:sp>
      <p:pic>
        <p:nvPicPr>
          <p:cNvPr id="5" name="音频 4">
            <a:hlinkClick r:id="" action="ppaction://media"/>
            <a:extLst>
              <a:ext uri="{FF2B5EF4-FFF2-40B4-BE49-F238E27FC236}">
                <a16:creationId xmlns:a16="http://schemas.microsoft.com/office/drawing/2014/main" id="{7FA80C09-F06D-6003-54A3-31648C6024DE}"/>
              </a:ext>
            </a:extLst>
          </p:cNvPr>
          <p:cNvPicPr>
            <a:picLocks noChangeAspect="1"/>
          </p:cNvPicPr>
          <p:nvPr>
            <a:audioFile r:link="rId8"/>
            <p:extLst>
              <p:ext uri="{DAA4B4D4-6D71-4841-9C94-3DE7FCFB9230}">
                <p14:media xmlns:p14="http://schemas.microsoft.com/office/powerpoint/2010/main" r:embed="rId7"/>
              </p:ext>
            </p:extLst>
          </p:nvPr>
        </p:nvPicPr>
        <p:blipFill>
          <a:blip r:embed="rId12"/>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125"/>
    </mc:Choice>
    <mc:Fallback>
      <p:transition spd="slow" advTm="13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 name="TextBox 3"/>
          <p:cNvSpPr txBox="1"/>
          <p:nvPr/>
        </p:nvSpPr>
        <p:spPr>
          <a:xfrm>
            <a:off x="2057257" y="4533654"/>
            <a:ext cx="14096015" cy="1292225"/>
          </a:xfrm>
          <a:prstGeom prst="rect">
            <a:avLst/>
          </a:prstGeom>
        </p:spPr>
        <p:txBody>
          <a:bodyPr lIns="0" tIns="0" rIns="0" bIns="0" rtlCol="0" anchor="t">
            <a:spAutoFit/>
          </a:bodyPr>
          <a:lstStyle/>
          <a:p>
            <a:pPr algn="ctr">
              <a:lnSpc>
                <a:spcPts val="10080"/>
              </a:lnSpc>
              <a:spcBef>
                <a:spcPct val="0"/>
              </a:spcBef>
            </a:pPr>
            <a:r>
              <a:rPr lang="en-US" sz="7200" dirty="0">
                <a:solidFill>
                  <a:srgbClr val="EF8090"/>
                </a:solidFill>
                <a:latin typeface="Monoton" pitchFamily="2" charset="0"/>
              </a:rPr>
              <a:t>Chinese  Pidgin  English</a:t>
            </a:r>
          </a:p>
        </p:txBody>
      </p:sp>
      <p:sp>
        <p:nvSpPr>
          <p:cNvPr id="4" name="TextBox 4"/>
          <p:cNvSpPr txBox="1"/>
          <p:nvPr/>
        </p:nvSpPr>
        <p:spPr>
          <a:xfrm>
            <a:off x="13182600" y="-762265"/>
            <a:ext cx="4553417" cy="4454553"/>
          </a:xfrm>
          <a:prstGeom prst="rect">
            <a:avLst/>
          </a:prstGeom>
        </p:spPr>
        <p:txBody>
          <a:bodyPr wrap="square" lIns="0" tIns="0" rIns="0" bIns="0" rtlCol="0" anchor="t">
            <a:spAutoFit/>
          </a:bodyPr>
          <a:lstStyle/>
          <a:p>
            <a:pPr algn="r">
              <a:lnSpc>
                <a:spcPts val="37460"/>
              </a:lnSpc>
              <a:spcBef>
                <a:spcPct val="0"/>
              </a:spcBef>
            </a:pPr>
            <a:r>
              <a:rPr lang="en-US" sz="22035" dirty="0">
                <a:solidFill>
                  <a:srgbClr val="FFF7E5"/>
                </a:solidFill>
                <a:latin typeface="Monoton" pitchFamily="2" charset="0"/>
                <a:ea typeface="HarmonyOS Sans SC Thin" panose="00000200000000000000" pitchFamily="2" charset="-122"/>
              </a:rPr>
              <a:t>01</a:t>
            </a:r>
          </a:p>
        </p:txBody>
      </p:sp>
      <p:pic>
        <p:nvPicPr>
          <p:cNvPr id="6" name="音频 5">
            <a:hlinkClick r:id="" action="ppaction://media"/>
            <a:extLst>
              <a:ext uri="{FF2B5EF4-FFF2-40B4-BE49-F238E27FC236}">
                <a16:creationId xmlns:a16="http://schemas.microsoft.com/office/drawing/2014/main" id="{6FE50E94-30BF-9DC1-4947-753A9AE4758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978"/>
    </mc:Choice>
    <mc:Fallback>
      <p:transition spd="slow" advTm="1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7E6"/>
        </a:solidFill>
        <a:effectLst/>
      </p:bgPr>
    </p:bg>
    <p:spTree>
      <p:nvGrpSpPr>
        <p:cNvPr id="1" name=""/>
        <p:cNvGrpSpPr/>
        <p:nvPr/>
      </p:nvGrpSpPr>
      <p:grpSpPr>
        <a:xfrm>
          <a:off x="0" y="0"/>
          <a:ext cx="0" cy="0"/>
          <a:chOff x="0" y="0"/>
          <a:chExt cx="0" cy="0"/>
        </a:xfrm>
      </p:grpSpPr>
      <p:grpSp>
        <p:nvGrpSpPr>
          <p:cNvPr id="26" name="组合 25"/>
          <p:cNvGrpSpPr/>
          <p:nvPr/>
        </p:nvGrpSpPr>
        <p:grpSpPr>
          <a:xfrm>
            <a:off x="0" y="406457"/>
            <a:ext cx="4007160" cy="1198880"/>
            <a:chOff x="0" y="406457"/>
            <a:chExt cx="4007160" cy="1198880"/>
          </a:xfrm>
        </p:grpSpPr>
        <p:grpSp>
          <p:nvGrpSpPr>
            <p:cNvPr id="21" name="组合 20"/>
            <p:cNvGrpSpPr/>
            <p:nvPr/>
          </p:nvGrpSpPr>
          <p:grpSpPr>
            <a:xfrm>
              <a:off x="847758" y="427480"/>
              <a:ext cx="304800" cy="533400"/>
              <a:chOff x="8514907" y="1700151"/>
              <a:chExt cx="304800" cy="533400"/>
            </a:xfrm>
          </p:grpSpPr>
          <p:cxnSp>
            <p:nvCxnSpPr>
              <p:cNvPr id="22" name="直线连接符 21"/>
              <p:cNvCxnSpPr/>
              <p:nvPr/>
            </p:nvCxnSpPr>
            <p:spPr>
              <a:xfrm>
                <a:off x="85149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直线连接符 22"/>
              <p:cNvCxnSpPr/>
              <p:nvPr/>
            </p:nvCxnSpPr>
            <p:spPr>
              <a:xfrm>
                <a:off x="86673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直线连接符 23"/>
              <p:cNvCxnSpPr/>
              <p:nvPr/>
            </p:nvCxnSpPr>
            <p:spPr>
              <a:xfrm>
                <a:off x="88197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文本框 1"/>
            <p:cNvSpPr txBox="1"/>
            <p:nvPr/>
          </p:nvSpPr>
          <p:spPr>
            <a:xfrm>
              <a:off x="1390738" y="406457"/>
              <a:ext cx="2604135" cy="1198880"/>
            </a:xfrm>
            <a:prstGeom prst="rect">
              <a:avLst/>
            </a:prstGeom>
            <a:noFill/>
          </p:spPr>
          <p:txBody>
            <a:bodyPr wrap="none" rtlCol="0">
              <a:spAutoFit/>
            </a:bodyPr>
            <a:lstStyle/>
            <a:p>
              <a:pPr algn="l"/>
              <a:r>
                <a:rPr kumimoji="1" lang="en-US" altLang="zh-CN" sz="3600" dirty="0">
                  <a:sym typeface="+mn-ea"/>
                </a:rPr>
                <a:t>What is CPE?</a:t>
              </a:r>
              <a:endParaRPr kumimoji="1" lang="en-US" altLang="zh-CN" sz="3600" dirty="0"/>
            </a:p>
            <a:p>
              <a:endParaRPr kumimoji="1" lang="zh-CN" altLang="en-US" sz="3600" b="1" dirty="0">
                <a:latin typeface="HarmonyOS Sans SC Thin" panose="00000200000000000000" pitchFamily="2" charset="-122"/>
                <a:ea typeface="HarmonyOS Sans SC Thin" panose="00000200000000000000" pitchFamily="2" charset="-122"/>
              </a:endParaRPr>
            </a:p>
          </p:txBody>
        </p:sp>
        <p:cxnSp>
          <p:nvCxnSpPr>
            <p:cNvPr id="10" name="直线连接符 9"/>
            <p:cNvCxnSpPr/>
            <p:nvPr/>
          </p:nvCxnSpPr>
          <p:spPr>
            <a:xfrm>
              <a:off x="0" y="1073189"/>
              <a:ext cx="400716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4" name="图片 3" descr="516646b407a3348f2afaac194176f7b4"/>
          <p:cNvPicPr>
            <a:picLocks noChangeAspect="1"/>
          </p:cNvPicPr>
          <p:nvPr/>
        </p:nvPicPr>
        <p:blipFill>
          <a:blip r:embed="rId4"/>
          <a:stretch>
            <a:fillRect/>
          </a:stretch>
        </p:blipFill>
        <p:spPr>
          <a:xfrm>
            <a:off x="12031980" y="6286500"/>
            <a:ext cx="4960620" cy="3460115"/>
          </a:xfrm>
          <a:prstGeom prst="rect">
            <a:avLst/>
          </a:prstGeom>
        </p:spPr>
      </p:pic>
      <p:sp>
        <p:nvSpPr>
          <p:cNvPr id="13" name="文本框 12"/>
          <p:cNvSpPr txBox="1"/>
          <p:nvPr/>
        </p:nvSpPr>
        <p:spPr>
          <a:xfrm>
            <a:off x="7848600" y="1409700"/>
            <a:ext cx="9144000" cy="2430145"/>
          </a:xfrm>
          <a:prstGeom prst="rect">
            <a:avLst/>
          </a:prstGeom>
          <a:noFill/>
        </p:spPr>
        <p:txBody>
          <a:bodyPr wrap="square" rtlCol="0" anchor="t">
            <a:spAutoFit/>
          </a:bodyPr>
          <a:lstStyle/>
          <a:p>
            <a:pPr algn="just">
              <a:lnSpc>
                <a:spcPct val="100000"/>
              </a:lnSpc>
            </a:pPr>
            <a:r>
              <a:rPr kumimoji="1" lang="en-US" altLang="zh-CN" sz="4000" b="1" dirty="0"/>
              <a:t>Pidgin</a:t>
            </a:r>
            <a:r>
              <a:rPr kumimoji="1" lang="en-US" altLang="zh-CN" sz="2800" dirty="0"/>
              <a:t> is a mixture of different languages. From the perspective of linguistics, Pidgin is only one stage of language development, which refers to a mixed language produced by people who have no common language of communication but are eager to communicate (Zhang, 2013).</a:t>
            </a:r>
          </a:p>
        </p:txBody>
      </p:sp>
      <p:sp>
        <p:nvSpPr>
          <p:cNvPr id="15" name="文本框 14"/>
          <p:cNvSpPr txBox="1"/>
          <p:nvPr/>
        </p:nvSpPr>
        <p:spPr>
          <a:xfrm>
            <a:off x="7848600" y="4076700"/>
            <a:ext cx="9144000" cy="2430145"/>
          </a:xfrm>
          <a:prstGeom prst="rect">
            <a:avLst/>
          </a:prstGeom>
          <a:noFill/>
        </p:spPr>
        <p:txBody>
          <a:bodyPr wrap="square" rtlCol="0" anchor="t">
            <a:spAutoFit/>
          </a:bodyPr>
          <a:lstStyle/>
          <a:p>
            <a:pPr algn="just"/>
            <a:r>
              <a:rPr kumimoji="1" lang="en-US" altLang="zh-CN" sz="4000" b="1" dirty="0"/>
              <a:t>Chinese Pidgin English (CPE)</a:t>
            </a:r>
            <a:r>
              <a:rPr kumimoji="1" lang="en-US" altLang="zh-CN" sz="2800" dirty="0"/>
              <a:t> is the most famous form of Pidgin in China. Pidgin is a small river in the north of Shanghai county in the Qing Dynasty. After the Opium War, it became the boundary between the foreign concessions and the Chinese border. </a:t>
            </a:r>
          </a:p>
        </p:txBody>
      </p:sp>
      <p:pic>
        <p:nvPicPr>
          <p:cNvPr id="25" name="图片 24" descr="f8432f3a7733aecb5a93fe961d867c1d"/>
          <p:cNvPicPr>
            <a:picLocks noChangeAspect="1"/>
          </p:cNvPicPr>
          <p:nvPr/>
        </p:nvPicPr>
        <p:blipFill>
          <a:blip r:embed="rId5"/>
          <a:stretch>
            <a:fillRect/>
          </a:stretch>
        </p:blipFill>
        <p:spPr>
          <a:xfrm>
            <a:off x="685800" y="1667510"/>
            <a:ext cx="6614160" cy="4405630"/>
          </a:xfrm>
          <a:prstGeom prst="rect">
            <a:avLst/>
          </a:prstGeom>
        </p:spPr>
      </p:pic>
      <p:sp>
        <p:nvSpPr>
          <p:cNvPr id="29" name="文本框 28"/>
          <p:cNvSpPr txBox="1"/>
          <p:nvPr/>
        </p:nvSpPr>
        <p:spPr>
          <a:xfrm>
            <a:off x="609600" y="6667500"/>
            <a:ext cx="10382250" cy="2676525"/>
          </a:xfrm>
          <a:prstGeom prst="rect">
            <a:avLst/>
          </a:prstGeom>
          <a:noFill/>
        </p:spPr>
        <p:txBody>
          <a:bodyPr wrap="square" rtlCol="0" anchor="t">
            <a:spAutoFit/>
          </a:bodyPr>
          <a:lstStyle/>
          <a:p>
            <a:pPr algn="just"/>
            <a:r>
              <a:rPr kumimoji="1" lang="en-US" altLang="zh-CN" sz="2800" dirty="0">
                <a:sym typeface="+mn-ea"/>
              </a:rPr>
              <a:t>Because this area is where the foreign trade terminal is located, at first some people often spoke poor English as a trade intermediary between Chinese and foreigners. Later, this English directly became a common language between Chinese and foreign buyers and sellers, so this English was called Chinese Pidgin English. It plays an important role in foreign trade and diplomacy.</a:t>
            </a:r>
          </a:p>
        </p:txBody>
      </p:sp>
      <p:pic>
        <p:nvPicPr>
          <p:cNvPr id="6" name="音频 5">
            <a:hlinkClick r:id="" action="ppaction://media"/>
            <a:extLst>
              <a:ext uri="{FF2B5EF4-FFF2-40B4-BE49-F238E27FC236}">
                <a16:creationId xmlns:a16="http://schemas.microsoft.com/office/drawing/2014/main" id="{3A9D5E42-DE92-D67E-E96D-CBEEA8EEA18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2191"/>
    </mc:Choice>
    <mc:Fallback>
      <p:transition spd="slow" advTm="92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extLst>
    <p:ext uri="{3A86A75C-4F4B-4683-9AE1-C65F6400EC91}">
      <p14:laserTraceLst xmlns:p14="http://schemas.microsoft.com/office/powerpoint/2010/main">
        <p14:tracePtLst>
          <p14:tracePt t="2747" x="6800850" y="10001250"/>
          <p14:tracePt t="3394" x="6338888" y="10071100"/>
          <p14:tracePt t="3406" x="6418263" y="9647238"/>
          <p14:tracePt t="3427" x="6584950" y="8613775"/>
          <p14:tracePt t="3444" x="6751638" y="7589838"/>
          <p14:tracePt t="3446" x="6800850" y="7285038"/>
          <p14:tracePt t="3457" x="6889750" y="6743700"/>
          <p14:tracePt t="3459" x="6929438" y="6546850"/>
          <p14:tracePt t="3477" x="7037388" y="5748338"/>
          <p14:tracePt t="3479" x="7077075" y="5551488"/>
          <p14:tracePt t="3492" x="7205663" y="5068888"/>
          <p14:tracePt t="3511" x="7402513" y="4459288"/>
          <p14:tracePt t="3526" x="7588250" y="3997325"/>
          <p14:tracePt t="3541" x="7677150" y="3740150"/>
          <p14:tracePt t="3544" x="7697788" y="3671888"/>
          <p14:tracePt t="3546" x="7726363" y="3622675"/>
          <p14:tracePt t="3557" x="7766050" y="3514725"/>
          <p14:tracePt t="3559" x="7775575" y="3484563"/>
          <p14:tracePt t="3574" x="7815263" y="3346450"/>
          <p14:tracePt t="3594" x="7824788" y="3268663"/>
          <p14:tracePt t="3595" x="7834313" y="3248025"/>
          <p14:tracePt t="3608" x="7845425" y="3228975"/>
          <p14:tracePt t="3628" x="7854950" y="3228975"/>
          <p14:tracePt t="3706" x="7864475" y="3228975"/>
          <p14:tracePt t="3710" x="7874000" y="3238500"/>
          <p14:tracePt t="3725" x="7883525" y="3248025"/>
          <p14:tracePt t="3728" x="7883525" y="3259138"/>
          <p14:tracePt t="3744" x="7913688" y="3278188"/>
          <p14:tracePt t="3923" x="7904163" y="3278188"/>
          <p14:tracePt t="3927" x="7894638" y="3278188"/>
          <p14:tracePt t="3940" x="7883525" y="3297238"/>
          <p14:tracePt t="3960" x="7913688" y="3308350"/>
          <p14:tracePt t="3977" x="7904163" y="3357563"/>
          <p14:tracePt t="3978" x="7894638" y="3357563"/>
          <p14:tracePt t="3990" x="7874000" y="3376613"/>
          <p14:tracePt t="4010" x="7845425" y="3465513"/>
          <p14:tracePt t="4011" x="7834313" y="3484563"/>
          <p14:tracePt t="4026" x="7824788" y="3524250"/>
          <p14:tracePt t="4028" x="7824788" y="3533775"/>
          <p14:tracePt t="4043" x="7805738" y="3554413"/>
          <p14:tracePt t="4045" x="7796213" y="3573463"/>
          <p14:tracePt t="4057" x="7785100" y="3582988"/>
          <p14:tracePt t="4060" x="7775575" y="3582988"/>
          <p14:tracePt t="4074" x="7766050" y="3582988"/>
          <p14:tracePt t="4091" x="7716838" y="3592513"/>
          <p14:tracePt t="4109" x="7697788" y="3632200"/>
          <p14:tracePt t="4111" x="7686675" y="3632200"/>
          <p14:tracePt t="4124" x="7658100" y="3641725"/>
          <p14:tracePt t="4199" x="7658100" y="3632200"/>
          <p14:tracePt t="4207" x="7658100" y="3622675"/>
          <p14:tracePt t="4215" x="7658100" y="3613150"/>
          <p14:tracePt t="4223" x="7658100" y="3592513"/>
          <p14:tracePt t="4241" x="7667625" y="3563938"/>
          <p14:tracePt t="4244" x="7667625" y="3554413"/>
          <p14:tracePt t="4246" x="7677150" y="3533775"/>
          <p14:tracePt t="4257" x="7697788" y="3494088"/>
          <p14:tracePt t="4260" x="7707313" y="3475038"/>
          <p14:tracePt t="4275" x="7747000" y="3386138"/>
          <p14:tracePt t="4278" x="7756525" y="3346450"/>
          <p14:tracePt t="4293" x="7805738" y="3278188"/>
          <p14:tracePt t="4296" x="7815263" y="3248025"/>
          <p14:tracePt t="4308" x="7834313" y="3160713"/>
          <p14:tracePt t="4327" x="7904163" y="2982913"/>
          <p14:tracePt t="4340" x="7923213" y="2884488"/>
          <p14:tracePt t="4343" x="7932738" y="2854325"/>
          <p14:tracePt t="4356" x="7953375" y="2776538"/>
          <p14:tracePt t="4359" x="7962900" y="2765425"/>
          <p14:tracePt t="4374" x="7962900" y="2706688"/>
          <p14:tracePt t="4393" x="7981950" y="2678113"/>
          <p14:tracePt t="4432" x="7981950" y="2667000"/>
          <p14:tracePt t="4443" x="7993063" y="2667000"/>
          <p14:tracePt t="4503" x="8002588" y="2667000"/>
          <p14:tracePt t="4510" x="8012113" y="2678113"/>
          <p14:tracePt t="4548" x="8021638" y="2687638"/>
          <p14:tracePt t="4651" x="8031163" y="2697163"/>
          <p14:tracePt t="4654" x="8042275" y="2697163"/>
          <p14:tracePt t="4671" x="8031163" y="2697163"/>
          <p14:tracePt t="4679" x="8021638" y="2697163"/>
          <p14:tracePt t="4690" x="8012113" y="2697163"/>
          <p14:tracePt t="4709" x="7993063" y="2667000"/>
          <p14:tracePt t="4731" x="7981950" y="2667000"/>
          <p14:tracePt t="4742" x="7972425" y="2678113"/>
          <p14:tracePt t="4745" x="7972425" y="2687638"/>
          <p14:tracePt t="4763" x="7962900" y="2687638"/>
          <p14:tracePt t="4775" x="7943850" y="2687638"/>
          <p14:tracePt t="4791" x="7932738" y="2697163"/>
          <p14:tracePt t="4809" x="7923213" y="2697163"/>
          <p14:tracePt t="4811" x="7913688" y="2697163"/>
          <p14:tracePt t="4824" x="7874000" y="2706688"/>
          <p14:tracePt t="4827" x="7864475" y="2716213"/>
          <p14:tracePt t="4840" x="7864475" y="2727325"/>
          <p14:tracePt t="4860" x="7854950" y="2727325"/>
          <p14:tracePt t="4880" x="7845425" y="2727325"/>
          <p14:tracePt t="6132" x="7834313" y="2727325"/>
          <p14:tracePt t="6142" x="7834313" y="2716213"/>
          <p14:tracePt t="6153" x="7834313" y="2706688"/>
          <p14:tracePt t="6159" x="7834313" y="2697163"/>
          <p14:tracePt t="6161" x="7834313" y="2687638"/>
          <p14:tracePt t="6176" x="7834313" y="2657475"/>
          <p14:tracePt t="6194" x="7845425" y="2608263"/>
          <p14:tracePt t="6196" x="7854950" y="2608263"/>
          <p14:tracePt t="6207" x="7854950" y="2579688"/>
          <p14:tracePt t="6209" x="7864475" y="2579688"/>
          <p14:tracePt t="6224" x="7883525" y="2530475"/>
          <p14:tracePt t="6240" x="7894638" y="2509838"/>
          <p14:tracePt t="6260" x="7904163" y="2460625"/>
          <p14:tracePt t="6262" x="7904163" y="2451100"/>
          <p14:tracePt t="6281" x="7904163" y="2441575"/>
          <p14:tracePt t="6291" x="7904163" y="2432050"/>
          <p14:tracePt t="6409" x="7904163" y="2420938"/>
          <p14:tracePt t="6429" x="7894638" y="2420938"/>
          <p14:tracePt t="6436" x="7883525" y="2420938"/>
          <p14:tracePt t="6458" x="7874000" y="2420938"/>
          <p14:tracePt t="6462" x="7874000" y="2432050"/>
          <p14:tracePt t="6464" x="7874000" y="2441575"/>
          <p14:tracePt t="6750" x="7874000" y="2451100"/>
          <p14:tracePt t="6752" x="7874000" y="2460625"/>
          <p14:tracePt t="6757" x="7883525" y="2470150"/>
          <p14:tracePt t="6777" x="7923213" y="2509838"/>
          <p14:tracePt t="6791" x="8002588" y="2559050"/>
          <p14:tracePt t="6794" x="8031163" y="2579688"/>
          <p14:tracePt t="6797" x="8070850" y="2589213"/>
          <p14:tracePt t="6808" x="8199438" y="2647950"/>
          <p14:tracePt t="6826" x="8415338" y="2706688"/>
          <p14:tracePt t="6828" x="8474075" y="2716213"/>
          <p14:tracePt t="6840" x="8642350" y="2765425"/>
          <p14:tracePt t="6859" x="8818563" y="2835275"/>
          <p14:tracePt t="6861" x="8858250" y="2863850"/>
          <p14:tracePt t="6876" x="9005888" y="2913063"/>
          <p14:tracePt t="6892" x="9174163" y="2973388"/>
          <p14:tracePt t="6895" x="9223375" y="2992438"/>
          <p14:tracePt t="6897" x="9282113" y="2992438"/>
          <p14:tracePt t="6907" x="9390063" y="3011488"/>
          <p14:tracePt t="6909" x="9439275" y="3011488"/>
          <p14:tracePt t="6925" x="9596438" y="3011488"/>
          <p14:tracePt t="6928" x="9666288" y="3032125"/>
          <p14:tracePt t="6929" x="9694863" y="3032125"/>
          <p14:tracePt t="6940" x="9793288" y="3051175"/>
          <p14:tracePt t="6945" x="9813925" y="3051175"/>
          <p14:tracePt t="6957" x="9921875" y="3060700"/>
          <p14:tracePt t="6977" x="10109200" y="3060700"/>
          <p14:tracePt t="6993" x="10294938" y="3060700"/>
          <p14:tracePt t="7007" x="10383838" y="3060700"/>
          <p14:tracePt t="7010" x="10414000" y="3060700"/>
          <p14:tracePt t="7012" x="10433050" y="3060700"/>
          <p14:tracePt t="7023" x="10512425" y="3060700"/>
          <p14:tracePt t="7025" x="10571163" y="3060700"/>
          <p14:tracePt t="7028" x="10629900" y="3060700"/>
          <p14:tracePt t="7042" x="10856913" y="3060700"/>
          <p14:tracePt t="7059" x="11180763" y="3041650"/>
          <p14:tracePt t="7077" x="11545888" y="3032125"/>
          <p14:tracePt t="7093" x="11860213" y="3032125"/>
          <p14:tracePt t="7096" x="11939588" y="3032125"/>
          <p14:tracePt t="7107" x="12066588" y="3032125"/>
          <p14:tracePt t="7110" x="12126913" y="3032125"/>
          <p14:tracePt t="7112" x="12185650" y="3032125"/>
          <p14:tracePt t="7124" x="12323763" y="3032125"/>
          <p14:tracePt t="7144" x="12509500" y="3051175"/>
          <p14:tracePt t="7159" x="12628563" y="3071813"/>
          <p14:tracePt t="7160" x="12677775" y="3090863"/>
          <p14:tracePt t="7176" x="12766675" y="3111500"/>
          <p14:tracePt t="7178" x="12785725" y="3121025"/>
          <p14:tracePt t="7190" x="12874625" y="3121025"/>
          <p14:tracePt t="7212" x="13001625" y="3140075"/>
          <p14:tracePt t="7224" x="13081000" y="3140075"/>
          <p14:tracePt t="7228" x="13100050" y="3140075"/>
          <p14:tracePt t="7243" x="13209588" y="3140075"/>
          <p14:tracePt t="7245" x="13238163" y="3140075"/>
          <p14:tracePt t="7258" x="13357225" y="3140075"/>
          <p14:tracePt t="7261" x="13385800" y="3140075"/>
          <p14:tracePt t="7273" x="13523913" y="3140075"/>
          <p14:tracePt t="7293" x="13741400" y="3140075"/>
          <p14:tracePt t="7307" x="13877925" y="3140075"/>
          <p14:tracePt t="7309" x="13917613" y="3140075"/>
          <p14:tracePt t="7312" x="13966825" y="3149600"/>
          <p14:tracePt t="7325" x="14114463" y="3160713"/>
          <p14:tracePt t="7328" x="14173200" y="3160713"/>
          <p14:tracePt t="7343" x="14301788" y="3179763"/>
          <p14:tracePt t="7345" x="14341475" y="3179763"/>
          <p14:tracePt t="7357" x="14449425" y="3198813"/>
          <p14:tracePt t="7373" x="14547850" y="3228975"/>
          <p14:tracePt t="7393" x="14655800" y="3259138"/>
          <p14:tracePt t="7409" x="14714538" y="3278188"/>
          <p14:tracePt t="7412" x="14735175" y="3287713"/>
          <p14:tracePt t="7426" x="14774863" y="3297238"/>
          <p14:tracePt t="7428" x="14784388" y="3297238"/>
          <p14:tracePt t="7440" x="14793913" y="3297238"/>
          <p14:tracePt t="7459" x="14812963" y="3317875"/>
          <p14:tracePt t="7462" x="14824075" y="3317875"/>
          <p14:tracePt t="7472" x="14833600" y="3327400"/>
          <p14:tracePt t="7493" x="14843125" y="3336925"/>
          <p14:tracePt t="7494" x="14843125" y="3346450"/>
          <p14:tracePt t="7510" x="14852650" y="3346450"/>
          <p14:tracePt t="7526" x="14852650" y="3357563"/>
          <p14:tracePt t="7540" x="14852650" y="3367088"/>
          <p14:tracePt t="7560" x="14873288" y="3386138"/>
          <p14:tracePt t="7562" x="14873288" y="3395663"/>
          <p14:tracePt t="7574" x="14873288" y="3406775"/>
          <p14:tracePt t="7577" x="14882813" y="3416300"/>
          <p14:tracePt t="7618" x="14882813" y="3425825"/>
          <p14:tracePt t="7626" x="14882813" y="3435350"/>
          <p14:tracePt t="7632" x="14892338" y="3444875"/>
          <p14:tracePt t="7761" x="14901863" y="3455988"/>
          <p14:tracePt t="8999" x="14892338" y="3444875"/>
          <p14:tracePt t="9192" x="14882813" y="3435350"/>
          <p14:tracePt t="9200" x="14873288" y="3425825"/>
          <p14:tracePt t="9206" x="14862175" y="3416300"/>
          <p14:tracePt t="9209" x="14852650" y="3416300"/>
          <p14:tracePt t="9223" x="14843125" y="3406775"/>
          <p14:tracePt t="9227" x="14833600" y="3395663"/>
          <p14:tracePt t="9229" x="14824075" y="3386138"/>
          <p14:tracePt t="9242" x="14803438" y="3367088"/>
          <p14:tracePt t="9262" x="14793913" y="3357563"/>
          <p14:tracePt t="9274" x="14774863" y="3336925"/>
          <p14:tracePt t="9292" x="14754225" y="3308350"/>
          <p14:tracePt t="9309" x="14744700" y="3297238"/>
          <p14:tracePt t="9327" x="14744700" y="3278188"/>
          <p14:tracePt t="9329" x="14744700" y="3268663"/>
          <p14:tracePt t="9341" x="14744700" y="3259138"/>
          <p14:tracePt t="9360" x="14744700" y="3228975"/>
          <p14:tracePt t="9362" x="14744700" y="3219450"/>
          <p14:tracePt t="9374" x="14744700" y="3189288"/>
          <p14:tracePt t="9394" x="14744700" y="3149600"/>
          <p14:tracePt t="9407" x="14744700" y="3130550"/>
          <p14:tracePt t="9410" x="14744700" y="3111500"/>
          <p14:tracePt t="9426" x="14735175" y="3071813"/>
          <p14:tracePt t="9428" x="14735175" y="3060700"/>
          <p14:tracePt t="9440" x="14735175" y="3041650"/>
          <p14:tracePt t="9459" x="14714538" y="2962275"/>
          <p14:tracePt t="9476" x="14695488" y="2913063"/>
          <p14:tracePt t="9477" x="14695488" y="2903538"/>
          <p14:tracePt t="9489" x="14665325" y="2835275"/>
          <p14:tracePt t="9511" x="14616113" y="2755900"/>
          <p14:tracePt t="9513" x="14606588" y="2746375"/>
          <p14:tracePt t="9525" x="14587538" y="2697163"/>
          <p14:tracePt t="9528" x="14578013" y="2678113"/>
          <p14:tracePt t="9542" x="14557375" y="2657475"/>
          <p14:tracePt t="9545" x="14557375" y="2647950"/>
          <p14:tracePt t="9557" x="14547850" y="2628900"/>
          <p14:tracePt t="9575" x="14538325" y="2608263"/>
          <p14:tracePt t="9594" x="14528800" y="2589213"/>
          <p14:tracePt t="9597" x="14517688" y="2579688"/>
          <p14:tracePt t="9606" x="14517688" y="2559050"/>
          <p14:tracePt t="9610" x="14517688" y="2540000"/>
          <p14:tracePt t="9625" x="14508163" y="2509838"/>
          <p14:tracePt t="9628" x="14498638" y="2500313"/>
          <p14:tracePt t="9641" x="14498638" y="2481263"/>
          <p14:tracePt t="9659" x="14498638" y="2441575"/>
          <p14:tracePt t="9661" x="14498638" y="2432050"/>
          <p14:tracePt t="9676" x="14489113" y="2392363"/>
          <p14:tracePt t="9678" x="14479588" y="2382838"/>
          <p14:tracePt t="9690" x="14468475" y="2352675"/>
          <p14:tracePt t="9693" x="14468475" y="2343150"/>
          <p14:tracePt t="9709" x="14449425" y="2303463"/>
          <p14:tracePt t="9725" x="14449425" y="2293938"/>
          <p14:tracePt t="9742" x="14449425" y="2284413"/>
          <p14:tracePt t="9829" x="14468475" y="2284413"/>
          <p14:tracePt t="9833" x="14479588" y="2284413"/>
          <p14:tracePt t="9839" x="14489113" y="2284413"/>
          <p14:tracePt t="9858" x="14547850" y="2284413"/>
          <p14:tracePt t="9876" x="14597063" y="2284413"/>
          <p14:tracePt t="9878" x="14616113" y="2273300"/>
          <p14:tracePt t="9896" x="14665325" y="2263775"/>
          <p14:tracePt t="9909" x="14695488" y="2254250"/>
          <p14:tracePt t="9912" x="14705013" y="2254250"/>
          <p14:tracePt t="9926" x="14754225" y="2254250"/>
          <p14:tracePt t="9928" x="14774863" y="2244725"/>
          <p14:tracePt t="9941" x="14812963" y="2235200"/>
          <p14:tracePt t="9944" x="14824075" y="2224088"/>
          <p14:tracePt t="9958" x="14862175" y="2224088"/>
          <p14:tracePt t="9975" x="14892338" y="2205038"/>
          <p14:tracePt t="9991" x="14922500" y="2205038"/>
          <p14:tracePt t="10009" x="14932025" y="2205038"/>
          <p14:tracePt t="10024" x="14951075" y="2205038"/>
          <p14:tracePt t="10041" x="14960600" y="2205038"/>
          <p14:tracePt t="10058" x="14971713" y="2195513"/>
          <p14:tracePt t="10060" x="14981238" y="2195513"/>
          <p14:tracePt t="10074" x="14990763" y="2195513"/>
          <p14:tracePt t="10094" x="15030450" y="2185988"/>
          <p14:tracePt t="10096" x="15039975" y="2185988"/>
          <p14:tracePt t="10107" x="15059025" y="2185988"/>
          <p14:tracePt t="10109" x="15070138" y="2185988"/>
          <p14:tracePt t="10124" x="15119350" y="2185988"/>
          <p14:tracePt t="10126" x="15138400" y="2185988"/>
          <p14:tracePt t="10128" x="15147925" y="2185988"/>
          <p14:tracePt t="10142" x="15197138" y="2185988"/>
          <p14:tracePt t="10160" x="15295563" y="2185988"/>
          <p14:tracePt t="10174" x="15344775" y="2185988"/>
          <p14:tracePt t="10194" x="15452725" y="2185988"/>
          <p14:tracePt t="10196" x="15482888" y="2185988"/>
          <p14:tracePt t="10207" x="15522575" y="2185988"/>
          <p14:tracePt t="10209" x="15562263" y="2185988"/>
          <p14:tracePt t="10224" x="15630525" y="2185988"/>
          <p14:tracePt t="10243" x="15728950" y="2185988"/>
          <p14:tracePt t="10245" x="15768638" y="2185988"/>
          <p14:tracePt t="10257" x="15857538" y="2185988"/>
          <p14:tracePt t="10275" x="16014700" y="2185988"/>
          <p14:tracePt t="10278" x="16043275" y="2185988"/>
          <p14:tracePt t="10279" x="16082963" y="2185988"/>
          <p14:tracePt t="10290" x="16152813" y="2185988"/>
          <p14:tracePt t="10293" x="16181388" y="2185988"/>
          <p14:tracePt t="10307" x="16270288" y="2185988"/>
          <p14:tracePt t="10310" x="16289338" y="2185988"/>
          <p14:tracePt t="10325" x="16408400" y="2185988"/>
          <p14:tracePt t="10328" x="16436975" y="2185988"/>
          <p14:tracePt t="10341" x="16516350" y="2185988"/>
          <p14:tracePt t="10344" x="16556038" y="2185988"/>
          <p14:tracePt t="10357" x="16644938" y="2174875"/>
          <p14:tracePt t="10373" x="16722725" y="2165350"/>
          <p14:tracePt t="10390" x="16802100" y="2155825"/>
          <p14:tracePt t="10393" x="16821150" y="2155825"/>
          <p14:tracePt t="10406" x="16851313" y="2155825"/>
          <p14:tracePt t="10409" x="16870363" y="2155825"/>
          <p14:tracePt t="10423" x="16900525" y="2155825"/>
          <p14:tracePt t="10427" x="16910050" y="2155825"/>
          <p14:tracePt t="10441" x="16929100" y="2146300"/>
          <p14:tracePt t="10459" x="16959263" y="2146300"/>
          <p14:tracePt t="10474" x="16968788" y="2146300"/>
          <p14:tracePt t="11229" x="16978313" y="2146300"/>
          <p14:tracePt t="11401" x="16978313" y="2136775"/>
          <p14:tracePt t="11413" x="16989425" y="2136775"/>
          <p14:tracePt t="12879" x="16978313" y="2136775"/>
          <p14:tracePt t="12891" x="16959263" y="2136775"/>
          <p14:tracePt t="12895" x="16949738" y="2136775"/>
          <p14:tracePt t="12909" x="16879888" y="2165350"/>
          <p14:tracePt t="12911" x="16860838" y="2174875"/>
          <p14:tracePt t="12924" x="16762413" y="2224088"/>
          <p14:tracePt t="12929" x="16722725" y="2235200"/>
          <p14:tracePt t="12931" x="16683038" y="2254250"/>
          <p14:tracePt t="12941" x="16614775" y="2254250"/>
          <p14:tracePt t="12943" x="16595725" y="2263775"/>
          <p14:tracePt t="12957" x="16535400" y="2293938"/>
          <p14:tracePt t="12960" x="16497300" y="2312988"/>
          <p14:tracePt t="12962" x="16457613" y="2333625"/>
          <p14:tracePt t="12974" x="16319500" y="2371725"/>
          <p14:tracePt t="12992" x="16141700" y="2401888"/>
          <p14:tracePt t="13010" x="15984538" y="2420938"/>
          <p14:tracePt t="13011" x="15944850" y="2432050"/>
          <p14:tracePt t="13023" x="15857538" y="2451100"/>
          <p14:tracePt t="13043" x="15768638" y="2451100"/>
          <p14:tracePt t="13056" x="15728950" y="2451100"/>
          <p14:tracePt t="13059" x="15709900" y="2451100"/>
          <p14:tracePt t="13061" x="15698788" y="2451100"/>
          <p14:tracePt t="13073" x="15689263" y="2451100"/>
          <p14:tracePt t="13075" x="15679738" y="2451100"/>
          <p14:tracePt t="13078" x="15670213" y="2451100"/>
          <p14:tracePt t="13089" x="15660688" y="2451100"/>
          <p14:tracePt t="13109" x="15649575" y="2470150"/>
          <p14:tracePt t="13110" x="15640050" y="2470150"/>
          <p14:tracePt t="13123" x="15621000" y="2470150"/>
          <p14:tracePt t="13144" x="15590838" y="2481263"/>
          <p14:tracePt t="13146" x="15590838" y="2490788"/>
          <p14:tracePt t="13157" x="15571788" y="2500313"/>
          <p14:tracePt t="13159" x="15562263" y="2500313"/>
          <p14:tracePt t="13173" x="15513050" y="2500313"/>
          <p14:tracePt t="13178" x="15473363" y="2519363"/>
          <p14:tracePt t="13192" x="15414625" y="2530475"/>
          <p14:tracePt t="13195" x="15403513" y="2530475"/>
          <p14:tracePt t="13209" x="15354300" y="2549525"/>
          <p14:tracePt t="13211" x="15335250" y="2549525"/>
          <p14:tracePt t="13224" x="15276513" y="2579688"/>
          <p14:tracePt t="13226" x="15255875" y="2589213"/>
          <p14:tracePt t="13240" x="15197138" y="2608263"/>
          <p14:tracePt t="13243" x="15187613" y="2617788"/>
          <p14:tracePt t="13245" x="15168563" y="2617788"/>
          <p14:tracePt t="13257" x="15147925" y="2617788"/>
          <p14:tracePt t="13259" x="15138400" y="2617788"/>
          <p14:tracePt t="13261" x="15138400" y="2628900"/>
          <p14:tracePt t="13272" x="15128875" y="2638425"/>
          <p14:tracePt t="14163" x="15119350" y="2638425"/>
          <p14:tracePt t="14170" x="15108238" y="2638425"/>
          <p14:tracePt t="14175" x="15089188" y="2638425"/>
          <p14:tracePt t="14194" x="15039975" y="2638425"/>
          <p14:tracePt t="14196" x="15030450" y="2638425"/>
          <p14:tracePt t="14209" x="14990763" y="2638425"/>
          <p14:tracePt t="14213" x="14981238" y="2638425"/>
          <p14:tracePt t="14214" x="14971713" y="2638425"/>
          <p14:tracePt t="14223" x="14960600" y="2638425"/>
          <p14:tracePt t="14334" x="14951075" y="2638425"/>
          <p14:tracePt t="14343" x="14941550" y="2638425"/>
          <p14:tracePt t="14346" x="14932025" y="2638425"/>
          <p14:tracePt t="14357" x="14922500" y="2638425"/>
          <p14:tracePt t="14376" x="14873288" y="2657475"/>
          <p14:tracePt t="14378" x="14862175" y="2667000"/>
          <p14:tracePt t="14391" x="14843125" y="2667000"/>
          <p14:tracePt t="14409" x="14812963" y="2667000"/>
          <p14:tracePt t="14410" x="14803438" y="2667000"/>
          <p14:tracePt t="14426" x="14784388" y="2667000"/>
          <p14:tracePt t="14427" x="14774863" y="2667000"/>
          <p14:tracePt t="14440" x="14754225" y="2667000"/>
          <p14:tracePt t="14443" x="14744700" y="2667000"/>
          <p14:tracePt t="14456" x="14705013" y="2667000"/>
          <p14:tracePt t="14458" x="14695488" y="2667000"/>
          <p14:tracePt t="14474" x="14655800" y="2667000"/>
          <p14:tracePt t="14494" x="14606588" y="2667000"/>
          <p14:tracePt t="14507" x="14566900" y="2667000"/>
          <p14:tracePt t="14528" x="14517688" y="2667000"/>
          <p14:tracePt t="14530" x="14508163" y="2667000"/>
          <p14:tracePt t="14540" x="14489113" y="2667000"/>
          <p14:tracePt t="14558" x="14468475" y="2667000"/>
          <p14:tracePt t="14574" x="14449425" y="2667000"/>
          <p14:tracePt t="14594" x="14419263" y="2697163"/>
          <p14:tracePt t="14612" x="14409738" y="2697163"/>
          <p14:tracePt t="14624" x="14390688" y="2697163"/>
          <p14:tracePt t="14627" x="14381163" y="2697163"/>
          <p14:tracePt t="14640" x="14351000" y="2697163"/>
          <p14:tracePt t="14659" x="14311313" y="2697163"/>
          <p14:tracePt t="14661" x="14301788" y="2697163"/>
          <p14:tracePt t="14674" x="14282738" y="2697163"/>
          <p14:tracePt t="14676" x="14262100" y="2697163"/>
          <p14:tracePt t="14691" x="14233525" y="2697163"/>
          <p14:tracePt t="14711" x="14203363" y="2697163"/>
          <p14:tracePt t="14799" x="14252575" y="2697163"/>
          <p14:tracePt t="14802" x="14282738" y="2687638"/>
          <p14:tracePt t="14808" x="14320838" y="2687638"/>
          <p14:tracePt t="14827" x="14646275" y="2617788"/>
          <p14:tracePt t="14841" x="14873288" y="2559050"/>
          <p14:tracePt t="14843" x="14981238" y="2549525"/>
          <p14:tracePt t="14846" x="15059025" y="2549525"/>
          <p14:tracePt t="14856" x="15206663" y="2519363"/>
          <p14:tracePt t="14876" x="15562263" y="2470150"/>
          <p14:tracePt t="14879" x="15660688" y="2460625"/>
          <p14:tracePt t="14891" x="15886113" y="2411413"/>
          <p14:tracePt t="14911" x="16162338" y="2401888"/>
          <p14:tracePt t="14923" x="16240125" y="2392363"/>
          <p14:tracePt t="14927" x="16279813" y="2382838"/>
          <p14:tracePt t="14941" x="16319500" y="2371725"/>
          <p14:tracePt t="14943" x="16329025" y="2371725"/>
          <p14:tracePt t="14958" x="16338550" y="2371725"/>
          <p14:tracePt t="15103" x="16338550" y="2362200"/>
          <p14:tracePt t="15110" x="16349663" y="2352675"/>
          <p14:tracePt t="15126" x="16359188" y="2352675"/>
          <p14:tracePt t="15128" x="16368713" y="2352675"/>
          <p14:tracePt t="15140" x="16378238" y="2352675"/>
          <p14:tracePt t="15143" x="16387763" y="2352675"/>
          <p14:tracePt t="15158" x="16408400" y="2352675"/>
          <p14:tracePt t="15159" x="16417925" y="2352675"/>
          <p14:tracePt t="15176" x="16436975" y="2352675"/>
          <p14:tracePt t="15178" x="16448088" y="2352675"/>
          <p14:tracePt t="15190" x="16457613" y="2362200"/>
          <p14:tracePt t="15211" x="16486188" y="2392363"/>
          <p14:tracePt t="15227" x="16506825" y="2432050"/>
          <p14:tracePt t="15241" x="16516350" y="2441575"/>
          <p14:tracePt t="15244" x="16516350" y="2451100"/>
          <p14:tracePt t="15259" x="16535400" y="2470150"/>
          <p14:tracePt t="15273" x="16535400" y="2481263"/>
          <p14:tracePt t="15352" x="16535400" y="2490788"/>
          <p14:tracePt t="15358" x="16535400" y="2500313"/>
          <p14:tracePt t="15378" x="16535400" y="2519363"/>
          <p14:tracePt t="15391" x="16525875" y="2549525"/>
          <p14:tracePt t="15411" x="16467138" y="2598738"/>
          <p14:tracePt t="15427" x="16387763" y="2617788"/>
          <p14:tracePt t="15439" x="16289338" y="2667000"/>
          <p14:tracePt t="15459" x="16103600" y="2687638"/>
          <p14:tracePt t="15462" x="16063913" y="2697163"/>
          <p14:tracePt t="15474" x="15895638" y="2736850"/>
          <p14:tracePt t="15476" x="15787688" y="2765425"/>
          <p14:tracePt t="15478" x="15709900" y="2786063"/>
          <p14:tracePt t="15490" x="15501938" y="2795588"/>
          <p14:tracePt t="15509" x="15187613" y="2835275"/>
          <p14:tracePt t="15511" x="15089188" y="2854325"/>
          <p14:tracePt t="15523" x="14784388" y="2894013"/>
          <p14:tracePt t="15526" x="14665325" y="2913063"/>
          <p14:tracePt t="15539" x="14400213" y="2952750"/>
          <p14:tracePt t="15559" x="13947775" y="3022600"/>
          <p14:tracePt t="15563" x="13849350" y="3022600"/>
          <p14:tracePt t="15574" x="13662025" y="3051175"/>
          <p14:tracePt t="15576" x="13582650" y="3060700"/>
          <p14:tracePt t="15578" x="13484225" y="3060700"/>
          <p14:tracePt t="15589" x="13317538" y="3081338"/>
          <p14:tracePt t="15593" x="13238163" y="3090863"/>
          <p14:tracePt t="15595" x="13169900" y="3111500"/>
          <p14:tracePt t="15609" x="12963525" y="3130550"/>
          <p14:tracePt t="15612" x="12914313" y="3140075"/>
          <p14:tracePt t="15627" x="12717463" y="3170238"/>
          <p14:tracePt t="15630" x="12677775" y="3170238"/>
          <p14:tracePt t="15641" x="12598400" y="3189288"/>
          <p14:tracePt t="15643" x="12558713" y="3189288"/>
          <p14:tracePt t="15658" x="12460288" y="3209925"/>
          <p14:tracePt t="15660" x="12411075" y="3228975"/>
          <p14:tracePt t="15662" x="12382500" y="3248025"/>
          <p14:tracePt t="15675" x="12274550" y="3268663"/>
          <p14:tracePt t="15677" x="12234863" y="3278188"/>
          <p14:tracePt t="15691" x="12136438" y="3317875"/>
          <p14:tracePt t="15709" x="12017375" y="3367088"/>
          <p14:tracePt t="15711" x="11988800" y="3376613"/>
          <p14:tracePt t="15723" x="11890375" y="3395663"/>
          <p14:tracePt t="15741" x="11722100" y="3435350"/>
          <p14:tracePt t="15743" x="11693525" y="3465513"/>
          <p14:tracePt t="15756" x="11604625" y="3484563"/>
          <p14:tracePt t="15759" x="11585575" y="3494088"/>
          <p14:tracePt t="15762" x="11555413" y="3505200"/>
          <p14:tracePt t="15777" x="11456988" y="3524250"/>
          <p14:tracePt t="15778" x="11407775" y="3554413"/>
          <p14:tracePt t="15790" x="11290300" y="3582988"/>
          <p14:tracePt t="15810" x="10934700" y="3622675"/>
          <p14:tracePt t="15824" x="10777538" y="3641725"/>
          <p14:tracePt t="15845" x="10580688" y="3702050"/>
          <p14:tracePt t="15846" x="10531475" y="3711575"/>
          <p14:tracePt t="15856" x="10482263" y="3730625"/>
          <p14:tracePt t="15859" x="10442575" y="3740150"/>
          <p14:tracePt t="15873" x="10383838" y="3779838"/>
          <p14:tracePt t="15876" x="10364788" y="3789363"/>
          <p14:tracePt t="15878" x="10344150" y="3800475"/>
          <p14:tracePt t="15890" x="10285413" y="3819525"/>
          <p14:tracePt t="15894" x="10266363" y="3829050"/>
          <p14:tracePt t="15908" x="10207625" y="3838575"/>
          <p14:tracePt t="15927" x="10147300" y="3859213"/>
          <p14:tracePt t="15930" x="10128250" y="3859213"/>
          <p14:tracePt t="15940" x="10098088" y="3859213"/>
          <p14:tracePt t="15943" x="10079038" y="3859213"/>
          <p14:tracePt t="15957" x="10059988" y="3859213"/>
          <p14:tracePt t="15959" x="10048875" y="3859213"/>
          <p14:tracePt t="15978" x="10048875" y="3898900"/>
          <p14:tracePt t="15979" x="10048875" y="3908425"/>
          <p14:tracePt t="15990" x="10069513" y="3908425"/>
          <p14:tracePt t="16158" x="10059988" y="3908425"/>
          <p14:tracePt t="16162" x="10039350" y="3908425"/>
          <p14:tracePt t="16173" x="9999663" y="3908425"/>
          <p14:tracePt t="16175" x="9999663" y="3917950"/>
          <p14:tracePt t="16190" x="10010775" y="3898900"/>
          <p14:tracePt t="16211" x="10010775" y="3908425"/>
          <p14:tracePt t="16227" x="9999663" y="3927475"/>
          <p14:tracePt t="16228" x="9990138" y="3927475"/>
          <p14:tracePt t="16230" x="9980613" y="3927475"/>
          <p14:tracePt t="16267" x="9980613" y="3937000"/>
          <p14:tracePt t="16278" x="9971088" y="3937000"/>
          <p14:tracePt t="16286" x="9971088" y="3948113"/>
          <p14:tracePt t="16315" x="9961563" y="3948113"/>
          <p14:tracePt t="16318" x="9950450" y="3948113"/>
          <p14:tracePt t="16327" x="9940925" y="3948113"/>
          <p14:tracePt t="16341" x="9931400" y="3948113"/>
          <p14:tracePt t="16358" x="9921875" y="3957638"/>
          <p14:tracePt t="16359" x="9912350" y="3967163"/>
          <p14:tracePt t="16373" x="9882188" y="3967163"/>
          <p14:tracePt t="16376" x="9872663" y="3967163"/>
          <p14:tracePt t="16389" x="9863138" y="3967163"/>
          <p14:tracePt t="16471" x="9863138" y="3957638"/>
          <p14:tracePt t="16482" x="9863138" y="3948113"/>
          <p14:tracePt t="16491" x="9863138" y="3927475"/>
          <p14:tracePt t="16494" x="9872663" y="3917950"/>
          <p14:tracePt t="16507" x="9901238" y="3898900"/>
          <p14:tracePt t="16524" x="9980613" y="3838575"/>
          <p14:tracePt t="16541" x="10088563" y="3789363"/>
          <p14:tracePt t="16544" x="10118725" y="3779838"/>
          <p14:tracePt t="16546" x="10147300" y="3760788"/>
          <p14:tracePt t="16557" x="10245725" y="3721100"/>
          <p14:tracePt t="16559" x="10294938" y="3702050"/>
          <p14:tracePt t="16574" x="10531475" y="3632200"/>
          <p14:tracePt t="16591" x="10798175" y="3554413"/>
          <p14:tracePt t="16611" x="11191875" y="3484563"/>
          <p14:tracePt t="16627" x="11417300" y="3475038"/>
          <p14:tracePt t="16630" x="11466513" y="3465513"/>
          <p14:tracePt t="16644" x="11574463" y="3455988"/>
          <p14:tracePt t="16646" x="11614150" y="3455988"/>
          <p14:tracePt t="16656" x="11684000" y="3455988"/>
          <p14:tracePt t="16659" x="11712575" y="3455988"/>
          <p14:tracePt t="16673" x="11752263" y="3455988"/>
          <p14:tracePt t="16676" x="11761788" y="3455988"/>
          <p14:tracePt t="16678" x="11771313" y="3455988"/>
          <p14:tracePt t="16690" x="11801475" y="3455988"/>
          <p14:tracePt t="16707" x="11811000" y="3455988"/>
          <p14:tracePt t="16725" x="11820525" y="3455988"/>
          <p14:tracePt t="16794" x="11831638" y="3455988"/>
          <p14:tracePt t="16807" x="11841163" y="3465513"/>
          <p14:tracePt t="16835" x="11841163" y="3475038"/>
          <p14:tracePt t="16846" x="11841163" y="3484563"/>
          <p14:tracePt t="16867" x="11841163" y="3465513"/>
          <p14:tracePt t="16875" x="11841163" y="3444875"/>
          <p14:tracePt t="16878" x="11841163" y="3425825"/>
          <p14:tracePt t="16889" x="11860213" y="3395663"/>
          <p14:tracePt t="16908" x="11869738" y="3367088"/>
          <p14:tracePt t="16924" x="11869738" y="3357563"/>
          <p14:tracePt t="17206" x="11869738" y="3346450"/>
          <p14:tracePt t="17210" x="11880850" y="3346450"/>
          <p14:tracePt t="17226" x="11899900" y="3346450"/>
          <p14:tracePt t="17229" x="11918950" y="3346450"/>
          <p14:tracePt t="17242" x="11918950" y="3357563"/>
          <p14:tracePt t="17244" x="11930063" y="3357563"/>
          <p14:tracePt t="17259" x="11939588" y="3357563"/>
          <p14:tracePt t="17315" x="11939588" y="3346450"/>
          <p14:tracePt t="17323" x="11930063" y="3346450"/>
          <p14:tracePt t="17339" x="11918950" y="3346450"/>
          <p14:tracePt t="17346" x="11909425" y="3346450"/>
          <p14:tracePt t="17363" x="11899900" y="3346450"/>
          <p14:tracePt t="17375" x="11880850" y="3346450"/>
          <p14:tracePt t="17419" x="11869738" y="3336925"/>
          <p14:tracePt t="17427" x="11869738" y="3327400"/>
          <p14:tracePt t="17430" x="11869738" y="3317875"/>
          <p14:tracePt t="17450" x="11880850" y="3308350"/>
          <p14:tracePt t="17456" x="11880850" y="3297238"/>
          <p14:tracePt t="17476" x="11899900" y="3278188"/>
          <p14:tracePt t="17493" x="11939588" y="3259138"/>
          <p14:tracePt t="17494" x="11949113" y="3248025"/>
          <p14:tracePt t="17507" x="11988800" y="3219450"/>
          <p14:tracePt t="17524" x="12066588" y="3179763"/>
          <p14:tracePt t="17527" x="12087225" y="3170238"/>
          <p14:tracePt t="17544" x="12185650" y="3130550"/>
          <p14:tracePt t="17546" x="12225338" y="3121025"/>
          <p14:tracePt t="17557" x="12284075" y="3081338"/>
          <p14:tracePt t="17559" x="12323763" y="3071813"/>
          <p14:tracePt t="17575" x="12431713" y="3051175"/>
          <p14:tracePt t="17578" x="12471400" y="3051175"/>
          <p14:tracePt t="17590" x="12569825" y="3011488"/>
          <p14:tracePt t="17608" x="12706350" y="2992438"/>
          <p14:tracePt t="17628" x="12844463" y="2962275"/>
          <p14:tracePt t="17630" x="12865100" y="2962275"/>
          <p14:tracePt t="17642" x="12884150" y="2962275"/>
          <p14:tracePt t="17643" x="12903200" y="2962275"/>
          <p14:tracePt t="17657" x="12942888" y="2962275"/>
          <p14:tracePt t="17661" x="12952413" y="2962275"/>
          <p14:tracePt t="17662" x="12963525" y="2962275"/>
          <p14:tracePt t="17673" x="12973050" y="2962275"/>
          <p14:tracePt t="17692" x="12992100" y="2962275"/>
          <p14:tracePt t="17742" x="13001625" y="2962275"/>
          <p14:tracePt t="17859" x="13012738" y="2962275"/>
          <p14:tracePt t="17939" x="13012738" y="2973388"/>
          <p14:tracePt t="18016" x="13012738" y="2982913"/>
          <p14:tracePt t="18024" x="13012738" y="2992438"/>
          <p14:tracePt t="18803" x="13012738" y="3001963"/>
          <p14:tracePt t="18943" x="13022263" y="3001963"/>
          <p14:tracePt t="18947" x="13031788" y="3001963"/>
          <p14:tracePt t="18956" x="13061950" y="3001963"/>
          <p14:tracePt t="18959" x="13081000" y="3001963"/>
          <p14:tracePt t="18973" x="13149263" y="3001963"/>
          <p14:tracePt t="18976" x="13169900" y="2992438"/>
          <p14:tracePt t="18978" x="13188950" y="2992438"/>
          <p14:tracePt t="18991" x="13228638" y="2973388"/>
          <p14:tracePt t="19010" x="13296900" y="2973388"/>
          <p14:tracePt t="19013" x="13327063" y="2973388"/>
          <p14:tracePt t="19015" x="13346113" y="2973388"/>
          <p14:tracePt t="19024" x="13395325" y="2973388"/>
          <p14:tracePt t="19041" x="13533438" y="2982913"/>
          <p14:tracePt t="19044" x="13542963" y="2992438"/>
          <p14:tracePt t="19046" x="13563600" y="2992438"/>
          <p14:tracePt t="19056" x="13612813" y="3001963"/>
          <p14:tracePt t="19059" x="13652500" y="3001963"/>
          <p14:tracePt t="19074" x="13769975" y="3011488"/>
          <p14:tracePt t="19090" x="13868400" y="3032125"/>
          <p14:tracePt t="19110" x="14036675" y="3090863"/>
          <p14:tracePt t="19125" x="14154150" y="3121025"/>
          <p14:tracePt t="19128" x="14184313" y="3130550"/>
          <p14:tracePt t="19142" x="14292263" y="3149600"/>
          <p14:tracePt t="19144" x="14320838" y="3160713"/>
          <p14:tracePt t="19146" x="14341475" y="3170238"/>
          <p14:tracePt t="19156" x="14381163" y="3179763"/>
          <p14:tracePt t="19159" x="14400213" y="3198813"/>
          <p14:tracePt t="19176" x="14479588" y="3198813"/>
          <p14:tracePt t="19179" x="14498638" y="3198813"/>
          <p14:tracePt t="19190" x="14566900" y="3179763"/>
          <p14:tracePt t="19194" x="14606588" y="3170238"/>
          <p14:tracePt t="19209" x="14705013" y="3090863"/>
          <p14:tracePt t="19211" x="14735175" y="3090863"/>
          <p14:tracePt t="19224" x="14744700" y="3111500"/>
          <p14:tracePt t="19227" x="14735175" y="3121025"/>
          <p14:tracePt t="19539" x="14725650" y="3121025"/>
          <p14:tracePt t="19542" x="14725650" y="3130550"/>
          <p14:tracePt t="19557" x="14705013" y="3189288"/>
          <p14:tracePt t="19559" x="14705013" y="3209925"/>
          <p14:tracePt t="19576" x="14725650" y="3219450"/>
          <p14:tracePt t="19578" x="14725650" y="3209925"/>
          <p14:tracePt t="19595" x="14725650" y="3219450"/>
          <p14:tracePt t="19607" x="14754225" y="3209925"/>
          <p14:tracePt t="19627" x="14784388" y="3198813"/>
          <p14:tracePt t="19640" x="14824075" y="3198813"/>
          <p14:tracePt t="19643" x="14833600" y="3209925"/>
          <p14:tracePt t="19656" x="14824075" y="3219450"/>
          <p14:tracePt t="19659" x="14812963" y="3238500"/>
          <p14:tracePt t="19672" x="14812963" y="3259138"/>
          <p14:tracePt t="19694" x="14843125" y="3259138"/>
          <p14:tracePt t="19754" x="14852650" y="3259138"/>
          <p14:tracePt t="19757" x="14862175" y="3259138"/>
          <p14:tracePt t="19777" x="14901863" y="3248025"/>
          <p14:tracePt t="19792" x="14901863" y="3238500"/>
          <p14:tracePt t="19810" x="14951075" y="3259138"/>
          <p14:tracePt t="19812" x="14951075" y="3268663"/>
          <p14:tracePt t="19825" x="14951075" y="3248025"/>
          <p14:tracePt t="19828" x="14951075" y="3238500"/>
          <p14:tracePt t="19885" x="14941550" y="3238500"/>
          <p14:tracePt t="19889" x="14932025" y="3238500"/>
          <p14:tracePt t="19909" x="14911388" y="3248025"/>
          <p14:tracePt t="19924" x="14901863" y="3259138"/>
          <p14:tracePt t="19942" x="14892338" y="3259138"/>
          <p14:tracePt t="20028" x="14892338" y="3248025"/>
          <p14:tracePt t="20036" x="14892338" y="3238500"/>
          <p14:tracePt t="20053" x="14892338" y="3228975"/>
          <p14:tracePt t="20061" x="14892338" y="3219450"/>
          <p14:tracePt t="20074" x="14892338" y="3209925"/>
          <p14:tracePt t="20092" x="14892338" y="3189288"/>
          <p14:tracePt t="20109" x="14892338" y="3179763"/>
          <p14:tracePt t="20126" x="14892338" y="3160713"/>
          <p14:tracePt t="20149" x="14892338" y="3149600"/>
          <p14:tracePt t="20161" x="14892338" y="3140075"/>
          <p14:tracePt t="20175" x="14873288" y="3130550"/>
          <p14:tracePt t="20193" x="14812963" y="3130550"/>
          <p14:tracePt t="20206" x="14763750" y="3130550"/>
          <p14:tracePt t="20209" x="14754225" y="3130550"/>
          <p14:tracePt t="20211" x="14735175" y="3130550"/>
          <p14:tracePt t="20223" x="14714538" y="3130550"/>
          <p14:tracePt t="20226" x="14705013" y="3130550"/>
          <p14:tracePt t="20228" x="14695488" y="3130550"/>
          <p14:tracePt t="20241" x="14665325" y="3130550"/>
          <p14:tracePt t="20261" x="14627225" y="3130550"/>
          <p14:tracePt t="20263" x="14616113" y="3121025"/>
          <p14:tracePt t="20275" x="14597063" y="3121025"/>
          <p14:tracePt t="20293" x="14597063" y="3111500"/>
          <p14:tracePt t="20309" x="14597063" y="3090863"/>
          <p14:tracePt t="20324" x="14597063" y="3071813"/>
          <p14:tracePt t="20343" x="14606588" y="3111500"/>
          <p14:tracePt t="20370" x="14616113" y="3111500"/>
          <p14:tracePt t="20539" x="14606588" y="3111500"/>
          <p14:tracePt t="20540" x="14597063" y="3111500"/>
          <p14:tracePt t="20544" x="14587538" y="3111500"/>
          <p14:tracePt t="20557" x="14566900" y="3121025"/>
          <p14:tracePt t="20561" x="14547850" y="3121025"/>
          <p14:tracePt t="20575" x="14489113" y="3140075"/>
          <p14:tracePt t="20578" x="14468475" y="3149600"/>
          <p14:tracePt t="20580" x="14439900" y="3160713"/>
          <p14:tracePt t="20593" x="14360525" y="3170238"/>
          <p14:tracePt t="20595" x="14331950" y="3189288"/>
          <p14:tracePt t="20596" x="14282738" y="3198813"/>
          <p14:tracePt t="20606" x="14193838" y="3198813"/>
          <p14:tracePt t="20608" x="14135100" y="3209925"/>
          <p14:tracePt t="20624" x="13927138" y="3238500"/>
          <p14:tracePt t="20626" x="13849350" y="3238500"/>
          <p14:tracePt t="20629" x="13750925" y="3238500"/>
          <p14:tracePt t="20640" x="13406438" y="3268663"/>
          <p14:tracePt t="20657" x="13012738" y="3336925"/>
          <p14:tracePt t="20678" x="12647613" y="3367088"/>
          <p14:tracePt t="20690" x="12382500" y="3406775"/>
          <p14:tracePt t="20694" x="12284075" y="3425825"/>
          <p14:tracePt t="20709" x="12007850" y="3465513"/>
          <p14:tracePt t="20711" x="11930063" y="3475038"/>
          <p14:tracePt t="20713" x="11841163" y="3505200"/>
          <p14:tracePt t="20723" x="11703050" y="3524250"/>
          <p14:tracePt t="20726" x="11614150" y="3533775"/>
          <p14:tracePt t="20728" x="11574463" y="3533775"/>
          <p14:tracePt t="20740" x="11426825" y="3543300"/>
          <p14:tracePt t="20761" x="11180763" y="3582988"/>
          <p14:tracePt t="20773" x="11082338" y="3592513"/>
          <p14:tracePt t="20792" x="10983913" y="3603625"/>
          <p14:tracePt t="20793" x="10974388" y="3603625"/>
          <p14:tracePt t="20808" x="10934700" y="3603625"/>
          <p14:tracePt t="20810" x="10925175" y="3603625"/>
          <p14:tracePt t="20812" x="10885488" y="3603625"/>
          <p14:tracePt t="20825" x="10836275" y="3603625"/>
          <p14:tracePt t="20828" x="10817225" y="3603625"/>
          <p14:tracePt t="20840" x="10768013" y="3603625"/>
          <p14:tracePt t="20861" x="10688638" y="3613150"/>
          <p14:tracePt t="20873" x="10660063" y="3613150"/>
          <p14:tracePt t="20878" x="10629900" y="3613150"/>
          <p14:tracePt t="20880" x="10620375" y="3622675"/>
          <p14:tracePt t="20889" x="10610850" y="3632200"/>
          <p14:tracePt t="20917" x="10601325" y="3632200"/>
          <p14:tracePt t="20925" x="10590213" y="3632200"/>
          <p14:tracePt t="21104" x="10580688" y="3632200"/>
          <p14:tracePt t="21905" x="10580688" y="3622675"/>
          <p14:tracePt t="21909" x="10590213" y="3613150"/>
          <p14:tracePt t="21924" x="10650538" y="3582988"/>
          <p14:tracePt t="21926" x="10688638" y="3573463"/>
          <p14:tracePt t="21928" x="10728325" y="3554413"/>
          <p14:tracePt t="21942" x="10826750" y="3484563"/>
          <p14:tracePt t="21959" x="10955338" y="3395663"/>
          <p14:tracePt t="21962" x="10974388" y="3386138"/>
          <p14:tracePt t="21973" x="11072813" y="3367088"/>
          <p14:tracePt t="21991" x="11201400" y="3346450"/>
          <p14:tracePt t="21995" x="11229975" y="3346450"/>
          <p14:tracePt t="21996" x="11250613" y="3346450"/>
          <p14:tracePt t="22006" x="11299825" y="3346450"/>
          <p14:tracePt t="22023" x="11388725" y="3346450"/>
          <p14:tracePt t="22028" x="11417300" y="3346450"/>
          <p14:tracePt t="22044" x="11466513" y="3346450"/>
          <p14:tracePt t="22047" x="11476038" y="3346450"/>
          <p14:tracePt t="22056" x="11506200" y="3346450"/>
          <p14:tracePt t="22078" x="11574463" y="3357563"/>
          <p14:tracePt t="22080" x="11585575" y="3357563"/>
          <p14:tracePt t="22090" x="11604625" y="3357563"/>
          <p14:tracePt t="22094" x="11623675" y="3357563"/>
          <p14:tracePt t="22109" x="11644313" y="3357563"/>
          <p14:tracePt t="22112" x="11653838" y="3367088"/>
          <p14:tracePt t="22125" x="11663363" y="3367088"/>
          <p14:tracePt t="22141" x="11684000" y="3367088"/>
          <p14:tracePt t="22160" x="11722100" y="3376613"/>
          <p14:tracePt t="22173" x="11761788" y="3386138"/>
          <p14:tracePt t="22193" x="11811000" y="3395663"/>
          <p14:tracePt t="22209" x="11909425" y="3395663"/>
          <p14:tracePt t="22226" x="11998325" y="3395663"/>
          <p14:tracePt t="22228" x="12028488" y="3395663"/>
          <p14:tracePt t="22240" x="12106275" y="3395663"/>
          <p14:tracePt t="22262" x="12225338" y="3395663"/>
          <p14:tracePt t="22276" x="12293600" y="3395663"/>
          <p14:tracePt t="22277" x="12312650" y="3406775"/>
          <p14:tracePt t="22289" x="12392025" y="3425825"/>
          <p14:tracePt t="22309" x="12490450" y="3455988"/>
          <p14:tracePt t="22312" x="12509500" y="3455988"/>
          <p14:tracePt t="22323" x="12549188" y="3455988"/>
          <p14:tracePt t="22325" x="12569825" y="3455988"/>
          <p14:tracePt t="22342" x="12638088" y="3455988"/>
          <p14:tracePt t="22362" x="12696825" y="3455988"/>
          <p14:tracePt t="22377" x="12726988" y="3455988"/>
          <p14:tracePt t="22389" x="12755563" y="3455988"/>
          <p14:tracePt t="22410" x="12795250" y="3455988"/>
          <p14:tracePt t="22428" x="12844463" y="3455988"/>
          <p14:tracePt t="22441" x="12884150" y="3455988"/>
          <p14:tracePt t="22444" x="12903200" y="3455988"/>
          <p14:tracePt t="22457" x="12942888" y="3455988"/>
          <p14:tracePt t="22476" x="13012738" y="3455988"/>
          <p14:tracePt t="22479" x="13031788" y="3455988"/>
          <p14:tracePt t="22480" x="13041313" y="3455988"/>
          <p14:tracePt t="22489" x="13061950" y="3455988"/>
          <p14:tracePt t="22510" x="13139738" y="3455988"/>
          <p14:tracePt t="22527" x="13198475" y="3455988"/>
          <p14:tracePt t="22528" x="13219113" y="3455988"/>
          <p14:tracePt t="22540" x="13247688" y="3455988"/>
          <p14:tracePt t="22560" x="13346113" y="3455988"/>
          <p14:tracePt t="22573" x="13385800" y="3455988"/>
          <p14:tracePt t="22579" x="13406438" y="3455988"/>
          <p14:tracePt t="22580" x="13425488" y="3455988"/>
          <p14:tracePt t="22589" x="13455650" y="3455988"/>
          <p14:tracePt t="22607" x="13504863" y="3444875"/>
          <p14:tracePt t="22610" x="13514388" y="3444875"/>
          <p14:tracePt t="22612" x="13523913" y="3444875"/>
          <p14:tracePt t="22622" x="13563600" y="3444875"/>
          <p14:tracePt t="22626" x="13582650" y="3444875"/>
          <p14:tracePt t="22628" x="13603288" y="3444875"/>
          <p14:tracePt t="22642" x="13641388" y="3435350"/>
          <p14:tracePt t="22645" x="13662025" y="3435350"/>
          <p14:tracePt t="22658" x="13730288" y="3425825"/>
          <p14:tracePt t="22660" x="13760450" y="3416300"/>
          <p14:tracePt t="22674" x="13809663" y="3416300"/>
          <p14:tracePt t="22694" x="13938250" y="3406775"/>
          <p14:tracePt t="22696" x="13957300" y="3395663"/>
          <p14:tracePt t="22706" x="13987463" y="3395663"/>
          <p14:tracePt t="22709" x="14006513" y="3395663"/>
          <p14:tracePt t="22725" x="14123988" y="3395663"/>
          <p14:tracePt t="22727" x="14154150" y="3395663"/>
          <p14:tracePt t="22742" x="14222413" y="3386138"/>
          <p14:tracePt t="22745" x="14262100" y="3376613"/>
          <p14:tracePt t="22757" x="14351000" y="3367088"/>
          <p14:tracePt t="22774" x="14439900" y="3367088"/>
          <p14:tracePt t="22777" x="14468475" y="3367088"/>
          <p14:tracePt t="22790" x="14538325" y="3367088"/>
          <p14:tracePt t="22793" x="14557375" y="3367088"/>
          <p14:tracePt t="22809" x="14627225" y="3367088"/>
          <p14:tracePt t="22811" x="14636750" y="3367088"/>
          <p14:tracePt t="22824" x="14676438" y="3367088"/>
          <p14:tracePt t="22841" x="14725650" y="3367088"/>
          <p14:tracePt t="22859" x="14774863" y="3367088"/>
          <p14:tracePt t="22861" x="14784388" y="3367088"/>
          <p14:tracePt t="22874" x="14824075" y="3367088"/>
          <p14:tracePt t="22877" x="14833600" y="3367088"/>
          <p14:tracePt t="22890" x="14862175" y="3367088"/>
          <p14:tracePt t="22893" x="14873288" y="3367088"/>
          <p14:tracePt t="22896" x="14882813" y="3357563"/>
          <p14:tracePt t="22907" x="14892338" y="3357563"/>
          <p14:tracePt t="22909" x="14901863" y="3357563"/>
          <p14:tracePt t="22923" x="14911388" y="3357563"/>
          <p14:tracePt t="22941" x="14932025" y="3346450"/>
          <p14:tracePt t="22944" x="14941550" y="3346450"/>
          <p14:tracePt t="22958" x="14951075" y="3336925"/>
          <p14:tracePt t="22976" x="14960600" y="3336925"/>
          <p14:tracePt t="22991" x="14971713" y="3336925"/>
          <p14:tracePt t="23009" x="14990763" y="3336925"/>
          <p14:tracePt t="23032" x="14990763" y="3327400"/>
          <p14:tracePt t="23040" x="15009813" y="3327400"/>
          <p14:tracePt t="23061" x="15039975" y="3327400"/>
          <p14:tracePt t="23076" x="15049500" y="3327400"/>
          <p14:tracePt t="23077" x="15059025" y="3327400"/>
          <p14:tracePt t="23079" x="15070138" y="3327400"/>
          <p14:tracePt t="23090" x="15089188" y="3327400"/>
          <p14:tracePt t="23109" x="15119350" y="3317875"/>
          <p14:tracePt t="23111" x="15128875" y="3317875"/>
          <p14:tracePt t="23125" x="15147925" y="3317875"/>
          <p14:tracePt t="23128" x="15157450" y="3317875"/>
          <p14:tracePt t="23142" x="15178088" y="3317875"/>
          <p14:tracePt t="23160" x="15197138" y="3317875"/>
          <p14:tracePt t="23162" x="15206663" y="3317875"/>
          <p14:tracePt t="23173" x="15217775" y="3317875"/>
          <p14:tracePt t="23177" x="15227300" y="3317875"/>
          <p14:tracePt t="23190" x="15255875" y="3317875"/>
          <p14:tracePt t="23210" x="15286038" y="3317875"/>
          <p14:tracePt t="23229" x="15295563" y="3317875"/>
          <p14:tracePt t="23243" x="15316200" y="3317875"/>
          <p14:tracePt t="23269" x="15325725" y="3317875"/>
          <p14:tracePt t="23281" x="15335250" y="3317875"/>
          <p14:tracePt t="23289" x="15344775" y="3317875"/>
          <p14:tracePt t="23477" x="15354300" y="3317875"/>
          <p14:tracePt t="23484" x="15365413" y="3308350"/>
          <p14:tracePt t="23489" x="15374938" y="3308350"/>
          <p14:tracePt t="23510" x="15403513" y="3287713"/>
          <p14:tracePt t="23511" x="15414625" y="3287713"/>
          <p14:tracePt t="23524" x="15433675" y="3287713"/>
          <p14:tracePt t="23526" x="15452725" y="3278188"/>
          <p14:tracePt t="23528" x="15463838" y="3278188"/>
          <p14:tracePt t="23542" x="15482888" y="3259138"/>
          <p14:tracePt t="23560" x="15541625" y="3259138"/>
          <p14:tracePt t="23574" x="15581313" y="3259138"/>
          <p14:tracePt t="23593" x="15621000" y="3259138"/>
          <p14:tracePt t="23610" x="15679738" y="3259138"/>
          <p14:tracePt t="23626" x="15719425" y="3259138"/>
          <p14:tracePt t="23643" x="15748000" y="3259138"/>
          <p14:tracePt t="23662" x="15787688" y="3259138"/>
          <p14:tracePt t="23674" x="15797213" y="3259138"/>
          <p14:tracePt t="23676" x="15808325" y="3259138"/>
          <p14:tracePt t="23691" x="15836900" y="3259138"/>
          <p14:tracePt t="23709" x="15857538" y="3287713"/>
          <p14:tracePt t="23727" x="15895638" y="3317875"/>
          <p14:tracePt t="23728" x="15906750" y="3327400"/>
          <p14:tracePt t="23741" x="15925800" y="3346450"/>
          <p14:tracePt t="23760" x="15975013" y="3386138"/>
          <p14:tracePt t="23776" x="15984538" y="3406775"/>
          <p14:tracePt t="23778" x="15994063" y="3406775"/>
          <p14:tracePt t="23780" x="16014700" y="3416300"/>
          <p14:tracePt t="23789" x="16033750" y="3416300"/>
          <p14:tracePt t="23808" x="16063913" y="3425825"/>
          <p14:tracePt t="23811" x="16073438" y="3425825"/>
          <p14:tracePt t="23824" x="16103600" y="3425825"/>
          <p14:tracePt t="23828" x="16113125" y="3425825"/>
          <p14:tracePt t="23839" x="16122650" y="3425825"/>
          <p14:tracePt t="23859" x="16152813" y="3425825"/>
          <p14:tracePt t="23877" x="16171863" y="3425825"/>
          <p14:tracePt t="23890" x="16202025" y="3425825"/>
          <p14:tracePt t="23909" x="16230600" y="3406775"/>
          <p14:tracePt t="23912" x="16251238" y="3406775"/>
          <p14:tracePt t="23924" x="16270288" y="3406775"/>
          <p14:tracePt t="23927" x="16289338" y="3395663"/>
          <p14:tracePt t="23928" x="16300450" y="3395663"/>
          <p14:tracePt t="23940" x="16319500" y="3386138"/>
          <p14:tracePt t="23960" x="16368713" y="3386138"/>
          <p14:tracePt t="23976" x="16427450" y="3376613"/>
          <p14:tracePt t="23992" x="16436975" y="3367088"/>
          <p14:tracePt t="23994" x="16457613" y="3367088"/>
          <p14:tracePt t="24007" x="16486188" y="3367088"/>
          <p14:tracePt t="24009" x="16497300" y="3367088"/>
          <p14:tracePt t="24012" x="16506825" y="3367088"/>
          <p14:tracePt t="24023" x="16516350" y="3357563"/>
          <p14:tracePt t="24042" x="16525875" y="3357563"/>
          <p14:tracePt t="24140" x="16516350" y="3357563"/>
          <p14:tracePt t="24148" x="16486188" y="3357563"/>
          <p14:tracePt t="24160" x="16427450" y="3367088"/>
          <p14:tracePt t="24162" x="16408400" y="3376613"/>
          <p14:tracePt t="24178" x="16240125" y="3435350"/>
          <p14:tracePt t="24190" x="16063913" y="3505200"/>
          <p14:tracePt t="24193" x="15965488" y="3533775"/>
          <p14:tracePt t="24207" x="15640050" y="3582988"/>
          <p14:tracePt t="24210" x="15532100" y="3592513"/>
          <p14:tracePt t="24211" x="15452725" y="3613150"/>
          <p14:tracePt t="24226" x="15089188" y="3681413"/>
          <p14:tracePt t="24228" x="14971713" y="3702050"/>
          <p14:tracePt t="24240" x="14597063" y="3789363"/>
          <p14:tracePt t="24244" x="14498638" y="3819525"/>
          <p14:tracePt t="24259" x="14123988" y="3917950"/>
          <p14:tracePt t="24261" x="14006513" y="3927475"/>
          <p14:tracePt t="24277" x="13603288" y="4016375"/>
          <p14:tracePt t="24289" x="13346113" y="4075113"/>
          <p14:tracePt t="24310" x="12893675" y="4154488"/>
          <p14:tracePt t="24312" x="12815888" y="4173538"/>
          <p14:tracePt t="24323" x="12668250" y="4203700"/>
          <p14:tracePt t="24326" x="12598400" y="4213225"/>
          <p14:tracePt t="24328" x="12539663" y="4213225"/>
          <p14:tracePt t="24341" x="12361863" y="4252913"/>
          <p14:tracePt t="24362" x="12145963" y="4262438"/>
          <p14:tracePt t="24364" x="12115800" y="4262438"/>
          <p14:tracePt t="24372" x="12077700" y="4271963"/>
          <p14:tracePt t="24374" x="12047538" y="4271963"/>
          <p14:tracePt t="24394" x="11860213" y="4281488"/>
          <p14:tracePt t="24396" x="11831638" y="4292600"/>
          <p14:tracePt t="24407" x="11742738" y="4292600"/>
          <p14:tracePt t="24410" x="11712575" y="4292600"/>
          <p14:tracePt t="24412" x="11663363" y="4302125"/>
          <p14:tracePt t="24423" x="11585575" y="4321175"/>
          <p14:tracePt t="24426" x="11545888" y="4321175"/>
          <p14:tracePt t="24428" x="11496675" y="4341813"/>
          <p14:tracePt t="24442" x="11377613" y="4351338"/>
          <p14:tracePt t="24461" x="11191875" y="4351338"/>
          <p14:tracePt t="24474" x="11102975" y="4351338"/>
          <p14:tracePt t="24478" x="11072813" y="4351338"/>
          <p14:tracePt t="24490" x="10983913" y="4360863"/>
          <p14:tracePt t="24493" x="10964863" y="4370388"/>
          <p14:tracePt t="24506" x="10896600" y="4379913"/>
          <p14:tracePt t="24525" x="10758488" y="4391025"/>
          <p14:tracePt t="24528" x="10748963" y="4391025"/>
          <p14:tracePt t="24540" x="10728325" y="4370388"/>
          <p14:tracePt t="24560" x="10728325" y="4281488"/>
          <p14:tracePt t="24573" x="10748963" y="4173538"/>
          <p14:tracePt t="24591" x="10768013" y="4133850"/>
          <p14:tracePt t="24733" x="10768013" y="4124325"/>
          <p14:tracePt t="24737" x="10758488" y="4124325"/>
          <p14:tracePt t="24741" x="10748963" y="4124325"/>
          <p14:tracePt t="24745" x="10737850" y="4124325"/>
          <p14:tracePt t="24748" x="10737850" y="4133850"/>
          <p14:tracePt t="24761" x="10737850" y="4144963"/>
          <p14:tracePt t="24774" x="10737850" y="4154488"/>
          <p14:tracePt t="24793" x="10748963" y="4164013"/>
          <p14:tracePt t="24809" x="10718800" y="4164013"/>
          <p14:tracePt t="24812" x="10699750" y="4173538"/>
          <p14:tracePt t="24825" x="10620375" y="4194175"/>
          <p14:tracePt t="24840" x="10482263" y="4194175"/>
          <p14:tracePt t="24861" x="10266363" y="4154488"/>
          <p14:tracePt t="24864" x="10236200" y="4154488"/>
          <p14:tracePt t="24874" x="10128250" y="4154488"/>
          <p14:tracePt t="24892" x="9940925" y="4164013"/>
          <p14:tracePt t="24894" x="9891713" y="4164013"/>
          <p14:tracePt t="24896" x="9842500" y="4164013"/>
          <p14:tracePt t="24906" x="9774238" y="4154488"/>
          <p14:tracePt t="24909" x="9734550" y="4154488"/>
          <p14:tracePt t="24927" x="9626600" y="4144963"/>
          <p14:tracePt t="24930" x="9617075" y="4144963"/>
          <p14:tracePt t="24932" x="9596438" y="4144963"/>
          <p14:tracePt t="24940" x="9577388" y="4144963"/>
          <p14:tracePt t="24961" x="9528175" y="4144963"/>
          <p14:tracePt t="24975" x="9518650" y="4133850"/>
          <p14:tracePt t="24977" x="9507538" y="4124325"/>
          <p14:tracePt t="24994" x="9498013" y="4114800"/>
          <p14:tracePt t="25010" x="9478963" y="4105275"/>
          <p14:tracePt t="25026" x="9458325" y="4084638"/>
          <p14:tracePt t="25042" x="9439275" y="4065588"/>
          <p14:tracePt t="25045" x="9429750" y="4056063"/>
          <p14:tracePt t="25057" x="9409113" y="4046538"/>
          <p14:tracePt t="25077" x="9359900" y="4016375"/>
          <p14:tracePt t="25093" x="9331325" y="3997325"/>
          <p14:tracePt t="25108" x="9331325" y="3976688"/>
          <p14:tracePt t="25126" x="9331325" y="3948113"/>
          <p14:tracePt t="25373" x="9331325" y="3937000"/>
          <p14:tracePt t="25394" x="9340850" y="3937000"/>
          <p14:tracePt t="25400" x="9350375" y="3937000"/>
          <p14:tracePt t="25406" x="9359900" y="3937000"/>
          <p14:tracePt t="25409" x="9371013" y="3937000"/>
          <p14:tracePt t="25426" x="9399588" y="3937000"/>
          <p14:tracePt t="25428" x="9409113" y="3937000"/>
          <p14:tracePt t="25440" x="9439275" y="3937000"/>
          <p14:tracePt t="25460" x="9498013" y="3927475"/>
          <p14:tracePt t="25463" x="9518650" y="3927475"/>
          <p14:tracePt t="25464" x="9537700" y="3917950"/>
          <p14:tracePt t="25474" x="9577388" y="3917950"/>
          <p14:tracePt t="25493" x="9685338" y="3898900"/>
          <p14:tracePt t="25496" x="9704388" y="3898900"/>
          <p14:tracePt t="25506" x="9744075" y="3898900"/>
          <p14:tracePt t="25509" x="9764713" y="3898900"/>
          <p14:tracePt t="25524" x="9813925" y="3898900"/>
          <p14:tracePt t="25526" x="9823450" y="3898900"/>
          <p14:tracePt t="25528" x="9842500" y="3898900"/>
          <p14:tracePt t="25541" x="9891713" y="3898900"/>
          <p14:tracePt t="25559" x="9950450" y="3898900"/>
          <p14:tracePt t="25561" x="9961563" y="3898900"/>
          <p14:tracePt t="25574" x="9980613" y="3887788"/>
          <p14:tracePt t="25576" x="9980613" y="3878263"/>
          <p14:tracePt t="25590" x="9990138" y="3859213"/>
          <p14:tracePt t="25610" x="9999663" y="3859213"/>
          <p14:tracePt t="25721" x="10010775" y="3859213"/>
          <p14:tracePt t="25825" x="10010775" y="3849688"/>
          <p14:tracePt t="25836" x="10020300" y="3849688"/>
          <p14:tracePt t="25938" x="10020300" y="3838575"/>
          <p14:tracePt t="27275" x="10010775" y="3868738"/>
          <p14:tracePt t="27278" x="9999663" y="3917950"/>
          <p14:tracePt t="27291" x="9950450" y="4056063"/>
          <p14:tracePt t="27294" x="9940925" y="4124325"/>
          <p14:tracePt t="27309" x="9882188" y="4281488"/>
          <p14:tracePt t="27312" x="9863138" y="4330700"/>
          <p14:tracePt t="27326" x="9813925" y="4508500"/>
          <p14:tracePt t="27327" x="9802813" y="4548188"/>
          <p14:tracePt t="27339" x="9753600" y="4705350"/>
          <p14:tracePt t="27360" x="9725025" y="4813300"/>
          <p14:tracePt t="27362" x="9715500" y="4843463"/>
          <p14:tracePt t="27373" x="9715500" y="4862513"/>
          <p14:tracePt t="27376" x="9715500" y="4872038"/>
          <p14:tracePt t="27379" x="9704388" y="4892675"/>
          <p14:tracePt t="27390" x="9694863" y="4911725"/>
          <p14:tracePt t="27393" x="9694863" y="4921250"/>
          <p14:tracePt t="27410" x="9685338" y="4941888"/>
          <p14:tracePt t="27424" x="9675813" y="4970463"/>
          <p14:tracePt t="27428" x="9675813" y="4981575"/>
          <p14:tracePt t="27440" x="9666288" y="4991100"/>
          <p14:tracePt t="27443" x="9666288" y="5000625"/>
          <p14:tracePt t="27463" x="9655175" y="5000625"/>
          <p14:tracePt t="27484" x="9645650" y="5000625"/>
          <p14:tracePt t="27493" x="9636125" y="5000625"/>
          <p14:tracePt t="27494" x="9636125" y="4981575"/>
          <p14:tracePt t="27507" x="9636125" y="4921250"/>
          <p14:tracePt t="27527" x="9617075" y="4892675"/>
          <p14:tracePt t="27540" x="9596438" y="4883150"/>
          <p14:tracePt t="27719" x="9586913" y="4883150"/>
          <p14:tracePt t="27726" x="9577388" y="4883150"/>
          <p14:tracePt t="27740" x="9537700" y="4872038"/>
          <p14:tracePt t="27744" x="9518650" y="4872038"/>
          <p14:tracePt t="27746" x="9498013" y="4883150"/>
          <p14:tracePt t="27756" x="9458325" y="4902200"/>
          <p14:tracePt t="27759" x="9439275" y="4902200"/>
          <p14:tracePt t="27762" x="9420225" y="4911725"/>
          <p14:tracePt t="27775" x="9350375" y="4911725"/>
          <p14:tracePt t="27778" x="9321800" y="4921250"/>
          <p14:tracePt t="27791" x="9272588" y="4921250"/>
          <p14:tracePt t="27811" x="9223375" y="4921250"/>
          <p14:tracePt t="27963" x="9232900" y="4921250"/>
          <p14:tracePt t="27966" x="9242425" y="4921250"/>
          <p14:tracePt t="27975" x="9282113" y="4902200"/>
          <p14:tracePt t="27991" x="9371013" y="4883150"/>
          <p14:tracePt t="28010" x="9518650" y="4852988"/>
          <p14:tracePt t="28027" x="9645650" y="4843463"/>
          <p14:tracePt t="28043" x="9753600" y="4843463"/>
          <p14:tracePt t="28045" x="9802813" y="4843463"/>
          <p14:tracePt t="28057" x="9891713" y="4843463"/>
          <p14:tracePt t="28059" x="9921875" y="4843463"/>
          <p14:tracePt t="28076" x="10088563" y="4843463"/>
          <p14:tracePt t="28078" x="10128250" y="4843463"/>
          <p14:tracePt t="28093" x="10275888" y="4843463"/>
          <p14:tracePt t="28094" x="10325100" y="4843463"/>
          <p14:tracePt t="28111" x="10423525" y="4843463"/>
          <p14:tracePt t="28124" x="10472738" y="4843463"/>
          <p14:tracePt t="28146" x="10531475" y="4833938"/>
          <p14:tracePt t="28157" x="10541000" y="4833938"/>
          <p14:tracePt t="28159" x="10541000" y="4822825"/>
          <p14:tracePt t="28176" x="10552113" y="4822825"/>
          <p14:tracePt t="28192" x="10561638" y="4822825"/>
          <p14:tracePt t="28543" x="10580688" y="4822825"/>
          <p14:tracePt t="28546" x="10610850" y="4822825"/>
          <p14:tracePt t="28559" x="10728325" y="4822825"/>
          <p14:tracePt t="28578" x="10995025" y="4872038"/>
          <p14:tracePt t="28592" x="11161713" y="4932363"/>
          <p14:tracePt t="28595" x="11191875" y="4941888"/>
          <p14:tracePt t="28609" x="11279188" y="4991100"/>
          <p14:tracePt t="28610" x="11299825" y="5000625"/>
          <p14:tracePt t="28624" x="11368088" y="5019675"/>
          <p14:tracePt t="28640" x="11506200" y="5049838"/>
          <p14:tracePt t="28643" x="11545888" y="5049838"/>
          <p14:tracePt t="28656" x="11653838" y="5059363"/>
          <p14:tracePt t="28658" x="11693525" y="5068888"/>
          <p14:tracePt t="28673" x="11811000" y="5089525"/>
          <p14:tracePt t="28677" x="11850688" y="5099050"/>
          <p14:tracePt t="28679" x="11890375" y="5099050"/>
          <p14:tracePt t="28692" x="12028488" y="5099050"/>
          <p14:tracePt t="28711" x="12096750" y="5099050"/>
          <p14:tracePt t="28714" x="12106275" y="5099050"/>
          <p14:tracePt t="28723" x="12136438" y="5099050"/>
          <p14:tracePt t="28744" x="12195175" y="5089525"/>
          <p14:tracePt t="28746" x="12204700" y="5089525"/>
          <p14:tracePt t="28763" x="12214225" y="5089525"/>
          <p14:tracePt t="28775" x="12234863" y="5089525"/>
          <p14:tracePt t="28810" x="12244388" y="5089525"/>
          <p14:tracePt t="28815" x="12253913" y="5089525"/>
          <p14:tracePt t="28824" x="12263438" y="5089525"/>
          <p14:tracePt t="28842" x="12284075" y="5068888"/>
          <p14:tracePt t="28844" x="12293600" y="5068888"/>
          <p14:tracePt t="28858" x="12323763" y="5068888"/>
          <p14:tracePt t="28874" x="12361863" y="5068888"/>
          <p14:tracePt t="28893" x="12392025" y="5059363"/>
          <p14:tracePt t="28896" x="12401550" y="5059363"/>
          <p14:tracePt t="28898" x="12411075" y="5049838"/>
          <p14:tracePt t="28907" x="12431713" y="5040313"/>
          <p14:tracePt t="28927" x="12480925" y="5030788"/>
          <p14:tracePt t="28929" x="12490450" y="5030788"/>
          <p14:tracePt t="28940" x="12509500" y="5010150"/>
          <p14:tracePt t="28963" x="12520613" y="5010150"/>
          <p14:tracePt t="28973" x="12530138" y="5000625"/>
          <p14:tracePt t="28977" x="12539663" y="5000625"/>
          <p14:tracePt t="28992" x="12549188" y="5000625"/>
          <p14:tracePt t="28994" x="12558713" y="5000625"/>
          <p14:tracePt t="29006" x="12569825" y="4991100"/>
          <p14:tracePt t="29062" x="12569825" y="4981575"/>
          <p14:tracePt t="29075" x="12579350" y="4981575"/>
          <p14:tracePt t="29679" x="12579350" y="4970463"/>
          <p14:tracePt t="29686" x="12588875" y="4970463"/>
          <p14:tracePt t="29691" x="12598400" y="4960938"/>
          <p14:tracePt t="29711" x="12638088" y="4932363"/>
          <p14:tracePt t="29726" x="12677775" y="4911725"/>
          <p14:tracePt t="29728" x="12696825" y="4911725"/>
          <p14:tracePt t="29743" x="12706350" y="4892675"/>
          <p14:tracePt t="29759" x="12746038" y="4872038"/>
          <p14:tracePt t="29761" x="12755563" y="4862513"/>
          <p14:tracePt t="29773" x="12776200" y="4843463"/>
          <p14:tracePt t="29777" x="12795250" y="4833938"/>
          <p14:tracePt t="29779" x="12815888" y="4822825"/>
          <p14:tracePt t="29790" x="12853988" y="4794250"/>
          <p14:tracePt t="29809" x="12884150" y="4773613"/>
          <p14:tracePt t="29812" x="12893675" y="4764088"/>
          <p14:tracePt t="29825" x="12923838" y="4735513"/>
          <p14:tracePt t="29827" x="12933363" y="4735513"/>
          <p14:tracePt t="29842" x="12942888" y="4735513"/>
          <p14:tracePt t="29859" x="12963525" y="4724400"/>
          <p14:tracePt t="29876" x="12973050" y="4724400"/>
          <p14:tracePt t="30134" x="12973050" y="4714875"/>
          <p14:tracePt t="30143" x="12982575" y="4714875"/>
          <p14:tracePt t="30150" x="12992100" y="4714875"/>
          <p14:tracePt t="30163" x="13001625" y="4714875"/>
          <p14:tracePt t="30173" x="13022263" y="4714875"/>
          <p14:tracePt t="30177" x="13031788" y="4714875"/>
          <p14:tracePt t="30192" x="13081000" y="4714875"/>
          <p14:tracePt t="30194" x="13100050" y="4705350"/>
          <p14:tracePt t="30208" x="13111163" y="4646613"/>
          <p14:tracePt t="30227" x="13090525" y="4625975"/>
          <p14:tracePt t="30480" x="13090525" y="4637088"/>
          <p14:tracePt t="30486" x="13081000" y="4637088"/>
          <p14:tracePt t="30492" x="13071475" y="4637088"/>
          <p14:tracePt t="30508" x="13061950" y="4637088"/>
          <p14:tracePt t="30534" x="13061950" y="4646613"/>
          <p14:tracePt t="30543" x="13061950" y="4656138"/>
          <p14:tracePt t="30584" x="13050838" y="4656138"/>
          <p14:tracePt t="30592" x="13041313" y="4656138"/>
          <p14:tracePt t="30595" x="13031788" y="4665663"/>
          <p14:tracePt t="30608" x="13022263" y="4675188"/>
          <p14:tracePt t="30625" x="13001625" y="4675188"/>
          <p14:tracePt t="30627" x="13001625" y="4686300"/>
          <p14:tracePt t="30691" x="13001625" y="4695825"/>
          <p14:tracePt t="30736" x="13001625" y="4705350"/>
          <p14:tracePt t="30763" x="13001625" y="4714875"/>
          <p14:tracePt t="30767" x="13001625" y="4724400"/>
          <p14:tracePt t="30773" x="13012738" y="4724400"/>
          <p14:tracePt t="30793" x="13031788" y="4745038"/>
          <p14:tracePt t="30808" x="13041313" y="4754563"/>
          <p14:tracePt t="30831" x="13050838" y="4754563"/>
          <p14:tracePt t="31111" x="13061950" y="4754563"/>
          <p14:tracePt t="31114" x="13071475" y="4754563"/>
          <p14:tracePt t="31126" x="13081000" y="4754563"/>
          <p14:tracePt t="31128" x="13090525" y="4754563"/>
          <p14:tracePt t="31140" x="13120688" y="4754563"/>
          <p14:tracePt t="31144" x="13130213" y="4754563"/>
          <p14:tracePt t="31156" x="13169900" y="4754563"/>
          <p14:tracePt t="31160" x="13179425" y="4754563"/>
          <p14:tracePt t="31173" x="13198475" y="4754563"/>
          <p14:tracePt t="31177" x="13209588" y="4754563"/>
          <p14:tracePt t="31178" x="13228638" y="4754563"/>
          <p14:tracePt t="31191" x="13247688" y="4754563"/>
          <p14:tracePt t="31194" x="13258800" y="4754563"/>
          <p14:tracePt t="31208" x="13287375" y="4754563"/>
          <p14:tracePt t="31210" x="13308013" y="4754563"/>
          <p14:tracePt t="31226" x="13357225" y="4754563"/>
          <p14:tracePt t="31241" x="13376275" y="4754563"/>
          <p14:tracePt t="31244" x="13385800" y="4754563"/>
          <p14:tracePt t="31247" x="13406438" y="4754563"/>
          <p14:tracePt t="31257" x="13444538" y="4773613"/>
          <p14:tracePt t="31259" x="13465175" y="4773613"/>
          <p14:tracePt t="31274" x="13504863" y="4784725"/>
          <p14:tracePt t="31276" x="13514388" y="4784725"/>
          <p14:tracePt t="31278" x="13533438" y="4784725"/>
          <p14:tracePt t="31290" x="13582650" y="4784725"/>
          <p14:tracePt t="31310" x="13662025" y="4784725"/>
          <p14:tracePt t="31327" x="13711238" y="4794250"/>
          <p14:tracePt t="31341" x="13730288" y="4803775"/>
          <p14:tracePt t="31344" x="13750925" y="4803775"/>
          <p14:tracePt t="31357" x="13769975" y="4803775"/>
          <p14:tracePt t="31359" x="13779500" y="4803775"/>
          <p14:tracePt t="31362" x="13790613" y="4803775"/>
          <p14:tracePt t="31373" x="13800138" y="4813300"/>
          <p14:tracePt t="31390" x="13800138" y="4822825"/>
          <p14:tracePt t="31411" x="13809663" y="4833938"/>
          <p14:tracePt t="31425" x="13828713" y="4833938"/>
          <p14:tracePt t="31427" x="13839825" y="4833938"/>
          <p14:tracePt t="31429" x="13849350" y="4833938"/>
          <p14:tracePt t="31447" x="13858875" y="4833938"/>
          <p14:tracePt t="31460" x="13868400" y="4833938"/>
          <p14:tracePt t="31473" x="13877925" y="4833938"/>
          <p14:tracePt t="31477" x="13889038" y="4833938"/>
          <p14:tracePt t="31493" x="13917613" y="4833938"/>
          <p14:tracePt t="31509" x="13938250" y="4833938"/>
          <p14:tracePt t="31511" x="13947775" y="4833938"/>
          <p14:tracePt t="31523" x="13966825" y="4833938"/>
          <p14:tracePt t="31544" x="14016038" y="4833938"/>
          <p14:tracePt t="31561" x="14065250" y="4833938"/>
          <p14:tracePt t="31562" x="14085888" y="4833938"/>
          <p14:tracePt t="31573" x="14114463" y="4833938"/>
          <p14:tracePt t="31576" x="14123988" y="4833938"/>
          <p14:tracePt t="31593" x="14163675" y="4833938"/>
          <p14:tracePt t="31595" x="14173200" y="4833938"/>
          <p14:tracePt t="31608" x="14193838" y="4833938"/>
          <p14:tracePt t="31624" x="14252575" y="4833938"/>
          <p14:tracePt t="31640" x="14282738" y="4822825"/>
          <p14:tracePt t="31643" x="14292263" y="4822825"/>
          <p14:tracePt t="31645" x="14301788" y="4822825"/>
          <p14:tracePt t="31657" x="14311313" y="4822825"/>
          <p14:tracePt t="31659" x="14320838" y="4822825"/>
          <p14:tracePt t="31661" x="14331950" y="4822825"/>
          <p14:tracePt t="31672" x="14341475" y="4822825"/>
          <p14:tracePt t="31674" x="14351000" y="4822825"/>
          <p14:tracePt t="31691" x="14390688" y="4813300"/>
          <p14:tracePt t="31710" x="14430375" y="4803775"/>
          <p14:tracePt t="31724" x="14449425" y="4803775"/>
          <p14:tracePt t="31741" x="14479588" y="4794250"/>
          <p14:tracePt t="31745" x="14489113" y="4794250"/>
          <p14:tracePt t="31746" x="14498638" y="4794250"/>
          <p14:tracePt t="31758" x="14508163" y="4794250"/>
          <p14:tracePt t="31759" x="14517688" y="4794250"/>
          <p14:tracePt t="31776" x="14566900" y="4773613"/>
          <p14:tracePt t="31792" x="14597063" y="4773613"/>
          <p14:tracePt t="31813" x="14636750" y="4745038"/>
          <p14:tracePt t="31815" x="14655800" y="4745038"/>
          <p14:tracePt t="31824" x="14676438" y="4745038"/>
          <p14:tracePt t="31839" x="14735175" y="4735513"/>
          <p14:tracePt t="31860" x="14784388" y="4724400"/>
          <p14:tracePt t="31862" x="14793913" y="4724400"/>
          <p14:tracePt t="31876" x="14852650" y="4724400"/>
          <p14:tracePt t="31879" x="14873288" y="4724400"/>
          <p14:tracePt t="31891" x="14932025" y="4724400"/>
          <p14:tracePt t="31894" x="14951075" y="4724400"/>
          <p14:tracePt t="31907" x="15020925" y="4724400"/>
          <p14:tracePt t="31930" x="15128875" y="4724400"/>
          <p14:tracePt t="31932" x="15147925" y="4724400"/>
          <p14:tracePt t="31940" x="15187613" y="4724400"/>
          <p14:tracePt t="31943" x="15197138" y="4724400"/>
          <p14:tracePt t="31957" x="15246350" y="4724400"/>
          <p14:tracePt t="31959" x="15266988" y="4724400"/>
          <p14:tracePt t="31973" x="15325725" y="4724400"/>
          <p14:tracePt t="31977" x="15335250" y="4724400"/>
          <p14:tracePt t="31979" x="15344775" y="4724400"/>
          <p14:tracePt t="31990" x="15393988" y="4724400"/>
          <p14:tracePt t="31994" x="15414625" y="4724400"/>
          <p14:tracePt t="32009" x="15463838" y="4724400"/>
          <p14:tracePt t="32011" x="15473363" y="4724400"/>
          <p14:tracePt t="32024" x="15501938" y="4724400"/>
          <p14:tracePt t="32043" x="15541625" y="4724400"/>
          <p14:tracePt t="32056" x="15571788" y="4724400"/>
          <p14:tracePt t="32060" x="15581313" y="4724400"/>
          <p14:tracePt t="32074" x="15600363" y="4724400"/>
          <p14:tracePt t="32093" x="15621000" y="4724400"/>
          <p14:tracePt t="32096" x="15630525" y="4724400"/>
          <p14:tracePt t="32108" x="15649575" y="4724400"/>
          <p14:tracePt t="32128" x="15660688" y="4724400"/>
          <p14:tracePt t="32140" x="15679738" y="4724400"/>
          <p14:tracePt t="32144" x="15689263" y="4724400"/>
          <p14:tracePt t="32157" x="15709900" y="4724400"/>
          <p14:tracePt t="32174" x="15738475" y="4724400"/>
          <p14:tracePt t="32176" x="15748000" y="4724400"/>
          <p14:tracePt t="32190" x="15778163" y="4724400"/>
          <p14:tracePt t="32210" x="15827375" y="4724400"/>
          <p14:tracePt t="32211" x="15846425" y="4724400"/>
          <p14:tracePt t="32224" x="15867063" y="4724400"/>
          <p14:tracePt t="32228" x="15876588" y="4724400"/>
          <p14:tracePt t="32240" x="15895638" y="4724400"/>
          <p14:tracePt t="32243" x="15906750" y="4724400"/>
          <p14:tracePt t="32245" x="15916275" y="4724400"/>
          <p14:tracePt t="32257" x="15944850" y="4724400"/>
          <p14:tracePt t="32259" x="15955963" y="4724400"/>
          <p14:tracePt t="32275" x="15965488" y="4724400"/>
          <p14:tracePt t="32294" x="16014700" y="4724400"/>
          <p14:tracePt t="32296" x="16024225" y="4724400"/>
          <p14:tracePt t="32308" x="16063913" y="4724400"/>
          <p14:tracePt t="32310" x="16073438" y="4724400"/>
          <p14:tracePt t="32323" x="16103600" y="4724400"/>
          <p14:tracePt t="32343" x="16152813" y="4724400"/>
          <p14:tracePt t="32346" x="16162338" y="4724400"/>
          <p14:tracePt t="32357" x="16171863" y="4724400"/>
          <p14:tracePt t="32359" x="16181388" y="4724400"/>
          <p14:tracePt t="32375" x="16211550" y="4724400"/>
          <p14:tracePt t="32378" x="16221075" y="4724400"/>
          <p14:tracePt t="32391" x="16230600" y="4724400"/>
          <p14:tracePt t="32408" x="16260763" y="4714875"/>
          <p14:tracePt t="32410" x="16270288" y="4714875"/>
          <p14:tracePt t="32424" x="16289338" y="4714875"/>
          <p14:tracePt t="32427" x="16300450" y="4705350"/>
          <p14:tracePt t="32441" x="16329025" y="4695825"/>
          <p14:tracePt t="32457" x="16359188" y="4695825"/>
          <p14:tracePt t="32460" x="16368713" y="4695825"/>
          <p14:tracePt t="32473" x="16378238" y="4695825"/>
          <p14:tracePt t="32476" x="16387763" y="4695825"/>
          <p14:tracePt t="32479" x="16398875" y="4695825"/>
          <p14:tracePt t="32490" x="16408400" y="4695825"/>
          <p14:tracePt t="32495" x="16417925" y="4695825"/>
          <p14:tracePt t="32515" x="16427450" y="4695825"/>
          <p14:tracePt t="32523" x="16448088" y="4695825"/>
          <p14:tracePt t="32542" x="16476663" y="4686300"/>
          <p14:tracePt t="32557" x="16486188" y="4675188"/>
          <p14:tracePt t="32576" x="16497300" y="4675188"/>
          <p14:tracePt t="32592" x="16506825" y="4675188"/>
          <p14:tracePt t="32595" x="16506825" y="4665663"/>
          <p14:tracePt t="32609" x="16516350" y="4665663"/>
          <p14:tracePt t="32625" x="16525875" y="4665663"/>
          <p14:tracePt t="32641" x="16535400" y="4665663"/>
          <p14:tracePt t="32659" x="16546513" y="4665663"/>
          <p14:tracePt t="33162" x="16525875" y="4665663"/>
          <p14:tracePt t="33166" x="16497300" y="4665663"/>
          <p14:tracePt t="33172" x="16448088" y="4665663"/>
          <p14:tracePt t="33175" x="16378238" y="4686300"/>
          <p14:tracePt t="33177" x="16319500" y="4695825"/>
          <p14:tracePt t="33189" x="16190913" y="4714875"/>
          <p14:tracePt t="33192" x="16103600" y="4745038"/>
          <p14:tracePt t="33210" x="15670213" y="4862513"/>
          <p14:tracePt t="33212" x="15571788" y="4892675"/>
          <p14:tracePt t="33226" x="15197138" y="4991100"/>
          <p14:tracePt t="33228" x="15059025" y="5019675"/>
          <p14:tracePt t="33229" x="14922500" y="5040313"/>
          <p14:tracePt t="33243" x="14517688" y="5108575"/>
          <p14:tracePt t="33246" x="14381163" y="5129213"/>
          <p14:tracePt t="33257" x="14095413" y="5178425"/>
          <p14:tracePt t="33259" x="13957300" y="5207000"/>
          <p14:tracePt t="33275" x="13395325" y="5295900"/>
          <p14:tracePt t="33292" x="12874625" y="5375275"/>
          <p14:tracePt t="33294" x="12755563" y="5394325"/>
          <p14:tracePt t="33308" x="12450763" y="5434013"/>
          <p14:tracePt t="33311" x="12342813" y="5453063"/>
          <p14:tracePt t="33323" x="12087225" y="5464175"/>
          <p14:tracePt t="33345" x="11684000" y="5464175"/>
          <p14:tracePt t="33346" x="11623675" y="5464175"/>
          <p14:tracePt t="33356" x="11515725" y="5464175"/>
          <p14:tracePt t="33359" x="11487150" y="5464175"/>
          <p14:tracePt t="33373" x="11377613" y="5453063"/>
          <p14:tracePt t="33392" x="11250613" y="5453063"/>
          <p14:tracePt t="33411" x="11180763" y="5453063"/>
          <p14:tracePt t="33413" x="11171238" y="5453063"/>
          <p14:tracePt t="33423" x="11161713" y="5453063"/>
          <p14:tracePt t="33442" x="11131550" y="5453063"/>
          <p14:tracePt t="33460" x="11112500" y="5453063"/>
          <p14:tracePt t="33571" x="11102975" y="5453063"/>
          <p14:tracePt t="33727" x="11093450" y="5453063"/>
          <p14:tracePt t="33739" x="11072813" y="5453063"/>
          <p14:tracePt t="33744" x="11063288" y="5453063"/>
          <p14:tracePt t="33757" x="11033125" y="5453063"/>
          <p14:tracePt t="33762" x="11014075" y="5453063"/>
          <p14:tracePt t="33773" x="10983913" y="5453063"/>
          <p14:tracePt t="33794" x="10847388" y="5453063"/>
          <p14:tracePt t="33807" x="10758488" y="5453063"/>
          <p14:tracePt t="33830" x="10580688" y="5453063"/>
          <p14:tracePt t="33840" x="10472738" y="5453063"/>
          <p14:tracePt t="33843" x="10414000" y="5453063"/>
          <p14:tracePt t="33857" x="10266363" y="5443538"/>
          <p14:tracePt t="33860" x="10217150" y="5443538"/>
          <p14:tracePt t="33862" x="10158413" y="5443538"/>
          <p14:tracePt t="33874" x="10010775" y="5443538"/>
          <p14:tracePt t="33892" x="9753600" y="5453063"/>
          <p14:tracePt t="33908" x="9645650" y="5453063"/>
          <p14:tracePt t="33910" x="9617075" y="5453063"/>
          <p14:tracePt t="33912" x="9577388" y="5453063"/>
          <p14:tracePt t="33923" x="9498013" y="5453063"/>
          <p14:tracePt t="33925" x="9469438" y="5453063"/>
          <p14:tracePt t="33927" x="9439275" y="5453063"/>
          <p14:tracePt t="33940" x="9340850" y="5453063"/>
          <p14:tracePt t="33944" x="9321800" y="5453063"/>
          <p14:tracePt t="33959" x="9261475" y="5453063"/>
          <p14:tracePt t="33961" x="9242425" y="5453063"/>
          <p14:tracePt t="33973" x="9202738" y="5453063"/>
          <p14:tracePt t="33994" x="9153525" y="5453063"/>
          <p14:tracePt t="34046" x="9144000" y="5453063"/>
          <p14:tracePt t="34057" x="9144000" y="5464175"/>
          <p14:tracePt t="34630" x="9144000" y="5453063"/>
          <p14:tracePt t="34633" x="9144000" y="5443538"/>
          <p14:tracePt t="34640" x="9193213" y="5403850"/>
          <p14:tracePt t="34661" x="9291638" y="5335588"/>
          <p14:tracePt t="34677" x="9350375" y="5295900"/>
          <p14:tracePt t="34692" x="9380538" y="5267325"/>
          <p14:tracePt t="34694" x="9399588" y="5267325"/>
          <p14:tracePt t="34932" x="9390063" y="5267325"/>
          <p14:tracePt t="34938" x="9380538" y="5267325"/>
          <p14:tracePt t="34943" x="9359900" y="5267325"/>
          <p14:tracePt t="34945" x="9340850" y="5267325"/>
          <p14:tracePt t="34948" x="9331325" y="5267325"/>
          <p14:tracePt t="34957" x="9321800" y="5286375"/>
          <p14:tracePt t="34985" x="9321800" y="5276850"/>
          <p14:tracePt t="35045" x="9310688" y="5276850"/>
          <p14:tracePt t="35048" x="9301163" y="5276850"/>
          <p14:tracePt t="35059" x="9301163" y="5286375"/>
          <p14:tracePt t="35150" x="9301163" y="5295900"/>
          <p14:tracePt t="35164" x="9301163" y="5305425"/>
          <p14:tracePt t="35177" x="9310688" y="5316538"/>
          <p14:tracePt t="35184" x="9321800" y="5316538"/>
          <p14:tracePt t="35190" x="9331325" y="5326063"/>
          <p14:tracePt t="35193" x="9350375" y="5326063"/>
          <p14:tracePt t="35208" x="9420225" y="5326063"/>
          <p14:tracePt t="35209" x="9448800" y="5326063"/>
          <p14:tracePt t="35211" x="9478963" y="5326063"/>
          <p14:tracePt t="35223" x="9547225" y="5326063"/>
          <p14:tracePt t="35225" x="9577388" y="5326063"/>
          <p14:tracePt t="35227" x="9605963" y="5326063"/>
          <p14:tracePt t="35240" x="9725025" y="5326063"/>
          <p14:tracePt t="35261" x="9990138" y="5326063"/>
          <p14:tracePt t="35276" x="10207625" y="5326063"/>
          <p14:tracePt t="35290" x="10355263" y="5326063"/>
          <p14:tracePt t="35293" x="10393363" y="5326063"/>
          <p14:tracePt t="35307" x="10531475" y="5326063"/>
          <p14:tracePt t="35310" x="10590213" y="5326063"/>
          <p14:tracePt t="35311" x="10629900" y="5326063"/>
          <p14:tracePt t="35323" x="10718800" y="5326063"/>
          <p14:tracePt t="35325" x="10748963" y="5326063"/>
          <p14:tracePt t="35343" x="10836275" y="5326063"/>
          <p14:tracePt t="35345" x="10847388" y="5326063"/>
          <p14:tracePt t="35359" x="10896600" y="5326063"/>
          <p14:tracePt t="35360" x="10906125" y="5326063"/>
          <p14:tracePt t="35376" x="10925175" y="5326063"/>
          <p14:tracePt t="35393" x="10934700" y="5335588"/>
          <p14:tracePt t="35417" x="10934700" y="5345113"/>
          <p14:tracePt t="35426" x="10934700" y="5354638"/>
          <p14:tracePt t="35443" x="10934700" y="5375275"/>
          <p14:tracePt t="35444" x="10925175" y="5375275"/>
          <p14:tracePt t="35459" x="10915650" y="5394325"/>
          <p14:tracePt t="35461" x="10906125" y="5394325"/>
          <p14:tracePt t="35475" x="10856913" y="5414963"/>
          <p14:tracePt t="35477" x="10836275" y="5424488"/>
          <p14:tracePt t="35493" x="10758488" y="5443538"/>
          <p14:tracePt t="35496" x="10728325" y="5443538"/>
          <p14:tracePt t="35507" x="10688638" y="5453063"/>
          <p14:tracePt t="35510" x="10660063" y="5453063"/>
          <p14:tracePt t="35511" x="10629900" y="5453063"/>
          <p14:tracePt t="35524" x="10521950" y="5453063"/>
          <p14:tracePt t="35540" x="10364788" y="5453063"/>
          <p14:tracePt t="35561" x="9912350" y="5453063"/>
          <p14:tracePt t="35563" x="9832975" y="5453063"/>
          <p14:tracePt t="35574" x="9645650" y="5483225"/>
          <p14:tracePt t="35576" x="9586913" y="5513388"/>
          <p14:tracePt t="35590" x="9321800" y="5532438"/>
          <p14:tracePt t="35593" x="9223375" y="5532438"/>
          <p14:tracePt t="35607" x="8897938" y="5532438"/>
          <p14:tracePt t="35609" x="8799513" y="5532438"/>
          <p14:tracePt t="35612" x="8682038" y="5532438"/>
          <p14:tracePt t="35625" x="8307388" y="5532438"/>
          <p14:tracePt t="35640" x="7854950" y="5532438"/>
          <p14:tracePt t="35658" x="7412038" y="5532438"/>
          <p14:tracePt t="35661" x="7332663" y="5522913"/>
          <p14:tracePt t="35676" x="7116763" y="5473700"/>
          <p14:tracePt t="35678" x="7058025" y="5473700"/>
          <p14:tracePt t="35689" x="6840538" y="5473700"/>
          <p14:tracePt t="35710" x="6554788" y="5443538"/>
          <p14:tracePt t="35712" x="6516688" y="5443538"/>
          <p14:tracePt t="35724" x="6437313" y="5443538"/>
          <p14:tracePt t="35726" x="6407150" y="5443538"/>
          <p14:tracePt t="35729" x="6378575" y="5443538"/>
          <p14:tracePt t="35741" x="6319838" y="5443538"/>
          <p14:tracePt t="35744" x="6308725" y="5443538"/>
          <p14:tracePt t="35758" x="6280150" y="5434013"/>
          <p14:tracePt t="35761" x="6270625" y="5424488"/>
          <p14:tracePt t="35774" x="6249988" y="5424488"/>
          <p14:tracePt t="35793" x="6230938" y="5424488"/>
          <p14:tracePt t="35808" x="6221413" y="5424488"/>
          <p14:tracePt t="35865" x="6240463" y="5424488"/>
          <p14:tracePt t="35869" x="6259513" y="5424488"/>
          <p14:tracePt t="35875" x="6280150" y="5424488"/>
          <p14:tracePt t="35877" x="6299200" y="5414963"/>
          <p14:tracePt t="35890" x="6357938" y="5414963"/>
          <p14:tracePt t="35893" x="6369050" y="5414963"/>
          <p14:tracePt t="35908" x="6378575" y="5424488"/>
          <p14:tracePt t="36057" x="6378575" y="5414963"/>
          <p14:tracePt t="36064" x="6378575" y="5403850"/>
          <p14:tracePt t="36077" x="6407150" y="5424488"/>
          <p14:tracePt t="36091" x="6467475" y="5443538"/>
          <p14:tracePt t="36094" x="6477000" y="5443538"/>
          <p14:tracePt t="36106" x="6477000" y="5453063"/>
          <p14:tracePt t="36109" x="6477000" y="5464175"/>
          <p14:tracePt t="36124" x="6467475" y="5483225"/>
          <p14:tracePt t="36142" x="6388100" y="5483225"/>
          <p14:tracePt t="36145" x="6369050" y="5483225"/>
          <p14:tracePt t="36148" x="6338888" y="5483225"/>
          <p14:tracePt t="36156" x="6289675" y="5492750"/>
          <p14:tracePt t="36175" x="6142038" y="5532438"/>
          <p14:tracePt t="36178" x="6102350" y="5532438"/>
          <p14:tracePt t="36192" x="5975350" y="5541963"/>
          <p14:tracePt t="36195" x="5945188" y="5551488"/>
          <p14:tracePt t="36198" x="5915025" y="5551488"/>
          <p14:tracePt t="36207" x="5886450" y="5551488"/>
          <p14:tracePt t="36224" x="5865813" y="5522913"/>
          <p14:tracePt t="36244" x="5856288" y="5502275"/>
          <p14:tracePt t="36246" x="5856288" y="5492750"/>
          <p14:tracePt t="36248" x="5856288" y="5483225"/>
          <p14:tracePt t="36256" x="5856288" y="5473700"/>
          <p14:tracePt t="36274" x="5856288" y="5453063"/>
          <p14:tracePt t="36277" x="5846763" y="5443538"/>
          <p14:tracePt t="36279" x="5846763" y="5434013"/>
          <p14:tracePt t="36290" x="5837238" y="5414963"/>
          <p14:tracePt t="36294" x="5837238" y="5403850"/>
          <p14:tracePt t="36353" x="5837238" y="5394325"/>
          <p14:tracePt t="36358" x="5837238" y="5384800"/>
          <p14:tracePt t="36375" x="5837238" y="5365750"/>
          <p14:tracePt t="36390" x="5856288" y="5354638"/>
          <p14:tracePt t="36407" x="5865813" y="5345113"/>
          <p14:tracePt t="36410" x="5876925" y="5345113"/>
          <p14:tracePt t="36426" x="5886450" y="5345113"/>
          <p14:tracePt t="36442" x="5905500" y="5345113"/>
          <p14:tracePt t="36460" x="5915025" y="5345113"/>
          <p14:tracePt t="36476" x="5926138" y="5345113"/>
          <p14:tracePt t="36589" x="5935663" y="5345113"/>
          <p14:tracePt t="36592" x="5954713" y="5345113"/>
          <p14:tracePt t="36608" x="6003925" y="5345113"/>
          <p14:tracePt t="36610" x="6024563" y="5345113"/>
          <p14:tracePt t="36625" x="6132513" y="5345113"/>
          <p14:tracePt t="36627" x="6181725" y="5345113"/>
          <p14:tracePt t="36628" x="6221413" y="5335588"/>
          <p14:tracePt t="36641" x="6407150" y="5326063"/>
          <p14:tracePt t="36661" x="6791325" y="5326063"/>
          <p14:tracePt t="36676" x="7027863" y="5326063"/>
          <p14:tracePt t="36677" x="7126288" y="5326063"/>
          <p14:tracePt t="36690" x="7431088" y="5326063"/>
          <p14:tracePt t="36693" x="7529513" y="5326063"/>
          <p14:tracePt t="36707" x="7923213" y="5326063"/>
          <p14:tracePt t="36709" x="8042275" y="5326063"/>
          <p14:tracePt t="36711" x="8159750" y="5326063"/>
          <p14:tracePt t="36723" x="8435975" y="5326063"/>
          <p14:tracePt t="36726" x="8572500" y="5326063"/>
          <p14:tracePt t="36728" x="8710613" y="5326063"/>
          <p14:tracePt t="36743" x="9005888" y="5326063"/>
          <p14:tracePt t="36744" x="9085263" y="5326063"/>
          <p14:tracePt t="36757" x="9390063" y="5326063"/>
          <p14:tracePt t="36760" x="9488488" y="5326063"/>
          <p14:tracePt t="36773" x="9744075" y="5345113"/>
          <p14:tracePt t="36790" x="10079038" y="5394325"/>
          <p14:tracePt t="36793" x="10167938" y="5414963"/>
          <p14:tracePt t="36796" x="10245725" y="5443538"/>
          <p14:tracePt t="36808" x="10482263" y="5513388"/>
          <p14:tracePt t="36825" x="10718800" y="5572125"/>
          <p14:tracePt t="36828" x="10768013" y="5600700"/>
          <p14:tracePt t="36843" x="10925175" y="5630863"/>
          <p14:tracePt t="36845" x="10955338" y="5630863"/>
          <p14:tracePt t="36856" x="11122025" y="5661025"/>
          <p14:tracePt t="36880" x="11388725" y="5719763"/>
          <p14:tracePt t="36890" x="11476038" y="5729288"/>
          <p14:tracePt t="36909" x="11693525" y="5759450"/>
          <p14:tracePt t="36925" x="11841163" y="5768975"/>
          <p14:tracePt t="36927" x="11880850" y="5768975"/>
          <p14:tracePt t="36940" x="11949113" y="5768975"/>
          <p14:tracePt t="36960" x="12028488" y="5759450"/>
          <p14:tracePt t="36974" x="12066588" y="5759450"/>
          <p14:tracePt t="36993" x="12106275" y="5680075"/>
          <p14:tracePt t="37010" x="12126913" y="5611813"/>
          <p14:tracePt t="37318" x="12126913" y="5600700"/>
          <p14:tracePt t="37328" x="12126913" y="5591175"/>
          <p14:tracePt t="37344" x="12115800" y="5600700"/>
          <p14:tracePt t="37359" x="12028488" y="5611813"/>
          <p14:tracePt t="37376" x="11998325" y="5591175"/>
          <p14:tracePt t="37405" x="11979275" y="5591175"/>
          <p14:tracePt t="37411" x="11968163" y="5600700"/>
          <p14:tracePt t="37413" x="11968163" y="5611813"/>
          <p14:tracePt t="37424" x="11958638" y="5630863"/>
          <p14:tracePt t="37426" x="11949113" y="5630863"/>
          <p14:tracePt t="37428" x="11949113" y="5640388"/>
          <p14:tracePt t="37440" x="11939588" y="5640388"/>
          <p14:tracePt t="37461" x="11918950" y="5661025"/>
          <p14:tracePt t="37473" x="11918950" y="5670550"/>
          <p14:tracePt t="37492" x="11899900" y="5670550"/>
          <p14:tracePt t="37510" x="11880850" y="5670550"/>
          <p14:tracePt t="37585" x="11890375" y="5670550"/>
          <p14:tracePt t="37596" x="11899900" y="5670550"/>
          <p14:tracePt t="37609" x="11918950" y="5670550"/>
          <p14:tracePt t="37611" x="11930063" y="5670550"/>
          <p14:tracePt t="37623" x="11949113" y="5670550"/>
          <p14:tracePt t="37625" x="11958638" y="5670550"/>
          <p14:tracePt t="37643" x="12017375" y="5670550"/>
          <p14:tracePt t="37659" x="12066588" y="5670550"/>
          <p14:tracePt t="37674" x="12126913" y="5670550"/>
          <p14:tracePt t="37678" x="12136438" y="5670550"/>
          <p14:tracePt t="37690" x="12225338" y="5670550"/>
          <p14:tracePt t="37694" x="12274550" y="5670550"/>
          <p14:tracePt t="37695" x="12333288" y="5661025"/>
          <p14:tracePt t="37706" x="12499975" y="5611813"/>
          <p14:tracePt t="37709" x="12569825" y="5600700"/>
          <p14:tracePt t="37723" x="12736513" y="5581650"/>
          <p14:tracePt t="37727" x="12785725" y="5551488"/>
          <p14:tracePt t="37729" x="12834938" y="5551488"/>
          <p14:tracePt t="37740" x="12982575" y="5522913"/>
          <p14:tracePt t="37759" x="13179425" y="5492750"/>
          <p14:tracePt t="37761" x="13209588" y="5483225"/>
          <p14:tracePt t="37772" x="13317538" y="5464175"/>
          <p14:tracePt t="37791" x="13444538" y="5464175"/>
          <p14:tracePt t="37810" x="13514388" y="5473700"/>
          <p14:tracePt t="37827" x="13533438" y="5473700"/>
          <p14:tracePt t="38037" x="13542963" y="5473700"/>
          <p14:tracePt t="38049" x="13563600" y="5473700"/>
          <p14:tracePt t="38060" x="13592175" y="5473700"/>
          <p14:tracePt t="38075" x="13631863" y="5473700"/>
          <p14:tracePt t="38077" x="13652500" y="5464175"/>
          <p14:tracePt t="38089" x="13720763" y="5453063"/>
          <p14:tracePt t="38093" x="13741400" y="5453063"/>
          <p14:tracePt t="38110" x="13839825" y="5443538"/>
          <p14:tracePt t="38112" x="13858875" y="5443538"/>
          <p14:tracePt t="38124" x="13898563" y="5443538"/>
          <p14:tracePt t="38126" x="13917613" y="5443538"/>
          <p14:tracePt t="38128" x="13947775" y="5434013"/>
          <p14:tracePt t="38140" x="14046200" y="5424488"/>
          <p14:tracePt t="38144" x="14055725" y="5414963"/>
          <p14:tracePt t="38159" x="14095413" y="5414963"/>
          <p14:tracePt t="38160" x="14135100" y="5414963"/>
          <p14:tracePt t="38173" x="14222413" y="5403850"/>
          <p14:tracePt t="38190" x="14351000" y="5394325"/>
          <p14:tracePt t="38193" x="14370050" y="5384800"/>
          <p14:tracePt t="38195" x="14381163" y="5384800"/>
          <p14:tracePt t="38207" x="14390688" y="5384800"/>
          <p14:tracePt t="38225" x="14430375" y="5375275"/>
          <p14:tracePt t="38229" x="14439900" y="5375275"/>
          <p14:tracePt t="38242" x="14458950" y="5375275"/>
          <p14:tracePt t="38244" x="14468475" y="5375275"/>
          <p14:tracePt t="38265" x="14479588" y="5365750"/>
          <p14:tracePt t="38277" x="14489113" y="5365750"/>
          <p14:tracePt t="38888" x="14489113" y="5354638"/>
          <p14:tracePt t="38900" x="14498638" y="5354638"/>
          <p14:tracePt t="38909" x="14508163" y="5354638"/>
          <p14:tracePt t="38913" x="14517688" y="5354638"/>
          <p14:tracePt t="38924" x="14538325" y="5354638"/>
          <p14:tracePt t="38945" x="14587538" y="5354638"/>
          <p14:tracePt t="38960" x="14606588" y="5354638"/>
          <p14:tracePt t="38961" x="14616113" y="5354638"/>
          <p14:tracePt t="38973" x="14636750" y="5354638"/>
          <p14:tracePt t="38993" x="14665325" y="5354638"/>
          <p14:tracePt t="39009" x="14676438" y="5354638"/>
          <p14:tracePt t="39027" x="14695488" y="5354638"/>
          <p14:tracePt t="39042" x="14705013" y="5354638"/>
          <p14:tracePt t="41579" x="14705013" y="5345113"/>
          <p14:tracePt t="41583" x="14714538" y="5335588"/>
          <p14:tracePt t="41589" x="14735175" y="5326063"/>
          <p14:tracePt t="41592" x="14754225" y="5305425"/>
          <p14:tracePt t="41594" x="14763750" y="5295900"/>
          <p14:tracePt t="41606" x="14763750" y="5305425"/>
          <p14:tracePt t="41626" x="14763750" y="5354638"/>
          <p14:tracePt t="41923" x="14763750" y="5365750"/>
          <p14:tracePt t="41928" x="14763750" y="5375275"/>
          <p14:tracePt t="41930" x="14763750" y="5384800"/>
          <p14:tracePt t="41944" x="14784388" y="5375275"/>
          <p14:tracePt t="41958" x="14803438" y="5375275"/>
          <p14:tracePt t="41960" x="14793913" y="5384800"/>
          <p14:tracePt t="41961" x="14774863" y="5403850"/>
          <p14:tracePt t="41973" x="14714538" y="5443538"/>
          <p14:tracePt t="41976" x="14685963" y="5443538"/>
          <p14:tracePt t="41977" x="14665325" y="5453063"/>
          <p14:tracePt t="41991" x="14597063" y="5473700"/>
          <p14:tracePt t="41994" x="14578013" y="5473700"/>
          <p14:tracePt t="42007" x="14517688" y="5473700"/>
          <p14:tracePt t="42026" x="14458950" y="5483225"/>
          <p14:tracePt t="42028" x="14439900" y="5483225"/>
          <p14:tracePt t="42039" x="14370050" y="5483225"/>
          <p14:tracePt t="42059" x="14173200" y="5483225"/>
          <p14:tracePt t="42062" x="14123988" y="5483225"/>
          <p14:tracePt t="42072" x="14055725" y="5483225"/>
          <p14:tracePt t="42075" x="13996988" y="5483225"/>
          <p14:tracePt t="42092" x="13839825" y="5483225"/>
          <p14:tracePt t="42110" x="13603288" y="5483225"/>
          <p14:tracePt t="42123" x="13336588" y="5483225"/>
          <p14:tracePt t="42143" x="12844463" y="5483225"/>
          <p14:tracePt t="42158" x="12352338" y="5483225"/>
          <p14:tracePt t="42176" x="11801475" y="5483225"/>
          <p14:tracePt t="42178" x="11644313" y="5483225"/>
          <p14:tracePt t="42190" x="11229975" y="5483225"/>
          <p14:tracePt t="42210" x="10306050" y="5464175"/>
          <p14:tracePt t="42223" x="9744075" y="5434013"/>
          <p14:tracePt t="42242" x="8937625" y="5394325"/>
          <p14:tracePt t="42243" x="8740775" y="5394325"/>
          <p14:tracePt t="42245" x="8562975" y="5394325"/>
          <p14:tracePt t="42256" x="8199438" y="5394325"/>
          <p14:tracePt t="42258" x="8002588" y="5394325"/>
          <p14:tracePt t="42276" x="7234238" y="5394325"/>
          <p14:tracePt t="42279" x="7067550" y="5394325"/>
          <p14:tracePt t="42293" x="6653213" y="5394325"/>
          <p14:tracePt t="42296" x="6516688" y="5394325"/>
          <p14:tracePt t="42298" x="6378575" y="5394325"/>
          <p14:tracePt t="42309" x="6132513" y="5394325"/>
          <p14:tracePt t="42311" x="6034088" y="5394325"/>
          <p14:tracePt t="42323" x="5816600" y="5394325"/>
          <p14:tracePt t="42341" x="5591175" y="5394325"/>
          <p14:tracePt t="42343" x="5532438" y="5394325"/>
          <p14:tracePt t="42346" x="5483225" y="5394325"/>
          <p14:tracePt t="42356" x="5413375" y="5394325"/>
          <p14:tracePt t="42358" x="5384800" y="5394325"/>
          <p14:tracePt t="42376" x="5335588" y="5394325"/>
          <p14:tracePt t="42379" x="5324475" y="5394325"/>
          <p14:tracePt t="42390" x="5305425" y="5394325"/>
          <p14:tracePt t="42419" x="5295900" y="5394325"/>
          <p14:tracePt t="42441" x="5286375" y="5394325"/>
          <p14:tracePt t="42447" x="5275263" y="5394325"/>
          <p14:tracePt t="42455" x="5256213" y="5394325"/>
          <p14:tracePt t="42476" x="5207000" y="5394325"/>
          <p14:tracePt t="42478" x="5187950" y="5394325"/>
          <p14:tracePt t="42489" x="5127625" y="5354638"/>
          <p14:tracePt t="42511" x="4991100" y="5326063"/>
          <p14:tracePt t="42526" x="4902200" y="5295900"/>
          <p14:tracePt t="42527" x="4872038" y="5276850"/>
          <p14:tracePt t="42543" x="4783138" y="5246688"/>
          <p14:tracePt t="42559" x="4665663" y="5218113"/>
          <p14:tracePt t="42562" x="4646613" y="5207000"/>
          <p14:tracePt t="42575" x="4597400" y="5187950"/>
          <p14:tracePt t="42593" x="4567238" y="5168900"/>
          <p14:tracePt t="42595" x="4557713" y="5168900"/>
          <p14:tracePt t="42607" x="4546600" y="5168900"/>
          <p14:tracePt t="42658" x="4537075" y="5168900"/>
          <p14:tracePt t="42679" x="4537075" y="5178425"/>
          <p14:tracePt t="42682" x="4537075" y="5187950"/>
          <p14:tracePt t="42695" x="4537075" y="5197475"/>
          <p14:tracePt t="42727" x="4546600" y="5207000"/>
          <p14:tracePt t="43006" x="4537075" y="5207000"/>
          <p14:tracePt t="43024" x="4527550" y="5207000"/>
          <p14:tracePt t="43030" x="4518025" y="5207000"/>
          <p14:tracePt t="43040" x="4508500" y="5207000"/>
          <p14:tracePt t="43059" x="4478338" y="5207000"/>
          <p14:tracePt t="43061" x="4459288" y="5207000"/>
          <p14:tracePt t="43063" x="4438650" y="5218113"/>
          <p14:tracePt t="43074" x="4398963" y="5237163"/>
          <p14:tracePt t="43076" x="4379913" y="5237163"/>
          <p14:tracePt t="43078" x="4370388" y="5246688"/>
          <p14:tracePt t="43090" x="4321175" y="5246688"/>
          <p14:tracePt t="43094" x="4311650" y="5246688"/>
          <p14:tracePt t="43107" x="4251325" y="5256213"/>
          <p14:tracePt t="43127" x="4164013" y="5256213"/>
          <p14:tracePt t="43140" x="4124325" y="5256213"/>
          <p14:tracePt t="43142" x="4103688" y="5256213"/>
          <p14:tracePt t="43159" x="4044950" y="5237163"/>
          <p14:tracePt t="43161" x="4025900" y="5237163"/>
          <p14:tracePt t="43173" x="3995738" y="5218113"/>
          <p14:tracePt t="43175" x="3995738" y="5207000"/>
          <p14:tracePt t="43189" x="3976688" y="5207000"/>
          <p14:tracePt t="43191" x="3967163" y="5207000"/>
          <p14:tracePt t="43207" x="3917950" y="5187950"/>
          <p14:tracePt t="43210" x="3906838" y="5178425"/>
          <p14:tracePt t="43223" x="3887788" y="5157788"/>
          <p14:tracePt t="43227" x="3878263" y="5148263"/>
          <p14:tracePt t="43239" x="3868738" y="5138738"/>
          <p14:tracePt t="43257" x="3848100" y="5108575"/>
          <p14:tracePt t="43260" x="3848100" y="5099050"/>
          <p14:tracePt t="43276" x="3819525" y="5080000"/>
          <p14:tracePt t="43278" x="3808413" y="5068888"/>
          <p14:tracePt t="43290" x="3789363" y="5030788"/>
          <p14:tracePt t="43309" x="3749675" y="4991100"/>
          <p14:tracePt t="43311" x="3749675" y="4970463"/>
          <p14:tracePt t="43326" x="3730625" y="4941888"/>
          <p14:tracePt t="43328" x="3721100" y="4921250"/>
          <p14:tracePt t="43330" x="3721100" y="4911725"/>
          <p14:tracePt t="43341" x="3700463" y="4902200"/>
          <p14:tracePt t="43343" x="3690938" y="4883150"/>
          <p14:tracePt t="43357" x="3660775" y="4862513"/>
          <p14:tracePt t="43359" x="3660775" y="4852988"/>
          <p14:tracePt t="43362" x="3651250" y="4843463"/>
          <p14:tracePt t="43376" x="3641725" y="4833938"/>
          <p14:tracePt t="43390" x="3632200" y="4833938"/>
          <p14:tracePt t="43409" x="3602038" y="4833938"/>
          <p14:tracePt t="43427" x="3592513" y="4833938"/>
          <p14:tracePt t="43440" x="3582988" y="4833938"/>
          <p14:tracePt t="43530" x="3573463" y="4833938"/>
          <p14:tracePt t="43534" x="3573463" y="4822825"/>
          <p14:tracePt t="43542" x="3562350" y="4822825"/>
          <p14:tracePt t="43543" x="3562350" y="4813300"/>
          <p14:tracePt t="43555" x="3562350" y="4794250"/>
          <p14:tracePt t="43559" x="3562350" y="4784725"/>
          <p14:tracePt t="43561" x="3562350" y="4764088"/>
          <p14:tracePt t="43574" x="3562350" y="4754563"/>
          <p14:tracePt t="43576" x="3562350" y="4745038"/>
          <p14:tracePt t="43578" x="3562350" y="4724400"/>
          <p14:tracePt t="43590" x="3562350" y="4675188"/>
          <p14:tracePt t="43609" x="3562350" y="4616450"/>
          <p14:tracePt t="43611" x="3562350" y="4606925"/>
          <p14:tracePt t="43623" x="3552825" y="4587875"/>
          <p14:tracePt t="43640" x="3543300" y="4576763"/>
          <p14:tracePt t="43726" x="3543300" y="4587875"/>
          <p14:tracePt t="43734" x="3543300" y="4597400"/>
          <p14:tracePt t="43738" x="3543300" y="4606925"/>
          <p14:tracePt t="43756" x="3543300" y="4646613"/>
          <p14:tracePt t="43759" x="3543300" y="4656138"/>
          <p14:tracePt t="43773" x="3543300" y="4695825"/>
          <p14:tracePt t="43777" x="3543300" y="4705350"/>
          <p14:tracePt t="43778" x="3543300" y="4714875"/>
          <p14:tracePt t="43790" x="3543300" y="4735513"/>
          <p14:tracePt t="43793" x="3543300" y="4745038"/>
          <p14:tracePt t="43807" x="3592513" y="4764088"/>
          <p14:tracePt t="43810" x="3611563" y="4773613"/>
          <p14:tracePt t="43824" x="3671888" y="4773613"/>
          <p14:tracePt t="43844" x="3759200" y="4773613"/>
          <p14:tracePt t="43846" x="3770313" y="4773613"/>
          <p14:tracePt t="43856" x="3798888" y="4773613"/>
          <p14:tracePt t="43859" x="3819525" y="4773613"/>
          <p14:tracePt t="43873" x="3887788" y="4773613"/>
          <p14:tracePt t="43876" x="3917950" y="4773613"/>
          <p14:tracePt t="43877" x="3937000" y="4773613"/>
          <p14:tracePt t="43889" x="3976688" y="4773613"/>
          <p14:tracePt t="43890" x="3995738" y="4773613"/>
          <p14:tracePt t="43906" x="4065588" y="4764088"/>
          <p14:tracePt t="43923" x="4143375" y="4714875"/>
          <p14:tracePt t="43926" x="4164013" y="4686300"/>
          <p14:tracePt t="43939" x="4202113" y="4625975"/>
          <p14:tracePt t="43944" x="4213225" y="4616450"/>
          <p14:tracePt t="43946" x="4232275" y="4597400"/>
          <p14:tracePt t="43956" x="4262438" y="4557713"/>
          <p14:tracePt t="43959" x="4281488" y="4548188"/>
          <p14:tracePt t="43973" x="4330700" y="4498975"/>
          <p14:tracePt t="43975" x="4349750" y="4478338"/>
          <p14:tracePt t="43977" x="4370388" y="4459288"/>
          <p14:tracePt t="43990" x="4419600" y="4400550"/>
          <p14:tracePt t="44009" x="4448175" y="4351338"/>
          <p14:tracePt t="44023" x="4487863" y="4321175"/>
          <p14:tracePt t="44040" x="4518025" y="4292600"/>
          <p14:tracePt t="44057" x="4546600" y="4262438"/>
          <p14:tracePt t="44059" x="4557713" y="4252913"/>
          <p14:tracePt t="44062" x="4567238" y="4232275"/>
          <p14:tracePt t="44077" x="4576763" y="4222750"/>
          <p14:tracePt t="44078" x="4576763" y="4213225"/>
          <p14:tracePt t="44090" x="4597400" y="4173538"/>
          <p14:tracePt t="44094" x="4606925" y="4164013"/>
          <p14:tracePt t="44107" x="4625975" y="4095750"/>
          <p14:tracePt t="44124" x="4665663" y="4016375"/>
          <p14:tracePt t="44127" x="4665663" y="4006850"/>
          <p14:tracePt t="44139" x="4684713" y="3957638"/>
          <p14:tracePt t="44156" x="4714875" y="3887788"/>
          <p14:tracePt t="44173" x="4745038" y="3819525"/>
          <p14:tracePt t="44175" x="4754563" y="3800475"/>
          <p14:tracePt t="44191" x="4783138" y="3730625"/>
          <p14:tracePt t="44195" x="4794250" y="3730625"/>
          <p14:tracePt t="44208" x="4803775" y="3690938"/>
          <p14:tracePt t="44210" x="4803775" y="3681413"/>
          <p14:tracePt t="44222" x="4813300" y="3662363"/>
          <p14:tracePt t="44241" x="4813300" y="3632200"/>
          <p14:tracePt t="44243" x="4813300" y="3622675"/>
          <p14:tracePt t="44256" x="4822825" y="3592513"/>
          <p14:tracePt t="44259" x="4822825" y="3582988"/>
          <p14:tracePt t="44273" x="4832350" y="3563938"/>
          <p14:tracePt t="44276" x="4832350" y="3554413"/>
          <p14:tracePt t="44278" x="4832350" y="3543300"/>
          <p14:tracePt t="44291" x="4832350" y="3524250"/>
          <p14:tracePt t="44295" x="4832350" y="3514725"/>
          <p14:tracePt t="44307" x="4832350" y="3505200"/>
          <p14:tracePt t="44324" x="4832350" y="3475038"/>
          <p14:tracePt t="44342" x="4832350" y="3435350"/>
          <p14:tracePt t="44343" x="4832350" y="3425825"/>
          <p14:tracePt t="44345" x="4832350" y="3416300"/>
          <p14:tracePt t="44356" x="4832350" y="3406775"/>
          <p14:tracePt t="44359" x="4832350" y="3395663"/>
          <p14:tracePt t="44373" x="4832350" y="3376613"/>
          <p14:tracePt t="44376" x="4822825" y="3367088"/>
          <p14:tracePt t="44377" x="4813300" y="3357563"/>
          <p14:tracePt t="44390" x="4754563" y="3346450"/>
          <p14:tracePt t="44407" x="4665663" y="3336925"/>
          <p14:tracePt t="44425" x="4546600" y="3336925"/>
          <p14:tracePt t="44427" x="4497388" y="3336925"/>
          <p14:tracePt t="44440" x="4379913" y="3336925"/>
          <p14:tracePt t="44443" x="4349750" y="3327400"/>
          <p14:tracePt t="44457" x="4213225" y="3317875"/>
          <p14:tracePt t="44459" x="4152900" y="3317875"/>
          <p14:tracePt t="44474" x="4054475" y="3317875"/>
          <p14:tracePt t="44476" x="4025900" y="3317875"/>
          <p14:tracePt t="44478" x="3995738" y="3317875"/>
          <p14:tracePt t="44490" x="3917950" y="3376613"/>
          <p14:tracePt t="44507" x="3857625" y="3406775"/>
          <p14:tracePt t="44526" x="3709988" y="3455988"/>
          <p14:tracePt t="44528" x="3690938" y="3465513"/>
          <p14:tracePt t="44542" x="3611563" y="3494088"/>
          <p14:tracePt t="44544" x="3592513" y="3505200"/>
          <p14:tracePt t="44546" x="3562350" y="3514725"/>
          <p14:tracePt t="44556" x="3513138" y="3533775"/>
          <p14:tracePt t="44559" x="3494088" y="3543300"/>
          <p14:tracePt t="44574" x="3414713" y="3592513"/>
          <p14:tracePt t="44590" x="3316288" y="3632200"/>
          <p14:tracePt t="44608" x="3278188" y="3662363"/>
          <p14:tracePt t="44610" x="3267075" y="3671888"/>
          <p14:tracePt t="44622" x="3238500" y="3681413"/>
          <p14:tracePt t="44641" x="3208338" y="3721100"/>
          <p14:tracePt t="44657" x="3168650" y="3751263"/>
          <p14:tracePt t="44673" x="3140075" y="3800475"/>
          <p14:tracePt t="44676" x="3130550" y="3810000"/>
          <p14:tracePt t="44678" x="3119438" y="3819525"/>
          <p14:tracePt t="44690" x="3100388" y="3859213"/>
          <p14:tracePt t="44708" x="3060700" y="3937000"/>
          <p14:tracePt t="44710" x="3060700" y="3948113"/>
          <p14:tracePt t="44727" x="3032125" y="4016375"/>
          <p14:tracePt t="44739" x="3011488" y="4065588"/>
          <p14:tracePt t="44761" x="2971800" y="4164013"/>
          <p14:tracePt t="44763" x="2971800" y="4183063"/>
          <p14:tracePt t="44773" x="2962275" y="4203700"/>
          <p14:tracePt t="44775" x="2962275" y="4222750"/>
          <p14:tracePt t="44778" x="2962275" y="4232275"/>
          <p14:tracePt t="44790" x="2962275" y="4281488"/>
          <p14:tracePt t="44806" x="2962275" y="4330700"/>
          <p14:tracePt t="44810" x="2962275" y="4351338"/>
          <p14:tracePt t="44823" x="2962275" y="4379913"/>
          <p14:tracePt t="44840" x="2962275" y="4440238"/>
          <p14:tracePt t="44856" x="2962275" y="4459288"/>
          <p14:tracePt t="44875" x="2982913" y="4459288"/>
          <p14:tracePt t="44892" x="3021013" y="4468813"/>
          <p14:tracePt t="44909" x="3100388" y="4498975"/>
          <p14:tracePt t="44911" x="3119438" y="4508500"/>
          <p14:tracePt t="44924" x="3189288" y="4518025"/>
          <p14:tracePt t="44927" x="3208338" y="4527550"/>
          <p14:tracePt t="44939" x="3306763" y="4538663"/>
          <p14:tracePt t="44959" x="3444875" y="4567238"/>
          <p14:tracePt t="44962" x="3463925" y="4576763"/>
          <p14:tracePt t="44973" x="3503613" y="4587875"/>
          <p14:tracePt t="44976" x="3524250" y="4597400"/>
          <p14:tracePt t="44978" x="3543300" y="4606925"/>
          <p14:tracePt t="44990" x="3592513" y="4625975"/>
          <p14:tracePt t="44994" x="3602038" y="4637088"/>
          <p14:tracePt t="45007" x="3651250" y="4656138"/>
          <p14:tracePt t="45026" x="3709988" y="4686300"/>
          <p14:tracePt t="45027" x="3730625" y="4705350"/>
          <p14:tracePt t="45039" x="3759200" y="4724400"/>
          <p14:tracePt t="45057" x="3798888" y="4735513"/>
          <p14:tracePt t="45059" x="3808413" y="4735513"/>
          <p14:tracePt t="45072" x="3829050" y="4754563"/>
          <p14:tracePt t="45075" x="3838575" y="4754563"/>
          <p14:tracePt t="45093" x="3887788" y="4754563"/>
          <p14:tracePt t="45107" x="3927475" y="4754563"/>
          <p14:tracePt t="45124" x="3956050" y="4754563"/>
          <p14:tracePt t="45126" x="3967163" y="4754563"/>
          <p14:tracePt t="45139" x="3986213" y="4754563"/>
          <p14:tracePt t="45157" x="4025900" y="4754563"/>
          <p14:tracePt t="45160" x="4035425" y="4754563"/>
          <p14:tracePt t="45173" x="4065588" y="4754563"/>
          <p14:tracePt t="45176" x="4084638" y="4754563"/>
          <p14:tracePt t="45189" x="4103688" y="4745038"/>
          <p14:tracePt t="45190" x="4124325" y="4735513"/>
          <p14:tracePt t="45207" x="4192588" y="4705350"/>
          <p14:tracePt t="45223" x="4241800" y="4675188"/>
          <p14:tracePt t="45240" x="4311650" y="4625975"/>
          <p14:tracePt t="45256" x="4389438" y="4576763"/>
          <p14:tracePt t="45258" x="4398963" y="4567238"/>
          <p14:tracePt t="45273" x="4448175" y="4508500"/>
          <p14:tracePt t="45276" x="4468813" y="4498975"/>
          <p14:tracePt t="45278" x="4478338" y="4478338"/>
          <p14:tracePt t="45290" x="4537075" y="4440238"/>
          <p14:tracePt t="45295" x="4537075" y="4429125"/>
          <p14:tracePt t="45309" x="4576763" y="4391025"/>
          <p14:tracePt t="45311" x="4597400" y="4379913"/>
          <p14:tracePt t="45324" x="4625975" y="4330700"/>
          <p14:tracePt t="45327" x="4635500" y="4321175"/>
          <p14:tracePt t="45340" x="4656138" y="4271963"/>
          <p14:tracePt t="45343" x="4665663" y="4262438"/>
          <p14:tracePt t="45357" x="4675188" y="4262438"/>
          <p14:tracePt t="45360" x="4675188" y="4252913"/>
          <p14:tracePt t="45361" x="4684713" y="4252913"/>
          <p14:tracePt t="45373" x="4695825" y="4222750"/>
          <p14:tracePt t="45375" x="4695825" y="4213225"/>
          <p14:tracePt t="45390" x="4705350" y="4183063"/>
          <p14:tracePt t="45408" x="4724400" y="4144963"/>
          <p14:tracePt t="45423" x="4745038" y="4124325"/>
          <p14:tracePt t="45440" x="4764088" y="4084638"/>
          <p14:tracePt t="45456" x="4764088" y="4056063"/>
          <p14:tracePt t="45459" x="4773613" y="4046538"/>
          <p14:tracePt t="45473" x="4773613" y="4025900"/>
          <p14:tracePt t="45476" x="4783138" y="4025900"/>
          <p14:tracePt t="45478" x="4783138" y="4016375"/>
          <p14:tracePt t="45490" x="4794250" y="3997325"/>
          <p14:tracePt t="45506" x="4794250" y="3976688"/>
          <p14:tracePt t="45524" x="4794250" y="3967163"/>
          <p14:tracePt t="45526" x="4794250" y="3957638"/>
          <p14:tracePt t="45540" x="4803775" y="3937000"/>
          <p14:tracePt t="45556" x="4803775" y="3927475"/>
          <p14:tracePt t="45558" x="4813300" y="3927475"/>
          <p14:tracePt t="45574" x="4822825" y="3898900"/>
          <p14:tracePt t="45578" x="4822825" y="3878263"/>
          <p14:tracePt t="45590" x="4822825" y="3859213"/>
          <p14:tracePt t="45609" x="4822825" y="3829050"/>
          <p14:tracePt t="45625" x="4822825" y="3789363"/>
          <p14:tracePt t="45627" x="4822825" y="3779838"/>
          <p14:tracePt t="45640" x="4822825" y="3760788"/>
          <p14:tracePt t="45642" x="4822825" y="3751263"/>
          <p14:tracePt t="45657" x="4822825" y="3711575"/>
          <p14:tracePt t="45675" x="4822825" y="3681413"/>
          <p14:tracePt t="45677" x="4822825" y="3671888"/>
          <p14:tracePt t="45690" x="4822825" y="3652838"/>
          <p14:tracePt t="45708" x="4794250" y="3613150"/>
          <p14:tracePt t="45725" x="4745038" y="3603625"/>
          <p14:tracePt t="45727" x="4724400" y="3603625"/>
          <p14:tracePt t="45740" x="4665663" y="3592513"/>
          <p14:tracePt t="45743" x="4635500" y="3592513"/>
          <p14:tracePt t="45756" x="4546600" y="3592513"/>
          <p14:tracePt t="45775" x="4419600" y="3592513"/>
          <p14:tracePt t="45778" x="4389438" y="3592513"/>
          <p14:tracePt t="45790" x="4291013" y="3592513"/>
          <p14:tracePt t="45808" x="4164013" y="3592513"/>
          <p14:tracePt t="45823" x="4005263" y="3622675"/>
          <p14:tracePt t="45840" x="3897313" y="3641725"/>
          <p14:tracePt t="45843" x="3878263" y="3652838"/>
          <p14:tracePt t="45857" x="3798888" y="3671888"/>
          <p14:tracePt t="45860" x="3779838" y="3681413"/>
          <p14:tracePt t="45875" x="3681413" y="3711575"/>
          <p14:tracePt t="45877" x="3660775" y="3721100"/>
          <p14:tracePt t="45890" x="3611563" y="3751263"/>
          <p14:tracePt t="45910" x="3573463" y="3789363"/>
          <p14:tracePt t="45924" x="3552825" y="3800475"/>
          <p14:tracePt t="45927" x="3543300" y="3819525"/>
          <p14:tracePt t="45940" x="3513138" y="3849688"/>
          <p14:tracePt t="45943" x="3513138" y="3859213"/>
          <p14:tracePt t="45956" x="3494088" y="3887788"/>
          <p14:tracePt t="45959" x="3484563" y="3898900"/>
          <p14:tracePt t="45961" x="3484563" y="3917950"/>
          <p14:tracePt t="45973" x="3463925" y="3957638"/>
          <p14:tracePt t="45976" x="3463925" y="3976688"/>
          <p14:tracePt t="45978" x="3454400" y="3997325"/>
          <p14:tracePt t="45993" x="3444875" y="4065588"/>
          <p14:tracePt t="45995" x="3435350" y="4084638"/>
          <p14:tracePt t="46008" x="3425825" y="4154488"/>
          <p14:tracePt t="46026" x="3425825" y="4252913"/>
          <p14:tracePt t="46028" x="3425825" y="4271963"/>
          <p14:tracePt t="46040" x="3425825" y="4341813"/>
          <p14:tracePt t="46043" x="3425825" y="4379913"/>
          <p14:tracePt t="46056" x="3425825" y="4459288"/>
          <p14:tracePt t="46060" x="3425825" y="4478338"/>
          <p14:tracePt t="46073" x="3425825" y="4576763"/>
          <p14:tracePt t="46075" x="3425825" y="4597400"/>
          <p14:tracePt t="46077" x="3435350" y="4597400"/>
          <p14:tracePt t="46092" x="3475038" y="4656138"/>
          <p14:tracePt t="46094" x="3494088" y="4686300"/>
          <p14:tracePt t="46106" x="3582988" y="4773613"/>
          <p14:tracePt t="46124" x="3690938" y="4872038"/>
          <p14:tracePt t="46139" x="3808413" y="4911725"/>
          <p14:tracePt t="46157" x="3917950" y="4911725"/>
          <p14:tracePt t="46160" x="3937000" y="4911725"/>
          <p14:tracePt t="46162" x="3986213" y="4911725"/>
          <p14:tracePt t="46173" x="4025900" y="4892675"/>
          <p14:tracePt t="46175" x="4035425" y="4872038"/>
          <p14:tracePt t="46190" x="4035425" y="4862513"/>
          <p14:tracePt t="46642" x="4035425" y="4852988"/>
          <p14:tracePt t="46647" x="4044950" y="4852988"/>
          <p14:tracePt t="46655" x="4065588" y="4843463"/>
          <p14:tracePt t="46674" x="4065588" y="4833938"/>
          <p14:tracePt t="46676" x="4075113" y="4833938"/>
          <p14:tracePt t="46678" x="4084638" y="4833938"/>
          <p14:tracePt t="46689" x="4084638" y="4843463"/>
          <p14:tracePt t="46830" x="4084638" y="4833938"/>
          <p14:tracePt t="46854" x="4075113" y="4833938"/>
          <p14:tracePt t="46924" x="4065588" y="4833938"/>
          <p14:tracePt t="46927" x="4054475" y="4833938"/>
          <p14:tracePt t="47028" x="4054475" y="4843463"/>
          <p14:tracePt t="47051" x="4065588" y="4843463"/>
          <p14:tracePt t="47075" x="4075113" y="4852988"/>
          <p14:tracePt t="47143" x="4084638" y="4862513"/>
          <p14:tracePt t="47163" x="4094163" y="4872038"/>
          <p14:tracePt t="47183" x="4103688" y="4872038"/>
          <p14:tracePt t="47223" x="4114800" y="4883150"/>
          <p14:tracePt t="47235" x="4124325" y="4892675"/>
          <p14:tracePt t="47251" x="4133850" y="4902200"/>
          <p14:tracePt t="47262" x="4133850" y="4911725"/>
          <p14:tracePt t="47273" x="4143375" y="4921250"/>
          <p14:tracePt t="47276" x="4152900" y="4921250"/>
          <p14:tracePt t="47279" x="4164013" y="4921250"/>
          <p14:tracePt t="47290" x="4183063" y="4932363"/>
          <p14:tracePt t="47311" x="4241800" y="4941888"/>
          <p14:tracePt t="47327" x="4300538" y="4960938"/>
          <p14:tracePt t="47340" x="4389438" y="4970463"/>
          <p14:tracePt t="47343" x="4419600" y="4970463"/>
          <p14:tracePt t="47356" x="4527550" y="4970463"/>
          <p14:tracePt t="47376" x="4656138" y="4902200"/>
          <p14:tracePt t="47378" x="4675188" y="4872038"/>
          <p14:tracePt t="47389" x="4695825" y="4883150"/>
          <p14:tracePt t="47409" x="4656138" y="4960938"/>
          <p14:tracePt t="47410" x="4646613" y="4981575"/>
          <p14:tracePt t="47588" x="4635500" y="4981575"/>
          <p14:tracePt t="47598" x="4625975" y="4981575"/>
          <p14:tracePt t="47607" x="4625975" y="4970463"/>
          <p14:tracePt t="47626" x="4635500" y="4932363"/>
          <p14:tracePt t="47628" x="4625975" y="4921250"/>
          <p14:tracePt t="47640" x="4606925" y="4902200"/>
          <p14:tracePt t="47643" x="4597400" y="4902200"/>
          <p14:tracePt t="47660" x="4597400" y="4892675"/>
          <p14:tracePt t="47675" x="4576763" y="4872038"/>
          <p14:tracePt t="47691" x="4576763" y="4883150"/>
          <p14:tracePt t="47709" x="4576763" y="4892675"/>
          <p14:tracePt t="47710" x="4576763" y="4902200"/>
          <p14:tracePt t="47725" x="4576763" y="4911725"/>
          <p14:tracePt t="47740" x="4576763" y="4951413"/>
          <p14:tracePt t="47743" x="4586288" y="4951413"/>
          <p14:tracePt t="47760" x="4576763" y="4951413"/>
          <p14:tracePt t="47777" x="4537075" y="4941888"/>
          <p14:tracePt t="47779" x="4518025" y="4941888"/>
          <p14:tracePt t="47789" x="4478338" y="4941888"/>
          <p14:tracePt t="47792" x="4468813" y="4941888"/>
          <p14:tracePt t="47795" x="4448175" y="4941888"/>
          <p14:tracePt t="47809" x="4410075" y="4941888"/>
          <p14:tracePt t="47811" x="4389438" y="4941888"/>
          <p14:tracePt t="47825" x="4340225" y="4941888"/>
          <p14:tracePt t="47827" x="4330700" y="4941888"/>
          <p14:tracePt t="47839" x="4281488" y="4941888"/>
          <p14:tracePt t="47860" x="4232275" y="4941888"/>
          <p14:tracePt t="47862" x="4222750" y="4941888"/>
          <p14:tracePt t="47872" x="4192588" y="4941888"/>
          <p14:tracePt t="47876" x="4183063" y="4941888"/>
          <p14:tracePt t="47878" x="4164013" y="4941888"/>
          <p14:tracePt t="47892" x="4152900" y="4941888"/>
          <p14:tracePt t="47907" x="4143375" y="4941888"/>
          <p14:tracePt t="47924" x="4124325" y="4941888"/>
          <p14:tracePt t="47928" x="4114800" y="4941888"/>
          <p14:tracePt t="47931" x="4103688" y="4941888"/>
          <p14:tracePt t="47939" x="4094163" y="4951413"/>
          <p14:tracePt t="47967" x="4084638" y="4951413"/>
          <p14:tracePt t="47973" x="4075113" y="4951413"/>
          <p14:tracePt t="47995" x="4054475" y="4951413"/>
          <p14:tracePt t="48009" x="4044950" y="4960938"/>
          <p14:tracePt t="48012" x="4044950" y="4970463"/>
          <p14:tracePt t="48023" x="4044950" y="4981575"/>
          <p14:tracePt t="48057" x="4054475" y="4991100"/>
          <p14:tracePt t="48061" x="4075113" y="4991100"/>
          <p14:tracePt t="48074" x="4094163" y="4991100"/>
          <p14:tracePt t="48077" x="4114800" y="4991100"/>
          <p14:tracePt t="48090" x="4192588" y="4991100"/>
          <p14:tracePt t="48093" x="4213225" y="4991100"/>
          <p14:tracePt t="48095" x="4232275" y="4991100"/>
          <p14:tracePt t="48106" x="4271963" y="4991100"/>
          <p14:tracePt t="48107" x="4291013" y="4991100"/>
          <p14:tracePt t="48125" x="4370388" y="4991100"/>
          <p14:tracePt t="48128" x="4429125" y="5000625"/>
          <p14:tracePt t="48140" x="4656138" y="5040313"/>
          <p14:tracePt t="48159" x="5010150" y="5099050"/>
          <p14:tracePt t="48161" x="5108575" y="5099050"/>
          <p14:tracePt t="48173" x="5373688" y="5129213"/>
          <p14:tracePt t="48194" x="5895975" y="5218113"/>
          <p14:tracePt t="48196" x="6024563" y="5227638"/>
          <p14:tracePt t="48206" x="6200775" y="5276850"/>
          <p14:tracePt t="48209" x="6308725" y="5286375"/>
          <p14:tracePt t="48224" x="6615113" y="5335588"/>
          <p14:tracePt t="48226" x="6713538" y="5345113"/>
          <p14:tracePt t="48228" x="6811963" y="5365750"/>
          <p14:tracePt t="48239" x="7018338" y="5394325"/>
          <p14:tracePt t="48242" x="7116763" y="5394325"/>
          <p14:tracePt t="48244" x="7215188" y="5403850"/>
          <p14:tracePt t="48257" x="7578725" y="5453063"/>
          <p14:tracePt t="48274" x="8061325" y="5532438"/>
          <p14:tracePt t="48294" x="8572500" y="5581650"/>
          <p14:tracePt t="48296" x="8651875" y="5611813"/>
          <p14:tracePt t="48305" x="8769350" y="5640388"/>
          <p14:tracePt t="48327" x="9124950" y="5719763"/>
          <p14:tracePt t="48329" x="9212263" y="5729288"/>
          <p14:tracePt t="48339" x="9458325" y="5808663"/>
          <p14:tracePt t="48359" x="9704388" y="5876925"/>
          <p14:tracePt t="48360" x="9753600" y="5907088"/>
          <p14:tracePt t="48377" x="9980613" y="5975350"/>
          <p14:tracePt t="48379" x="10020300" y="5994400"/>
          <p14:tracePt t="48389" x="10137775" y="6015038"/>
          <p14:tracePt t="48411" x="10393363" y="6064250"/>
          <p14:tracePt t="48425" x="10512425" y="6064250"/>
          <p14:tracePt t="48427" x="10541000" y="6064250"/>
          <p14:tracePt t="48440" x="10629900" y="6005513"/>
          <p14:tracePt t="48461" x="10758488" y="5857875"/>
          <p14:tracePt t="48476" x="10817225" y="5808663"/>
          <p14:tracePt t="48477" x="10826750" y="5808663"/>
          <p14:tracePt t="48490" x="10847388" y="5797550"/>
          <p14:tracePt t="48797" x="10847388" y="5808663"/>
          <p14:tracePt t="48805" x="10847388" y="5818188"/>
          <p14:tracePt t="48810" x="10856913" y="5818188"/>
          <p14:tracePt t="48824" x="10866438" y="5827713"/>
          <p14:tracePt t="48842" x="10875963" y="5827713"/>
          <p14:tracePt t="48957" x="10866438" y="5827713"/>
          <p14:tracePt t="49052" x="10875963" y="5827713"/>
          <p14:tracePt t="49057" x="10885488" y="5827713"/>
          <p14:tracePt t="49077" x="10945813" y="5827713"/>
          <p14:tracePt t="49080" x="10955338" y="5818188"/>
          <p14:tracePt t="49090" x="10983913" y="5818188"/>
          <p14:tracePt t="49093" x="10995025" y="5818188"/>
          <p14:tracePt t="49106" x="11033125" y="5818188"/>
          <p14:tracePt t="49124" x="11102975" y="5808663"/>
          <p14:tracePt t="49144" x="11210925" y="5797550"/>
          <p14:tracePt t="49159" x="11309350" y="5797550"/>
          <p14:tracePt t="49161" x="11328400" y="5797550"/>
          <p14:tracePt t="49174" x="11417300" y="5797550"/>
          <p14:tracePt t="49193" x="11634788" y="5797550"/>
          <p14:tracePt t="49206" x="11752263" y="5797550"/>
          <p14:tracePt t="49209" x="11791950" y="5797550"/>
          <p14:tracePt t="49227" x="11949113" y="5797550"/>
          <p14:tracePt t="49228" x="11988800" y="5797550"/>
          <p14:tracePt t="49241" x="12106275" y="5797550"/>
          <p14:tracePt t="49244" x="12155488" y="5797550"/>
          <p14:tracePt t="49256" x="12263438" y="5797550"/>
          <p14:tracePt t="49277" x="12392025" y="5797550"/>
          <p14:tracePt t="49289" x="12450763" y="5788025"/>
          <p14:tracePt t="49309" x="12499975" y="5759450"/>
          <p14:tracePt t="49322" x="12520613" y="5759450"/>
          <p14:tracePt t="49366" x="12520613" y="5748338"/>
          <p14:tracePt t="49377" x="12530138" y="5748338"/>
          <p14:tracePt t="49421" x="12530138" y="5738813"/>
          <p14:tracePt t="49428" x="12539663" y="5738813"/>
          <p14:tracePt t="49440" x="12549188" y="5738813"/>
          <p14:tracePt t="49459" x="12579350" y="5738813"/>
          <p14:tracePt t="49461" x="12588875" y="5738813"/>
          <p14:tracePt t="49473" x="12598400" y="5738813"/>
          <p14:tracePt t="49492" x="12619038" y="5738813"/>
          <p14:tracePt t="49506" x="12647613" y="5738813"/>
          <p14:tracePt t="49509" x="12668250" y="5738813"/>
          <p14:tracePt t="49526" x="12726988" y="5738813"/>
          <p14:tracePt t="49545" x="12815888" y="5738813"/>
          <p14:tracePt t="49558" x="12834938" y="5738813"/>
          <p14:tracePt t="49560" x="12844463" y="5738813"/>
          <p14:tracePt t="49574" x="12884150" y="5738813"/>
          <p14:tracePt t="49576" x="12903200" y="5738813"/>
          <p14:tracePt t="49593" x="12992100" y="5729288"/>
          <p14:tracePt t="49609" x="13081000" y="5719763"/>
          <p14:tracePt t="49612" x="13100050" y="5719763"/>
          <p14:tracePt t="49624" x="13149263" y="5719763"/>
          <p14:tracePt t="49642" x="13238163" y="5719763"/>
          <p14:tracePt t="49659" x="13357225" y="5719763"/>
          <p14:tracePt t="49660" x="13385800" y="5699125"/>
          <p14:tracePt t="49673" x="13455650" y="5699125"/>
          <p14:tracePt t="49695" x="13554075" y="5670550"/>
          <p14:tracePt t="49696" x="13573125" y="5670550"/>
          <p14:tracePt t="49706" x="13592175" y="5670550"/>
          <p14:tracePt t="49709" x="13603288" y="5670550"/>
          <p14:tracePt t="49725" x="13671550" y="5680075"/>
          <p14:tracePt t="49740" x="13750925" y="5680075"/>
          <p14:tracePt t="49744" x="13779500" y="5680075"/>
          <p14:tracePt t="49757" x="13877925" y="5680075"/>
          <p14:tracePt t="49776" x="14046200" y="5680075"/>
          <p14:tracePt t="49789" x="14144625" y="5680075"/>
          <p14:tracePt t="49793" x="14173200" y="5680075"/>
          <p14:tracePt t="49809" x="14351000" y="5689600"/>
          <p14:tracePt t="49829" x="14587538" y="5680075"/>
          <p14:tracePt t="49832" x="14636750" y="5680075"/>
          <p14:tracePt t="49840" x="14714538" y="5661025"/>
          <p14:tracePt t="49858" x="14892338" y="5621338"/>
          <p14:tracePt t="49860" x="14941550" y="5621338"/>
          <p14:tracePt t="49873" x="15049500" y="5611813"/>
          <p14:tracePt t="49895" x="15246350" y="5649913"/>
          <p14:tracePt t="49896" x="15276513" y="5661025"/>
          <p14:tracePt t="49906" x="15344775" y="5661025"/>
          <p14:tracePt t="49909" x="15374938" y="5661025"/>
          <p14:tracePt t="49923" x="15452725" y="5661025"/>
          <p14:tracePt t="49926" x="15482888" y="5661025"/>
          <p14:tracePt t="49928" x="15522575" y="5661025"/>
          <p14:tracePt t="49940" x="15611475" y="5640388"/>
          <p14:tracePt t="49957" x="15679738" y="5621338"/>
          <p14:tracePt t="49977" x="15768638" y="5621338"/>
          <p14:tracePt t="49993" x="15836900" y="5621338"/>
          <p14:tracePt t="49996" x="15857538" y="5621338"/>
          <p14:tracePt t="50006" x="15895638" y="5621338"/>
          <p14:tracePt t="50009" x="15916275" y="5621338"/>
          <p14:tracePt t="50026" x="16005175" y="5621338"/>
          <p14:tracePt t="50028" x="16024225" y="5621338"/>
          <p14:tracePt t="50040" x="16103600" y="5621338"/>
          <p14:tracePt t="50044" x="16141700" y="5621338"/>
          <p14:tracePt t="50056" x="16211550" y="5621338"/>
          <p14:tracePt t="50078" x="16300450" y="5621338"/>
          <p14:tracePt t="50080" x="16319500" y="5621338"/>
          <p14:tracePt t="50089" x="16359188" y="5621338"/>
          <p14:tracePt t="50109" x="16427450" y="5621338"/>
          <p14:tracePt t="50111" x="16436975" y="5621338"/>
          <p14:tracePt t="50123" x="16467138" y="5621338"/>
          <p14:tracePt t="50126" x="16476663" y="5621338"/>
          <p14:tracePt t="50128" x="16486188" y="5621338"/>
          <p14:tracePt t="50139" x="16506825" y="5621338"/>
          <p14:tracePt t="50141" x="16516350" y="5621338"/>
          <p14:tracePt t="50144" x="16525875" y="5621338"/>
          <p14:tracePt t="50157" x="16535400" y="5621338"/>
          <p14:tracePt t="50175" x="16556038" y="5621338"/>
          <p14:tracePt t="50489" x="16565563" y="5621338"/>
          <p14:tracePt t="50492" x="16575088" y="5621338"/>
          <p14:tracePt t="50509" x="16595725" y="5621338"/>
          <p14:tracePt t="50511" x="16605250" y="5611813"/>
          <p14:tracePt t="50524" x="16624300" y="5611813"/>
          <p14:tracePt t="50527" x="16633825" y="5611813"/>
          <p14:tracePt t="50528" x="16654463" y="5611813"/>
          <p14:tracePt t="50542" x="16683038" y="5600700"/>
          <p14:tracePt t="50544" x="16703675" y="5591175"/>
          <p14:tracePt t="50557" x="16752888" y="5572125"/>
          <p14:tracePt t="50578" x="16830675" y="5562600"/>
          <p14:tracePt t="50592" x="16891000" y="5551488"/>
          <p14:tracePt t="50595" x="16900525" y="5551488"/>
          <p14:tracePt t="50597" x="16919575" y="5551488"/>
          <p14:tracePt t="50606" x="16940213" y="5551488"/>
          <p14:tracePt t="50609" x="16949738" y="5541963"/>
          <p14:tracePt t="50623" x="16978313" y="5532438"/>
          <p14:tracePt t="50643" x="16989425" y="5532438"/>
          <p14:tracePt t="50644" x="16998950" y="5532438"/>
          <p14:tracePt t="50772" x="17008475" y="5532438"/>
          <p14:tracePt t="50809" x="17008475" y="5541963"/>
          <p14:tracePt t="50821" x="17018000" y="5551488"/>
          <p14:tracePt t="50912" x="17018000" y="5562600"/>
          <p14:tracePt t="50980" x="17018000" y="5572125"/>
          <p14:tracePt t="51029" x="17018000" y="5581650"/>
          <p14:tracePt t="51049" x="17018000" y="5591175"/>
          <p14:tracePt t="51056" x="17018000" y="5600700"/>
          <p14:tracePt t="51077" x="17018000" y="5611813"/>
          <p14:tracePt t="51084" x="17018000" y="5621338"/>
          <p14:tracePt t="51093" x="17018000" y="5630863"/>
          <p14:tracePt t="51132" x="17018000" y="5640388"/>
          <p14:tracePt t="51140" x="17018000" y="5649913"/>
          <p14:tracePt t="51280" x="17018000" y="5661025"/>
          <p14:tracePt t="51509" x="17008475" y="5661025"/>
          <p14:tracePt t="51512" x="16998950" y="5661025"/>
          <p14:tracePt t="51524" x="16989425" y="5680075"/>
          <p14:tracePt t="51527" x="16978313" y="5680075"/>
          <p14:tracePt t="51528" x="16978313" y="5689600"/>
          <p14:tracePt t="51539" x="16949738" y="5689600"/>
          <p14:tracePt t="51541" x="16949738" y="5699125"/>
          <p14:tracePt t="51545" x="16949738" y="5710238"/>
          <p14:tracePt t="51561" x="16940213" y="5710238"/>
          <p14:tracePt t="51574" x="16910050" y="5719763"/>
          <p14:tracePt t="51578" x="16900525" y="5719763"/>
          <p14:tracePt t="51591" x="16879888" y="5748338"/>
          <p14:tracePt t="51593" x="16870363" y="5759450"/>
          <p14:tracePt t="51596" x="16851313" y="5768975"/>
          <p14:tracePt t="51606" x="16821150" y="5778500"/>
          <p14:tracePt t="51626" x="16781463" y="5788025"/>
          <p14:tracePt t="51643" x="16743363" y="5808663"/>
          <p14:tracePt t="51646" x="16743363" y="5818188"/>
          <p14:tracePt t="51657" x="16732250" y="5818188"/>
          <p14:tracePt t="51675" x="16703675" y="5827713"/>
          <p14:tracePt t="51678" x="16694150" y="5837238"/>
          <p14:tracePt t="51691" x="16683038" y="5837238"/>
          <p14:tracePt t="51709" x="16663988" y="5837238"/>
          <p14:tracePt t="51712" x="16663988" y="5846763"/>
          <p14:tracePt t="52521" x="16644938" y="5846763"/>
          <p14:tracePt t="52524" x="16633825" y="5857875"/>
          <p14:tracePt t="52544" x="16525875" y="5907088"/>
          <p14:tracePt t="52559" x="16417925" y="5956300"/>
          <p14:tracePt t="52560" x="16378238" y="5965825"/>
          <p14:tracePt t="52574" x="16260763" y="6015038"/>
          <p14:tracePt t="52577" x="16181388" y="6024563"/>
          <p14:tracePt t="52589" x="15876588" y="6083300"/>
          <p14:tracePt t="52593" x="15768638" y="6092825"/>
          <p14:tracePt t="52595" x="15649575" y="6113463"/>
          <p14:tracePt t="52610" x="15354300" y="6122988"/>
          <p14:tracePt t="52627" x="14793913" y="6172200"/>
          <p14:tracePt t="52628" x="14616113" y="6191250"/>
          <p14:tracePt t="52641" x="14085888" y="6270625"/>
          <p14:tracePt t="52659" x="13149263" y="6467475"/>
          <p14:tracePt t="52661" x="12952413" y="6497638"/>
          <p14:tracePt t="52674" x="12185650" y="6584950"/>
          <p14:tracePt t="52690" x="11220450" y="6624638"/>
          <p14:tracePt t="52693" x="11014075" y="6645275"/>
          <p14:tracePt t="52708" x="10315575" y="6694488"/>
          <p14:tracePt t="52711" x="10118725" y="6713538"/>
          <p14:tracePt t="52712" x="9921875" y="6723063"/>
          <p14:tracePt t="52723" x="9577388" y="6792913"/>
          <p14:tracePt t="52726" x="9409113" y="6792913"/>
          <p14:tracePt t="52745" x="8731250" y="6842125"/>
          <p14:tracePt t="52758" x="8347075" y="6880225"/>
          <p14:tracePt t="52777" x="7805738" y="6929438"/>
          <p14:tracePt t="52789" x="7637463" y="6929438"/>
          <p14:tracePt t="52812" x="7500938" y="6940550"/>
          <p14:tracePt t="52824" x="7451725" y="6940550"/>
          <p14:tracePt t="52841" x="7421563" y="6940550"/>
          <p14:tracePt t="52884" x="7412038" y="6940550"/>
          <p14:tracePt t="52888" x="7402513" y="6940550"/>
          <p14:tracePt t="52894" x="7391400" y="6940550"/>
          <p14:tracePt t="52896" x="7381875" y="6929438"/>
          <p14:tracePt t="52906" x="7372350" y="6929438"/>
          <p14:tracePt t="52926" x="7292975" y="6929438"/>
          <p14:tracePt t="52928" x="7273925" y="6929438"/>
          <p14:tracePt t="52940" x="7185025" y="6929438"/>
          <p14:tracePt t="52959" x="6811963" y="6919913"/>
          <p14:tracePt t="52960" x="6673850" y="6919913"/>
          <p14:tracePt t="52976" x="6210300" y="6919913"/>
          <p14:tracePt t="52991" x="5797550" y="6929438"/>
          <p14:tracePt t="52995" x="5640388" y="6919913"/>
          <p14:tracePt t="52997" x="5443538" y="6900863"/>
          <p14:tracePt t="53006" x="5059363" y="6831013"/>
          <p14:tracePt t="53009" x="4862513" y="6821488"/>
          <p14:tracePt t="53023" x="4330700" y="6683375"/>
          <p14:tracePt t="53026" x="4164013" y="6624638"/>
          <p14:tracePt t="53028" x="4016375" y="6556375"/>
          <p14:tracePt t="53040" x="3602038" y="6338888"/>
          <p14:tracePt t="53061" x="3060700" y="6103938"/>
          <p14:tracePt t="53075" x="2835275" y="5965825"/>
          <p14:tracePt t="53077" x="2765425" y="5926138"/>
          <p14:tracePt t="53089" x="2608263" y="5818188"/>
          <p14:tracePt t="53093" x="2589213" y="5797550"/>
          <p14:tracePt t="53108" x="2528888" y="5738813"/>
          <p14:tracePt t="53109" x="2519363" y="5719763"/>
          <p14:tracePt t="53123" x="2490788" y="5649913"/>
          <p14:tracePt t="53126" x="2490788" y="5630863"/>
          <p14:tracePt t="53128" x="2490788" y="5611813"/>
          <p14:tracePt t="53140" x="2490788" y="5513388"/>
          <p14:tracePt t="53158" x="2490788" y="5384800"/>
          <p14:tracePt t="53160" x="2490788" y="5354638"/>
          <p14:tracePt t="53172" x="2490788" y="5305425"/>
          <p14:tracePt t="53196" x="2509838" y="5207000"/>
          <p14:tracePt t="53209" x="2509838" y="5138738"/>
          <p14:tracePt t="53224" x="2509838" y="5080000"/>
          <p14:tracePt t="53226" x="2509838" y="5059363"/>
          <p14:tracePt t="53229" x="2509838" y="5030788"/>
          <p14:tracePt t="53242" x="2470150" y="4932363"/>
          <p14:tracePt t="53244" x="2460625" y="4902200"/>
          <p14:tracePt t="53257" x="2401888" y="4833938"/>
          <p14:tracePt t="53260" x="2392363" y="4803775"/>
          <p14:tracePt t="53274" x="2343150" y="4745038"/>
          <p14:tracePt t="53293" x="2244725" y="4675188"/>
          <p14:tracePt t="53309" x="2195513" y="4616450"/>
          <p14:tracePt t="53312" x="2174875" y="4597400"/>
          <p14:tracePt t="53322" x="2155825" y="4557713"/>
          <p14:tracePt t="53325" x="2146300" y="4538663"/>
          <p14:tracePt t="53343" x="2116138" y="4468813"/>
          <p14:tracePt t="53346" x="2116138" y="4449763"/>
          <p14:tracePt t="53356" x="2085975" y="4410075"/>
          <p14:tracePt t="53376" x="2057400" y="4341813"/>
          <p14:tracePt t="53391" x="2027238" y="4292600"/>
          <p14:tracePt t="53393" x="2017713" y="4271963"/>
          <p14:tracePt t="53406" x="1978025" y="4222750"/>
          <p14:tracePt t="53408" x="1978025" y="4213225"/>
          <p14:tracePt t="53424" x="1958975" y="4183063"/>
          <p14:tracePt t="53427" x="1949450" y="4173538"/>
          <p14:tracePt t="53441" x="1938338" y="4164013"/>
          <p14:tracePt t="53509" x="1938338" y="4173538"/>
          <p14:tracePt t="53512" x="1938338" y="4194175"/>
          <p14:tracePt t="53525" x="1938338" y="4222750"/>
          <p14:tracePt t="53544" x="1919288" y="4262438"/>
          <p14:tracePt t="53559" x="1919288" y="4271963"/>
          <p14:tracePt t="53562" x="1919288" y="4281488"/>
          <p14:tracePt t="53577" x="1919288" y="4292600"/>
          <p14:tracePt t="53614" x="1909763" y="4292600"/>
          <p14:tracePt t="53625" x="1909763" y="4302125"/>
          <p14:tracePt t="53745" x="1919288" y="4302125"/>
          <p14:tracePt t="53752" x="1938338" y="4302125"/>
          <p14:tracePt t="53760" x="1949450" y="4302125"/>
          <p14:tracePt t="53773" x="1958975" y="4302125"/>
          <p14:tracePt t="53776" x="1968500" y="4302125"/>
          <p14:tracePt t="53788" x="2008188" y="4302125"/>
          <p14:tracePt t="53806" x="2066925" y="4302125"/>
          <p14:tracePt t="53810" x="2085975" y="4302125"/>
          <p14:tracePt t="53812" x="2116138" y="4302125"/>
          <p14:tracePt t="53826" x="2174875" y="4302125"/>
          <p14:tracePt t="53842" x="2233613" y="4302125"/>
          <p14:tracePt t="53844" x="2254250" y="4302125"/>
          <p14:tracePt t="53859" x="2322513" y="4302125"/>
          <p14:tracePt t="53860" x="2343150" y="4302125"/>
          <p14:tracePt t="53876" x="2392363" y="4311650"/>
          <p14:tracePt t="53892" x="2411413" y="4311650"/>
          <p14:tracePt t="53895" x="2420938" y="4311650"/>
          <p14:tracePt t="53896" x="2430463" y="4311650"/>
          <p14:tracePt t="53906" x="2451100" y="4311650"/>
          <p14:tracePt t="53923" x="2460625" y="4311650"/>
          <p14:tracePt t="55451" x="2460625" y="4321175"/>
          <p14:tracePt t="55495" x="2460625" y="4330700"/>
          <p14:tracePt t="55747" x="2470150" y="4341813"/>
          <p14:tracePt t="55759" x="2479675" y="4341813"/>
          <p14:tracePt t="55766" x="2490788" y="4341813"/>
          <p14:tracePt t="55778" x="2490788" y="4351338"/>
          <p14:tracePt t="55795" x="2490788" y="4360863"/>
          <p14:tracePt t="55809" x="2490788" y="4379913"/>
          <p14:tracePt t="55812" x="2490788" y="4391025"/>
          <p14:tracePt t="55814" x="2500313" y="4400550"/>
          <p14:tracePt t="55822" x="2500313" y="4419600"/>
          <p14:tracePt t="55846" x="2540000" y="4449763"/>
          <p14:tracePt t="55856" x="2540000" y="4468813"/>
          <p14:tracePt t="55876" x="2559050" y="4489450"/>
          <p14:tracePt t="55890" x="2568575" y="4508500"/>
          <p14:tracePt t="55909" x="2578100" y="4518025"/>
          <p14:tracePt t="55912" x="2589213" y="4527550"/>
          <p14:tracePt t="56114" x="2589213" y="4538663"/>
          <p14:tracePt t="56122" x="2589213" y="4548188"/>
          <p14:tracePt t="56127" x="2589213" y="4557713"/>
          <p14:tracePt t="56141" x="2589213" y="4576763"/>
          <p14:tracePt t="56144" x="2598738" y="4576763"/>
          <p14:tracePt t="56145" x="2608263" y="4587875"/>
          <p14:tracePt t="56156" x="2617788" y="4616450"/>
          <p14:tracePt t="56159" x="2617788" y="4625975"/>
          <p14:tracePt t="56174" x="2638425" y="4665663"/>
          <p14:tracePt t="56177" x="2647950" y="4686300"/>
          <p14:tracePt t="56190" x="2676525" y="4745038"/>
          <p14:tracePt t="56211" x="2716213" y="4862513"/>
          <p14:tracePt t="56224" x="2765425" y="4932363"/>
          <p14:tracePt t="56245" x="2835275" y="5068888"/>
          <p14:tracePt t="56247" x="2844800" y="5108575"/>
          <p14:tracePt t="56257" x="2863850" y="5148263"/>
          <p14:tracePt t="56259" x="2863850" y="5168900"/>
          <p14:tracePt t="56273" x="2894013" y="5227638"/>
          <p14:tracePt t="56276" x="2894013" y="5246688"/>
          <p14:tracePt t="56279" x="2903538" y="5267325"/>
          <p14:tracePt t="56293" x="2933700" y="5305425"/>
          <p14:tracePt t="56295" x="2943225" y="5316538"/>
          <p14:tracePt t="56307" x="2971800" y="5345113"/>
          <p14:tracePt t="56326" x="2982913" y="5365750"/>
          <p14:tracePt t="56328" x="3001963" y="5365750"/>
          <p14:tracePt t="56340" x="3032125" y="5365750"/>
          <p14:tracePt t="56356" x="3090863" y="5365750"/>
          <p14:tracePt t="56358" x="3109913" y="5354638"/>
          <p14:tracePt t="56373" x="3159125" y="5316538"/>
          <p14:tracePt t="56378" x="3198813" y="5286375"/>
          <p14:tracePt t="56391" x="3248025" y="5286375"/>
          <p14:tracePt t="56394" x="3248025" y="5316538"/>
          <p14:tracePt t="56407" x="3257550" y="5335588"/>
          <p14:tracePt t="56426" x="3267075" y="5326063"/>
          <p14:tracePt t="56683" x="3267075" y="5335588"/>
          <p14:tracePt t="56686" x="3267075" y="5345113"/>
          <p14:tracePt t="56692" x="3278188" y="5354638"/>
          <p14:tracePt t="56709" x="3278188" y="5365750"/>
          <p14:tracePt t="56726" x="3267075" y="5335588"/>
          <p14:tracePt t="56750" x="3278188" y="5345113"/>
          <p14:tracePt t="56755" x="3287713" y="5345113"/>
          <p14:tracePt t="56776" x="3287713" y="5354638"/>
          <p14:tracePt t="56799" x="3287713" y="5365750"/>
          <p14:tracePt t="56815" x="3287713" y="5375275"/>
          <p14:tracePt t="56831" x="3297238" y="5384800"/>
          <p14:tracePt t="56844" x="3306763" y="5384800"/>
          <p14:tracePt t="56879" x="3316288" y="5394325"/>
          <p14:tracePt t="56931" x="3316288" y="5403850"/>
          <p14:tracePt t="56943" x="3316288" y="5414963"/>
          <p14:tracePt t="56962" x="3316288" y="5424488"/>
          <p14:tracePt t="56970" x="3316288" y="5434013"/>
          <p14:tracePt t="56988" x="3316288" y="5443538"/>
          <p14:tracePt t="56995" x="3316288" y="5453063"/>
          <p14:tracePt t="57007" x="3316288" y="5473700"/>
          <p14:tracePt t="57026" x="3316288" y="5502275"/>
          <p14:tracePt t="57040" x="3316288" y="5522913"/>
          <p14:tracePt t="57043" x="3316288" y="5532438"/>
          <p14:tracePt t="57056" x="3316288" y="5551488"/>
          <p14:tracePt t="57059" x="3316288" y="5572125"/>
          <p14:tracePt t="57062" x="3316288" y="5581650"/>
          <p14:tracePt t="57075" x="3316288" y="5611813"/>
          <p14:tracePt t="57092" x="3316288" y="5670550"/>
          <p14:tracePt t="57094" x="3316288" y="5680075"/>
          <p14:tracePt t="57109" x="3316288" y="5710238"/>
          <p14:tracePt t="57112" x="3316288" y="5719763"/>
          <p14:tracePt t="57127" x="3316288" y="5759450"/>
          <p14:tracePt t="57140" x="3316288" y="5778500"/>
          <p14:tracePt t="57144" x="3316288" y="5788025"/>
          <p14:tracePt t="57157" x="3316288" y="5808663"/>
          <p14:tracePt t="57175" x="3316288" y="5818188"/>
          <p14:tracePt t="57191" x="3316288" y="5827713"/>
          <p14:tracePt t="57194" x="3316288" y="5837238"/>
          <p14:tracePt t="57439" x="3316288" y="5846763"/>
          <p14:tracePt t="57443" x="3316288" y="5857875"/>
          <p14:tracePt t="57459" x="3316288" y="5876925"/>
          <p14:tracePt t="57475" x="3316288" y="5895975"/>
          <p14:tracePt t="57494" x="3316288" y="5935663"/>
          <p14:tracePt t="57511" x="3316288" y="5975350"/>
          <p14:tracePt t="57526" x="3316288" y="6005513"/>
          <p14:tracePt t="57543" x="3316288" y="6064250"/>
          <p14:tracePt t="57546" x="3316288" y="6083300"/>
          <p14:tracePt t="57556" x="3316288" y="6113463"/>
          <p14:tracePt t="57559" x="3316288" y="6122988"/>
          <p14:tracePt t="57574" x="3316288" y="6172200"/>
          <p14:tracePt t="57590" x="3316288" y="6181725"/>
          <p14:tracePt t="57611" x="3316288" y="6191250"/>
          <p14:tracePt t="57626" x="3316288" y="6211888"/>
          <p14:tracePt t="57642" x="3316288" y="6230938"/>
          <p14:tracePt t="57659" x="3316288" y="6240463"/>
          <p14:tracePt t="58183" x="3327400" y="6240463"/>
          <p14:tracePt t="58187" x="3336925" y="6240463"/>
          <p14:tracePt t="58193" x="3346450" y="6240463"/>
          <p14:tracePt t="58209" x="3376613" y="6240463"/>
          <p14:tracePt t="58210" x="3386138" y="6230938"/>
          <p14:tracePt t="58222" x="3395663" y="6230938"/>
          <p14:tracePt t="58242" x="3405188" y="6221413"/>
          <p14:tracePt t="58261" x="3435350" y="6202363"/>
          <p14:tracePt t="58262" x="3454400" y="6191250"/>
          <p14:tracePt t="58273" x="3484563" y="6181725"/>
          <p14:tracePt t="58275" x="3503613" y="6172200"/>
          <p14:tracePt t="58293" x="3543300" y="6162675"/>
          <p14:tracePt t="58295" x="3552825" y="6162675"/>
          <p14:tracePt t="58308" x="3562350" y="6153150"/>
          <p14:tracePt t="58324" x="3573463" y="6142038"/>
          <p14:tracePt t="58438" x="3573463" y="6132513"/>
          <p14:tracePt t="58448" x="3582988" y="6113463"/>
          <p14:tracePt t="58460" x="3592513" y="6103938"/>
          <p14:tracePt t="58483" x="3602038" y="6103938"/>
          <p14:tracePt t="59251" x="3622675" y="6103938"/>
          <p14:tracePt t="59254" x="3641725" y="6113463"/>
          <p14:tracePt t="59260" x="3660775" y="6132513"/>
          <p14:tracePt t="59276" x="3770313" y="6240463"/>
          <p14:tracePt t="59278" x="3808413" y="6280150"/>
          <p14:tracePt t="59289" x="3868738" y="6319838"/>
          <p14:tracePt t="59291" x="3906838" y="6350000"/>
          <p14:tracePt t="59295" x="3956050" y="6378575"/>
          <p14:tracePt t="59308" x="4202113" y="6516688"/>
          <p14:tracePt t="59310" x="4300538" y="6546850"/>
          <p14:tracePt t="59323" x="4586288" y="6683375"/>
          <p14:tracePt t="59344" x="5059363" y="6891338"/>
          <p14:tracePt t="59359" x="5364163" y="7038975"/>
          <p14:tracePt t="59362" x="5453063" y="7067550"/>
          <p14:tracePt t="59373" x="5581650" y="7126288"/>
          <p14:tracePt t="59375" x="5649913" y="7146925"/>
          <p14:tracePt t="59377" x="5718175" y="7165975"/>
          <p14:tracePt t="59390" x="5886450" y="7175500"/>
          <p14:tracePt t="59408" x="6062663" y="7196138"/>
          <p14:tracePt t="59423" x="6161088" y="7196138"/>
          <p14:tracePt t="59427" x="6210300" y="7205663"/>
          <p14:tracePt t="59439" x="6259513" y="7226300"/>
          <p14:tracePt t="59443" x="6270625" y="7226300"/>
          <p14:tracePt t="59457" x="6299200" y="7226300"/>
          <p14:tracePt t="59460" x="6308725" y="7226300"/>
          <p14:tracePt t="59463" x="6319838" y="7226300"/>
          <p14:tracePt t="59473" x="6348413" y="7226300"/>
          <p14:tracePt t="59492" x="6418263" y="7226300"/>
          <p14:tracePt t="59494" x="6427788" y="7226300"/>
          <p14:tracePt t="59505" x="6437313" y="7226300"/>
          <p14:tracePt t="59526" x="6545263" y="7294563"/>
          <p14:tracePt t="59540" x="6545263" y="7304088"/>
          <p14:tracePt t="59850" x="6535738" y="7304088"/>
          <p14:tracePt t="59903" x="6535738" y="7294563"/>
          <p14:tracePt t="59907" x="6554788" y="7275513"/>
          <p14:tracePt t="59926" x="6624638" y="7226300"/>
          <p14:tracePt t="59939" x="6624638" y="7215188"/>
          <p14:tracePt t="59958" x="6624638" y="7235825"/>
          <p14:tracePt t="59977" x="6643688" y="7245350"/>
          <p14:tracePt t="59990" x="6653213" y="7245350"/>
          <p14:tracePt t="60015" x="6643688" y="7245350"/>
          <p14:tracePt t="60024" x="6643688" y="7254875"/>
          <p14:tracePt t="60042" x="6624638" y="7264400"/>
          <p14:tracePt t="60060" x="6615113" y="7275513"/>
          <p14:tracePt t="60062" x="6604000" y="7285038"/>
          <p14:tracePt t="60075" x="6594475" y="7304088"/>
          <p14:tracePt t="60199" x="6594475" y="7313613"/>
          <p14:tracePt t="60206" x="6594475" y="7324725"/>
          <p14:tracePt t="62713" x="6594475" y="7334250"/>
          <p14:tracePt t="62720" x="6594475" y="7343775"/>
          <p14:tracePt t="62728" x="6594475" y="7353300"/>
          <p14:tracePt t="62897" x="6604000" y="7353300"/>
          <p14:tracePt t="63536" x="6604000" y="7362825"/>
          <p14:tracePt t="63540" x="6615113" y="7373938"/>
          <p14:tracePt t="63559" x="6615113" y="7412038"/>
          <p14:tracePt t="63562" x="6624638" y="7423150"/>
          <p14:tracePt t="63574" x="6643688" y="7472363"/>
          <p14:tracePt t="63592" x="6673850" y="7570788"/>
          <p14:tracePt t="63594" x="6683375" y="7589838"/>
          <p14:tracePt t="63606" x="6702425" y="7669213"/>
          <p14:tracePt t="63608" x="6702425" y="7678738"/>
          <p14:tracePt t="63623" x="6723063" y="7727950"/>
          <p14:tracePt t="63626" x="6732588" y="7747000"/>
          <p14:tracePt t="63628" x="6732588" y="7767638"/>
          <p14:tracePt t="63641" x="6742113" y="7805738"/>
          <p14:tracePt t="63661" x="6751638" y="7866063"/>
          <p14:tracePt t="63664" x="6751638" y="7875588"/>
          <p14:tracePt t="63673" x="6762750" y="7885113"/>
          <p14:tracePt t="63693" x="6762750" y="7894638"/>
          <p14:tracePt t="63706" x="6762750" y="7904163"/>
          <p14:tracePt t="63726" x="6762750" y="7924800"/>
          <p14:tracePt t="63749" x="6762750" y="7934325"/>
          <p14:tracePt t="63756" x="6762750" y="7943850"/>
          <p14:tracePt t="63794" x="6762750" y="7953375"/>
          <p14:tracePt t="63810" x="6762750" y="7964488"/>
          <p14:tracePt t="63816" x="6762750" y="7974013"/>
          <p14:tracePt t="69631" x="6762750" y="7983538"/>
          <p14:tracePt t="69651" x="6762750" y="7993063"/>
          <p14:tracePt t="69671" x="6751638" y="7993063"/>
          <p14:tracePt t="69678" x="6742113" y="7993063"/>
          <p14:tracePt t="69689" x="6732588" y="7983538"/>
          <p14:tracePt t="69709" x="6762750" y="7915275"/>
          <p14:tracePt t="69710" x="6772275" y="7915275"/>
          <p14:tracePt t="69723" x="6781800" y="7915275"/>
          <p14:tracePt t="70131" x="6772275" y="7915275"/>
          <p14:tracePt t="70134" x="6762750" y="7915275"/>
          <p14:tracePt t="70141" x="6751638" y="7915275"/>
          <p14:tracePt t="70156" x="6742113" y="7915275"/>
          <p14:tracePt t="70174" x="6732588" y="7915275"/>
          <p14:tracePt t="70223" x="6723063" y="7915275"/>
          <p14:tracePt t="70402" x="6713538" y="7915275"/>
          <p14:tracePt t="70587" x="6723063" y="7915275"/>
          <p14:tracePt t="70593" x="6732588" y="7915275"/>
          <p14:tracePt t="70595" x="6742113" y="7915275"/>
          <p14:tracePt t="70607" x="6781800" y="7915275"/>
          <p14:tracePt t="70611" x="6791325" y="7915275"/>
          <p14:tracePt t="70623" x="6840538" y="7915275"/>
          <p14:tracePt t="70641" x="6929438" y="7915275"/>
          <p14:tracePt t="70644" x="6969125" y="7915275"/>
          <p14:tracePt t="70647" x="6988175" y="7915275"/>
          <p14:tracePt t="70656" x="7027863" y="7915275"/>
          <p14:tracePt t="70674" x="7116763" y="7934325"/>
          <p14:tracePt t="70678" x="7135813" y="7934325"/>
          <p14:tracePt t="70689" x="7185025" y="7934325"/>
          <p14:tracePt t="70691" x="7224713" y="7943850"/>
          <p14:tracePt t="70695" x="7243763" y="7943850"/>
          <p14:tracePt t="70707" x="7313613" y="7964488"/>
          <p14:tracePt t="70710" x="7342188" y="7964488"/>
          <p14:tracePt t="70723" x="7412038" y="7964488"/>
          <p14:tracePt t="70728" x="7440613" y="7964488"/>
          <p14:tracePt t="70731" x="7461250" y="7964488"/>
          <p14:tracePt t="70740" x="7519988" y="7964488"/>
          <p14:tracePt t="70744" x="7529513" y="7964488"/>
          <p14:tracePt t="70747" x="7550150" y="7964488"/>
          <p14:tracePt t="70759" x="7608888" y="7964488"/>
          <p14:tracePt t="70775" x="7658100" y="7964488"/>
          <p14:tracePt t="70779" x="7697788" y="7974013"/>
          <p14:tracePt t="70792" x="7716838" y="7983538"/>
          <p14:tracePt t="70795" x="7735888" y="7983538"/>
          <p14:tracePt t="70807" x="7766050" y="7993063"/>
          <p14:tracePt t="70825" x="7775575" y="7993063"/>
          <p14:tracePt t="70827" x="7785100" y="7993063"/>
          <p14:tracePt t="70845" x="7796213" y="8002588"/>
          <p14:tracePt t="70856" x="7805738" y="8013700"/>
          <p14:tracePt t="70974" x="7815263" y="8023225"/>
          <p14:tracePt t="71047" x="7824788" y="8023225"/>
          <p14:tracePt t="71054" x="7834313" y="8023225"/>
          <p14:tracePt t="71058" x="7854950" y="8023225"/>
          <p14:tracePt t="71076" x="7913688" y="7934325"/>
          <p14:tracePt t="71093" x="7913688" y="7964488"/>
          <p14:tracePt t="71094" x="7923213" y="7964488"/>
          <p14:tracePt t="71107" x="7932738" y="7964488"/>
          <p14:tracePt t="71443" x="7923213" y="7964488"/>
          <p14:tracePt t="71450" x="7913688" y="7964488"/>
          <p14:tracePt t="71457" x="7904163" y="7964488"/>
          <p14:tracePt t="71476" x="7874000" y="7974013"/>
          <p14:tracePt t="71495" x="7864475" y="7974013"/>
          <p14:tracePt t="71509" x="7854950" y="7993063"/>
          <p14:tracePt t="71525" x="7845425" y="8002588"/>
          <p14:tracePt t="71539" x="7845425" y="8023225"/>
          <p14:tracePt t="71559" x="7824788" y="8051800"/>
          <p14:tracePt t="71575" x="7815263" y="8062913"/>
          <p14:tracePt t="71591" x="7805738" y="8072438"/>
          <p14:tracePt t="71606" x="7805738" y="8081963"/>
          <p14:tracePt t="71635" x="7796213" y="8081963"/>
          <p14:tracePt t="71695" x="7796213" y="8091488"/>
          <p14:tracePt t="72207" x="7785100" y="8091488"/>
          <p14:tracePt t="72218" x="7785100" y="8101013"/>
          <p14:tracePt t="75779" x="7796213" y="8101013"/>
          <p14:tracePt t="75806" x="7805738" y="8101013"/>
          <p14:tracePt t="75810" x="7815263" y="8101013"/>
          <p14:tracePt t="75825" x="7845425" y="8101013"/>
          <p14:tracePt t="75827" x="7854950" y="8101013"/>
          <p14:tracePt t="76114" x="7854950" y="8112125"/>
          <p14:tracePt t="76140" x="7854950" y="8101013"/>
          <p14:tracePt t="76143" x="7854950" y="8091488"/>
          <p14:tracePt t="76158" x="7854950" y="8062913"/>
          <p14:tracePt t="76159" x="7854950" y="8051800"/>
          <p14:tracePt t="76161" x="7854950" y="8042275"/>
          <p14:tracePt t="76173" x="7864475" y="8032750"/>
          <p14:tracePt t="76175" x="7883525" y="8032750"/>
          <p14:tracePt t="76189" x="7894638" y="8042275"/>
          <p14:tracePt t="76191" x="7904163" y="8042275"/>
          <p14:tracePt t="76208" x="7913688" y="8042275"/>
          <p14:tracePt t="76311" x="7913688" y="8051800"/>
          <p14:tracePt t="76314" x="7913688" y="8062913"/>
          <p14:tracePt t="76326" x="7923213" y="8072438"/>
          <p14:tracePt t="76343" x="7932738" y="8072438"/>
          <p14:tracePt t="76359" x="7953375" y="8072438"/>
          <p14:tracePt t="76378" x="7962900" y="8072438"/>
          <p14:tracePt t="76736" x="7962900" y="8081963"/>
          <p14:tracePt t="76741" x="7953375" y="8081963"/>
          <p14:tracePt t="76759" x="7932738" y="8101013"/>
          <p14:tracePt t="76776" x="7904163" y="8121650"/>
          <p14:tracePt t="76777" x="7894638" y="8131175"/>
          <p14:tracePt t="76789" x="7864475" y="8140700"/>
          <p14:tracePt t="76808" x="7824788" y="8161338"/>
          <p14:tracePt t="76810" x="7815263" y="8161338"/>
          <p14:tracePt t="76812" x="7796213" y="8170863"/>
          <p14:tracePt t="76823" x="7756525" y="8189913"/>
          <p14:tracePt t="76825" x="7735888" y="8199438"/>
          <p14:tracePt t="76842" x="7658100" y="8239125"/>
          <p14:tracePt t="76844" x="7648575" y="8248650"/>
          <p14:tracePt t="76855" x="7618413" y="8269288"/>
          <p14:tracePt t="76876" x="7510463" y="8328025"/>
          <p14:tracePt t="76892" x="7470775" y="8347075"/>
          <p14:tracePt t="76909" x="7391400" y="8367713"/>
          <p14:tracePt t="76924" x="7292975" y="8407400"/>
          <p14:tracePt t="76928" x="7273925" y="8407400"/>
          <p14:tracePt t="76942" x="7205663" y="8416925"/>
          <p14:tracePt t="76944" x="7194550" y="8416925"/>
          <p14:tracePt t="76956" x="7175500" y="8416925"/>
          <p14:tracePt t="76975" x="7165975" y="8416925"/>
          <p14:tracePt t="76993" x="7234238" y="8278813"/>
          <p14:tracePt t="76995" x="7323138" y="8210550"/>
          <p14:tracePt t="77006" x="7412038" y="8121650"/>
          <p14:tracePt t="77008" x="7431088" y="8112125"/>
          <p14:tracePt t="77025" x="7461250" y="8081963"/>
          <p14:tracePt t="77028" x="7480300" y="8072438"/>
          <p14:tracePt t="77040" x="7500938" y="8072438"/>
          <p14:tracePt t="77137" x="7510463" y="8062913"/>
          <p14:tracePt t="77141" x="7519988" y="8062913"/>
          <p14:tracePt t="77143" x="7529513" y="8072438"/>
          <p14:tracePt t="77177" x="7588250" y="8091488"/>
          <p14:tracePt t="77191" x="7637463" y="8062913"/>
          <p14:tracePt t="77195" x="7637463" y="8051800"/>
          <p14:tracePt t="77197" x="7637463" y="8042275"/>
          <p14:tracePt t="77206" x="7627938" y="8002588"/>
          <p14:tracePt t="77226" x="7637463" y="8051800"/>
          <p14:tracePt t="77228" x="7637463" y="8062913"/>
          <p14:tracePt t="77240" x="7637463" y="8072438"/>
          <p14:tracePt t="77260" x="7648575" y="8051800"/>
          <p14:tracePt t="77277" x="7637463" y="8051800"/>
          <p14:tracePt t="77294" x="7637463" y="8062913"/>
          <p14:tracePt t="77308" x="7599363" y="8072438"/>
          <p14:tracePt t="77309" x="7578725" y="8072438"/>
          <p14:tracePt t="77311" x="7559675" y="8081963"/>
          <p14:tracePt t="77323" x="7539038" y="8091488"/>
          <p14:tracePt t="77343" x="7510463" y="8091488"/>
          <p14:tracePt t="77345" x="7500938" y="8101013"/>
          <p14:tracePt t="77356" x="7480300" y="8101013"/>
          <p14:tracePt t="77376" x="7451725" y="8101013"/>
          <p14:tracePt t="77390" x="7402513" y="8112125"/>
          <p14:tracePt t="77393" x="7372350" y="8121650"/>
          <p14:tracePt t="77407" x="7304088" y="8150225"/>
          <p14:tracePt t="77409" x="7273925" y="8161338"/>
          <p14:tracePt t="77411" x="7254875" y="8161338"/>
          <p14:tracePt t="77422" x="7215188" y="8170863"/>
          <p14:tracePt t="77425" x="7194550" y="8170863"/>
          <p14:tracePt t="77428" x="7165975" y="8180388"/>
          <p14:tracePt t="77440" x="7077075" y="8199438"/>
          <p14:tracePt t="77443" x="7058025" y="8220075"/>
          <p14:tracePt t="77456" x="6969125" y="8239125"/>
          <p14:tracePt t="77460" x="6929438" y="8248650"/>
          <p14:tracePt t="77476" x="6800850" y="8278813"/>
          <p14:tracePt t="77478" x="6762750" y="8288338"/>
          <p14:tracePt t="77479" x="6723063" y="8297863"/>
          <p14:tracePt t="77489" x="6565900" y="8328025"/>
          <p14:tracePt t="77512" x="6151563" y="8445500"/>
          <p14:tracePt t="77523" x="6013450" y="8475663"/>
          <p14:tracePt t="77525" x="5945188" y="8485188"/>
          <p14:tracePt t="77527" x="5895975" y="8494713"/>
          <p14:tracePt t="77540" x="5699125" y="8564563"/>
          <p14:tracePt t="77558" x="5403850" y="8672513"/>
          <p14:tracePt t="77576" x="5089525" y="8780463"/>
          <p14:tracePt t="77592" x="4902200" y="8839200"/>
          <p14:tracePt t="77606" x="4754563" y="8859838"/>
          <p14:tracePt t="77609" x="4705350" y="8869363"/>
          <p14:tracePt t="77624" x="4625975" y="8878888"/>
          <p14:tracePt t="77626" x="4586288" y="8888413"/>
          <p14:tracePt t="77627" x="4567238" y="8888413"/>
          <p14:tracePt t="77639" x="4546600" y="8899525"/>
          <p14:tracePt t="77641" x="4537075" y="8909050"/>
          <p14:tracePt t="77643" x="4518025" y="8909050"/>
          <p14:tracePt t="77656" x="4459288" y="8918575"/>
          <p14:tracePt t="77677" x="4410075" y="8937625"/>
          <p14:tracePt t="77690" x="4370388" y="8948738"/>
          <p14:tracePt t="77692" x="4349750" y="8958263"/>
          <p14:tracePt t="77709" x="4300538" y="8958263"/>
          <p14:tracePt t="77724" x="4271963" y="8958263"/>
          <p14:tracePt t="77726" x="4262438" y="8958263"/>
          <p14:tracePt t="77729" x="4251325" y="8958263"/>
          <p14:tracePt t="77740" x="4222750" y="8977313"/>
          <p14:tracePt t="77759" x="4192588" y="8977313"/>
          <p14:tracePt t="77776" x="4164013" y="8977313"/>
          <p14:tracePt t="77791" x="4143375" y="8977313"/>
          <p14:tracePt t="77793" x="4133850" y="8977313"/>
          <p14:tracePt t="77809" x="4124325" y="8977313"/>
          <p14:tracePt t="77823" x="4114800" y="8977313"/>
          <p14:tracePt t="77826" x="4103688" y="8977313"/>
          <p14:tracePt t="78013" x="4094163" y="8977313"/>
          <p14:tracePt t="78026" x="4094163" y="8986838"/>
          <p14:tracePt t="78257" x="4094163" y="8977313"/>
          <p14:tracePt t="78259" x="4103688" y="8967788"/>
          <p14:tracePt t="78274" x="4124325" y="8967788"/>
          <p14:tracePt t="78294" x="4183063" y="8937625"/>
          <p14:tracePt t="78309" x="4241800" y="8909050"/>
          <p14:tracePt t="78326" x="4330700" y="8888413"/>
          <p14:tracePt t="78329" x="4349750" y="8878888"/>
          <p14:tracePt t="78342" x="4429125" y="8859838"/>
          <p14:tracePt t="78344" x="4459288" y="8859838"/>
          <p14:tracePt t="78357" x="4557713" y="8829675"/>
          <p14:tracePt t="78377" x="4745038" y="8789988"/>
          <p14:tracePt t="78390" x="4872038" y="8770938"/>
          <p14:tracePt t="78393" x="4911725" y="8770938"/>
          <p14:tracePt t="78406" x="5029200" y="8761413"/>
          <p14:tracePt t="78409" x="5068888" y="8751888"/>
          <p14:tracePt t="78422" x="5226050" y="8721725"/>
          <p14:tracePt t="78427" x="5256213" y="8721725"/>
          <p14:tracePt t="78429" x="5286375" y="8721725"/>
          <p14:tracePt t="78440" x="5324475" y="8721725"/>
          <p14:tracePt t="78458" x="5345113" y="8731250"/>
          <p14:tracePt t="78474" x="5354638" y="8731250"/>
          <p14:tracePt t="78477" x="5364163" y="8731250"/>
          <p14:tracePt t="78490" x="5373688" y="8731250"/>
          <p14:tracePt t="78508" x="5384800" y="8731250"/>
          <p14:tracePt t="78653" x="5394325" y="8731250"/>
          <p14:tracePt t="78685" x="5403850" y="8731250"/>
          <p14:tracePt t="78722" x="5413375" y="8731250"/>
          <p14:tracePt t="78728" x="5422900" y="8731250"/>
          <p14:tracePt t="78740" x="5453063" y="8721725"/>
          <p14:tracePt t="78743" x="5462588" y="8721725"/>
          <p14:tracePt t="78758" x="5492750" y="8712200"/>
          <p14:tracePt t="78774" x="5532438" y="8702675"/>
          <p14:tracePt t="78779" x="5541963" y="8702675"/>
          <p14:tracePt t="78780" x="5551488" y="8702675"/>
          <p14:tracePt t="78789" x="5581650" y="8691563"/>
          <p14:tracePt t="78810" x="5680075" y="8682038"/>
          <p14:tracePt t="78812" x="5699125" y="8682038"/>
          <p14:tracePt t="78822" x="5738813" y="8672513"/>
          <p14:tracePt t="78825" x="5757863" y="8672513"/>
          <p14:tracePt t="78840" x="5827713" y="8662988"/>
          <p14:tracePt t="78844" x="5837238" y="8653463"/>
          <p14:tracePt t="78857" x="5886450" y="8653463"/>
          <p14:tracePt t="78876" x="5905500" y="8653463"/>
          <p14:tracePt t="78878" x="5915025" y="8653463"/>
          <p14:tracePt t="78890" x="5935663" y="8653463"/>
          <p14:tracePt t="78909" x="5945188" y="8653463"/>
          <p14:tracePt t="78923" x="5954713" y="8653463"/>
          <p14:tracePt t="78942" x="5964238" y="8653463"/>
          <p14:tracePt t="78993" x="5975350" y="8653463"/>
          <p14:tracePt t="79009" x="5984875" y="8642350"/>
          <p14:tracePt t="79015" x="5994400" y="8642350"/>
          <p14:tracePt t="79021" x="6003925" y="8642350"/>
          <p14:tracePt t="79105" x="6013450" y="8642350"/>
          <p14:tracePt t="79122" x="6024563" y="8642350"/>
          <p14:tracePt t="79127" x="6024563" y="8632825"/>
          <p14:tracePt t="79141" x="6043613" y="8623300"/>
          <p14:tracePt t="79159" x="6062663" y="8613775"/>
          <p14:tracePt t="79175" x="6083300" y="8604250"/>
          <p14:tracePt t="79177" x="6092825" y="8604250"/>
          <p14:tracePt t="79190" x="6122988" y="8604250"/>
          <p14:tracePt t="79193" x="6132513" y="8593138"/>
          <p14:tracePt t="79206" x="6172200" y="8593138"/>
          <p14:tracePt t="79208" x="6191250" y="8593138"/>
          <p14:tracePt t="79223" x="6221413" y="8593138"/>
          <p14:tracePt t="79226" x="6240463" y="8583613"/>
          <p14:tracePt t="79228" x="6259513" y="8583613"/>
          <p14:tracePt t="79244" x="6319838" y="8564563"/>
          <p14:tracePt t="79257" x="6369050" y="8564563"/>
          <p14:tracePt t="79275" x="6456363" y="8543925"/>
          <p14:tracePt t="79278" x="6477000" y="8543925"/>
          <p14:tracePt t="79280" x="6496050" y="8543925"/>
          <p14:tracePt t="79289" x="6535738" y="8543925"/>
          <p14:tracePt t="79306" x="6624638" y="8543925"/>
          <p14:tracePt t="79309" x="6643688" y="8543925"/>
          <p14:tracePt t="79326" x="6692900" y="8543925"/>
          <p14:tracePt t="79327" x="6713538" y="8534400"/>
          <p14:tracePt t="79339" x="6742113" y="8534400"/>
          <p14:tracePt t="79341" x="6751638" y="8534400"/>
          <p14:tracePt t="79343" x="6762750" y="8534400"/>
          <p14:tracePt t="79358" x="6800850" y="8534400"/>
          <p14:tracePt t="79361" x="6811963" y="8534400"/>
          <p14:tracePt t="79374" x="6861175" y="8534400"/>
          <p14:tracePt t="79392" x="6899275" y="8534400"/>
          <p14:tracePt t="79394" x="6919913" y="8534400"/>
          <p14:tracePt t="79396" x="6929438" y="8534400"/>
          <p14:tracePt t="79405" x="6938963" y="8534400"/>
          <p14:tracePt t="79424" x="6978650" y="8534400"/>
          <p14:tracePt t="79426" x="6997700" y="8534400"/>
          <p14:tracePt t="79441" x="7037388" y="8534400"/>
          <p14:tracePt t="79445" x="7046913" y="8534400"/>
          <p14:tracePt t="79459" x="7077075" y="8534400"/>
          <p14:tracePt t="79461" x="7086600" y="8534400"/>
          <p14:tracePt t="79474" x="7135813" y="8534400"/>
          <p14:tracePt t="79477" x="7156450" y="8534400"/>
          <p14:tracePt t="79490" x="7194550" y="8534400"/>
          <p14:tracePt t="79506" x="7254875" y="8534400"/>
          <p14:tracePt t="79525" x="7313613" y="8534400"/>
          <p14:tracePt t="79528" x="7332663" y="8534400"/>
          <p14:tracePt t="79539" x="7362825" y="8534400"/>
          <p14:tracePt t="79558" x="7412038" y="8534400"/>
          <p14:tracePt t="79560" x="7431088" y="8534400"/>
          <p14:tracePt t="79574" x="7480300" y="8534400"/>
          <p14:tracePt t="79577" x="7489825" y="8534400"/>
          <p14:tracePt t="79590" x="7529513" y="8534400"/>
          <p14:tracePt t="79593" x="7550150" y="8534400"/>
          <p14:tracePt t="79606" x="7599363" y="8534400"/>
          <p14:tracePt t="79608" x="7608888" y="8534400"/>
          <p14:tracePt t="79623" x="7618413" y="8534400"/>
          <p14:tracePt t="79627" x="7627938" y="8534400"/>
          <p14:tracePt t="79629" x="7637463" y="8534400"/>
          <p14:tracePt t="79639" x="7658100" y="8534400"/>
          <p14:tracePt t="79641" x="7667625" y="8534400"/>
          <p14:tracePt t="79656" x="7697788" y="8534400"/>
          <p14:tracePt t="79676" x="7726363" y="8534400"/>
          <p14:tracePt t="79691" x="7756525" y="8534400"/>
          <p14:tracePt t="79693" x="7766050" y="8534400"/>
          <p14:tracePt t="79706" x="7785100" y="8534400"/>
          <p14:tracePt t="79723" x="7815263" y="8534400"/>
          <p14:tracePt t="79726" x="7824788" y="8534400"/>
          <p14:tracePt t="79741" x="7845425" y="8534400"/>
          <p14:tracePt t="79759" x="7874000" y="8534400"/>
          <p14:tracePt t="79773" x="7883525" y="8534400"/>
          <p14:tracePt t="79777" x="7894638" y="8534400"/>
          <p14:tracePt t="79794" x="7904163" y="8534400"/>
          <p14:tracePt t="79807" x="7913688" y="8534400"/>
          <p14:tracePt t="79810" x="7923213" y="8534400"/>
          <p14:tracePt t="79825" x="7953375" y="8534400"/>
          <p14:tracePt t="79827" x="7962900" y="8534400"/>
          <p14:tracePt t="79845" x="7972425" y="8534400"/>
          <p14:tracePt t="79857" x="7993063" y="8534400"/>
          <p14:tracePt t="79872" x="8012113" y="8534400"/>
          <p14:tracePt t="79877" x="8021638" y="8534400"/>
          <p14:tracePt t="79893" x="8031163" y="8534400"/>
          <p14:tracePt t="79908" x="8042275" y="8534400"/>
          <p14:tracePt t="79925" x="8051800" y="8543925"/>
          <p14:tracePt t="79942" x="8061325" y="8543925"/>
          <p14:tracePt t="79959" x="8070850" y="8543925"/>
          <p14:tracePt t="79974" x="8070850" y="8555038"/>
          <p14:tracePt t="80112" x="8080375" y="8564563"/>
          <p14:tracePt t="80129" x="8091488" y="8564563"/>
          <p14:tracePt t="80131" x="8101013" y="8564563"/>
          <p14:tracePt t="80138" x="8110538" y="8564563"/>
          <p14:tracePt t="80160" x="8199438" y="8564563"/>
          <p14:tracePt t="80173" x="8297863" y="8564563"/>
          <p14:tracePt t="80177" x="8326438" y="8564563"/>
          <p14:tracePt t="80190" x="8455025" y="8564563"/>
          <p14:tracePt t="80194" x="8504238" y="8564563"/>
          <p14:tracePt t="80206" x="8701088" y="8564563"/>
          <p14:tracePt t="80208" x="8780463" y="8564563"/>
          <p14:tracePt t="80223" x="8947150" y="8564563"/>
          <p14:tracePt t="80227" x="9026525" y="8583613"/>
          <p14:tracePt t="80229" x="9085263" y="8583613"/>
          <p14:tracePt t="80241" x="9272588" y="8593138"/>
          <p14:tracePt t="80260" x="9556750" y="8632825"/>
          <p14:tracePt t="80275" x="9704388" y="8642350"/>
          <p14:tracePt t="80277" x="9764713" y="8642350"/>
          <p14:tracePt t="80289" x="9882188" y="8642350"/>
          <p14:tracePt t="80309" x="10020300" y="8653463"/>
          <p14:tracePt t="80323" x="10059988" y="8653463"/>
          <p14:tracePt t="80326" x="10079038" y="8653463"/>
          <p14:tracePt t="80328" x="10098088" y="8662988"/>
          <p14:tracePt t="80338" x="10128250" y="8672513"/>
          <p14:tracePt t="80340" x="10137775" y="8672513"/>
          <p14:tracePt t="80359" x="10147300" y="8672513"/>
          <p14:tracePt t="80424" x="10158413" y="8672513"/>
          <p14:tracePt t="80438" x="10177463" y="8672513"/>
          <p14:tracePt t="80442" x="10186988" y="8672513"/>
          <p14:tracePt t="80444" x="10196513" y="8672513"/>
          <p14:tracePt t="80448" x="10207625" y="8672513"/>
          <p14:tracePt t="80459" x="10217150" y="8672513"/>
          <p14:tracePt t="80460" x="10217150" y="8662988"/>
          <p14:tracePt t="80475" x="10245725" y="8662988"/>
          <p14:tracePt t="80477" x="10266363" y="8662988"/>
          <p14:tracePt t="80492" x="10306050" y="8642350"/>
          <p14:tracePt t="80506" x="10355263" y="8632825"/>
          <p14:tracePt t="80509" x="10355263" y="8623300"/>
          <p14:tracePt t="80522" x="10374313" y="8613775"/>
          <p14:tracePt t="80526" x="10383838" y="8613775"/>
          <p14:tracePt t="80528" x="10383838" y="8604250"/>
          <p14:tracePt t="80542" x="10404475" y="8593138"/>
          <p14:tracePt t="80559" x="10414000" y="8583613"/>
          <p14:tracePt t="80912" x="10423525" y="8583613"/>
          <p14:tracePt t="80920" x="10433050" y="8583613"/>
          <p14:tracePt t="80928" x="10442575" y="8583613"/>
          <p14:tracePt t="80940" x="10463213" y="8583613"/>
          <p14:tracePt t="80942" x="10472738" y="8583613"/>
          <p14:tracePt t="80958" x="10491788" y="8583613"/>
          <p14:tracePt t="80973" x="10521950" y="8583613"/>
          <p14:tracePt t="80993" x="10531475" y="8583613"/>
          <p14:tracePt t="81009" x="10552113" y="8583613"/>
          <p14:tracePt t="81139" x="10561638" y="8583613"/>
          <p14:tracePt t="81148" x="10561638" y="8593138"/>
          <p14:tracePt t="81156" x="10552113" y="8613775"/>
          <p14:tracePt t="81160" x="10541000" y="8613775"/>
          <p14:tracePt t="81173" x="10521950" y="8623300"/>
          <p14:tracePt t="81194" x="10442575" y="8653463"/>
          <p14:tracePt t="81196" x="10423525" y="8662988"/>
          <p14:tracePt t="81206" x="10383838" y="8682038"/>
          <p14:tracePt t="81209" x="10364788" y="8682038"/>
          <p14:tracePt t="81225" x="10266363" y="8731250"/>
          <p14:tracePt t="81227" x="10226675" y="8751888"/>
          <p14:tracePt t="81240" x="10088563" y="8801100"/>
          <p14:tracePt t="81259" x="9793288" y="8850313"/>
          <p14:tracePt t="81260" x="9694863" y="8859838"/>
          <p14:tracePt t="81275" x="9478963" y="8918575"/>
          <p14:tracePt t="81278" x="9380538" y="8958263"/>
          <p14:tracePt t="81280" x="9310688" y="8986838"/>
          <p14:tracePt t="81290" x="9113838" y="9075738"/>
          <p14:tracePt t="81308" x="8661400" y="9213850"/>
          <p14:tracePt t="81310" x="8553450" y="9263063"/>
          <p14:tracePt t="81312" x="8455025" y="9302750"/>
          <p14:tracePt t="81323" x="8267700" y="9361488"/>
          <p14:tracePt t="81326" x="8159750" y="9391650"/>
          <p14:tracePt t="81328" x="8042275" y="9420225"/>
          <p14:tracePt t="81339" x="7677150" y="9469438"/>
          <p14:tracePt t="81358" x="7243763" y="9539288"/>
          <p14:tracePt t="81360" x="7165975" y="9558338"/>
          <p14:tracePt t="81378" x="6850063" y="9628188"/>
          <p14:tracePt t="81379" x="6772275" y="9637713"/>
          <p14:tracePt t="81389" x="6643688" y="9647238"/>
          <p14:tracePt t="81410" x="6319838" y="9647238"/>
          <p14:tracePt t="81412" x="6259513" y="9647238"/>
          <p14:tracePt t="81422" x="6132513" y="9647238"/>
          <p14:tracePt t="81426" x="6092825" y="9647238"/>
          <p14:tracePt t="81428" x="6062663" y="9647238"/>
          <p14:tracePt t="81441" x="5945188" y="9647238"/>
          <p14:tracePt t="81456" x="5837238" y="9647238"/>
          <p14:tracePt t="81458" x="5797550" y="9647238"/>
          <p14:tracePt t="81460" x="5767388" y="9647238"/>
          <p14:tracePt t="81475" x="5699125" y="9647238"/>
          <p14:tracePt t="81477" x="5680075" y="9647238"/>
          <p14:tracePt t="81488" x="5630863" y="9647238"/>
          <p14:tracePt t="81509" x="5561013" y="9647238"/>
          <p14:tracePt t="81511" x="5551488" y="9647238"/>
          <p14:tracePt t="81523" x="5541963" y="9647238"/>
          <p14:tracePt t="81526" x="5532438" y="9647238"/>
          <p14:tracePt t="81528" x="5521325" y="9647238"/>
          <p14:tracePt t="81540" x="5502275" y="9647238"/>
          <p14:tracePt t="81561" x="5492750" y="9647238"/>
          <p14:tracePt t="81574" x="5483225" y="9647238"/>
          <p14:tracePt t="81577" x="5483225" y="9656763"/>
          <p14:tracePt t="81653" x="5472113" y="9656763"/>
          <p14:tracePt t="81664" x="5472113" y="9666288"/>
          <p14:tracePt t="81691" x="5472113" y="9677400"/>
          <p14:tracePt t="81696" x="5472113" y="9686925"/>
          <p14:tracePt t="81717" x="5462588" y="9686925"/>
          <p14:tracePt t="81729" x="5462588" y="9696450"/>
          <p14:tracePt t="82345" x="5453063" y="9696450"/>
          <p14:tracePt t="82348" x="5443538" y="9696450"/>
          <p14:tracePt t="82361" x="5384800" y="9686925"/>
          <p14:tracePt t="82364" x="5364163" y="9686925"/>
          <p14:tracePt t="82377" x="5286375" y="9647238"/>
          <p14:tracePt t="82393" x="5197475" y="9607550"/>
          <p14:tracePt t="82395" x="5187950" y="9598025"/>
          <p14:tracePt t="82397" x="5167313" y="9588500"/>
          <p14:tracePt t="82409" x="5099050" y="9558338"/>
          <p14:tracePt t="82412" x="5068888" y="9558338"/>
          <p14:tracePt t="82426" x="4991100" y="9529763"/>
          <p14:tracePt t="82428" x="4970463" y="9518650"/>
          <p14:tracePt t="82441" x="4911725" y="9499600"/>
          <p14:tracePt t="82457" x="4862513" y="9459913"/>
          <p14:tracePt t="82477" x="4822825" y="9420225"/>
          <p14:tracePt t="82479" x="4813300" y="9410700"/>
          <p14:tracePt t="82490" x="4783138" y="9401175"/>
          <p14:tracePt t="82493" x="4783138" y="9391650"/>
          <p14:tracePt t="82506" x="4754563" y="9371013"/>
          <p14:tracePt t="82525" x="4724400" y="9361488"/>
          <p14:tracePt t="82528" x="4714875" y="9351963"/>
          <p14:tracePt t="82542" x="4705350" y="9332913"/>
          <p14:tracePt t="82545" x="4695825" y="9312275"/>
          <p14:tracePt t="82557" x="4675188" y="9293225"/>
          <p14:tracePt t="82576" x="4646613" y="9232900"/>
          <p14:tracePt t="82589" x="4606925" y="9204325"/>
          <p14:tracePt t="82593" x="4586288" y="9194800"/>
          <p14:tracePt t="82606" x="4557713" y="9174163"/>
          <p14:tracePt t="82609" x="4546600" y="9164638"/>
          <p14:tracePt t="82623" x="4508500" y="9145588"/>
          <p14:tracePt t="82627" x="4497388" y="9145588"/>
          <p14:tracePt t="82629" x="4497388" y="9134475"/>
          <p14:tracePt t="82642" x="4459288" y="9124950"/>
          <p14:tracePt t="82660" x="4429125" y="9115425"/>
          <p14:tracePt t="82677" x="4419600" y="9105900"/>
          <p14:tracePt t="82692" x="4410075" y="9105900"/>
          <p14:tracePt t="82707" x="4389438" y="9105900"/>
          <p14:tracePt t="82710" x="4379913" y="9105900"/>
          <p14:tracePt t="82737" x="4370388" y="9105900"/>
          <p14:tracePt t="82753" x="4360863" y="9105900"/>
          <p14:tracePt t="82820" x="4349750" y="9096375"/>
          <p14:tracePt t="82833" x="4340225" y="9085263"/>
          <p14:tracePt t="82840" x="4330700" y="9085263"/>
          <p14:tracePt t="82859" x="4321175" y="9085263"/>
          <p14:tracePt t="82873" x="4321175" y="9075738"/>
          <p14:tracePt t="82893" x="4321175" y="9056688"/>
          <p14:tracePt t="82906" x="4321175" y="9047163"/>
          <p14:tracePt t="83020" x="4321175" y="9036050"/>
          <p14:tracePt t="83065" x="4321175" y="9026525"/>
          <p14:tracePt t="83072" x="4321175" y="9017000"/>
          <p14:tracePt t="83080" x="4330700" y="9007475"/>
          <p14:tracePt t="83089" x="4349750" y="9007475"/>
          <p14:tracePt t="83092" x="4360863" y="8997950"/>
          <p14:tracePt t="83106" x="4379913" y="8986838"/>
          <p14:tracePt t="83108" x="4389438" y="8977313"/>
          <p14:tracePt t="83124" x="4419600" y="8967788"/>
          <p14:tracePt t="83144" x="4487863" y="8967788"/>
          <p14:tracePt t="83158" x="4557713" y="8958263"/>
          <p14:tracePt t="83175" x="4625975" y="8958263"/>
          <p14:tracePt t="83177" x="4646613" y="8958263"/>
          <p14:tracePt t="83190" x="4695825" y="8958263"/>
          <p14:tracePt t="83193" x="4705350" y="8958263"/>
          <p14:tracePt t="83205" x="4745038" y="8958263"/>
          <p14:tracePt t="83226" x="4852988" y="8958263"/>
          <p14:tracePt t="83229" x="4872038" y="8958263"/>
          <p14:tracePt t="83240" x="4941888" y="8958263"/>
          <p14:tracePt t="83261" x="5019675" y="8958263"/>
          <p14:tracePt t="83275" x="5068888" y="8958263"/>
          <p14:tracePt t="83277" x="5089525" y="8958263"/>
          <p14:tracePt t="83292" x="5127625" y="8958263"/>
          <p14:tracePt t="83306" x="5176838" y="8958263"/>
          <p14:tracePt t="83309" x="5197475" y="8958263"/>
          <p14:tracePt t="83326" x="5237163" y="8958263"/>
          <p14:tracePt t="83342" x="5335588" y="8958263"/>
          <p14:tracePt t="83360" x="5443538" y="8958263"/>
          <p14:tracePt t="83372" x="5492750" y="8958263"/>
          <p14:tracePt t="83393" x="5551488" y="8958263"/>
          <p14:tracePt t="83410" x="5659438" y="8958263"/>
          <p14:tracePt t="83411" x="5680075" y="8958263"/>
          <p14:tracePt t="83422" x="5708650" y="8958263"/>
          <p14:tracePt t="83425" x="5729288" y="8958263"/>
          <p14:tracePt t="83427" x="5748338" y="8958263"/>
          <p14:tracePt t="83440" x="5816600" y="8958263"/>
          <p14:tracePt t="83460" x="5876925" y="8958263"/>
          <p14:tracePt t="83473" x="5915025" y="8958263"/>
          <p14:tracePt t="83494" x="6003925" y="8958263"/>
          <p14:tracePt t="83509" x="6043613" y="8958263"/>
          <p14:tracePt t="83526" x="6111875" y="8958263"/>
          <p14:tracePt t="83543" x="6151563" y="8958263"/>
          <p14:tracePt t="83557" x="6181725" y="8958263"/>
          <p14:tracePt t="83559" x="6191250" y="8958263"/>
          <p14:tracePt t="83573" x="6221413" y="8958263"/>
          <p14:tracePt t="83592" x="6249988" y="8958263"/>
          <p14:tracePt t="83608" x="6289675" y="8958263"/>
          <p14:tracePt t="83610" x="6299200" y="8958263"/>
          <p14:tracePt t="83623" x="6357938" y="8948738"/>
          <p14:tracePt t="83642" x="6437313" y="8937625"/>
          <p14:tracePt t="83644" x="6446838" y="8937625"/>
          <p14:tracePt t="83656" x="6505575" y="8918575"/>
          <p14:tracePt t="83659" x="6526213" y="8909050"/>
          <p14:tracePt t="83673" x="6575425" y="8909050"/>
          <p14:tracePt t="83693" x="6653213" y="8909050"/>
          <p14:tracePt t="83694" x="6664325" y="8909050"/>
          <p14:tracePt t="83706" x="6723063" y="8909050"/>
          <p14:tracePt t="83726" x="6811963" y="8899525"/>
          <p14:tracePt t="83742" x="6831013" y="8899525"/>
          <p14:tracePt t="83744" x="6850063" y="8888413"/>
          <p14:tracePt t="83746" x="6870700" y="8888413"/>
          <p14:tracePt t="83756" x="6910388" y="8878888"/>
          <p14:tracePt t="83758" x="6929438" y="8869363"/>
          <p14:tracePt t="83773" x="6969125" y="8859838"/>
          <p14:tracePt t="83791" x="7037388" y="8829675"/>
          <p14:tracePt t="83793" x="7037388" y="8820150"/>
          <p14:tracePt t="83808" x="7086600" y="8810625"/>
          <p14:tracePt t="83810" x="7107238" y="8810625"/>
          <p14:tracePt t="83823" x="7156450" y="8810625"/>
          <p14:tracePt t="83843" x="7215188" y="8801100"/>
          <p14:tracePt t="83846" x="7224713" y="8801100"/>
          <p14:tracePt t="83856" x="7234238" y="8789988"/>
          <p14:tracePt t="83874" x="7273925" y="8780463"/>
          <p14:tracePt t="83876" x="7283450" y="8780463"/>
          <p14:tracePt t="83878" x="7283450" y="8770938"/>
          <p14:tracePt t="83890" x="7292975" y="8770938"/>
          <p14:tracePt t="83912" x="7304088" y="8770938"/>
          <p14:tracePt t="83931" x="7313613" y="8761413"/>
          <p14:tracePt t="83943" x="7323138" y="8761413"/>
          <p14:tracePt t="83956" x="7332663" y="8761413"/>
          <p14:tracePt t="83982" x="7342188" y="8761413"/>
          <p14:tracePt t="83994" x="7353300" y="8761413"/>
          <p14:tracePt t="84006" x="7381875" y="8761413"/>
          <p14:tracePt t="84025" x="7421563" y="8761413"/>
          <p14:tracePt t="84027" x="7431088" y="8761413"/>
          <p14:tracePt t="84040" x="7480300" y="8761413"/>
          <p14:tracePt t="84057" x="7529513" y="8761413"/>
          <p14:tracePt t="84059" x="7539038" y="8761413"/>
          <p14:tracePt t="84075" x="7588250" y="8761413"/>
          <p14:tracePt t="84077" x="7608888" y="8761413"/>
          <p14:tracePt t="84089" x="7627938" y="8761413"/>
          <p14:tracePt t="84091" x="7627938" y="8770938"/>
          <p14:tracePt t="84106" x="7658100" y="8780463"/>
          <p14:tracePt t="84124" x="7686675" y="8780463"/>
          <p14:tracePt t="84143" x="7707313" y="8780463"/>
          <p14:tracePt t="84145" x="7716838" y="8780463"/>
          <p14:tracePt t="84158" x="7726363" y="8780463"/>
          <p14:tracePt t="84175" x="7735888" y="8780463"/>
          <p14:tracePt t="84203" x="7747000" y="8780463"/>
          <p14:tracePt t="84319" x="7756525" y="8780463"/>
          <p14:tracePt t="84326" x="7766050" y="8780463"/>
          <p14:tracePt t="84347" x="7775575" y="8789988"/>
          <p14:tracePt t="84444" x="7785100" y="8789988"/>
          <p14:tracePt t="84450" x="7796213" y="8789988"/>
          <p14:tracePt t="84462" x="7815263" y="8801100"/>
          <p14:tracePt t="84473" x="7824788" y="8810625"/>
          <p14:tracePt t="84476" x="7834313" y="8820150"/>
          <p14:tracePt t="84477" x="7845425" y="8820150"/>
          <p14:tracePt t="84489" x="7864475" y="8820150"/>
          <p14:tracePt t="84510" x="7932738" y="8820150"/>
          <p14:tracePt t="84525" x="7923213" y="8829675"/>
          <p14:tracePt t="84527" x="7904163" y="8839200"/>
          <p14:tracePt t="84539" x="7796213" y="8859838"/>
          <p14:tracePt t="84558" x="7735888" y="8888413"/>
          <p14:tracePt t="84706" x="7726363" y="8888413"/>
          <p14:tracePt t="84710" x="7716838" y="8888413"/>
          <p14:tracePt t="84725" x="7637463" y="8859838"/>
          <p14:tracePt t="84727" x="7599363" y="8850313"/>
          <p14:tracePt t="84744" x="7480300" y="8839200"/>
          <p14:tracePt t="84746" x="7451725" y="8859838"/>
          <p14:tracePt t="84757" x="7372350" y="8899525"/>
          <p14:tracePt t="84759" x="7323138" y="8928100"/>
          <p14:tracePt t="84773" x="7175500" y="9007475"/>
          <p14:tracePt t="84776" x="7145338" y="9047163"/>
          <p14:tracePt t="84777" x="7107238" y="9056688"/>
          <p14:tracePt t="84790" x="7067550" y="9075738"/>
          <p14:tracePt t="84810" x="7018338" y="9096375"/>
          <p14:tracePt t="84825" x="6959600" y="9145588"/>
          <p14:tracePt t="84827" x="6959600" y="9164638"/>
          <p14:tracePt t="84858" x="6969125" y="9164638"/>
          <p14:tracePt t="84860" x="6978650" y="9174163"/>
          <p14:tracePt t="84866" x="6988175" y="9174163"/>
          <p14:tracePt t="84872" x="6988175" y="9183688"/>
          <p14:tracePt t="84875" x="6997700" y="9183688"/>
          <p14:tracePt t="84889" x="7008813" y="9183688"/>
          <p14:tracePt t="84909" x="7027863" y="9213850"/>
          <p14:tracePt t="84911" x="7027863" y="9223375"/>
          <p14:tracePt t="84925" x="7037388" y="9232900"/>
          <p14:tracePt t="84964" x="7046913" y="9232900"/>
          <p14:tracePt t="84970" x="7058025" y="9232900"/>
          <p14:tracePt t="84975" x="7067550" y="9232900"/>
          <p14:tracePt t="84993" x="7086600" y="9232900"/>
          <p14:tracePt t="84995" x="7096125" y="9232900"/>
          <p14:tracePt t="85006" x="7116763" y="9232900"/>
          <p14:tracePt t="85025" x="7165975" y="9232900"/>
          <p14:tracePt t="85027" x="7175500" y="9232900"/>
          <p14:tracePt t="85042" x="7194550" y="9232900"/>
          <p14:tracePt t="85058" x="7243763" y="9232900"/>
          <p14:tracePt t="85060" x="7254875" y="9232900"/>
          <p14:tracePt t="85072" x="7283450" y="9232900"/>
          <p14:tracePt t="85075" x="7292975" y="9232900"/>
          <p14:tracePt t="85078" x="7304088" y="9232900"/>
          <p14:tracePt t="85089" x="7323138" y="9232900"/>
          <p14:tracePt t="85109" x="7381875" y="9232900"/>
          <p14:tracePt t="85110" x="7391400" y="9244013"/>
          <p14:tracePt t="85123" x="7402513" y="9253538"/>
          <p14:tracePt t="85143" x="7421563" y="9253538"/>
          <p14:tracePt t="85158" x="7431088" y="9253538"/>
        </p14:tracePtLst>
      </p14:laserTraceLst>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7E5"/>
        </a:solidFill>
        <a:effectLst/>
      </p:bgPr>
    </p:bg>
    <p:spTree>
      <p:nvGrpSpPr>
        <p:cNvPr id="1" name=""/>
        <p:cNvGrpSpPr/>
        <p:nvPr/>
      </p:nvGrpSpPr>
      <p:grpSpPr>
        <a:xfrm>
          <a:off x="0" y="0"/>
          <a:ext cx="0" cy="0"/>
          <a:chOff x="0" y="0"/>
          <a:chExt cx="0" cy="0"/>
        </a:xfrm>
      </p:grpSpPr>
      <p:grpSp>
        <p:nvGrpSpPr>
          <p:cNvPr id="15" name="组合 14"/>
          <p:cNvGrpSpPr/>
          <p:nvPr/>
        </p:nvGrpSpPr>
        <p:grpSpPr>
          <a:xfrm>
            <a:off x="0" y="406457"/>
            <a:ext cx="5181688" cy="666732"/>
            <a:chOff x="0" y="406457"/>
            <a:chExt cx="5181688" cy="666732"/>
          </a:xfrm>
        </p:grpSpPr>
        <p:grpSp>
          <p:nvGrpSpPr>
            <p:cNvPr id="19" name="组合 18"/>
            <p:cNvGrpSpPr/>
            <p:nvPr/>
          </p:nvGrpSpPr>
          <p:grpSpPr>
            <a:xfrm>
              <a:off x="847758" y="427480"/>
              <a:ext cx="304800" cy="533400"/>
              <a:chOff x="8514907" y="1700151"/>
              <a:chExt cx="304800" cy="533400"/>
            </a:xfrm>
          </p:grpSpPr>
          <p:cxnSp>
            <p:nvCxnSpPr>
              <p:cNvPr id="27" name="直线连接符 26"/>
              <p:cNvCxnSpPr/>
              <p:nvPr/>
            </p:nvCxnSpPr>
            <p:spPr>
              <a:xfrm>
                <a:off x="85149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直线连接符 27"/>
              <p:cNvCxnSpPr/>
              <p:nvPr/>
            </p:nvCxnSpPr>
            <p:spPr>
              <a:xfrm>
                <a:off x="86673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直线连接符 28"/>
              <p:cNvCxnSpPr/>
              <p:nvPr/>
            </p:nvCxnSpPr>
            <p:spPr>
              <a:xfrm>
                <a:off x="88197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4" name="文本框 23"/>
            <p:cNvSpPr txBox="1"/>
            <p:nvPr/>
          </p:nvSpPr>
          <p:spPr>
            <a:xfrm>
              <a:off x="1390738" y="406457"/>
              <a:ext cx="3790950" cy="645160"/>
            </a:xfrm>
            <a:prstGeom prst="rect">
              <a:avLst/>
            </a:prstGeom>
            <a:noFill/>
          </p:spPr>
          <p:txBody>
            <a:bodyPr wrap="none" rtlCol="0">
              <a:spAutoFit/>
            </a:bodyPr>
            <a:lstStyle/>
            <a:p>
              <a:pPr algn="l"/>
              <a:r>
                <a:rPr kumimoji="1" lang="en-US" altLang="zh-CN" sz="3600" dirty="0">
                  <a:sym typeface="+mn-ea"/>
                </a:rPr>
                <a:t>The features of CPE</a:t>
              </a:r>
              <a:endParaRPr kumimoji="1" lang="zh-CN" altLang="en-US" sz="3600" b="1" dirty="0">
                <a:latin typeface="HarmonyOS Sans SC Thin" panose="00000200000000000000" pitchFamily="2" charset="-122"/>
                <a:ea typeface="HarmonyOS Sans SC Thin" panose="00000200000000000000" pitchFamily="2" charset="-122"/>
              </a:endParaRPr>
            </a:p>
          </p:txBody>
        </p:sp>
        <p:cxnSp>
          <p:nvCxnSpPr>
            <p:cNvPr id="26" name="直线连接符 25"/>
            <p:cNvCxnSpPr/>
            <p:nvPr/>
          </p:nvCxnSpPr>
          <p:spPr>
            <a:xfrm>
              <a:off x="0" y="1073189"/>
              <a:ext cx="400716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文本框 1"/>
          <p:cNvSpPr txBox="1"/>
          <p:nvPr/>
        </p:nvSpPr>
        <p:spPr>
          <a:xfrm>
            <a:off x="990600" y="1562100"/>
            <a:ext cx="16045180" cy="7816850"/>
          </a:xfrm>
          <a:prstGeom prst="rect">
            <a:avLst/>
          </a:prstGeom>
          <a:noFill/>
        </p:spPr>
        <p:txBody>
          <a:bodyPr wrap="square" rtlCol="0" anchor="t">
            <a:spAutoFit/>
          </a:bodyPr>
          <a:lstStyle/>
          <a:p>
            <a:pPr algn="just">
              <a:lnSpc>
                <a:spcPct val="100000"/>
              </a:lnSpc>
            </a:pPr>
            <a:r>
              <a:rPr sz="4000" b="1">
                <a:cs typeface="+mn-lt"/>
              </a:rPr>
              <a:t>CPE simplifies grammar, vocabulary, and</a:t>
            </a:r>
            <a:r>
              <a:rPr lang="en-US" sz="4000" b="1">
                <a:cs typeface="+mn-lt"/>
              </a:rPr>
              <a:t> </a:t>
            </a:r>
            <a:r>
              <a:rPr sz="4000" b="1">
                <a:cs typeface="+mn-lt"/>
              </a:rPr>
              <a:t>syllables.</a:t>
            </a:r>
            <a:r>
              <a:rPr sz="3200">
                <a:cs typeface="+mn-lt"/>
              </a:rPr>
              <a:t> </a:t>
            </a:r>
            <a:r>
              <a:rPr sz="2800">
                <a:cs typeface="+mn-lt"/>
              </a:rPr>
              <a:t>It is said that there are only </a:t>
            </a:r>
            <a:r>
              <a:rPr lang="en-US" sz="2800">
                <a:cs typeface="+mn-lt"/>
              </a:rPr>
              <a:t>about</a:t>
            </a:r>
            <a:r>
              <a:rPr sz="2800">
                <a:cs typeface="+mn-lt"/>
              </a:rPr>
              <a:t> 700 words</a:t>
            </a:r>
            <a:r>
              <a:rPr lang="en-US" sz="2800">
                <a:cs typeface="+mn-lt"/>
              </a:rPr>
              <a:t> or less</a:t>
            </a:r>
            <a:r>
              <a:rPr sz="2800">
                <a:cs typeface="+mn-lt"/>
              </a:rPr>
              <a:t>. This is </a:t>
            </a:r>
            <a:r>
              <a:rPr lang="en-US" sz="2800">
                <a:cs typeface="+mn-lt"/>
              </a:rPr>
              <a:t>aim </a:t>
            </a:r>
            <a:r>
              <a:rPr sz="2800">
                <a:cs typeface="+mn-lt"/>
              </a:rPr>
              <a:t>to use the least energy to learn the language which is very effective for making money.</a:t>
            </a:r>
          </a:p>
          <a:p>
            <a:pPr algn="just">
              <a:lnSpc>
                <a:spcPct val="100000"/>
              </a:lnSpc>
            </a:pPr>
            <a:endParaRPr sz="2800">
              <a:cs typeface="+mn-lt"/>
            </a:endParaRPr>
          </a:p>
          <a:p>
            <a:pPr algn="just">
              <a:lnSpc>
                <a:spcPct val="100000"/>
              </a:lnSpc>
            </a:pPr>
            <a:r>
              <a:rPr sz="2800">
                <a:cs typeface="+mn-lt"/>
              </a:rPr>
              <a:t>There are also some lower class workers who do not know</a:t>
            </a:r>
            <a:r>
              <a:rPr lang="en-US" sz="2800">
                <a:cs typeface="+mn-lt"/>
              </a:rPr>
              <a:t> </a:t>
            </a:r>
            <a:r>
              <a:rPr sz="2800">
                <a:cs typeface="+mn-lt"/>
              </a:rPr>
              <a:t>Chinese </a:t>
            </a:r>
            <a:r>
              <a:rPr lang="en-US" sz="2800">
                <a:cs typeface="+mn-lt"/>
              </a:rPr>
              <a:t>n</a:t>
            </a:r>
            <a:r>
              <a:rPr sz="2800">
                <a:cs typeface="+mn-lt"/>
              </a:rPr>
              <a:t>or English</a:t>
            </a:r>
            <a:r>
              <a:rPr lang="en-US" sz="2800">
                <a:cs typeface="+mn-lt"/>
              </a:rPr>
              <a:t> well enough but</a:t>
            </a:r>
            <a:r>
              <a:rPr sz="2800">
                <a:cs typeface="+mn-lt"/>
              </a:rPr>
              <a:t> they have to deal with foreigners. In order to learn </a:t>
            </a:r>
            <a:r>
              <a:rPr lang="en-US" sz="2800">
                <a:cs typeface="+mn-lt"/>
              </a:rPr>
              <a:t>CPE</a:t>
            </a:r>
            <a:r>
              <a:rPr sz="2800">
                <a:cs typeface="+mn-lt"/>
              </a:rPr>
              <a:t>, they have </a:t>
            </a:r>
            <a:r>
              <a:rPr lang="en-US" sz="2800">
                <a:cs typeface="+mn-lt"/>
              </a:rPr>
              <a:t>made </a:t>
            </a:r>
            <a:r>
              <a:rPr sz="2800">
                <a:cs typeface="+mn-lt"/>
              </a:rPr>
              <a:t>some </a:t>
            </a:r>
            <a:r>
              <a:rPr lang="en-US" sz="2800">
                <a:cs typeface="+mn-lt"/>
              </a:rPr>
              <a:t>r</a:t>
            </a:r>
            <a:r>
              <a:rPr sz="2800">
                <a:cs typeface="+mn-lt"/>
              </a:rPr>
              <a:t>hymes for memorization. One of the </a:t>
            </a:r>
            <a:r>
              <a:rPr lang="en-US" sz="2800">
                <a:cs typeface="+mn-lt"/>
              </a:rPr>
              <a:t>famous </a:t>
            </a:r>
            <a:r>
              <a:rPr sz="2800">
                <a:cs typeface="+mn-lt"/>
              </a:rPr>
              <a:t>rhymes is recorded below:</a:t>
            </a:r>
          </a:p>
          <a:p>
            <a:pPr algn="just">
              <a:lnSpc>
                <a:spcPct val="150000"/>
              </a:lnSpc>
            </a:pPr>
            <a:r>
              <a:rPr sz="2800">
                <a:solidFill>
                  <a:schemeClr val="tx1"/>
                </a:solidFill>
                <a:highlight>
                  <a:srgbClr val="C0C0C0"/>
                </a:highlight>
                <a:cs typeface="+mn-lt"/>
              </a:rPr>
              <a:t>来是"康姆"(come)去是“谷"(go)。廿四铜钿“吞的福"(twenty-four)。是叫“也司(yes)勿叫“诺"(no)。如此如此“沙咸鱼沙"(so and so)。真崭实货"佛立谷"(very good)。鞋叫“靴"(shoe)，洋行买办“江摆渡"(comprador)。小火轮叫“司汀巴"(steam boat)。“翘梯翘梯"(chow tea) 请吃茶。"雪堂雪堂"(sit down)请侬坐。烘洋山芋“扑铁秃"(potato)。东洋车子“力克靴"(rickshaw)。打屁股叫“班蒲曲"(bamboo chop)。混帐王八“蛋风炉"( dam nfool) 。“麦克麦克"(mark)钞票多。“毕的生司"(petty cents)当票多。红头阿三(Isay)“开泼度"(keep door)。自家兄弟“勃拉茶"(brother)。爷要“发茶"(father)娘“卖茶"(mother)。丈人阿伯“发音落"(father-in-law)。</a:t>
            </a:r>
          </a:p>
        </p:txBody>
      </p:sp>
      <p:pic>
        <p:nvPicPr>
          <p:cNvPr id="5" name="音频 4">
            <a:hlinkClick r:id="" action="ppaction://media"/>
            <a:extLst>
              <a:ext uri="{FF2B5EF4-FFF2-40B4-BE49-F238E27FC236}">
                <a16:creationId xmlns:a16="http://schemas.microsoft.com/office/drawing/2014/main" id="{BA71E558-5500-7789-CE24-149945C9740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1944"/>
    </mc:Choice>
    <mc:Fallback>
      <p:transition spd="slow" advTm="51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extLst>
    <p:ext uri="{3A86A75C-4F4B-4683-9AE1-C65F6400EC91}">
      <p14:laserTraceLst xmlns:p14="http://schemas.microsoft.com/office/powerpoint/2010/main">
        <p14:tracePtLst>
          <p14:tracePt t="883" x="7421563" y="9253538"/>
          <p14:tracePt t="887" x="7412038" y="9253538"/>
          <p14:tracePt t="901" x="7381875" y="9253538"/>
          <p14:tracePt t="904" x="7372350" y="9253538"/>
          <p14:tracePt t="920" x="7313613" y="9253538"/>
          <p14:tracePt t="923" x="7304088" y="9253538"/>
          <p14:tracePt t="938" x="7243763" y="9253538"/>
          <p14:tracePt t="940" x="7224713" y="9253538"/>
          <p14:tracePt t="951" x="7156450" y="9253538"/>
          <p14:tracePt t="972" x="7107238" y="9263063"/>
          <p14:tracePt t="974" x="7096125" y="9263063"/>
          <p14:tracePt t="986" x="7077075" y="9263063"/>
          <p14:tracePt t="988" x="7067550" y="9263063"/>
          <p14:tracePt t="1704" x="7058025" y="9263063"/>
          <p14:tracePt t="4339" x="7046913" y="9263063"/>
          <p14:tracePt t="4346" x="7046913" y="9253538"/>
          <p14:tracePt t="4353" x="7046913" y="9244013"/>
          <p14:tracePt t="4357" x="7046913" y="9223375"/>
          <p14:tracePt t="4370" x="7027863" y="9124950"/>
          <p14:tracePt t="4372" x="7027863" y="9105900"/>
          <p14:tracePt t="4385" x="6997700" y="9017000"/>
          <p14:tracePt t="4389" x="6988175" y="8997950"/>
          <p14:tracePt t="4392" x="6988175" y="8967788"/>
          <p14:tracePt t="4394" x="6969125" y="8948738"/>
          <p14:tracePt t="4401" x="6969125" y="8918575"/>
          <p14:tracePt t="4403" x="6959600" y="8909050"/>
          <p14:tracePt t="4406" x="6959600" y="8888413"/>
          <p14:tracePt t="4418" x="6959600" y="8859838"/>
          <p14:tracePt t="4437" x="6948488" y="8839200"/>
          <p14:tracePt t="4439" x="6938963" y="8829675"/>
          <p14:tracePt t="4459" x="6929438" y="8820150"/>
          <p14:tracePt t="4471" x="6919913" y="8810625"/>
          <p14:tracePt t="4486" x="6899275" y="8801100"/>
          <p14:tracePt t="4502" x="6861175" y="8801100"/>
          <p14:tracePt t="4520" x="6811963" y="8801100"/>
          <p14:tracePt t="4541" x="6723063" y="8801100"/>
          <p14:tracePt t="4542" x="6702425" y="8801100"/>
          <p14:tracePt t="4551" x="6683375" y="8801100"/>
          <p14:tracePt t="4571" x="6594475" y="8801100"/>
          <p14:tracePt t="4586" x="6535738" y="8801100"/>
          <p14:tracePt t="4588" x="6505575" y="8801100"/>
          <p14:tracePt t="4601" x="6477000" y="8801100"/>
          <p14:tracePt t="4604" x="6467475" y="8801100"/>
          <p14:tracePt t="4621" x="6407150" y="8780463"/>
          <p14:tracePt t="4622" x="6407150" y="8770938"/>
          <p14:tracePt t="4634" x="6369050" y="8751888"/>
          <p14:tracePt t="4655" x="6338888" y="8721725"/>
          <p14:tracePt t="4951" x="6338888" y="8731250"/>
          <p14:tracePt t="4954" x="6357938" y="8770938"/>
          <p14:tracePt t="4970" x="6437313" y="8820150"/>
          <p14:tracePt t="4971" x="6446838" y="8820150"/>
          <p14:tracePt t="4986" x="6446838" y="8839200"/>
          <p14:tracePt t="5004" x="6446838" y="8829675"/>
          <p14:tracePt t="5006" x="6456363" y="8839200"/>
          <p14:tracePt t="5019" x="6437313" y="8859838"/>
          <p14:tracePt t="5039" x="6407150" y="8850313"/>
          <p14:tracePt t="5051" x="6348413" y="8839200"/>
          <p14:tracePt t="5074" x="6240463" y="8850313"/>
          <p14:tracePt t="5075" x="6210300" y="8859838"/>
          <p14:tracePt t="5078" x="6181725" y="8869363"/>
          <p14:tracePt t="5086" x="6161088" y="8869363"/>
          <p14:tracePt t="5088" x="6122988" y="8878888"/>
          <p14:tracePt t="5090" x="6102350" y="8878888"/>
          <p14:tracePt t="5101" x="6083300" y="8878888"/>
          <p14:tracePt t="5104" x="6062663" y="8878888"/>
          <p14:tracePt t="5119" x="6043613" y="8878888"/>
          <p14:tracePt t="5137" x="6024563" y="8878888"/>
          <p14:tracePt t="5153" x="6003925" y="8878888"/>
          <p14:tracePt t="5157" x="6003925" y="8869363"/>
          <p14:tracePt t="5158" x="5994400" y="8869363"/>
          <p14:tracePt t="5168" x="5984875" y="8869363"/>
          <p14:tracePt t="5189" x="5954713" y="8829675"/>
          <p14:tracePt t="5191" x="5945188" y="8810625"/>
          <p14:tracePt t="5200" x="5926138" y="8801100"/>
          <p14:tracePt t="5203" x="5915025" y="8780463"/>
          <p14:tracePt t="5206" x="5905500" y="8761413"/>
          <p14:tracePt t="5218" x="5876925" y="8702675"/>
          <p14:tracePt t="5237" x="5816600" y="8593138"/>
          <p14:tracePt t="5240" x="5788025" y="8574088"/>
          <p14:tracePt t="5253" x="5729288" y="8466138"/>
          <p14:tracePt t="5255" x="5689600" y="8435975"/>
          <p14:tracePt t="5270" x="5570538" y="8180388"/>
          <p14:tracePt t="5271" x="5511800" y="8072438"/>
          <p14:tracePt t="5285" x="5345113" y="7747000"/>
          <p14:tracePt t="5287" x="5286375" y="7639050"/>
          <p14:tracePt t="5302" x="5000625" y="7116763"/>
          <p14:tracePt t="5319" x="4646613" y="6535738"/>
          <p14:tracePt t="5338" x="4241800" y="6005513"/>
          <p14:tracePt t="5340" x="4143375" y="5876925"/>
          <p14:tracePt t="5352" x="3829050" y="5522913"/>
          <p14:tracePt t="5370" x="3435350" y="5089525"/>
          <p14:tracePt t="5372" x="3346450" y="4991100"/>
          <p14:tracePt t="5374" x="3267075" y="4902200"/>
          <p14:tracePt t="5385" x="3130550" y="4745038"/>
          <p14:tracePt t="5389" x="3070225" y="4656138"/>
          <p14:tracePt t="5390" x="3021013" y="4576763"/>
          <p14:tracePt t="5404" x="2835275" y="4370388"/>
          <p14:tracePt t="5407" x="2774950" y="4292600"/>
          <p14:tracePt t="5418" x="2687638" y="4114800"/>
          <p14:tracePt t="5440" x="2589213" y="3887788"/>
          <p14:tracePt t="5452" x="2559050" y="3819525"/>
          <p14:tracePt t="5469" x="2519363" y="3711575"/>
          <p14:tracePt t="5471" x="2500313" y="3690938"/>
          <p14:tracePt t="5485" x="2479675" y="3632200"/>
          <p14:tracePt t="5488" x="2470150" y="3613150"/>
          <p14:tracePt t="5489" x="2470150" y="3592513"/>
          <p14:tracePt t="5502" x="2451100" y="3543300"/>
          <p14:tracePt t="5504" x="2441575" y="3524250"/>
          <p14:tracePt t="5506" x="2441575" y="3514725"/>
          <p14:tracePt t="5518" x="2430463" y="3455988"/>
          <p14:tracePt t="5539" x="2411413" y="3395663"/>
          <p14:tracePt t="5554" x="2401888" y="3376613"/>
          <p14:tracePt t="5573" x="2401888" y="3367088"/>
          <p14:tracePt t="5587" x="2401888" y="3346450"/>
          <p14:tracePt t="5603" x="2401888" y="3336925"/>
          <p14:tracePt t="5607" x="2401888" y="3327400"/>
          <p14:tracePt t="5608" x="2392363" y="3308350"/>
          <p14:tracePt t="5618" x="2381250" y="3278188"/>
          <p14:tracePt t="5636" x="2362200" y="3248025"/>
          <p14:tracePt t="5640" x="2352675" y="3219450"/>
          <p14:tracePt t="5653" x="2343150" y="3198813"/>
          <p14:tracePt t="5669" x="2332038" y="3179763"/>
          <p14:tracePt t="5722" x="2322513" y="3170238"/>
          <p14:tracePt t="5746" x="2322513" y="3179763"/>
          <p14:tracePt t="5750" x="2322513" y="3189288"/>
          <p14:tracePt t="5769" x="2343150" y="3198813"/>
          <p14:tracePt t="5774" x="2362200" y="3209925"/>
          <p14:tracePt t="5785" x="2401888" y="3268663"/>
          <p14:tracePt t="5804" x="2460625" y="3327400"/>
          <p14:tracePt t="5953" x="2451100" y="3327400"/>
          <p14:tracePt t="5957" x="2430463" y="3336925"/>
          <p14:tracePt t="5967" x="2392363" y="3357563"/>
          <p14:tracePt t="5968" x="2371725" y="3357563"/>
          <p14:tracePt t="5987" x="2392363" y="3386138"/>
          <p14:tracePt t="5989" x="2392363" y="3395663"/>
          <p14:tracePt t="6004" x="2371725" y="3435350"/>
          <p14:tracePt t="6006" x="2362200" y="3435350"/>
          <p14:tracePt t="6008" x="2362200" y="3444875"/>
          <p14:tracePt t="6021" x="2362200" y="3455988"/>
          <p14:tracePt t="6035" x="2352675" y="3465513"/>
          <p14:tracePt t="6054" x="2343150" y="3475038"/>
          <p14:tracePt t="6073" x="2332038" y="3475038"/>
          <p14:tracePt t="6089" x="2332038" y="3444875"/>
          <p14:tracePt t="6104" x="2332038" y="3425825"/>
          <p14:tracePt t="6105" x="2332038" y="3416300"/>
          <p14:tracePt t="6118" x="2332038" y="3386138"/>
          <p14:tracePt t="6121" x="2332038" y="3376613"/>
          <p14:tracePt t="6134" x="2343150" y="3327400"/>
          <p14:tracePt t="6137" x="2343150" y="3308350"/>
          <p14:tracePt t="6139" x="2343150" y="3278188"/>
          <p14:tracePt t="6151" x="2362200" y="3209925"/>
          <p14:tracePt t="6154" x="2371725" y="3170238"/>
          <p14:tracePt t="6172" x="2451100" y="2952750"/>
          <p14:tracePt t="6188" x="2528888" y="2765425"/>
          <p14:tracePt t="6205" x="2598738" y="2598738"/>
          <p14:tracePt t="6221" x="2657475" y="2490788"/>
          <p14:tracePt t="6235" x="2676525" y="2441575"/>
          <p14:tracePt t="6238" x="2687638" y="2420938"/>
          <p14:tracePt t="6240" x="2697163" y="2411413"/>
          <p14:tracePt t="6250" x="2706688" y="2392363"/>
          <p14:tracePt t="6253" x="2716213" y="2392363"/>
          <p14:tracePt t="6271" x="2746375" y="2371725"/>
          <p14:tracePt t="6272" x="2746375" y="2362200"/>
          <p14:tracePt t="6285" x="2755900" y="2343150"/>
          <p14:tracePt t="6303" x="2786063" y="2333625"/>
          <p14:tracePt t="6319" x="2805113" y="2333625"/>
          <p14:tracePt t="6323" x="2814638" y="2333625"/>
          <p14:tracePt t="6324" x="2824163" y="2333625"/>
          <p14:tracePt t="6335" x="2844800" y="2322513"/>
          <p14:tracePt t="6337" x="2854325" y="2322513"/>
          <p14:tracePt t="6352" x="2903538" y="2303463"/>
          <p14:tracePt t="6354" x="2933700" y="2293938"/>
          <p14:tracePt t="6356" x="2943225" y="2293938"/>
          <p14:tracePt t="6368" x="2982913" y="2284413"/>
          <p14:tracePt t="6385" x="3011488" y="2273300"/>
          <p14:tracePt t="6407" x="3081338" y="2244725"/>
          <p14:tracePt t="6410" x="3100388" y="2244725"/>
          <p14:tracePt t="6418" x="3140075" y="2244725"/>
          <p14:tracePt t="6421" x="3149600" y="2244725"/>
          <p14:tracePt t="6437" x="3208338" y="2244725"/>
          <p14:tracePt t="6452" x="3287713" y="2244725"/>
          <p14:tracePt t="6456" x="3306763" y="2244725"/>
          <p14:tracePt t="6467" x="3336925" y="2244725"/>
          <p14:tracePt t="6471" x="3346450" y="2244725"/>
          <p14:tracePt t="6473" x="3355975" y="2244725"/>
          <p14:tracePt t="6487" x="3435350" y="2244725"/>
          <p14:tracePt t="6489" x="3454400" y="2244725"/>
          <p14:tracePt t="6502" x="3533775" y="2244725"/>
          <p14:tracePt t="6505" x="3573463" y="2244725"/>
          <p14:tracePt t="6517" x="3690938" y="2235200"/>
          <p14:tracePt t="6540" x="3868738" y="2224088"/>
          <p14:tracePt t="6550" x="3937000" y="2224088"/>
          <p14:tracePt t="6553" x="3976688" y="2224088"/>
          <p14:tracePt t="6569" x="4124325" y="2224088"/>
          <p14:tracePt t="6587" x="4300538" y="2224088"/>
          <p14:tracePt t="6589" x="4349750" y="2224088"/>
          <p14:tracePt t="6601" x="4468813" y="2224088"/>
          <p14:tracePt t="6619" x="4635500" y="2224088"/>
          <p14:tracePt t="6623" x="4675188" y="2224088"/>
          <p14:tracePt t="6624" x="4714875" y="2224088"/>
          <p14:tracePt t="6640" x="4832350" y="2224088"/>
          <p14:tracePt t="6652" x="4892675" y="2235200"/>
          <p14:tracePt t="6670" x="4960938" y="2235200"/>
          <p14:tracePt t="6690" x="5040313" y="2224088"/>
          <p14:tracePt t="6692" x="5049838" y="2224088"/>
          <p14:tracePt t="6701" x="5068888" y="2224088"/>
          <p14:tracePt t="6721" x="5108575" y="2224088"/>
          <p14:tracePt t="6723" x="5118100" y="2224088"/>
          <p14:tracePt t="6724" x="5127625" y="2224088"/>
          <p14:tracePt t="6734" x="5148263" y="2224088"/>
          <p14:tracePt t="6754" x="5187950" y="2224088"/>
          <p14:tracePt t="6769" x="5216525" y="2224088"/>
          <p14:tracePt t="6789" x="5246688" y="2224088"/>
          <p14:tracePt t="6802" x="5286375" y="2224088"/>
          <p14:tracePt t="6818" x="5324475" y="2224088"/>
          <p14:tracePt t="6823" x="5335588" y="2224088"/>
          <p14:tracePt t="6824" x="5354638" y="2224088"/>
          <p14:tracePt t="6835" x="5373688" y="2224088"/>
          <p14:tracePt t="6837" x="5384800" y="2224088"/>
          <p14:tracePt t="6854" x="5462588" y="2224088"/>
          <p14:tracePt t="6857" x="5483225" y="2224088"/>
          <p14:tracePt t="6871" x="5511800" y="2224088"/>
          <p14:tracePt t="6873" x="5521325" y="2224088"/>
          <p14:tracePt t="6885" x="5581650" y="2224088"/>
          <p14:tracePt t="6902" x="5649913" y="2224088"/>
          <p14:tracePt t="6921" x="5680075" y="2224088"/>
          <p14:tracePt t="6923" x="5689600" y="2235200"/>
          <p14:tracePt t="6925" x="5699125" y="2244725"/>
          <p14:tracePt t="6935" x="5718175" y="2244725"/>
          <p14:tracePt t="6938" x="5718175" y="2254250"/>
          <p14:tracePt t="6969" x="5729288" y="2254250"/>
          <p14:tracePt t="6973" x="5738813" y="2254250"/>
          <p14:tracePt t="6986" x="5778500" y="2273300"/>
          <p14:tracePt t="7004" x="5807075" y="2303463"/>
          <p14:tracePt t="7246" x="5816600" y="2312988"/>
          <p14:tracePt t="7254" x="5827713" y="2322513"/>
          <p14:tracePt t="7257" x="5846763" y="2322513"/>
          <p14:tracePt t="7268" x="5945188" y="2293938"/>
          <p14:tracePt t="7288" x="6181725" y="2224088"/>
          <p14:tracePt t="7303" x="6338888" y="2205038"/>
          <p14:tracePt t="7306" x="6378575" y="2205038"/>
          <p14:tracePt t="7317" x="6477000" y="2185988"/>
          <p14:tracePt t="7338" x="6565900" y="2185988"/>
          <p14:tracePt t="7353" x="6673850" y="2185988"/>
          <p14:tracePt t="7371" x="6751638" y="2174875"/>
          <p14:tracePt t="7373" x="6772275" y="2174875"/>
          <p14:tracePt t="7387" x="6861175" y="2165350"/>
          <p14:tracePt t="7389" x="6880225" y="2165350"/>
          <p14:tracePt t="7402" x="6929438" y="2165350"/>
          <p14:tracePt t="7405" x="6959600" y="2165350"/>
          <p14:tracePt t="7423" x="7116763" y="2146300"/>
          <p14:tracePt t="7424" x="7156450" y="2136775"/>
          <p14:tracePt t="7437" x="7332663" y="2116138"/>
          <p14:tracePt t="7440" x="7372350" y="2116138"/>
          <p14:tracePt t="7451" x="7480300" y="2087563"/>
          <p14:tracePt t="7453" x="7519988" y="2076450"/>
          <p14:tracePt t="7469" x="7686675" y="2057400"/>
          <p14:tracePt t="7472" x="7735888" y="2057400"/>
          <p14:tracePt t="7485" x="7854950" y="2047875"/>
          <p14:tracePt t="7488" x="7883525" y="2047875"/>
          <p14:tracePt t="7501" x="7981950" y="2047875"/>
          <p14:tracePt t="7521" x="8070850" y="2047875"/>
          <p14:tracePt t="7523" x="8091488" y="2047875"/>
          <p14:tracePt t="7525" x="8110538" y="2047875"/>
          <p14:tracePt t="7536" x="8150225" y="2047875"/>
          <p14:tracePt t="7538" x="8178800" y="2047875"/>
          <p14:tracePt t="7551" x="8258175" y="2047875"/>
          <p14:tracePt t="7554" x="8277225" y="2047875"/>
          <p14:tracePt t="7556" x="8297863" y="2047875"/>
          <p14:tracePt t="7568" x="8366125" y="2047875"/>
          <p14:tracePt t="7587" x="8464550" y="2047875"/>
          <p14:tracePt t="7589" x="8485188" y="2047875"/>
          <p14:tracePt t="7601" x="8543925" y="2047875"/>
          <p14:tracePt t="7622" x="8621713" y="2038350"/>
          <p14:tracePt t="7637" x="8701088" y="2027238"/>
          <p14:tracePt t="7651" x="8799513" y="2027238"/>
          <p14:tracePt t="7654" x="8829675" y="2027238"/>
          <p14:tracePt t="7656" x="8878888" y="2027238"/>
          <p14:tracePt t="7668" x="8956675" y="2027238"/>
          <p14:tracePt t="7687" x="9085263" y="2027238"/>
          <p14:tracePt t="7689" x="9124950" y="2027238"/>
          <p14:tracePt t="7702" x="9193213" y="2027238"/>
          <p14:tracePt t="7721" x="9310688" y="2027238"/>
          <p14:tracePt t="7738" x="9380538" y="2027238"/>
          <p14:tracePt t="7740" x="9390063" y="2027238"/>
          <p14:tracePt t="7752" x="9399588" y="2027238"/>
          <p14:tracePt t="7772" x="9429750" y="1998663"/>
          <p14:tracePt t="7793" x="9439275" y="1998663"/>
          <p14:tracePt t="7801" x="9458325" y="2008188"/>
          <p14:tracePt t="7821" x="9458325" y="2038350"/>
          <p14:tracePt t="8049" x="9448800" y="2027238"/>
          <p14:tracePt t="8052" x="9448800" y="2008188"/>
          <p14:tracePt t="8071" x="9429750" y="1939925"/>
          <p14:tracePt t="8072" x="9429750" y="1928813"/>
          <p14:tracePt t="8088" x="9469438" y="1978025"/>
          <p14:tracePt t="8101" x="9507538" y="2008188"/>
          <p14:tracePt t="8105" x="9518650" y="2027238"/>
          <p14:tracePt t="8118" x="9556750" y="2057400"/>
          <p14:tracePt t="8121" x="9577388" y="2066925"/>
          <p14:tracePt t="8134" x="9626600" y="2066925"/>
          <p14:tracePt t="8138" x="9636125" y="2076450"/>
          <p14:tracePt t="8140" x="9645650" y="2076450"/>
          <p14:tracePt t="8152" x="9715500" y="2076450"/>
          <p14:tracePt t="8170" x="9823450" y="2087563"/>
          <p14:tracePt t="8172" x="9842500" y="2087563"/>
          <p14:tracePt t="8186" x="9872663" y="2087563"/>
          <p14:tracePt t="8204" x="9940925" y="2087563"/>
          <p14:tracePt t="8206" x="9961563" y="2087563"/>
          <p14:tracePt t="8218" x="9980613" y="2087563"/>
          <p14:tracePt t="8237" x="10059988" y="2087563"/>
          <p14:tracePt t="8251" x="10118725" y="2097088"/>
          <p14:tracePt t="8255" x="10137775" y="2106613"/>
          <p14:tracePt t="8271" x="10245725" y="2116138"/>
          <p14:tracePt t="8272" x="10275888" y="2136775"/>
          <p14:tracePt t="8288" x="10374313" y="2155825"/>
          <p14:tracePt t="8290" x="10404475" y="2155825"/>
          <p14:tracePt t="8302" x="10512425" y="2174875"/>
          <p14:tracePt t="8321" x="10639425" y="2224088"/>
          <p14:tracePt t="8336" x="10748963" y="2235200"/>
          <p14:tracePt t="8337" x="10777538" y="2235200"/>
          <p14:tracePt t="8351" x="10856913" y="2244725"/>
          <p14:tracePt t="8354" x="10896600" y="2244725"/>
          <p14:tracePt t="8356" x="10925175" y="2244725"/>
          <p14:tracePt t="8369" x="10995025" y="2244725"/>
          <p14:tracePt t="8372" x="11014075" y="2263775"/>
          <p14:tracePt t="8385" x="11063288" y="2263775"/>
          <p14:tracePt t="8404" x="11122025" y="2263775"/>
          <p14:tracePt t="8406" x="11142663" y="2263775"/>
          <p14:tracePt t="8418" x="11180763" y="2263775"/>
          <p14:tracePt t="8439" x="11201400" y="2263775"/>
          <p14:tracePt t="8456" x="11241088" y="2263775"/>
          <p14:tracePt t="8473" x="11250613" y="2263775"/>
          <p14:tracePt t="8488" x="11269663" y="2263775"/>
          <p14:tracePt t="8490" x="11279188" y="2263775"/>
          <p14:tracePt t="8501" x="11299825" y="2263775"/>
          <p14:tracePt t="8520" x="11328400" y="2263775"/>
          <p14:tracePt t="8538" x="11358563" y="2263775"/>
          <p14:tracePt t="8554" x="11407775" y="2263775"/>
          <p14:tracePt t="8556" x="11417300" y="2263775"/>
          <p14:tracePt t="8570" x="11447463" y="2263775"/>
          <p14:tracePt t="8572" x="11476038" y="2263775"/>
          <p14:tracePt t="8584" x="11536363" y="2263775"/>
          <p14:tracePt t="8604" x="11644313" y="2263775"/>
          <p14:tracePt t="8621" x="11752263" y="2254250"/>
          <p14:tracePt t="8637" x="11831638" y="2235200"/>
          <p14:tracePt t="8640" x="11841163" y="2235200"/>
          <p14:tracePt t="8651" x="11860213" y="2235200"/>
          <p14:tracePt t="8653" x="11880850" y="2235200"/>
          <p14:tracePt t="8670" x="11909425" y="2235200"/>
          <p14:tracePt t="8672" x="11918950" y="2235200"/>
          <p14:tracePt t="8685" x="11930063" y="2235200"/>
          <p14:tracePt t="9311" x="11949113" y="2235200"/>
          <p14:tracePt t="9316" x="11958638" y="2235200"/>
          <p14:tracePt t="9322" x="11968163" y="2235200"/>
          <p14:tracePt t="9338" x="12007850" y="2235200"/>
          <p14:tracePt t="9341" x="12017375" y="2235200"/>
          <p14:tracePt t="9355" x="12057063" y="2235200"/>
          <p14:tracePt t="9357" x="12066588" y="2235200"/>
          <p14:tracePt t="9369" x="12126913" y="2235200"/>
          <p14:tracePt t="9388" x="12244388" y="2244725"/>
          <p14:tracePt t="9390" x="12274550" y="2244725"/>
          <p14:tracePt t="9401" x="12372975" y="2244725"/>
          <p14:tracePt t="9421" x="12499975" y="2244725"/>
          <p14:tracePt t="9423" x="12530138" y="2244725"/>
          <p14:tracePt t="9425" x="12558713" y="2244725"/>
          <p14:tracePt t="9437" x="12696825" y="2244725"/>
          <p14:tracePt t="9454" x="12853988" y="2244725"/>
          <p14:tracePt t="9457" x="12893675" y="2244725"/>
          <p14:tracePt t="9469" x="12963525" y="2244725"/>
          <p14:tracePt t="9488" x="13022263" y="2244725"/>
          <p14:tracePt t="9503" x="13061950" y="2244725"/>
          <p14:tracePt t="9519" x="13071475" y="2244725"/>
          <p14:tracePt t="9802" x="13081000" y="2244725"/>
          <p14:tracePt t="9805" x="13100050" y="2244725"/>
          <p14:tracePt t="9819" x="13149263" y="2244725"/>
          <p14:tracePt t="9822" x="13169900" y="2244725"/>
          <p14:tracePt t="9824" x="13198475" y="2244725"/>
          <p14:tracePt t="9834" x="13268325" y="2244725"/>
          <p14:tracePt t="9837" x="13317538" y="2244725"/>
          <p14:tracePt t="9853" x="13484225" y="2244725"/>
          <p14:tracePt t="9856" x="13523913" y="2244725"/>
          <p14:tracePt t="9868" x="13641388" y="2244725"/>
          <p14:tracePt t="9888" x="13966825" y="2235200"/>
          <p14:tracePt t="9890" x="14006513" y="2235200"/>
          <p14:tracePt t="9901" x="14154150" y="2235200"/>
          <p14:tracePt t="9919" x="14341475" y="2235200"/>
          <p14:tracePt t="9921" x="14390688" y="2235200"/>
          <p14:tracePt t="9935" x="14489113" y="2235200"/>
          <p14:tracePt t="9939" x="14517688" y="2235200"/>
          <p14:tracePt t="9941" x="14538325" y="2224088"/>
          <p14:tracePt t="9951" x="14557375" y="2224088"/>
          <p14:tracePt t="9954" x="14557375" y="2214563"/>
          <p14:tracePt t="9956" x="14557375" y="2205038"/>
          <p14:tracePt t="9968" x="14566900" y="2205038"/>
          <p14:tracePt t="10209" x="14578013" y="2195513"/>
          <p14:tracePt t="10212" x="14587538" y="2195513"/>
          <p14:tracePt t="10220" x="14587538" y="2185988"/>
          <p14:tracePt t="10222" x="14597063" y="2185988"/>
          <p14:tracePt t="10237" x="14616113" y="2185988"/>
          <p14:tracePt t="10239" x="14627225" y="2185988"/>
          <p14:tracePt t="10251" x="14646275" y="2185988"/>
          <p14:tracePt t="10255" x="14655800" y="2185988"/>
          <p14:tracePt t="10269" x="14665325" y="2185988"/>
          <p14:tracePt t="10290" x="14676438" y="2185988"/>
          <p14:tracePt t="10477" x="14685963" y="2185988"/>
          <p14:tracePt t="10505" x="14695488" y="2185988"/>
          <p14:tracePt t="10512" x="14705013" y="2185988"/>
          <p14:tracePt t="10893" x="14705013" y="2195513"/>
          <p14:tracePt t="10960" x="14695488" y="2195513"/>
          <p14:tracePt t="11017" x="14695488" y="2205038"/>
          <p14:tracePt t="11054" x="14695488" y="2214563"/>
          <p14:tracePt t="11060" x="14695488" y="2224088"/>
          <p14:tracePt t="11069" x="14695488" y="2235200"/>
          <p14:tracePt t="11087" x="14714538" y="2244725"/>
          <p14:tracePt t="11089" x="14725650" y="2254250"/>
          <p14:tracePt t="11103" x="14735175" y="2263775"/>
          <p14:tracePt t="11106" x="14735175" y="2273300"/>
          <p14:tracePt t="11108" x="14744700" y="2273300"/>
          <p14:tracePt t="11117" x="14754225" y="2284413"/>
          <p14:tracePt t="11137" x="14763750" y="2303463"/>
          <p14:tracePt t="11140" x="14774863" y="2303463"/>
          <p14:tracePt t="11154" x="14784388" y="2312988"/>
          <p14:tracePt t="11170" x="14803438" y="2333625"/>
          <p14:tracePt t="11172" x="14812963" y="2343150"/>
          <p14:tracePt t="11186" x="14843125" y="2352675"/>
          <p14:tracePt t="11205" x="14873288" y="2362200"/>
          <p14:tracePt t="11220" x="14892338" y="2371725"/>
          <p14:tracePt t="11236" x="14922500" y="2382838"/>
          <p14:tracePt t="11237" x="14932025" y="2382838"/>
          <p14:tracePt t="11250" x="14951075" y="2392363"/>
          <p14:tracePt t="11271" x="14971713" y="2392363"/>
          <p14:tracePt t="11287" x="14990763" y="2401888"/>
          <p14:tracePt t="11289" x="15000288" y="2411413"/>
          <p14:tracePt t="11302" x="15009813" y="2420938"/>
          <p14:tracePt t="11368" x="15020925" y="2432050"/>
          <p14:tracePt t="11421" x="15030450" y="2441575"/>
          <p14:tracePt t="11477" x="15039975" y="2441575"/>
          <p14:tracePt t="11484" x="15049500" y="2441575"/>
          <p14:tracePt t="11506" x="15059025" y="2451100"/>
          <p14:tracePt t="11516" x="15070138" y="2460625"/>
          <p14:tracePt t="11538" x="15079663" y="2470150"/>
          <p14:tracePt t="11569" x="15089188" y="2481263"/>
          <p14:tracePt t="11601" x="15098713" y="2481263"/>
          <p14:tracePt t="12461" x="15089188" y="2481263"/>
          <p14:tracePt t="12469" x="15070138" y="2490788"/>
          <p14:tracePt t="12473" x="15049500" y="2490788"/>
          <p14:tracePt t="12476" x="15009813" y="2490788"/>
          <p14:tracePt t="12480" x="14981238" y="2490788"/>
          <p14:tracePt t="12489" x="14862175" y="2509838"/>
          <p14:tracePt t="12502" x="14557375" y="2549525"/>
          <p14:tracePt t="12521" x="13917613" y="2736850"/>
          <p14:tracePt t="12539" x="13268325" y="2844800"/>
          <p14:tracePt t="12541" x="13061950" y="2884488"/>
          <p14:tracePt t="12551" x="12628563" y="2933700"/>
          <p14:tracePt t="12554" x="12431713" y="2962275"/>
          <p14:tracePt t="12556" x="12214225" y="2982913"/>
          <p14:tracePt t="12568" x="11555413" y="3011488"/>
          <p14:tracePt t="12585" x="10718800" y="3011488"/>
          <p14:tracePt t="12606" x="9478963" y="3090863"/>
          <p14:tracePt t="12619" x="8642350" y="3228975"/>
          <p14:tracePt t="12621" x="8375650" y="3268663"/>
          <p14:tracePt t="12636" x="7480300" y="3357563"/>
          <p14:tracePt t="12655" x="6692900" y="3367088"/>
          <p14:tracePt t="12671" x="6161088" y="3357563"/>
          <p14:tracePt t="12687" x="5699125" y="3308350"/>
          <p14:tracePt t="12689" x="5610225" y="3297238"/>
          <p14:tracePt t="12701" x="5472113" y="3278188"/>
          <p14:tracePt t="12704" x="5403850" y="3268663"/>
          <p14:tracePt t="12706" x="5345113" y="3259138"/>
          <p14:tracePt t="12718" x="5138738" y="3228975"/>
          <p14:tracePt t="12737" x="4892675" y="3219450"/>
          <p14:tracePt t="12738" x="4843463" y="3219450"/>
          <p14:tracePt t="12751" x="4733925" y="3219450"/>
          <p14:tracePt t="12771" x="4537075" y="3209925"/>
          <p14:tracePt t="12773" x="4508500" y="3209925"/>
          <p14:tracePt t="12787" x="4379913" y="3209925"/>
          <p14:tracePt t="12805" x="4164013" y="3209925"/>
          <p14:tracePt t="12807" x="4103688" y="3189288"/>
          <p14:tracePt t="12819" x="3937000" y="3170238"/>
          <p14:tracePt t="12822" x="3868738" y="3170238"/>
          <p14:tracePt t="12837" x="3690938" y="3140075"/>
          <p14:tracePt t="12839" x="3622675" y="3111500"/>
          <p14:tracePt t="12851" x="3414713" y="3090863"/>
          <p14:tracePt t="12870" x="3179763" y="3041650"/>
          <p14:tracePt t="12872" x="3109913" y="3022600"/>
          <p14:tracePt t="12873" x="3060700" y="3001963"/>
          <p14:tracePt t="12885" x="3001963" y="2982913"/>
          <p14:tracePt t="12887" x="2962275" y="2952750"/>
          <p14:tracePt t="12900" x="2884488" y="2913063"/>
          <p14:tracePt t="12902" x="2854325" y="2903538"/>
          <p14:tracePt t="12919" x="2805113" y="2863850"/>
          <p14:tracePt t="12922" x="2805113" y="2854325"/>
          <p14:tracePt t="12935" x="2795588" y="2844800"/>
          <p14:tracePt t="12955" x="2786063" y="2805113"/>
          <p14:tracePt t="12971" x="2786063" y="2795588"/>
          <p14:tracePt t="12988" x="2786063" y="2776538"/>
          <p14:tracePt t="13004" x="2786063" y="2765425"/>
          <p14:tracePt t="13032" x="2786063" y="2755900"/>
          <p14:tracePt t="13039" x="2786063" y="2746375"/>
          <p14:tracePt t="13104" x="2774950" y="2746375"/>
          <p14:tracePt t="13291" x="2765425" y="2746375"/>
          <p14:tracePt t="13888" x="2774950" y="2746375"/>
          <p14:tracePt t="13891" x="2795588" y="2746375"/>
          <p14:tracePt t="13901" x="2805113" y="2746375"/>
          <p14:tracePt t="13904" x="2814638" y="2746375"/>
          <p14:tracePt t="13906" x="2824163" y="2746375"/>
          <p14:tracePt t="13921" x="2894013" y="2746375"/>
          <p14:tracePt t="13923" x="2933700" y="2746375"/>
          <p14:tracePt t="13936" x="3021013" y="2746375"/>
          <p14:tracePt t="13956" x="3238500" y="2746375"/>
          <p14:tracePt t="13971" x="3435350" y="2776538"/>
          <p14:tracePt t="13985" x="3552825" y="2795588"/>
          <p14:tracePt t="13988" x="3602038" y="2805113"/>
          <p14:tracePt t="13990" x="3632200" y="2805113"/>
          <p14:tracePt t="14004" x="3759200" y="2835275"/>
          <p14:tracePt t="14006" x="3789363" y="2854325"/>
          <p14:tracePt t="14020" x="3857625" y="2874963"/>
          <p14:tracePt t="14038" x="3917950" y="2894013"/>
          <p14:tracePt t="14040" x="3927475" y="2894013"/>
          <p14:tracePt t="14052" x="3937000" y="2903538"/>
          <p14:tracePt t="14071" x="3946525" y="2913063"/>
          <p14:tracePt t="14332" x="3956050" y="2913063"/>
          <p14:tracePt t="14335" x="3956050" y="2924175"/>
          <p14:tracePt t="14355" x="4016375" y="2924175"/>
          <p14:tracePt t="14370" x="4065588" y="2924175"/>
          <p14:tracePt t="14372" x="4094163" y="2924175"/>
          <p14:tracePt t="14374" x="4114800" y="2913063"/>
          <p14:tracePt t="14384" x="4192588" y="2894013"/>
          <p14:tracePt t="14387" x="4213225" y="2874963"/>
          <p14:tracePt t="14402" x="4262438" y="2874963"/>
          <p14:tracePt t="14420" x="4281488" y="2863850"/>
          <p14:tracePt t="14595" x="4291013" y="2863850"/>
          <p14:tracePt t="14599" x="4300538" y="2863850"/>
          <p14:tracePt t="14605" x="4311650" y="2863850"/>
          <p14:tracePt t="14624" x="4232275" y="2863850"/>
          <p14:tracePt t="14638" x="4192588" y="2894013"/>
          <p14:tracePt t="14655" x="4213225" y="2854325"/>
          <p14:tracePt t="14657" x="4222750" y="2854325"/>
          <p14:tracePt t="14668" x="4232275" y="2854325"/>
          <p14:tracePt t="14686" x="4173538" y="2874963"/>
          <p14:tracePt t="14704" x="4183063" y="2825750"/>
          <p14:tracePt t="14706" x="4173538" y="2825750"/>
          <p14:tracePt t="14717" x="4152900" y="2825750"/>
          <p14:tracePt t="14738" x="4103688" y="2814638"/>
          <p14:tracePt t="14751" x="4084638" y="2805113"/>
          <p14:tracePt t="14771" x="4044950" y="2786063"/>
          <p14:tracePt t="14788" x="3995738" y="2786063"/>
          <p14:tracePt t="14790" x="3986213" y="2786063"/>
          <p14:tracePt t="14803" x="3946525" y="2755900"/>
          <p14:tracePt t="14822" x="3887788" y="2765425"/>
          <p14:tracePt t="14836" x="3868738" y="2776538"/>
          <p14:tracePt t="14858" x="3838575" y="2786063"/>
          <p14:tracePt t="14870" x="3838575" y="2795588"/>
          <p14:tracePt t="14912" x="3829050" y="2795588"/>
          <p14:tracePt t="14919" x="3829050" y="2805113"/>
          <p14:tracePt t="14931" x="3829050" y="2814638"/>
          <p14:tracePt t="14943" x="3829050" y="2825750"/>
          <p14:tracePt t="14951" x="3829050" y="2844800"/>
          <p14:tracePt t="14971" x="3857625" y="2844800"/>
          <p14:tracePt t="14986" x="3897313" y="2844800"/>
          <p14:tracePt t="14989" x="3917950" y="2844800"/>
          <p14:tracePt t="14990" x="3937000" y="2844800"/>
          <p14:tracePt t="15000" x="3976688" y="2844800"/>
          <p14:tracePt t="15003" x="4005263" y="2854325"/>
          <p14:tracePt t="15023" x="4164013" y="2863850"/>
          <p14:tracePt t="15037" x="4291013" y="2863850"/>
          <p14:tracePt t="15038" x="4349750" y="2863850"/>
          <p14:tracePt t="15052" x="4478338" y="2884488"/>
          <p14:tracePt t="15055" x="4518025" y="2903538"/>
          <p14:tracePt t="15068" x="4724400" y="2903538"/>
          <p14:tracePt t="15071" x="4783138" y="2913063"/>
          <p14:tracePt t="15074" x="4843463" y="2913063"/>
          <p14:tracePt t="15085" x="4930775" y="2913063"/>
          <p14:tracePt t="15088" x="4991100" y="2913063"/>
          <p14:tracePt t="15090" x="5040313" y="2913063"/>
          <p14:tracePt t="15103" x="5216525" y="2913063"/>
          <p14:tracePt t="15106" x="5275263" y="2913063"/>
          <p14:tracePt t="15118" x="5483225" y="2913063"/>
          <p14:tracePt t="15137" x="5659438" y="2913063"/>
          <p14:tracePt t="15139" x="5699125" y="2913063"/>
          <p14:tracePt t="15154" x="5886450" y="2913063"/>
          <p14:tracePt t="15155" x="5926138" y="2913063"/>
          <p14:tracePt t="15168" x="6053138" y="2924175"/>
          <p14:tracePt t="15188" x="6230938" y="2924175"/>
          <p14:tracePt t="15204" x="6319838" y="2924175"/>
          <p14:tracePt t="15206" x="6329363" y="2924175"/>
          <p14:tracePt t="15218" x="6378575" y="2924175"/>
          <p14:tracePt t="15238" x="6388100" y="2924175"/>
          <p14:tracePt t="15254" x="6397625" y="2933700"/>
          <p14:tracePt t="15272" x="6407150" y="2933700"/>
          <p14:tracePt t="15308" x="6418263" y="2933700"/>
          <p14:tracePt t="15314" x="6427788" y="2933700"/>
          <p14:tracePt t="15318" x="6437313" y="2943225"/>
          <p14:tracePt t="15336" x="6446838" y="2952750"/>
          <p14:tracePt t="15353" x="6456363" y="2962275"/>
          <p14:tracePt t="15355" x="6467475" y="2962275"/>
          <p14:tracePt t="15368" x="6496050" y="2962275"/>
          <p14:tracePt t="15386" x="6516688" y="2962275"/>
          <p14:tracePt t="15388" x="6535738" y="2962275"/>
          <p14:tracePt t="15390" x="6545263" y="2962275"/>
          <p14:tracePt t="15402" x="6604000" y="2913063"/>
          <p14:tracePt t="15422" x="6683375" y="2874963"/>
          <p14:tracePt t="15436" x="6683375" y="2863850"/>
          <p14:tracePt t="15680" x="6683375" y="2854325"/>
          <p14:tracePt t="15683" x="6683375" y="2835275"/>
          <p14:tracePt t="15686" x="6683375" y="2814638"/>
          <p14:tracePt t="15720" x="6643688" y="2786063"/>
          <p14:tracePt t="15737" x="6643688" y="2755900"/>
          <p14:tracePt t="15739" x="6643688" y="2746375"/>
          <p14:tracePt t="15796" x="6643688" y="2736850"/>
          <p14:tracePt t="15804" x="6634163" y="2736850"/>
          <p14:tracePt t="15807" x="6624638" y="2736850"/>
          <p14:tracePt t="15818" x="6594475" y="2736850"/>
          <p14:tracePt t="15836" x="6554788" y="2736850"/>
          <p14:tracePt t="15840" x="6545263" y="2736850"/>
          <p14:tracePt t="15853" x="6526213" y="2736850"/>
          <p14:tracePt t="15855" x="6516688" y="2736850"/>
          <p14:tracePt t="15872" x="6486525" y="2736850"/>
          <p14:tracePt t="15875" x="6477000" y="2736850"/>
          <p14:tracePt t="15885" x="6456363" y="2736850"/>
          <p14:tracePt t="15905" x="6446838" y="2736850"/>
          <p14:tracePt t="15920" x="6437313" y="2736850"/>
          <p14:tracePt t="15935" x="6427788" y="2736850"/>
          <p14:tracePt t="15959" x="6418263" y="2727325"/>
          <p14:tracePt t="17316" x="6437313" y="2727325"/>
          <p14:tracePt t="17319" x="6446838" y="2727325"/>
          <p14:tracePt t="17339" x="6496050" y="2727325"/>
          <p14:tracePt t="17352" x="6535738" y="2727325"/>
          <p14:tracePt t="17355" x="6545263" y="2727325"/>
          <p14:tracePt t="17372" x="6653213" y="2727325"/>
          <p14:tracePt t="17388" x="6732588" y="2776538"/>
          <p14:tracePt t="17390" x="6751638" y="2786063"/>
          <p14:tracePt t="17402" x="6791325" y="2805113"/>
          <p14:tracePt t="17403" x="6821488" y="2814638"/>
          <p14:tracePt t="17420" x="6919913" y="2854325"/>
          <p14:tracePt t="17422" x="6938963" y="2884488"/>
          <p14:tracePt t="17439" x="7027863" y="2903538"/>
          <p14:tracePt t="17454" x="7096125" y="2943225"/>
          <p14:tracePt t="17469" x="7145338" y="2952750"/>
          <p14:tracePt t="17471" x="7156450" y="2952750"/>
          <p14:tracePt t="17486" x="7175500" y="2952750"/>
          <p14:tracePt t="17487" x="7185025" y="2962275"/>
          <p14:tracePt t="17504" x="7205663" y="2982913"/>
          <p14:tracePt t="17521" x="7215188" y="2982913"/>
          <p14:tracePt t="17522" x="7224713" y="2982913"/>
          <p14:tracePt t="17556" x="7234238" y="2982913"/>
          <p14:tracePt t="17560" x="7243763" y="2982913"/>
          <p14:tracePt t="17568" x="7254875" y="2973388"/>
          <p14:tracePt t="17571" x="7254875" y="2962275"/>
          <p14:tracePt t="17585" x="7283450" y="2943225"/>
          <p14:tracePt t="17587" x="7283450" y="2933700"/>
          <p14:tracePt t="17604" x="7304088" y="2903538"/>
          <p14:tracePt t="17622" x="7332663" y="2835275"/>
          <p14:tracePt t="17634" x="7362825" y="2776538"/>
          <p14:tracePt t="17655" x="7342188" y="2755900"/>
          <p14:tracePt t="17670" x="7332663" y="2755900"/>
          <p14:tracePt t="17688" x="7332663" y="2746375"/>
          <p14:tracePt t="18067" x="7323138" y="2746375"/>
          <p14:tracePt t="18074" x="7323138" y="2736850"/>
          <p14:tracePt t="18088" x="7313613" y="2736850"/>
          <p14:tracePt t="18103" x="7304088" y="2736850"/>
          <p14:tracePt t="18123" x="7292975" y="2736850"/>
          <p14:tracePt t="18761" x="7283450" y="2736850"/>
          <p14:tracePt t="18767" x="7283450" y="2746375"/>
          <p14:tracePt t="18955" x="7283450" y="2755900"/>
          <p14:tracePt t="19032" x="7283450" y="2765425"/>
          <p14:tracePt t="19040" x="7283450" y="2776538"/>
          <p14:tracePt t="19052" x="7283450" y="2786063"/>
          <p14:tracePt t="19155" x="7292975" y="2786063"/>
          <p14:tracePt t="19162" x="7304088" y="2786063"/>
          <p14:tracePt t="19175" x="7313613" y="2786063"/>
          <p14:tracePt t="19185" x="7323138" y="2786063"/>
          <p14:tracePt t="19188" x="7332663" y="2786063"/>
          <p14:tracePt t="19207" x="7342188" y="2786063"/>
          <p14:tracePt t="19219" x="7381875" y="2786063"/>
          <p14:tracePt t="19240" x="7431088" y="2786063"/>
          <p14:tracePt t="19253" x="7461250" y="2786063"/>
          <p14:tracePt t="19255" x="7470775" y="2786063"/>
          <p14:tracePt t="19269" x="7510463" y="2786063"/>
          <p14:tracePt t="19271" x="7519988" y="2786063"/>
          <p14:tracePt t="19284" x="7550150" y="2786063"/>
          <p14:tracePt t="19286" x="7559675" y="2786063"/>
          <p14:tracePt t="19304" x="7588250" y="2786063"/>
          <p14:tracePt t="19306" x="7599363" y="2786063"/>
          <p14:tracePt t="19323" x="7608888" y="2786063"/>
          <p14:tracePt t="20030" x="7618413" y="2786063"/>
          <p14:tracePt t="20033" x="7627938" y="2786063"/>
          <p14:tracePt t="20039" x="7658100" y="2786063"/>
          <p14:tracePt t="20040" x="7686675" y="2755900"/>
          <p14:tracePt t="20050" x="7785100" y="2716213"/>
          <p14:tracePt t="20054" x="7854950" y="2667000"/>
          <p14:tracePt t="20057" x="7923213" y="2647950"/>
          <p14:tracePt t="20069" x="8159750" y="2549525"/>
          <p14:tracePt t="20089" x="8494713" y="2420938"/>
          <p14:tracePt t="20104" x="8701088" y="2401888"/>
          <p14:tracePt t="20106" x="8759825" y="2382838"/>
          <p14:tracePt t="20119" x="8888413" y="2371725"/>
          <p14:tracePt t="20122" x="8916988" y="2371725"/>
          <p14:tracePt t="20137" x="8986838" y="2352675"/>
          <p14:tracePt t="20155" x="9005888" y="2352675"/>
          <p14:tracePt t="20169" x="9026525" y="2352675"/>
          <p14:tracePt t="20268" x="9036050" y="2352675"/>
          <p14:tracePt t="20272" x="9036050" y="2362200"/>
          <p14:tracePt t="20285" x="9036050" y="2382838"/>
          <p14:tracePt t="20304" x="9036050" y="2411413"/>
          <p14:tracePt t="20306" x="9036050" y="2420938"/>
          <p14:tracePt t="20319" x="9036050" y="2441575"/>
          <p14:tracePt t="20321" x="9036050" y="2460625"/>
          <p14:tracePt t="20337" x="9036050" y="2519363"/>
          <p14:tracePt t="20351" x="9036050" y="2559050"/>
          <p14:tracePt t="20354" x="9036050" y="2568575"/>
          <p14:tracePt t="20355" x="9036050" y="2589213"/>
          <p14:tracePt t="20368" x="9036050" y="2628900"/>
          <p14:tracePt t="20372" x="9036050" y="2647950"/>
          <p14:tracePt t="20385" x="9036050" y="2678113"/>
          <p14:tracePt t="20404" x="9036050" y="2716213"/>
          <p14:tracePt t="20407" x="9045575" y="2727325"/>
          <p14:tracePt t="20408" x="9045575" y="2736850"/>
          <p14:tracePt t="20419" x="9055100" y="2765425"/>
          <p14:tracePt t="20437" x="9055100" y="2786063"/>
          <p14:tracePt t="20454" x="9055100" y="2825750"/>
          <p14:tracePt t="20467" x="9055100" y="2835275"/>
          <p14:tracePt t="20488" x="9075738" y="2863850"/>
          <p14:tracePt t="20503" x="9075738" y="2884488"/>
          <p14:tracePt t="20505" x="9075738" y="2894013"/>
          <p14:tracePt t="20529" x="9085263" y="2903538"/>
          <p14:tracePt t="20558" x="9085263" y="2913063"/>
          <p14:tracePt t="20752" x="9094788" y="2924175"/>
          <p14:tracePt t="20778" x="9104313" y="2924175"/>
          <p14:tracePt t="20789" x="9113838" y="2924175"/>
          <p14:tracePt t="20803" x="9124950" y="2924175"/>
          <p14:tracePt t="20808" x="9134475" y="2924175"/>
          <p14:tracePt t="20818" x="9153525" y="2924175"/>
          <p14:tracePt t="20837" x="9183688" y="2924175"/>
          <p14:tracePt t="20852" x="9202738" y="2924175"/>
          <p14:tracePt t="20873" x="9251950" y="2924175"/>
          <p14:tracePt t="20887" x="9291638" y="2933700"/>
          <p14:tracePt t="20890" x="9310688" y="2943225"/>
          <p14:tracePt t="20903" x="9340850" y="2952750"/>
          <p14:tracePt t="20905" x="9350375" y="2952750"/>
          <p14:tracePt t="20918" x="9390063" y="2973388"/>
          <p14:tracePt t="20921" x="9399588" y="2973388"/>
          <p14:tracePt t="20937" x="9420225" y="2973388"/>
          <p14:tracePt t="20940" x="9448800" y="2973388"/>
          <p14:tracePt t="20951" x="9469438" y="2973388"/>
          <p14:tracePt t="20954" x="9478963" y="2973388"/>
          <p14:tracePt t="20970" x="9488488" y="2973388"/>
          <p14:tracePt t="20986" x="9528175" y="2973388"/>
          <p14:tracePt t="21004" x="9567863" y="2973388"/>
          <p14:tracePt t="21020" x="9577388" y="2973388"/>
          <p14:tracePt t="21021" x="9586913" y="2973388"/>
          <p14:tracePt t="21040" x="9596438" y="2973388"/>
          <p14:tracePt t="21087" x="9605963" y="2973388"/>
          <p14:tracePt t="21096" x="9617075" y="2973388"/>
          <p14:tracePt t="21102" x="9626600" y="2973388"/>
          <p14:tracePt t="21120" x="9645650" y="2973388"/>
          <p14:tracePt t="21136" x="9675813" y="2973388"/>
          <p14:tracePt t="21154" x="9704388" y="2973388"/>
          <p14:tracePt t="21170" x="9715500" y="2973388"/>
          <p14:tracePt t="21187" x="9734550" y="2973388"/>
          <p14:tracePt t="21188" x="9744075" y="2973388"/>
          <p14:tracePt t="21202" x="9764713" y="2973388"/>
          <p14:tracePt t="21222" x="9793288" y="2973388"/>
          <p14:tracePt t="21238" x="9813925" y="2973388"/>
          <p14:tracePt t="21240" x="9823450" y="2973388"/>
          <p14:tracePt t="21251" x="9832975" y="2973388"/>
          <p14:tracePt t="21271" x="9863138" y="2973388"/>
          <p14:tracePt t="21286" x="9882188" y="2973388"/>
          <p14:tracePt t="21305" x="9891713" y="2973388"/>
          <p14:tracePt t="21320" x="9921875" y="2973388"/>
          <p14:tracePt t="21339" x="9940925" y="2973388"/>
          <p14:tracePt t="21485" x="9950450" y="2973388"/>
          <p14:tracePt t="21521" x="9950450" y="2962275"/>
          <p14:tracePt t="21532" x="9961563" y="2952750"/>
          <p14:tracePt t="21540" x="9971088" y="2943225"/>
          <p14:tracePt t="21552" x="9980613" y="2943225"/>
          <p14:tracePt t="21574" x="10020300" y="2933700"/>
          <p14:tracePt t="21576" x="10029825" y="2933700"/>
          <p14:tracePt t="21586" x="10048875" y="2924175"/>
          <p14:tracePt t="21603" x="10109200" y="2924175"/>
          <p14:tracePt t="21606" x="10118725" y="2924175"/>
          <p14:tracePt t="21619" x="10177463" y="2924175"/>
          <p14:tracePt t="21621" x="10196513" y="2924175"/>
          <p14:tracePt t="21634" x="10245725" y="2924175"/>
          <p14:tracePt t="21637" x="10266363" y="2924175"/>
          <p14:tracePt t="21656" x="10383838" y="2924175"/>
          <p14:tracePt t="21669" x="10442575" y="2924175"/>
          <p14:tracePt t="21690" x="10561638" y="2924175"/>
          <p14:tracePt t="21703" x="10620375" y="2913063"/>
          <p14:tracePt t="21705" x="10629900" y="2903538"/>
          <p14:tracePt t="21719" x="10679113" y="2903538"/>
          <p14:tracePt t="21721" x="10699750" y="2903538"/>
          <p14:tracePt t="21734" x="10728325" y="2903538"/>
          <p14:tracePt t="21737" x="10748963" y="2903538"/>
          <p14:tracePt t="21753" x="10777538" y="2903538"/>
          <p14:tracePt t="21772" x="10817225" y="2903538"/>
          <p14:tracePt t="21786" x="10826750" y="2903538"/>
          <p14:tracePt t="21789" x="10847388" y="2903538"/>
          <p14:tracePt t="21803" x="10866438" y="2903538"/>
          <p14:tracePt t="21821" x="10896600" y="2903538"/>
          <p14:tracePt t="21835" x="10945813" y="2903538"/>
          <p14:tracePt t="21839" x="10955338" y="2903538"/>
          <p14:tracePt t="21840" x="10964863" y="2903538"/>
          <p14:tracePt t="21853" x="11004550" y="2894013"/>
          <p14:tracePt t="21856" x="11023600" y="2894013"/>
          <p14:tracePt t="21870" x="11093450" y="2894013"/>
          <p14:tracePt t="21888" x="11241088" y="2894013"/>
          <p14:tracePt t="21903" x="11318875" y="2894013"/>
          <p14:tracePt t="21906" x="11349038" y="2894013"/>
          <p14:tracePt t="21918" x="11437938" y="2894013"/>
          <p14:tracePt t="21921" x="11466513" y="2894013"/>
          <p14:tracePt t="21935" x="11545888" y="2894013"/>
          <p14:tracePt t="21939" x="11574463" y="2894013"/>
          <p14:tracePt t="21941" x="11623675" y="2894013"/>
          <p14:tracePt t="21954" x="11722100" y="2874963"/>
          <p14:tracePt t="21972" x="11841163" y="2863850"/>
          <p14:tracePt t="21987" x="11918950" y="2863850"/>
          <p14:tracePt t="21989" x="11939588" y="2863850"/>
          <p14:tracePt t="22002" x="12017375" y="2844800"/>
          <p14:tracePt t="22023" x="12126913" y="2825750"/>
          <p14:tracePt t="22025" x="12136438" y="2825750"/>
          <p14:tracePt t="22034" x="12176125" y="2814638"/>
          <p14:tracePt t="22037" x="12195175" y="2814638"/>
          <p14:tracePt t="22050" x="12244388" y="2805113"/>
          <p14:tracePt t="22055" x="12263438" y="2805113"/>
          <p14:tracePt t="22057" x="12274550" y="2805113"/>
          <p14:tracePt t="22068" x="12312650" y="2805113"/>
          <p14:tracePt t="22088" x="12361863" y="2805113"/>
          <p14:tracePt t="22090" x="12372975" y="2805113"/>
          <p14:tracePt t="22104" x="12382500" y="2805113"/>
          <p14:tracePt t="22106" x="12392025" y="2805113"/>
          <p14:tracePt t="22108" x="12411075" y="2805113"/>
          <p14:tracePt t="22118" x="12431713" y="2805113"/>
          <p14:tracePt t="22138" x="12471400" y="2805113"/>
          <p14:tracePt t="22141" x="12480925" y="2805113"/>
          <p14:tracePt t="22152" x="12509500" y="2805113"/>
          <p14:tracePt t="22172" x="12588875" y="2805113"/>
          <p14:tracePt t="22187" x="12619038" y="2805113"/>
          <p14:tracePt t="22188" x="12628563" y="2805113"/>
          <p14:tracePt t="22201" x="12657138" y="2805113"/>
          <p14:tracePt t="22221" x="12746038" y="2805113"/>
          <p14:tracePt t="22239" x="12815888" y="2805113"/>
          <p14:tracePt t="22241" x="12834938" y="2805113"/>
          <p14:tracePt t="22253" x="12884150" y="2805113"/>
          <p14:tracePt t="22256" x="12893675" y="2805113"/>
          <p14:tracePt t="22269" x="12933363" y="2805113"/>
          <p14:tracePt t="22290" x="13001625" y="2786063"/>
          <p14:tracePt t="22302" x="13031788" y="2776538"/>
          <p14:tracePt t="22322" x="13071475" y="2776538"/>
          <p14:tracePt t="22337" x="13090525" y="2765425"/>
          <p14:tracePt t="22340" x="13100050" y="2765425"/>
          <p14:tracePt t="22351" x="13120688" y="2746375"/>
          <p14:tracePt t="22371" x="13130213" y="2746375"/>
          <p14:tracePt t="22386" x="13139738" y="2746375"/>
          <p14:tracePt t="22404" x="13160375" y="2736850"/>
          <p14:tracePt t="22421" x="13169900" y="2736850"/>
          <p14:tracePt t="22437" x="13188950" y="2727325"/>
          <p14:tracePt t="22454" x="13198475" y="2727325"/>
          <p14:tracePt t="22472" x="13219113" y="2727325"/>
          <p14:tracePt t="22488" x="13238163" y="2727325"/>
          <p14:tracePt t="22504" x="13247688" y="2727325"/>
          <p14:tracePt t="22520" x="13268325" y="2727325"/>
          <p14:tracePt t="22537" x="13277850" y="2727325"/>
          <p14:tracePt t="22717" x="13287375" y="2727325"/>
          <p14:tracePt t="22724" x="13296900" y="2727325"/>
          <p14:tracePt t="22738" x="13317538" y="2746375"/>
          <p14:tracePt t="22753" x="13376275" y="2755900"/>
          <p14:tracePt t="22772" x="13406438" y="2755900"/>
          <p14:tracePt t="23094" x="13385800" y="2755900"/>
          <p14:tracePt t="23098" x="13366750" y="2755900"/>
          <p14:tracePt t="23104" x="13346113" y="2746375"/>
          <p14:tracePt t="23105" x="13327063" y="2746375"/>
          <p14:tracePt t="23117" x="13287375" y="2716213"/>
          <p14:tracePt t="23137" x="13247688" y="2727325"/>
          <p14:tracePt t="23139" x="13238163" y="2736850"/>
          <p14:tracePt t="23229" x="13247688" y="2736850"/>
          <p14:tracePt t="23241" x="13258800" y="2746375"/>
          <p14:tracePt t="23253" x="13258800" y="2755900"/>
          <p14:tracePt t="23260" x="13268325" y="2755900"/>
          <p14:tracePt t="23267" x="13277850" y="2755900"/>
          <p14:tracePt t="23271" x="13287375" y="2755900"/>
          <p14:tracePt t="23272" x="13308013" y="2755900"/>
          <p14:tracePt t="23286" x="13336588" y="2755900"/>
          <p14:tracePt t="23289" x="13357225" y="2755900"/>
          <p14:tracePt t="23305" x="13395325" y="2755900"/>
          <p14:tracePt t="23319" x="13406438" y="2755900"/>
          <p14:tracePt t="23321" x="13415963" y="2755900"/>
          <p14:tracePt t="23335" x="13444538" y="2755900"/>
          <p14:tracePt t="23353" x="13465175" y="2755900"/>
          <p14:tracePt t="23372" x="13542963" y="2755900"/>
          <p14:tracePt t="23386" x="13582650" y="2755900"/>
          <p14:tracePt t="23405" x="13701713" y="2755900"/>
          <p14:tracePt t="23422" x="13819188" y="2755900"/>
          <p14:tracePt t="23437" x="13938250" y="2755900"/>
          <p14:tracePt t="23440" x="13966825" y="2755900"/>
          <p14:tracePt t="23453" x="14036675" y="2755900"/>
          <p14:tracePt t="23469" x="14135100" y="2755900"/>
          <p14:tracePt t="23472" x="14154150" y="2755900"/>
          <p14:tracePt t="23485" x="14222413" y="2755900"/>
          <p14:tracePt t="23505" x="14311313" y="2755900"/>
          <p14:tracePt t="23518" x="14331950" y="2755900"/>
          <p14:tracePt t="23536" x="14351000" y="2755900"/>
          <p14:tracePt t="23554" x="14360525" y="2755900"/>
          <p14:tracePt t="23610" x="14370050" y="2755900"/>
          <p14:tracePt t="23625" x="14381163" y="2755900"/>
          <p14:tracePt t="23628" x="14390688" y="2755900"/>
          <p14:tracePt t="23637" x="14400213" y="2755900"/>
          <p14:tracePt t="23652" x="14419263" y="2755900"/>
          <p14:tracePt t="23671" x="14449425" y="2755900"/>
          <p14:tracePt t="23673" x="14458950" y="2755900"/>
          <p14:tracePt t="23686" x="14498638" y="2755900"/>
          <p14:tracePt t="23705" x="14587538" y="2755900"/>
          <p14:tracePt t="23719" x="14616113" y="2755900"/>
          <p14:tracePt t="23721" x="14627225" y="2755900"/>
          <p14:tracePt t="23735" x="14685963" y="2755900"/>
          <p14:tracePt t="23738" x="14705013" y="2755900"/>
          <p14:tracePt t="23739" x="14725650" y="2755900"/>
          <p14:tracePt t="23751" x="14763750" y="2746375"/>
          <p14:tracePt t="23754" x="14774863" y="2746375"/>
          <p14:tracePt t="23756" x="14784388" y="2746375"/>
          <p14:tracePt t="23768" x="14833600" y="2746375"/>
          <p14:tracePt t="23788" x="14892338" y="2746375"/>
          <p14:tracePt t="23801" x="14932025" y="2746375"/>
          <p14:tracePt t="23821" x="14971713" y="2746375"/>
          <p14:tracePt t="23823" x="14981238" y="2746375"/>
          <p14:tracePt t="23834" x="15000288" y="2746375"/>
          <p14:tracePt t="23854" x="15020925" y="2746375"/>
          <p14:tracePt t="25876" x="15020925" y="2765425"/>
          <p14:tracePt t="25880" x="15009813" y="2786063"/>
          <p14:tracePt t="25885" x="14990763" y="2814638"/>
          <p14:tracePt t="25904" x="14793913" y="2992438"/>
          <p14:tracePt t="25920" x="14547850" y="3219450"/>
          <p14:tracePt t="25921" x="14430375" y="3317875"/>
          <p14:tracePt t="25937" x="14095413" y="3613150"/>
          <p14:tracePt t="25953" x="13779500" y="3887788"/>
          <p14:tracePt t="25956" x="13690600" y="3948113"/>
          <p14:tracePt t="25971" x="13385800" y="4164013"/>
          <p14:tracePt t="25972" x="13277850" y="4243388"/>
          <p14:tracePt t="25986" x="12963525" y="4410075"/>
          <p14:tracePt t="25988" x="12853988" y="4468813"/>
          <p14:tracePt t="26002" x="12539663" y="4616450"/>
          <p14:tracePt t="26018" x="12136438" y="4803775"/>
          <p14:tracePt t="26021" x="12066588" y="4822825"/>
          <p14:tracePt t="26035" x="11860213" y="4911725"/>
          <p14:tracePt t="26038" x="11801475" y="4932363"/>
          <p14:tracePt t="26041" x="11752263" y="4941888"/>
          <p14:tracePt t="26051" x="11663363" y="4970463"/>
          <p14:tracePt t="26054" x="11614150" y="4970463"/>
          <p14:tracePt t="26056" x="11574463" y="4981575"/>
          <p14:tracePt t="26068" x="11487150" y="5000625"/>
          <p14:tracePt t="26088" x="11398250" y="5019675"/>
          <p14:tracePt t="26101" x="11368088" y="5030788"/>
          <p14:tracePt t="26121" x="11328400" y="5049838"/>
          <p14:tracePt t="26137" x="11299825" y="5059363"/>
          <p14:tracePt t="26140" x="11290300" y="5068888"/>
          <p14:tracePt t="26153" x="11269663" y="5080000"/>
          <p14:tracePt t="26169" x="11229975" y="5129213"/>
          <p14:tracePt t="26172" x="11210925" y="5138738"/>
          <p14:tracePt t="26188" x="11131550" y="5178425"/>
          <p14:tracePt t="26203" x="11053763" y="5227638"/>
          <p14:tracePt t="26205" x="11023600" y="5237163"/>
          <p14:tracePt t="26218" x="10955338" y="5256213"/>
          <p14:tracePt t="26221" x="10934700" y="5267325"/>
          <p14:tracePt t="26235" x="10866438" y="5286375"/>
          <p14:tracePt t="26237" x="10836275" y="5295900"/>
          <p14:tracePt t="26251" x="10777538" y="5305425"/>
          <p14:tracePt t="26254" x="10758488" y="5305425"/>
          <p14:tracePt t="26256" x="10728325" y="5305425"/>
          <p14:tracePt t="26267" x="10688638" y="5316538"/>
          <p14:tracePt t="26270" x="10660063" y="5335588"/>
          <p14:tracePt t="26272" x="10629900" y="5335588"/>
          <p14:tracePt t="26284" x="10531475" y="5345113"/>
          <p14:tracePt t="26306" x="10374313" y="5365750"/>
          <p14:tracePt t="26319" x="10137775" y="5375275"/>
          <p14:tracePt t="26321" x="10029825" y="5394325"/>
          <p14:tracePt t="26335" x="9783763" y="5434013"/>
          <p14:tracePt t="26338" x="9725025" y="5443538"/>
          <p14:tracePt t="26340" x="9655175" y="5443538"/>
          <p14:tracePt t="26351" x="9458325" y="5473700"/>
          <p14:tracePt t="26354" x="9331325" y="5492750"/>
          <p14:tracePt t="26356" x="9193213" y="5522913"/>
          <p14:tracePt t="26373" x="8682038" y="5640388"/>
          <p14:tracePt t="26386" x="8316913" y="5748338"/>
          <p14:tracePt t="26402" x="7834313" y="5857875"/>
          <p14:tracePt t="26405" x="7707313" y="5876925"/>
          <p14:tracePt t="26418" x="7391400" y="5907088"/>
          <p14:tracePt t="26437" x="7037388" y="5945188"/>
          <p14:tracePt t="26438" x="6997700" y="5945188"/>
          <p14:tracePt t="26440" x="6948488" y="5956300"/>
          <p14:tracePt t="26451" x="6889750" y="5965825"/>
          <p14:tracePt t="26454" x="6850063" y="5975350"/>
          <p14:tracePt t="26469" x="6831013" y="5975350"/>
          <p14:tracePt t="26486" x="6821488" y="5984875"/>
          <p14:tracePt t="26506" x="6800850" y="5984875"/>
          <p14:tracePt t="26520" x="6791325" y="5984875"/>
          <p14:tracePt t="26522" x="6781800" y="5984875"/>
          <p14:tracePt t="26524" x="6772275" y="5984875"/>
          <p14:tracePt t="26535" x="6751638" y="5975350"/>
          <p14:tracePt t="26537" x="6732588" y="5975350"/>
          <p14:tracePt t="26551" x="6702425" y="5935663"/>
          <p14:tracePt t="26554" x="6673850" y="5926138"/>
          <p14:tracePt t="26556" x="6673850" y="5916613"/>
          <p14:tracePt t="26568" x="6615113" y="5886450"/>
          <p14:tracePt t="26585" x="6505575" y="5857875"/>
          <p14:tracePt t="26604" x="6388100" y="5818188"/>
          <p14:tracePt t="26606" x="6369050" y="5818188"/>
          <p14:tracePt t="26619" x="6289675" y="5818188"/>
          <p14:tracePt t="26621" x="6270625" y="5818188"/>
          <p14:tracePt t="26636" x="6221413" y="5818188"/>
          <p14:tracePt t="26654" x="6200775" y="5818188"/>
          <p14:tracePt t="26671" x="6240463" y="5797550"/>
          <p14:tracePt t="26673" x="6289675" y="5797550"/>
          <p14:tracePt t="26685" x="6437313" y="5788025"/>
          <p14:tracePt t="26704" x="6496050" y="5788025"/>
          <p14:tracePt t="26872" x="6496050" y="5797550"/>
          <p14:tracePt t="26878" x="6505575" y="5808663"/>
          <p14:tracePt t="26887" x="6516688" y="5827713"/>
          <p14:tracePt t="26890" x="6526213" y="5827713"/>
          <p14:tracePt t="26904" x="6516688" y="5846763"/>
          <p14:tracePt t="26921" x="6486525" y="5857875"/>
          <p14:tracePt t="26937" x="6477000" y="5846763"/>
          <p14:tracePt t="26940" x="6467475" y="5846763"/>
          <p14:tracePt t="26942" x="6446838" y="5846763"/>
          <p14:tracePt t="26951" x="6407150" y="5846763"/>
          <p14:tracePt t="26971" x="6319838" y="5846763"/>
          <p14:tracePt t="26975" x="6308725" y="5846763"/>
          <p14:tracePt t="26985" x="6289675" y="5846763"/>
          <p14:tracePt t="26987" x="6280150" y="5837238"/>
          <p14:tracePt t="27001" x="6280150" y="5818188"/>
          <p14:tracePt t="27005" x="6280150" y="5808663"/>
          <p14:tracePt t="27018" x="6270625" y="5759450"/>
          <p14:tracePt t="27035" x="6240463" y="5670550"/>
          <p14:tracePt t="27039" x="6240463" y="5649913"/>
          <p14:tracePt t="27050" x="6230938" y="5591175"/>
          <p14:tracePt t="27072" x="6210300" y="5443538"/>
          <p14:tracePt t="27074" x="6200775" y="5414963"/>
          <p14:tracePt t="27084" x="6191250" y="5335588"/>
          <p14:tracePt t="27087" x="6172200" y="5286375"/>
          <p14:tracePt t="27101" x="6161088" y="5178425"/>
          <p14:tracePt t="27104" x="6161088" y="5138738"/>
          <p14:tracePt t="27106" x="6151563" y="5099050"/>
          <p14:tracePt t="27118" x="6132513" y="4981575"/>
          <p14:tracePt t="27139" x="6092825" y="4833938"/>
          <p14:tracePt t="27152" x="6062663" y="4784725"/>
          <p14:tracePt t="27171" x="6043613" y="4714875"/>
          <p14:tracePt t="27174" x="6043613" y="4705350"/>
          <p14:tracePt t="27185" x="6034088" y="4686300"/>
          <p14:tracePt t="27187" x="6024563" y="4686300"/>
          <p14:tracePt t="27202" x="6024563" y="4665663"/>
          <p14:tracePt t="27291" x="6024563" y="4656138"/>
          <p14:tracePt t="27298" x="6024563" y="4646613"/>
          <p14:tracePt t="27305" x="6024563" y="4637088"/>
          <p14:tracePt t="27320" x="6024563" y="4625975"/>
          <p14:tracePt t="27322" x="6024563" y="4616450"/>
          <p14:tracePt t="27334" x="6024563" y="4606925"/>
          <p14:tracePt t="27354" x="6024563" y="4597400"/>
          <p14:tracePt t="27423" x="6024563" y="4587875"/>
          <p14:tracePt t="27439" x="6034088" y="4587875"/>
          <p14:tracePt t="27442" x="6043613" y="4587875"/>
          <p14:tracePt t="27450" x="6073775" y="4587875"/>
          <p14:tracePt t="27469" x="6102350" y="4587875"/>
          <p14:tracePt t="27485" x="6122988" y="4587875"/>
          <p14:tracePt t="27489" x="6132513" y="4597400"/>
          <p14:tracePt t="27491" x="6151563" y="4606925"/>
          <p14:tracePt t="27504" x="6191250" y="4625975"/>
          <p14:tracePt t="27843" x="6200775" y="4625975"/>
          <p14:tracePt t="27847" x="6221413" y="4637088"/>
          <p14:tracePt t="27851" x="6230938" y="4637088"/>
          <p14:tracePt t="27871" x="6289675" y="4606925"/>
          <p14:tracePt t="27888" x="6299200" y="4597400"/>
          <p14:tracePt t="27911" x="6299200" y="4606925"/>
          <p14:tracePt t="27918" x="6299200" y="4625975"/>
          <p14:tracePt t="27968" x="6299200" y="4637088"/>
          <p14:tracePt t="27978" x="6299200" y="4646613"/>
          <p14:tracePt t="27990" x="6299200" y="4656138"/>
          <p14:tracePt t="28016" x="6289675" y="4656138"/>
          <p14:tracePt t="28021" x="6289675" y="4665663"/>
          <p14:tracePt t="28037" x="6289675" y="4675188"/>
          <p14:tracePt t="28059" x="6289675" y="4665663"/>
          <p14:tracePt t="28067" x="6289675" y="4637088"/>
          <p14:tracePt t="28086" x="6329363" y="4616450"/>
          <p14:tracePt t="28087" x="6338888" y="4616450"/>
          <p14:tracePt t="28101" x="6348413" y="4587875"/>
          <p14:tracePt t="28103" x="6357938" y="4587875"/>
          <p14:tracePt t="28119" x="6397625" y="4567238"/>
          <p14:tracePt t="28137" x="6486525" y="4518025"/>
          <p14:tracePt t="28139" x="6505575" y="4518025"/>
          <p14:tracePt t="28151" x="6615113" y="4489450"/>
          <p14:tracePt t="28170" x="6899275" y="4459288"/>
          <p14:tracePt t="28185" x="7145338" y="4459288"/>
          <p14:tracePt t="28188" x="7205663" y="4440238"/>
          <p14:tracePt t="28190" x="7264400" y="4440238"/>
          <p14:tracePt t="28201" x="7391400" y="4419600"/>
          <p14:tracePt t="28203" x="7470775" y="4419600"/>
          <p14:tracePt t="28205" x="7559675" y="4419600"/>
          <p14:tracePt t="28218" x="7775575" y="4419600"/>
          <p14:tracePt t="28238" x="8061325" y="4400550"/>
          <p14:tracePt t="28240" x="8120063" y="4391025"/>
          <p14:tracePt t="28251" x="8366125" y="4379913"/>
          <p14:tracePt t="28271" x="8670925" y="4379913"/>
          <p14:tracePt t="28273" x="8731250" y="4379913"/>
          <p14:tracePt t="28284" x="8858250" y="4379913"/>
          <p14:tracePt t="28287" x="8897938" y="4379913"/>
          <p14:tracePt t="28301" x="9036050" y="4379913"/>
          <p14:tracePt t="28304" x="9064625" y="4370388"/>
          <p14:tracePt t="28306" x="9094788" y="4370388"/>
          <p14:tracePt t="28318" x="9163050" y="4351338"/>
          <p14:tracePt t="28336" x="9212263" y="4351338"/>
          <p14:tracePt t="28354" x="9242425" y="4351338"/>
          <p14:tracePt t="28370" x="9251950" y="4351338"/>
          <p14:tracePt t="28408" x="9261475" y="4351338"/>
          <p14:tracePt t="28755" x="9261475" y="4341813"/>
          <p14:tracePt t="32447" x="9261475" y="4330700"/>
          <p14:tracePt t="32462" x="9251950" y="4330700"/>
          <p14:tracePt t="32472" x="9242425" y="4330700"/>
          <p14:tracePt t="32488" x="9223375" y="4341813"/>
          <p14:tracePt t="32490" x="9212263" y="4341813"/>
          <p14:tracePt t="32503" x="9183688" y="4360863"/>
          <p14:tracePt t="32506" x="9174163" y="4379913"/>
          <p14:tracePt t="32518" x="9144000" y="4410075"/>
          <p14:tracePt t="32536" x="9094788" y="4419600"/>
          <p14:tracePt t="32540" x="9075738" y="4429125"/>
          <p14:tracePt t="32553" x="9055100" y="4440238"/>
          <p14:tracePt t="32571" x="9036050" y="4478338"/>
          <p14:tracePt t="32588" x="9036050" y="4489450"/>
          <p14:tracePt t="32590" x="9026525" y="4489450"/>
          <p14:tracePt t="32602" x="9026525" y="4498975"/>
          <p14:tracePt t="32604" x="9026525" y="4508500"/>
          <p14:tracePt t="32606" x="9026525" y="4518025"/>
          <p14:tracePt t="32617" x="9075738" y="4518025"/>
          <p14:tracePt t="32637" x="9113838" y="4498975"/>
          <p14:tracePt t="32798" x="9113838" y="4508500"/>
          <p14:tracePt t="32803" x="9104313" y="4508500"/>
          <p14:tracePt t="32819" x="9094788" y="4508500"/>
          <p14:tracePt t="32847" x="9085263" y="4508500"/>
          <p14:tracePt t="32856" x="9075738" y="4508500"/>
          <p14:tracePt t="32871" x="9036050" y="4508500"/>
          <p14:tracePt t="32872" x="9015413" y="4508500"/>
          <p14:tracePt t="32874" x="8986838" y="4508500"/>
          <p14:tracePt t="32885" x="8907463" y="4527550"/>
          <p14:tracePt t="32887" x="8888413" y="4548188"/>
          <p14:tracePt t="32903" x="8740775" y="4538663"/>
          <p14:tracePt t="32907" x="8701088" y="4527550"/>
          <p14:tracePt t="32919" x="8523288" y="4508500"/>
          <p14:tracePt t="32921" x="8445500" y="4508500"/>
          <p14:tracePt t="32934" x="8228013" y="4508500"/>
          <p14:tracePt t="32952" x="8021638" y="4508500"/>
          <p14:tracePt t="32971" x="7796213" y="4508500"/>
          <p14:tracePt t="32985" x="7648575" y="4508500"/>
          <p14:tracePt t="32989" x="7578725" y="4508500"/>
          <p14:tracePt t="32991" x="7510463" y="4508500"/>
          <p14:tracePt t="33002" x="7372350" y="4508500"/>
          <p14:tracePt t="33005" x="7313613" y="4508500"/>
          <p14:tracePt t="33007" x="7264400" y="4518025"/>
          <p14:tracePt t="33018" x="7077075" y="4538663"/>
          <p14:tracePt t="33037" x="6840538" y="4567238"/>
          <p14:tracePt t="33040" x="6791325" y="4576763"/>
          <p14:tracePt t="33042" x="6762750" y="4576763"/>
          <p14:tracePt t="33053" x="6673850" y="4587875"/>
          <p14:tracePt t="33056" x="6634163" y="4587875"/>
          <p14:tracePt t="33067" x="6477000" y="4616450"/>
          <p14:tracePt t="33085" x="6230938" y="4656138"/>
          <p14:tracePt t="33088" x="6181725" y="4665663"/>
          <p14:tracePt t="33101" x="5994400" y="4675188"/>
          <p14:tracePt t="33103" x="5935663" y="4686300"/>
          <p14:tracePt t="33106" x="5856288" y="4686300"/>
          <p14:tracePt t="33118" x="5729288" y="4705350"/>
          <p14:tracePt t="33119" x="5659438" y="4714875"/>
          <p14:tracePt t="33122" x="5619750" y="4724400"/>
          <p14:tracePt t="33135" x="5453063" y="4724400"/>
          <p14:tracePt t="33152" x="5246688" y="4735513"/>
          <p14:tracePt t="33167" x="5078413" y="4735513"/>
          <p14:tracePt t="33185" x="4902200" y="4735513"/>
          <p14:tracePt t="33189" x="4852988" y="4735513"/>
          <p14:tracePt t="33190" x="4822825" y="4735513"/>
          <p14:tracePt t="33206" x="4733925" y="4735513"/>
          <p14:tracePt t="33218" x="4705350" y="4735513"/>
          <p14:tracePt t="33236" x="4695825" y="4735513"/>
          <p14:tracePt t="33238" x="4684713" y="4735513"/>
          <p14:tracePt t="33303" x="4675188" y="4735513"/>
          <p14:tracePt t="33310" x="4665663" y="4735513"/>
          <p14:tracePt t="33371" x="4656138" y="4735513"/>
          <p14:tracePt t="33400" x="4646613" y="4735513"/>
          <p14:tracePt t="33464" x="4646613" y="4745038"/>
          <p14:tracePt t="33780" x="4665663" y="4754563"/>
          <p14:tracePt t="33786" x="4695825" y="4754563"/>
          <p14:tracePt t="33787" x="4724400" y="4754563"/>
          <p14:tracePt t="33805" x="4892675" y="4764088"/>
          <p14:tracePt t="33807" x="4930775" y="4764088"/>
          <p14:tracePt t="33818" x="5187950" y="4764088"/>
          <p14:tracePt t="33837" x="5532438" y="4784725"/>
          <p14:tracePt t="33840" x="5619750" y="4773613"/>
          <p14:tracePt t="33852" x="5767388" y="4705350"/>
          <p14:tracePt t="33870" x="5797550" y="4705350"/>
          <p14:tracePt t="34353" x="5788025" y="4705350"/>
          <p14:tracePt t="34356" x="5778500" y="4705350"/>
          <p14:tracePt t="34370" x="5788025" y="4735513"/>
          <p14:tracePt t="34372" x="5797550" y="4754563"/>
          <p14:tracePt t="34384" x="5778500" y="4813300"/>
          <p14:tracePt t="34388" x="5778500" y="4822825"/>
          <p14:tracePt t="34405" x="5767388" y="4813300"/>
          <p14:tracePt t="34418" x="5748338" y="4852988"/>
          <p14:tracePt t="34438" x="5748338" y="4862513"/>
          <p14:tracePt t="34486" x="5757863" y="4862513"/>
          <p14:tracePt t="34517" x="5767388" y="4852988"/>
          <p14:tracePt t="34524" x="5767388" y="4843463"/>
          <p14:tracePt t="34535" x="5778500" y="4843463"/>
          <p14:tracePt t="34553" x="5788025" y="4843463"/>
          <p14:tracePt t="34570" x="5797550" y="4833938"/>
          <p14:tracePt t="34572" x="5807075" y="4833938"/>
          <p14:tracePt t="34584" x="5816600" y="4813300"/>
          <p14:tracePt t="34626" x="5827713" y="4813300"/>
          <p14:tracePt t="34633" x="5827713" y="4803775"/>
          <p14:tracePt t="34640" x="5837238" y="4794250"/>
          <p14:tracePt t="34652" x="5846763" y="4794250"/>
          <p14:tracePt t="34671" x="5865813" y="4794250"/>
          <p14:tracePt t="34672" x="5865813" y="4784725"/>
          <p14:tracePt t="34685" x="5876925" y="4773613"/>
          <p14:tracePt t="34705" x="5886450" y="4764088"/>
          <p14:tracePt t="34729" x="5895975" y="4764088"/>
          <p14:tracePt t="34735" x="5905500" y="4764088"/>
          <p14:tracePt t="34755" x="5926138" y="4764088"/>
          <p14:tracePt t="34768" x="5926138" y="4754563"/>
          <p14:tracePt t="34785" x="5935663" y="4754563"/>
          <p14:tracePt t="34853" x="5935663" y="4745038"/>
          <p14:tracePt t="34860" x="5935663" y="4735513"/>
          <p14:tracePt t="34868" x="5935663" y="4724400"/>
          <p14:tracePt t="34886" x="5935663" y="4695825"/>
          <p14:tracePt t="34902" x="5935663" y="4675188"/>
          <p14:tracePt t="34905" x="5935663" y="4665663"/>
          <p14:tracePt t="34918" x="5926138" y="4646613"/>
          <p14:tracePt t="34937" x="5926138" y="4625975"/>
          <p14:tracePt t="34956" x="5926138" y="4616450"/>
          <p14:tracePt t="34957" x="5926138" y="4606925"/>
          <p14:tracePt t="34977" x="5926138" y="4597400"/>
          <p14:tracePt t="35018" x="5926138" y="4587875"/>
          <p14:tracePt t="35033" x="5926138" y="4576763"/>
          <p14:tracePt t="35041" x="5926138" y="4567238"/>
          <p14:tracePt t="35055" x="5926138" y="4557713"/>
          <p14:tracePt t="35070" x="5935663" y="4538663"/>
          <p14:tracePt t="35072" x="5945188" y="4527550"/>
          <p14:tracePt t="35087" x="5984875" y="4508500"/>
          <p14:tracePt t="35090" x="6003925" y="4498975"/>
          <p14:tracePt t="35103" x="6073775" y="4478338"/>
          <p14:tracePt t="35105" x="6092825" y="4468813"/>
          <p14:tracePt t="35119" x="6181725" y="4468813"/>
          <p14:tracePt t="35121" x="6200775" y="4459288"/>
          <p14:tracePt t="35135" x="6249988" y="4459288"/>
          <p14:tracePt t="35137" x="6289675" y="4459288"/>
          <p14:tracePt t="35139" x="6299200" y="4459288"/>
          <p14:tracePt t="35151" x="6338888" y="4459288"/>
          <p14:tracePt t="35154" x="6357938" y="4459288"/>
          <p14:tracePt t="35156" x="6378575" y="4459288"/>
          <p14:tracePt t="35167" x="6407150" y="4459288"/>
          <p14:tracePt t="35169" x="6418263" y="4459288"/>
          <p14:tracePt t="35172" x="6437313" y="4459288"/>
          <p14:tracePt t="35184" x="6456363" y="4459288"/>
          <p14:tracePt t="35204" x="6496050" y="4459288"/>
          <p14:tracePt t="35226" x="6505575" y="4459288"/>
          <p14:tracePt t="35537" x="6516688" y="4459288"/>
          <p14:tracePt t="35540" x="6526213" y="4459288"/>
          <p14:tracePt t="35553" x="6554788" y="4459288"/>
          <p14:tracePt t="35555" x="6565900" y="4459288"/>
          <p14:tracePt t="35568" x="6615113" y="4459288"/>
          <p14:tracePt t="35589" x="6732588" y="4459288"/>
          <p14:tracePt t="35605" x="6870700" y="4459288"/>
          <p14:tracePt t="35608" x="6899275" y="4459288"/>
          <p14:tracePt t="35618" x="6988175" y="4459288"/>
          <p14:tracePt t="35637" x="7175500" y="4459288"/>
          <p14:tracePt t="35640" x="7215188" y="4459288"/>
          <p14:tracePt t="35650" x="7292975" y="4459288"/>
          <p14:tracePt t="35653" x="7323138" y="4459288"/>
          <p14:tracePt t="35670" x="7440613" y="4459288"/>
          <p14:tracePt t="35673" x="7461250" y="4459288"/>
          <p14:tracePt t="35688" x="7529513" y="4459288"/>
          <p14:tracePt t="35702" x="7569200" y="4459288"/>
          <p14:tracePt t="35718" x="7599363" y="4459288"/>
          <p14:tracePt t="36497" x="7608888" y="4459288"/>
          <p14:tracePt t="36508" x="7608888" y="4449763"/>
          <p14:tracePt t="36522" x="7618413" y="4449763"/>
          <p14:tracePt t="36539" x="7618413" y="4440238"/>
          <p14:tracePt t="36554" x="7618413" y="4429125"/>
          <p14:tracePt t="36808" x="7618413" y="4419600"/>
          <p14:tracePt t="36816" x="7618413" y="4410075"/>
          <p14:tracePt t="36833" x="7618413" y="4419600"/>
          <p14:tracePt t="36839" x="7608888" y="4429125"/>
          <p14:tracePt t="36840" x="7608888" y="4440238"/>
          <p14:tracePt t="36850" x="7599363" y="4449763"/>
          <p14:tracePt t="36853" x="7588250" y="4449763"/>
          <p14:tracePt t="36870" x="7559675" y="4478338"/>
          <p14:tracePt t="36872" x="7550150" y="4489450"/>
          <p14:tracePt t="36884" x="7539038" y="4498975"/>
          <p14:tracePt t="36905" x="7510463" y="4527550"/>
          <p14:tracePt t="36921" x="7510463" y="4538663"/>
          <p14:tracePt t="36966" x="7510463" y="4548188"/>
          <p14:tracePt t="36969" x="7519988" y="4548188"/>
          <p14:tracePt t="36987" x="7539038" y="4548188"/>
          <p14:tracePt t="37002" x="7559675" y="4548188"/>
          <p14:tracePt t="37018" x="7608888" y="4548188"/>
          <p14:tracePt t="37021" x="7618413" y="4548188"/>
          <p14:tracePt t="37023" x="7627938" y="4538663"/>
          <p14:tracePt t="37034" x="7667625" y="4538663"/>
          <p14:tracePt t="37037" x="7697788" y="4538663"/>
          <p14:tracePt t="37054" x="7815263" y="4538663"/>
          <p14:tracePt t="37056" x="7854950" y="4538663"/>
          <p14:tracePt t="37069" x="7962900" y="4527550"/>
          <p14:tracePt t="37072" x="8002588" y="4518025"/>
          <p14:tracePt t="37085" x="8120063" y="4478338"/>
          <p14:tracePt t="37106" x="8326438" y="4440238"/>
          <p14:tracePt t="37119" x="8485188" y="4410075"/>
          <p14:tracePt t="37122" x="8523288" y="4400550"/>
          <p14:tracePt t="37137" x="8731250" y="4400550"/>
          <p14:tracePt t="37140" x="8780463" y="4400550"/>
          <p14:tracePt t="37153" x="8928100" y="4400550"/>
          <p14:tracePt t="37170" x="9113838" y="4400550"/>
          <p14:tracePt t="37172" x="9163050" y="4400550"/>
          <p14:tracePt t="37185" x="9272588" y="4391025"/>
          <p14:tracePt t="37206" x="9399588" y="4379913"/>
          <p14:tracePt t="37221" x="9518650" y="4379913"/>
          <p14:tracePt t="37235" x="9586913" y="4379913"/>
          <p14:tracePt t="37240" x="9605963" y="4379913"/>
          <p14:tracePt t="37250" x="9636125" y="4379913"/>
          <p14:tracePt t="37252" x="9645650" y="4379913"/>
          <p14:tracePt t="37270" x="9715500" y="4370388"/>
          <p14:tracePt t="37286" x="9764713" y="4370388"/>
          <p14:tracePt t="37304" x="9832975" y="4360863"/>
          <p14:tracePt t="37321" x="9891713" y="4341813"/>
          <p14:tracePt t="37322" x="9912350" y="4341813"/>
          <p14:tracePt t="37323" x="9921875" y="4341813"/>
          <p14:tracePt t="37335" x="9950450" y="4341813"/>
          <p14:tracePt t="37337" x="9961563" y="4341813"/>
          <p14:tracePt t="37351" x="10020300" y="4341813"/>
          <p14:tracePt t="37354" x="10029825" y="4341813"/>
          <p14:tracePt t="37371" x="10088563" y="4341813"/>
          <p14:tracePt t="37373" x="10109200" y="4341813"/>
          <p14:tracePt t="37386" x="10207625" y="4341813"/>
          <p14:tracePt t="37404" x="10364788" y="4330700"/>
          <p14:tracePt t="37418" x="10512425" y="4321175"/>
          <p14:tracePt t="37421" x="10561638" y="4311650"/>
          <p14:tracePt t="37435" x="10699750" y="4311650"/>
          <p14:tracePt t="37437" x="10728325" y="4302125"/>
          <p14:tracePt t="37440" x="10777538" y="4302125"/>
          <p14:tracePt t="37451" x="10847388" y="4292600"/>
          <p14:tracePt t="37454" x="10896600" y="4292600"/>
          <p14:tracePt t="37456" x="10925175" y="4292600"/>
          <p14:tracePt t="37467" x="10974388" y="4292600"/>
          <p14:tracePt t="37468" x="10995025" y="4292600"/>
          <p14:tracePt t="37488" x="11102975" y="4292600"/>
          <p14:tracePt t="37502" x="11171238" y="4271963"/>
          <p14:tracePt t="37505" x="11191875" y="4271963"/>
          <p14:tracePt t="37518" x="11241088" y="4271963"/>
          <p14:tracePt t="37537" x="11318875" y="4271963"/>
          <p14:tracePt t="37553" x="11368088" y="4271963"/>
          <p14:tracePt t="37556" x="11368088" y="4262438"/>
          <p14:tracePt t="37569" x="11407775" y="4252913"/>
          <p14:tracePt t="37572" x="11417300" y="4252913"/>
          <p14:tracePt t="37587" x="11437938" y="4252913"/>
          <p14:tracePt t="37589" x="11447463" y="4252913"/>
          <p14:tracePt t="37604" x="11466513" y="4252913"/>
          <p14:tracePt t="37606" x="11476038" y="4252913"/>
          <p14:tracePt t="37619" x="11496675" y="4252913"/>
          <p14:tracePt t="37638" x="11525250" y="4252913"/>
          <p14:tracePt t="37641" x="11536363" y="4252913"/>
          <p14:tracePt t="37654" x="11545888" y="4252913"/>
          <p14:tracePt t="37718" x="11555413" y="4252913"/>
          <p14:tracePt t="37746" x="11564938" y="4252913"/>
          <p14:tracePt t="37751" x="11574463" y="4252913"/>
          <p14:tracePt t="37757" x="11585575" y="4252913"/>
          <p14:tracePt t="37768" x="11604625" y="4252913"/>
          <p14:tracePt t="37788" x="11614150" y="4262438"/>
          <p14:tracePt t="37790" x="11623675" y="4262438"/>
          <p14:tracePt t="37803" x="11653838" y="4271963"/>
          <p14:tracePt t="37805" x="11653838" y="4281488"/>
          <p14:tracePt t="37819" x="11672888" y="4292600"/>
          <p14:tracePt t="37821" x="11672888" y="4302125"/>
          <p14:tracePt t="37837" x="11712575" y="4311650"/>
          <p14:tracePt t="37839" x="11722100" y="4311650"/>
          <p14:tracePt t="37841" x="11733213" y="4311650"/>
          <p14:tracePt t="37851" x="11742738" y="4311650"/>
          <p14:tracePt t="37871" x="11782425" y="4321175"/>
          <p14:tracePt t="37889" x="11831638" y="4321175"/>
          <p14:tracePt t="37902" x="11880850" y="4330700"/>
          <p14:tracePt t="37919" x="11918950" y="4341813"/>
          <p14:tracePt t="37922" x="11939588" y="4341813"/>
          <p14:tracePt t="37938" x="11979275" y="4351338"/>
          <p14:tracePt t="37954" x="12038013" y="4360863"/>
          <p14:tracePt t="37971" x="12087225" y="4360863"/>
          <p14:tracePt t="37973" x="12106275" y="4360863"/>
          <p14:tracePt t="37985" x="12176125" y="4360863"/>
          <p14:tracePt t="38005" x="12284075" y="4360863"/>
          <p14:tracePt t="38021" x="12392025" y="4360863"/>
          <p14:tracePt t="38034" x="12480925" y="4360863"/>
          <p14:tracePt t="38037" x="12509500" y="4360863"/>
          <p14:tracePt t="38055" x="12607925" y="4360863"/>
          <p14:tracePt t="38056" x="12638088" y="4360863"/>
          <p14:tracePt t="38068" x="12706350" y="4360863"/>
          <p14:tracePt t="38086" x="12815888" y="4360863"/>
          <p14:tracePt t="38105" x="12933363" y="4360863"/>
          <p14:tracePt t="38122" x="13001625" y="4360863"/>
          <p14:tracePt t="38124" x="13022263" y="4360863"/>
          <p14:tracePt t="38137" x="13081000" y="4360863"/>
          <p14:tracePt t="38151" x="13100050" y="4360863"/>
          <p14:tracePt t="38153" x="13111163" y="4360863"/>
          <p14:tracePt t="38168" x="13149263" y="4360863"/>
          <p14:tracePt t="38184" x="13188950" y="4370388"/>
          <p14:tracePt t="38187" x="13198475" y="4370388"/>
          <p14:tracePt t="38201" x="13238163" y="4391025"/>
          <p14:tracePt t="38219" x="13268325" y="4400550"/>
          <p14:tracePt t="38221" x="13287375" y="4400550"/>
          <p14:tracePt t="38235" x="13296900" y="4400550"/>
          <p14:tracePt t="38239" x="13308013" y="4410075"/>
          <p14:tracePt t="38241" x="13317538" y="4410075"/>
          <p14:tracePt t="38256" x="13357225" y="4429125"/>
          <p14:tracePt t="38268" x="13376275" y="4440238"/>
          <p14:tracePt t="38289" x="13425488" y="4449763"/>
          <p14:tracePt t="38303" x="13444538" y="4449763"/>
          <p14:tracePt t="38305" x="13455650" y="4459288"/>
          <p14:tracePt t="38317" x="13474700" y="4459288"/>
          <p14:tracePt t="38337" x="13484225" y="4468813"/>
          <p14:tracePt t="38353" x="13493750" y="4468813"/>
          <p14:tracePt t="38370" x="13504863" y="4468813"/>
          <p14:tracePt t="38793" x="13514388" y="4468813"/>
          <p14:tracePt t="38796" x="13523913" y="4468813"/>
          <p14:tracePt t="38802" x="13533438" y="4468813"/>
          <p14:tracePt t="38821" x="13542963" y="4468813"/>
          <p14:tracePt t="38838" x="13563600" y="4468813"/>
          <p14:tracePt t="38850" x="13573125" y="4468813"/>
          <p14:tracePt t="38851" x="13582650" y="4468813"/>
          <p14:tracePt t="38872" x="13603288" y="4468813"/>
          <p14:tracePt t="38888" x="13652500" y="4468813"/>
          <p14:tracePt t="38903" x="13681075" y="4468813"/>
          <p14:tracePt t="38905" x="13701713" y="4468813"/>
          <p14:tracePt t="38918" x="13750925" y="4468813"/>
          <p14:tracePt t="38920" x="13769975" y="4468813"/>
          <p14:tracePt t="38934" x="13858875" y="4468813"/>
          <p14:tracePt t="38936" x="13889038" y="4468813"/>
          <p14:tracePt t="38953" x="14025563" y="4468813"/>
          <p14:tracePt t="38956" x="14065250" y="4468813"/>
          <p14:tracePt t="38968" x="14193838" y="4468813"/>
          <p14:tracePt t="38988" x="14390688" y="4468813"/>
          <p14:tracePt t="38989" x="14430375" y="4468813"/>
          <p14:tracePt t="39002" x="14566900" y="4468813"/>
          <p14:tracePt t="39005" x="14606588" y="4468813"/>
          <p14:tracePt t="39021" x="14744700" y="4468813"/>
          <p14:tracePt t="39035" x="14824075" y="4468813"/>
          <p14:tracePt t="39037" x="14852650" y="4459288"/>
          <p14:tracePt t="39052" x="14892338" y="4449763"/>
          <p14:tracePt t="39056" x="14922500" y="4449763"/>
          <p14:tracePt t="39068" x="14971713" y="4429125"/>
          <p14:tracePt t="39089" x="15009813" y="4429125"/>
          <p14:tracePt t="39104" x="15020925" y="4429125"/>
          <p14:tracePt t="39120" x="15039975" y="4429125"/>
          <p14:tracePt t="39138" x="15049500" y="4429125"/>
          <p14:tracePt t="39337" x="15039975" y="4429125"/>
          <p14:tracePt t="39340" x="15020925" y="4429125"/>
          <p14:tracePt t="39353" x="14981238" y="4429125"/>
          <p14:tracePt t="39370" x="14892338" y="4429125"/>
          <p14:tracePt t="39385" x="14763750" y="4449763"/>
          <p14:tracePt t="39389" x="14714538" y="4449763"/>
          <p14:tracePt t="39402" x="14597063" y="4468813"/>
          <p14:tracePt t="39405" x="14557375" y="4478338"/>
          <p14:tracePt t="39421" x="14370050" y="4498975"/>
          <p14:tracePt t="39437" x="14144625" y="4557713"/>
          <p14:tracePt t="39454" x="13858875" y="4587875"/>
          <p14:tracePt t="39456" x="13800138" y="4587875"/>
          <p14:tracePt t="39468" x="13612813" y="4616450"/>
          <p14:tracePt t="39489" x="13435013" y="4625975"/>
          <p14:tracePt t="39502" x="13385800" y="4625975"/>
          <p14:tracePt t="39521" x="13308013" y="4625975"/>
          <p14:tracePt t="39524" x="13296900" y="4625975"/>
          <p14:tracePt t="39535" x="13268325" y="4625975"/>
          <p14:tracePt t="39537" x="13247688" y="4625975"/>
          <p14:tracePt t="39550" x="13228638" y="4625975"/>
          <p14:tracePt t="39553" x="13209588" y="4625975"/>
          <p14:tracePt t="39570" x="13188950" y="4625975"/>
          <p14:tracePt t="39593" x="13179425" y="4625975"/>
          <p14:tracePt t="39601" x="13169900" y="4625975"/>
          <p14:tracePt t="39665" x="13160375" y="4625975"/>
          <p14:tracePt t="39672" x="13149263" y="4625975"/>
          <p14:tracePt t="39685" x="13139738" y="4637088"/>
          <p14:tracePt t="39704" x="13130213" y="4637088"/>
          <p14:tracePt t="39762" x="13120688" y="4637088"/>
          <p14:tracePt t="39766" x="13111163" y="4637088"/>
          <p14:tracePt t="39773" x="13090525" y="4646613"/>
          <p14:tracePt t="39784" x="13041313" y="4675188"/>
          <p14:tracePt t="39788" x="13022263" y="4686300"/>
          <p14:tracePt t="39802" x="12942888" y="4695825"/>
          <p14:tracePt t="39821" x="12619038" y="4735513"/>
          <p14:tracePt t="39834" x="12274550" y="4822825"/>
          <p14:tracePt t="39837" x="12126913" y="4872038"/>
          <p14:tracePt t="39851" x="11506200" y="4981575"/>
          <p14:tracePt t="39870" x="10798175" y="5080000"/>
          <p14:tracePt t="39872" x="10590213" y="5129213"/>
          <p14:tracePt t="39886" x="9999663" y="5246688"/>
          <p14:tracePt t="39888" x="9802813" y="5286375"/>
          <p14:tracePt t="39902" x="9153525" y="5414963"/>
          <p14:tracePt t="39905" x="8928100" y="5453063"/>
          <p14:tracePt t="39918" x="8228013" y="5522913"/>
          <p14:tracePt t="39920" x="8031163" y="5541963"/>
          <p14:tracePt t="39937" x="7421563" y="5621338"/>
          <p14:tracePt t="39954" x="6781800" y="5680075"/>
          <p14:tracePt t="39956" x="6643688" y="5699125"/>
          <p14:tracePt t="39970" x="6270625" y="5729288"/>
          <p14:tracePt t="39972" x="6151563" y="5729288"/>
          <p14:tracePt t="39985" x="5827713" y="5738813"/>
          <p14:tracePt t="40005" x="5422900" y="5768975"/>
          <p14:tracePt t="40021" x="5216525" y="5827713"/>
          <p14:tracePt t="40024" x="5187950" y="5846763"/>
          <p14:tracePt t="40034" x="5118100" y="5867400"/>
          <p14:tracePt t="40055" x="5010150" y="5895975"/>
          <p14:tracePt t="40056" x="5000625" y="5907088"/>
          <p14:tracePt t="40068" x="4970463" y="5916613"/>
          <p14:tracePt t="40088" x="4902200" y="5956300"/>
          <p14:tracePt t="40102" x="4862513" y="5984875"/>
          <p14:tracePt t="40121" x="4813300" y="5994400"/>
          <p14:tracePt t="40136" x="4764088" y="6015038"/>
          <p14:tracePt t="40138" x="4745038" y="6015038"/>
          <p14:tracePt t="40140" x="4724400" y="6015038"/>
          <p14:tracePt t="40153" x="4635500" y="6064250"/>
          <p14:tracePt t="40171" x="4557713" y="6103938"/>
          <p14:tracePt t="40175" x="4546600" y="6113463"/>
          <p14:tracePt t="40176" x="4518025" y="6142038"/>
          <p14:tracePt t="40184" x="4419600" y="6162675"/>
          <p14:tracePt t="40205" x="4016375" y="6270625"/>
          <p14:tracePt t="40220" x="3798888" y="6338888"/>
          <p14:tracePt t="40234" x="3660775" y="6338888"/>
          <p14:tracePt t="40237" x="3632200" y="6338888"/>
          <p14:tracePt t="40251" x="3484563" y="6359525"/>
          <p14:tracePt t="40254" x="3435350" y="6369050"/>
          <p14:tracePt t="40270" x="3297238" y="6369050"/>
          <p14:tracePt t="40272" x="3267075" y="6369050"/>
          <p14:tracePt t="40286" x="3198813" y="6388100"/>
          <p14:tracePt t="40305" x="3130550" y="6399213"/>
          <p14:tracePt t="40307" x="3100388" y="6399213"/>
          <p14:tracePt t="40308" x="3081338" y="6408738"/>
          <p14:tracePt t="40317" x="3032125" y="6408738"/>
          <p14:tracePt t="40337" x="2922588" y="6427788"/>
          <p14:tracePt t="40354" x="2795588" y="6437313"/>
          <p14:tracePt t="40370" x="2765425" y="6457950"/>
          <p14:tracePt t="40387" x="2736850" y="6457950"/>
          <p14:tracePt t="40388" x="2725738" y="6448425"/>
          <p14:tracePt t="40402" x="2716213" y="6418263"/>
          <p14:tracePt t="40421" x="2933700" y="6221413"/>
          <p14:tracePt t="40423" x="3001963" y="6172200"/>
          <p14:tracePt t="40435" x="3130550" y="6043613"/>
          <p14:tracePt t="40437" x="3168650" y="5984875"/>
          <p14:tracePt t="40451" x="3208338" y="5935663"/>
          <p14:tracePt t="40584" x="3217863" y="5926138"/>
          <p14:tracePt t="40588" x="3228975" y="5926138"/>
          <p14:tracePt t="40604" x="3257550" y="5926138"/>
          <p14:tracePt t="40606" x="3257550" y="5945188"/>
          <p14:tracePt t="40618" x="3257550" y="5965825"/>
          <p14:tracePt t="40669" x="3238500" y="5956300"/>
          <p14:tracePt t="40672" x="3217863" y="5935663"/>
          <p14:tracePt t="40686" x="3140075" y="5895975"/>
          <p14:tracePt t="40704" x="2962275" y="5907088"/>
          <p14:tracePt t="40705" x="2913063" y="5916613"/>
          <p14:tracePt t="40718" x="2765425" y="5956300"/>
          <p14:tracePt t="40721" x="2716213" y="5965825"/>
          <p14:tracePt t="40736" x="2578100" y="5994400"/>
          <p14:tracePt t="40739" x="2528888" y="6005513"/>
          <p14:tracePt t="40741" x="2500313" y="6015038"/>
          <p14:tracePt t="40751" x="2441575" y="6034088"/>
          <p14:tracePt t="40754" x="2420938" y="6043613"/>
          <p14:tracePt t="40756" x="2401888" y="6043613"/>
          <p14:tracePt t="40768" x="2332038" y="6043613"/>
          <p14:tracePt t="40790" x="2165350" y="6043613"/>
          <p14:tracePt t="40793" x="2135188" y="6043613"/>
          <p14:tracePt t="40800" x="2057400" y="6034088"/>
          <p14:tracePt t="40822" x="1860550" y="6005513"/>
          <p14:tracePt t="40835" x="1762125" y="5956300"/>
          <p14:tracePt t="40837" x="1731963" y="5926138"/>
          <p14:tracePt t="40852" x="1604963" y="5857875"/>
          <p14:tracePt t="40853" x="1544638" y="5818188"/>
          <p14:tracePt t="40872" x="1289050" y="5680075"/>
          <p14:tracePt t="40884" x="1162050" y="5630863"/>
          <p14:tracePt t="40905" x="984250" y="5572125"/>
          <p14:tracePt t="40918" x="925513" y="5572125"/>
          <p14:tracePt t="40920" x="904875" y="5572125"/>
          <p14:tracePt t="40936" x="885825" y="5572125"/>
          <p14:tracePt t="40938" x="876300" y="5572125"/>
          <p14:tracePt t="40954" x="866775" y="5572125"/>
          <p14:tracePt t="43143" x="855663" y="5562600"/>
          <p14:tracePt t="45923" x="855663" y="5551488"/>
          <p14:tracePt t="45948" x="855663" y="5572125"/>
          <p14:tracePt t="45951" x="855663" y="5591175"/>
          <p14:tracePt t="45968" x="876300" y="5630863"/>
          <p14:tracePt t="46150" x="866775" y="5630863"/>
          <p14:tracePt t="46154" x="855663" y="5630863"/>
          <p14:tracePt t="46171" x="876300" y="5621338"/>
          <p14:tracePt t="46187" x="974725" y="5562600"/>
          <p14:tracePt t="46202" x="993775" y="5572125"/>
          <p14:tracePt t="46218" x="1052513" y="5522913"/>
          <p14:tracePt t="46222" x="1052513" y="5513388"/>
          <p14:tracePt t="46255" x="1042988" y="5502275"/>
          <p14:tracePt t="46262" x="1023938" y="5492750"/>
          <p14:tracePt t="46267" x="1014413" y="5483225"/>
          <p14:tracePt t="46285" x="993775" y="5453063"/>
          <p14:tracePt t="46304" x="984250" y="5453063"/>
          <p14:tracePt t="46321" x="965200" y="5453063"/>
          <p14:tracePt t="46337" x="935038" y="5453063"/>
          <p14:tracePt t="46339" x="925513" y="5453063"/>
          <p14:tracePt t="46351" x="915988" y="5464175"/>
          <p14:tracePt t="46371" x="904875" y="5464175"/>
          <p14:tracePt t="46631" x="895350" y="5464175"/>
          <p14:tracePt t="46643" x="895350" y="5473700"/>
          <p14:tracePt t="46654" x="895350" y="5483225"/>
          <p14:tracePt t="46747" x="895350" y="5492750"/>
          <p14:tracePt t="46807" x="904875" y="5492750"/>
          <p14:tracePt t="46826" x="915988" y="5492750"/>
          <p14:tracePt t="46830" x="925513" y="5492750"/>
          <p14:tracePt t="46835" x="935038" y="5492750"/>
          <p14:tracePt t="46838" x="944563" y="5492750"/>
          <p14:tracePt t="46854" x="954088" y="5513388"/>
          <p14:tracePt t="46856" x="965200" y="5513388"/>
          <p14:tracePt t="46872" x="1014413" y="5532438"/>
          <p14:tracePt t="46873" x="1023938" y="5541963"/>
          <p14:tracePt t="46888" x="1033463" y="5541963"/>
          <p14:tracePt t="46903" x="1042988" y="5541963"/>
          <p14:tracePt t="46922" x="1052513" y="5541963"/>
          <p14:tracePt t="46923" x="1063625" y="5541963"/>
          <p14:tracePt t="46996" x="1073150" y="5551488"/>
          <p14:tracePt t="47095" x="1082675" y="5562600"/>
          <p14:tracePt t="47211" x="1092200" y="5572125"/>
          <p14:tracePt t="47861" x="1101725" y="5572125"/>
          <p14:tracePt t="47862" x="1112838" y="5572125"/>
          <p14:tracePt t="47874" x="1122363" y="5572125"/>
          <p14:tracePt t="47889" x="1131888" y="5572125"/>
          <p14:tracePt t="47893" x="1131888" y="5562600"/>
          <p14:tracePt t="47903" x="1141413" y="5562600"/>
          <p14:tracePt t="47919" x="1162050" y="5562600"/>
          <p14:tracePt t="47935" x="1190625" y="5562600"/>
          <p14:tracePt t="47955" x="1239838" y="5562600"/>
          <p14:tracePt t="47967" x="1260475" y="5551488"/>
          <p14:tracePt t="47970" x="1279525" y="5541963"/>
          <p14:tracePt t="47988" x="1319213" y="5541963"/>
          <p14:tracePt t="47989" x="1328738" y="5541963"/>
          <p14:tracePt t="48001" x="1358900" y="5541963"/>
          <p14:tracePt t="48004" x="1368425" y="5541963"/>
          <p14:tracePt t="48006" x="1387475" y="5541963"/>
          <p14:tracePt t="48018" x="1417638" y="5541963"/>
          <p14:tracePt t="48022" x="1436688" y="5541963"/>
          <p14:tracePt t="48035" x="1485900" y="5541963"/>
          <p14:tracePt t="48054" x="1544638" y="5541963"/>
          <p14:tracePt t="48068" x="1584325" y="5541963"/>
          <p14:tracePt t="48088" x="1633538" y="5541963"/>
          <p14:tracePt t="48103" x="1673225" y="5541963"/>
          <p14:tracePt t="48106" x="1682750" y="5541963"/>
          <p14:tracePt t="48117" x="1722438" y="5541963"/>
          <p14:tracePt t="48121" x="1731963" y="5541963"/>
          <p14:tracePt t="48135" x="1762125" y="5541963"/>
          <p14:tracePt t="48138" x="1771650" y="5541963"/>
          <p14:tracePt t="48154" x="1811338" y="5541963"/>
          <p14:tracePt t="48172" x="1870075" y="5541963"/>
          <p14:tracePt t="48184" x="1909763" y="5541963"/>
          <p14:tracePt t="48204" x="1958975" y="5541963"/>
          <p14:tracePt t="48205" x="1978025" y="5541963"/>
          <p14:tracePt t="48217" x="2027238" y="5541963"/>
          <p14:tracePt t="48237" x="2076450" y="5541963"/>
          <p14:tracePt t="48251" x="2097088" y="5541963"/>
          <p14:tracePt t="48254" x="2116138" y="5541963"/>
          <p14:tracePt t="48271" x="2155825" y="5541963"/>
          <p14:tracePt t="48273" x="2165350" y="5541963"/>
          <p14:tracePt t="48285" x="2174875" y="5541963"/>
          <p14:tracePt t="48305" x="2224088" y="5541963"/>
          <p14:tracePt t="48319" x="2263775" y="5541963"/>
          <p14:tracePt t="48321" x="2273300" y="5541963"/>
          <p14:tracePt t="48323" x="2282825" y="5541963"/>
          <p14:tracePt t="48334" x="2303463" y="5541963"/>
          <p14:tracePt t="48354" x="2343150" y="5541963"/>
          <p14:tracePt t="48356" x="2352675" y="5541963"/>
          <p14:tracePt t="48367" x="2371725" y="5541963"/>
          <p14:tracePt t="48369" x="2381250" y="5541963"/>
          <p14:tracePt t="48372" x="2401888" y="5541963"/>
          <p14:tracePt t="48384" x="2430463" y="5541963"/>
          <p14:tracePt t="48403" x="2490788" y="5541963"/>
          <p14:tracePt t="48405" x="2500313" y="5541963"/>
          <p14:tracePt t="48418" x="2540000" y="5541963"/>
          <p14:tracePt t="48421" x="2549525" y="5541963"/>
          <p14:tracePt t="48423" x="2559050" y="5541963"/>
          <p14:tracePt t="48434" x="2598738" y="5541963"/>
          <p14:tracePt t="48437" x="2608263" y="5541963"/>
          <p14:tracePt t="48453" x="2716213" y="5532438"/>
          <p14:tracePt t="48456" x="2736850" y="5522913"/>
          <p14:tracePt t="48468" x="2795588" y="5502275"/>
          <p14:tracePt t="48485" x="2873375" y="5502275"/>
          <p14:tracePt t="48505" x="2962275" y="5502275"/>
          <p14:tracePt t="48518" x="3032125" y="5502275"/>
          <p14:tracePt t="48521" x="3051175" y="5502275"/>
          <p14:tracePt t="48537" x="3159125" y="5502275"/>
          <p14:tracePt t="48540" x="3168650" y="5502275"/>
          <p14:tracePt t="48551" x="3198813" y="5502275"/>
          <p14:tracePt t="48553" x="3217863" y="5502275"/>
          <p14:tracePt t="48556" x="3238500" y="5502275"/>
          <p14:tracePt t="48568" x="3306763" y="5502275"/>
          <p14:tracePt t="48588" x="3414713" y="5502275"/>
          <p14:tracePt t="48603" x="3513138" y="5502275"/>
          <p14:tracePt t="48606" x="3524250" y="5502275"/>
          <p14:tracePt t="48618" x="3611563" y="5502275"/>
          <p14:tracePt t="48621" x="3632200" y="5502275"/>
          <p14:tracePt t="48635" x="3709988" y="5473700"/>
          <p14:tracePt t="48637" x="3740150" y="5473700"/>
          <p14:tracePt t="48650" x="3819525" y="5464175"/>
          <p14:tracePt t="48653" x="3848100" y="5453063"/>
          <p14:tracePt t="48668" x="3937000" y="5424488"/>
          <p14:tracePt t="48689" x="4016375" y="5403850"/>
          <p14:tracePt t="48702" x="4065588" y="5403850"/>
          <p14:tracePt t="48719" x="4143375" y="5403850"/>
          <p14:tracePt t="48722" x="4164013" y="5403850"/>
          <p14:tracePt t="48724" x="4173538" y="5403850"/>
          <p14:tracePt t="48735" x="4192588" y="5403850"/>
          <p14:tracePt t="48738" x="4213225" y="5403850"/>
          <p14:tracePt t="48740" x="4222750" y="5403850"/>
          <p14:tracePt t="48751" x="4262438" y="5403850"/>
          <p14:tracePt t="48753" x="4281488" y="5403850"/>
          <p14:tracePt t="48769" x="4321175" y="5403850"/>
          <p14:tracePt t="48772" x="4330700" y="5403850"/>
          <p14:tracePt t="48785" x="4379913" y="5403850"/>
          <p14:tracePt t="48804" x="4429125" y="5403850"/>
          <p14:tracePt t="48806" x="4438650" y="5403850"/>
          <p14:tracePt t="48817" x="4497388" y="5403850"/>
          <p14:tracePt t="48837" x="4576763" y="5403850"/>
          <p14:tracePt t="48839" x="4597400" y="5403850"/>
          <p14:tracePt t="48850" x="4616450" y="5403850"/>
          <p14:tracePt t="48871" x="4675188" y="5403850"/>
          <p14:tracePt t="48872" x="4684713" y="5403850"/>
          <p14:tracePt t="48887" x="4705350" y="5403850"/>
          <p14:tracePt t="48904" x="4724400" y="5403850"/>
          <p14:tracePt t="48919" x="4745038" y="5403850"/>
          <p14:tracePt t="48936" x="4794250" y="5403850"/>
          <p14:tracePt t="48940" x="4813300" y="5403850"/>
          <p14:tracePt t="48951" x="4832350" y="5403850"/>
          <p14:tracePt t="48953" x="4852988" y="5403850"/>
          <p14:tracePt t="48955" x="4872038" y="5403850"/>
          <p14:tracePt t="48967" x="4921250" y="5403850"/>
          <p14:tracePt t="48970" x="4930775" y="5403850"/>
          <p14:tracePt t="48972" x="4951413" y="5403850"/>
          <p14:tracePt t="48984" x="5010150" y="5403850"/>
          <p14:tracePt t="49002" x="5078413" y="5403850"/>
          <p14:tracePt t="49006" x="5099050" y="5403850"/>
          <p14:tracePt t="49018" x="5167313" y="5394325"/>
          <p14:tracePt t="49021" x="5187950" y="5394325"/>
          <p14:tracePt t="49035" x="5246688" y="5375275"/>
          <p14:tracePt t="49038" x="5265738" y="5375275"/>
          <p14:tracePt t="49040" x="5286375" y="5375275"/>
          <p14:tracePt t="49050" x="5314950" y="5375275"/>
          <p14:tracePt t="49054" x="5324475" y="5375275"/>
          <p14:tracePt t="49056" x="5345113" y="5375275"/>
          <p14:tracePt t="49068" x="5384800" y="5375275"/>
          <p14:tracePt t="49087" x="5434013" y="5354638"/>
          <p14:tracePt t="49090" x="5443538" y="5354638"/>
          <p14:tracePt t="49102" x="5462588" y="5354638"/>
          <p14:tracePt t="49120" x="5472113" y="5354638"/>
          <p14:tracePt t="49122" x="5483225" y="5354638"/>
          <p14:tracePt t="49145" x="5492750" y="5354638"/>
          <p14:tracePt t="49154" x="5502275" y="5354638"/>
          <p14:tracePt t="49376" x="5511800" y="5354638"/>
          <p14:tracePt t="49380" x="5521325" y="5354638"/>
          <p14:tracePt t="49388" x="5532438" y="5354638"/>
          <p14:tracePt t="49401" x="5561013" y="5354638"/>
          <p14:tracePt t="49419" x="5581650" y="5354638"/>
          <p14:tracePt t="49422" x="5591175" y="5354638"/>
          <p14:tracePt t="49436" x="5619750" y="5354638"/>
          <p14:tracePt t="49465" x="5630863" y="5354638"/>
          <p14:tracePt t="49692" x="5649913" y="5354638"/>
          <p14:tracePt t="49696" x="5668963" y="5354638"/>
          <p14:tracePt t="49701" x="5689600" y="5354638"/>
          <p14:tracePt t="49719" x="5778500" y="5394325"/>
          <p14:tracePt t="49722" x="5816600" y="5414963"/>
          <p14:tracePt t="49724" x="5846763" y="5424488"/>
          <p14:tracePt t="49737" x="5935663" y="5453063"/>
          <p14:tracePt t="49740" x="5964238" y="5464175"/>
          <p14:tracePt t="49753" x="6073775" y="5522913"/>
          <p14:tracePt t="49771" x="6240463" y="5621338"/>
          <p14:tracePt t="49773" x="6270625" y="5649913"/>
          <p14:tracePt t="49784" x="6357938" y="5710238"/>
          <p14:tracePt t="49803" x="6446838" y="5788025"/>
          <p14:tracePt t="49805" x="6467475" y="5808663"/>
          <p14:tracePt t="49817" x="6496050" y="5857875"/>
          <p14:tracePt t="49834" x="6545263" y="5945188"/>
          <p14:tracePt t="49837" x="6554788" y="5975350"/>
          <p14:tracePt t="49851" x="6575425" y="6054725"/>
          <p14:tracePt t="49853" x="6584950" y="6073775"/>
          <p14:tracePt t="49868" x="6624638" y="6181725"/>
          <p14:tracePt t="49886" x="6653213" y="6300788"/>
          <p14:tracePt t="49908" x="6673850" y="6457950"/>
          <p14:tracePt t="49918" x="6673850" y="6497638"/>
          <p14:tracePt t="49921" x="6673850" y="6526213"/>
          <p14:tracePt t="49935" x="6702425" y="6584950"/>
          <p14:tracePt t="49938" x="6702425" y="6596063"/>
          <p14:tracePt t="49940" x="6702425" y="6615113"/>
          <p14:tracePt t="49951" x="6713538" y="6634163"/>
          <p14:tracePt t="49953" x="6723063" y="6645275"/>
          <p14:tracePt t="49971" x="6723063" y="6673850"/>
          <p14:tracePt t="49988" x="6723063" y="6694488"/>
          <p14:tracePt t="50005" x="6732588" y="6704013"/>
          <p14:tracePt t="50022" x="6742113" y="6713538"/>
          <p14:tracePt t="50381" x="6742113" y="6732588"/>
          <p14:tracePt t="50385" x="6742113" y="6743700"/>
          <p14:tracePt t="50403" x="6742113" y="6811963"/>
          <p14:tracePt t="50404" x="6742113" y="6831013"/>
          <p14:tracePt t="50418" x="6751638" y="6880225"/>
          <p14:tracePt t="50420" x="6762750" y="6891338"/>
          <p14:tracePt t="50434" x="6772275" y="6919913"/>
          <p14:tracePt t="50437" x="6772275" y="6929438"/>
          <p14:tracePt t="50454" x="6791325" y="6959600"/>
          <p14:tracePt t="50471" x="6791325" y="6969125"/>
          <p14:tracePt t="50486" x="6791325" y="6978650"/>
        </p14:tracePtLst>
      </p14:laserTraceLst>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7E6"/>
        </a:solidFill>
        <a:effectLst/>
      </p:bgPr>
    </p:bg>
    <p:spTree>
      <p:nvGrpSpPr>
        <p:cNvPr id="1" name=""/>
        <p:cNvGrpSpPr/>
        <p:nvPr/>
      </p:nvGrpSpPr>
      <p:grpSpPr>
        <a:xfrm>
          <a:off x="0" y="0"/>
          <a:ext cx="0" cy="0"/>
          <a:chOff x="0" y="0"/>
          <a:chExt cx="0" cy="0"/>
        </a:xfrm>
      </p:grpSpPr>
      <p:grpSp>
        <p:nvGrpSpPr>
          <p:cNvPr id="7" name="组合 6"/>
          <p:cNvGrpSpPr/>
          <p:nvPr/>
        </p:nvGrpSpPr>
        <p:grpSpPr>
          <a:xfrm>
            <a:off x="0" y="406457"/>
            <a:ext cx="5372823" cy="666732"/>
            <a:chOff x="0" y="406457"/>
            <a:chExt cx="5372823" cy="666732"/>
          </a:xfrm>
        </p:grpSpPr>
        <p:grpSp>
          <p:nvGrpSpPr>
            <p:cNvPr id="8" name="组合 7"/>
            <p:cNvGrpSpPr/>
            <p:nvPr/>
          </p:nvGrpSpPr>
          <p:grpSpPr>
            <a:xfrm>
              <a:off x="847758" y="427480"/>
              <a:ext cx="304800" cy="533400"/>
              <a:chOff x="8514907" y="1700151"/>
              <a:chExt cx="304800" cy="533400"/>
            </a:xfrm>
          </p:grpSpPr>
          <p:cxnSp>
            <p:nvCxnSpPr>
              <p:cNvPr id="11" name="直线连接符 10"/>
              <p:cNvCxnSpPr/>
              <p:nvPr/>
            </p:nvCxnSpPr>
            <p:spPr>
              <a:xfrm>
                <a:off x="85149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直线连接符 11"/>
              <p:cNvCxnSpPr/>
              <p:nvPr/>
            </p:nvCxnSpPr>
            <p:spPr>
              <a:xfrm>
                <a:off x="86673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直线连接符 12"/>
              <p:cNvCxnSpPr/>
              <p:nvPr/>
            </p:nvCxnSpPr>
            <p:spPr>
              <a:xfrm>
                <a:off x="88197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 name="文本框 8"/>
            <p:cNvSpPr txBox="1"/>
            <p:nvPr/>
          </p:nvSpPr>
          <p:spPr>
            <a:xfrm>
              <a:off x="1390738" y="406457"/>
              <a:ext cx="3982085" cy="645160"/>
            </a:xfrm>
            <a:prstGeom prst="rect">
              <a:avLst/>
            </a:prstGeom>
            <a:noFill/>
          </p:spPr>
          <p:txBody>
            <a:bodyPr wrap="none" rtlCol="0">
              <a:spAutoFit/>
            </a:bodyPr>
            <a:lstStyle/>
            <a:p>
              <a:pPr algn="l"/>
              <a:r>
                <a:rPr kumimoji="1" lang="en-US" altLang="zh-CN" sz="3600" dirty="0">
                  <a:sym typeface="+mn-ea"/>
                </a:rPr>
                <a:t>The influence of CPE</a:t>
              </a:r>
              <a:endParaRPr kumimoji="1" lang="zh-CN" altLang="en-US" sz="3600" b="1" dirty="0">
                <a:latin typeface="HarmonyOS Sans SC Thin" panose="00000200000000000000" pitchFamily="2" charset="-122"/>
                <a:ea typeface="HarmonyOS Sans SC Thin" panose="00000200000000000000" pitchFamily="2" charset="-122"/>
              </a:endParaRPr>
            </a:p>
          </p:txBody>
        </p:sp>
        <p:cxnSp>
          <p:nvCxnSpPr>
            <p:cNvPr id="10" name="直线连接符 9"/>
            <p:cNvCxnSpPr/>
            <p:nvPr/>
          </p:nvCxnSpPr>
          <p:spPr>
            <a:xfrm>
              <a:off x="0" y="1073189"/>
              <a:ext cx="400716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 name="文本框 3"/>
          <p:cNvSpPr txBox="1"/>
          <p:nvPr/>
        </p:nvSpPr>
        <p:spPr>
          <a:xfrm>
            <a:off x="838200" y="1301750"/>
            <a:ext cx="9102725" cy="2842895"/>
          </a:xfrm>
          <a:prstGeom prst="rect">
            <a:avLst/>
          </a:prstGeom>
          <a:noFill/>
        </p:spPr>
        <p:txBody>
          <a:bodyPr wrap="square" rtlCol="0" anchor="t">
            <a:noAutofit/>
          </a:bodyPr>
          <a:lstStyle/>
          <a:p>
            <a:pPr algn="just"/>
            <a:r>
              <a:rPr kumimoji="1" lang="en-US" altLang="zh-CN" sz="2800" dirty="0"/>
              <a:t>With the change of the social system, CPE died out, and it stopped using after liberation. However, its influence on English can not be ignored. The only Chinglish sentence </a:t>
            </a:r>
            <a:r>
              <a:rPr kumimoji="1" lang="en-US" altLang="zh-CN" sz="4000" b="1" dirty="0"/>
              <a:t>‘no can do’</a:t>
            </a:r>
            <a:r>
              <a:rPr kumimoji="1" lang="en-US" altLang="zh-CN" sz="2800" dirty="0"/>
              <a:t> that has been entered into the Oxford dictionary is from </a:t>
            </a:r>
            <a:r>
              <a:rPr kumimoji="1" lang="en-US" altLang="zh-CN" sz="2800" i="1" dirty="0"/>
              <a:t>Pidgin English sing song</a:t>
            </a:r>
            <a:r>
              <a:rPr kumimoji="1" lang="en-US" altLang="zh-CN" sz="2800" dirty="0"/>
              <a:t>. </a:t>
            </a:r>
          </a:p>
        </p:txBody>
      </p:sp>
      <p:pic>
        <p:nvPicPr>
          <p:cNvPr id="14" name="图片 13"/>
          <p:cNvPicPr>
            <a:picLocks noChangeAspect="1"/>
          </p:cNvPicPr>
          <p:nvPr/>
        </p:nvPicPr>
        <p:blipFill>
          <a:blip r:embed="rId4"/>
          <a:stretch>
            <a:fillRect/>
          </a:stretch>
        </p:blipFill>
        <p:spPr>
          <a:xfrm>
            <a:off x="10400665" y="495300"/>
            <a:ext cx="7033260" cy="2080895"/>
          </a:xfrm>
          <a:prstGeom prst="rect">
            <a:avLst/>
          </a:prstGeom>
        </p:spPr>
      </p:pic>
      <p:pic>
        <p:nvPicPr>
          <p:cNvPr id="15" name="图片 14"/>
          <p:cNvPicPr>
            <a:picLocks noChangeAspect="1"/>
          </p:cNvPicPr>
          <p:nvPr/>
        </p:nvPicPr>
        <p:blipFill>
          <a:blip r:embed="rId5"/>
          <a:stretch>
            <a:fillRect/>
          </a:stretch>
        </p:blipFill>
        <p:spPr>
          <a:xfrm>
            <a:off x="10439400" y="2705100"/>
            <a:ext cx="7011670" cy="7427595"/>
          </a:xfrm>
          <a:prstGeom prst="rect">
            <a:avLst/>
          </a:prstGeom>
        </p:spPr>
      </p:pic>
      <p:sp>
        <p:nvSpPr>
          <p:cNvPr id="17" name="文本框 16"/>
          <p:cNvSpPr txBox="1"/>
          <p:nvPr/>
        </p:nvSpPr>
        <p:spPr>
          <a:xfrm>
            <a:off x="762000" y="4556760"/>
            <a:ext cx="9144000" cy="2245360"/>
          </a:xfrm>
          <a:prstGeom prst="rect">
            <a:avLst/>
          </a:prstGeom>
          <a:noFill/>
        </p:spPr>
        <p:txBody>
          <a:bodyPr wrap="square" rtlCol="0" anchor="t">
            <a:spAutoFit/>
          </a:bodyPr>
          <a:lstStyle/>
          <a:p>
            <a:pPr algn="just"/>
            <a:r>
              <a:rPr kumimoji="1" lang="en-US" altLang="zh-CN" sz="2800" dirty="0">
                <a:sym typeface="+mn-ea"/>
              </a:rPr>
              <a:t>There are countless Pidgin words included in English dictionary, such as:</a:t>
            </a:r>
            <a:endParaRPr kumimoji="1" lang="en-US" altLang="zh-CN" sz="2800" dirty="0"/>
          </a:p>
          <a:p>
            <a:pPr marL="457200" indent="-457200" algn="just">
              <a:buFont typeface="Arial" panose="020B0604020202020204" pitchFamily="34" charset="0"/>
              <a:buChar char="•"/>
            </a:pPr>
            <a:r>
              <a:rPr kumimoji="1" lang="en-US" altLang="zh-CN" sz="2800" dirty="0">
                <a:sym typeface="+mn-ea"/>
              </a:rPr>
              <a:t>brainwashing</a:t>
            </a:r>
            <a:endParaRPr kumimoji="1" lang="en-US" altLang="zh-CN" sz="2800" dirty="0"/>
          </a:p>
          <a:p>
            <a:pPr marL="457200" indent="-457200" algn="just">
              <a:buFont typeface="Arial" panose="020B0604020202020204" pitchFamily="34" charset="0"/>
              <a:buChar char="•"/>
            </a:pPr>
            <a:r>
              <a:rPr kumimoji="1" lang="en-US" altLang="zh-CN" sz="2800" dirty="0">
                <a:sym typeface="+mn-ea"/>
              </a:rPr>
              <a:t>bok choy (Cantonese “</a:t>
            </a:r>
            <a:r>
              <a:rPr kumimoji="1" lang="zh-CN" altLang="en-US" sz="2800" dirty="0">
                <a:sym typeface="+mn-ea"/>
              </a:rPr>
              <a:t>白菜</a:t>
            </a:r>
            <a:r>
              <a:rPr kumimoji="1" lang="en-US" altLang="zh-CN" sz="2800" dirty="0">
                <a:sym typeface="+mn-ea"/>
              </a:rPr>
              <a:t>”)</a:t>
            </a:r>
            <a:endParaRPr kumimoji="1" lang="en-US" altLang="zh-CN" sz="2800" dirty="0"/>
          </a:p>
          <a:p>
            <a:pPr marL="457200" indent="-457200" algn="just">
              <a:buFont typeface="Arial" panose="020B0604020202020204" pitchFamily="34" charset="0"/>
              <a:buChar char="•"/>
            </a:pPr>
            <a:r>
              <a:rPr kumimoji="1" lang="en-US" altLang="zh-CN" sz="2800" dirty="0">
                <a:sym typeface="+mn-ea"/>
              </a:rPr>
              <a:t>ketchup</a:t>
            </a:r>
          </a:p>
        </p:txBody>
      </p:sp>
      <p:sp>
        <p:nvSpPr>
          <p:cNvPr id="20" name="文本框 19"/>
          <p:cNvSpPr txBox="1"/>
          <p:nvPr/>
        </p:nvSpPr>
        <p:spPr>
          <a:xfrm>
            <a:off x="762000" y="7214870"/>
            <a:ext cx="7854950" cy="2245360"/>
          </a:xfrm>
          <a:prstGeom prst="rect">
            <a:avLst/>
          </a:prstGeom>
          <a:noFill/>
        </p:spPr>
        <p:txBody>
          <a:bodyPr wrap="square" rtlCol="0" anchor="t">
            <a:spAutoFit/>
          </a:bodyPr>
          <a:lstStyle/>
          <a:p>
            <a:pPr algn="just"/>
            <a:r>
              <a:rPr kumimoji="1" lang="en-US" altLang="zh-CN" sz="2800" dirty="0"/>
              <a:t>The impact of Pidgin English on Chinese vocabulary:</a:t>
            </a:r>
          </a:p>
          <a:p>
            <a:pPr marL="457200" indent="-457200" algn="just">
              <a:buFont typeface="Arial" panose="020B0604020202020204" pitchFamily="34" charset="0"/>
              <a:buChar char="•"/>
            </a:pPr>
            <a:r>
              <a:rPr kumimoji="1" lang="en-US" altLang="zh-CN" sz="2800" dirty="0"/>
              <a:t>engine→</a:t>
            </a:r>
            <a:r>
              <a:rPr kumimoji="1" lang="zh-CN" altLang="en-US" sz="2800" dirty="0"/>
              <a:t>引擎</a:t>
            </a:r>
          </a:p>
          <a:p>
            <a:pPr marL="457200" indent="-457200" algn="just">
              <a:buFont typeface="Arial" panose="020B0604020202020204" pitchFamily="34" charset="0"/>
              <a:buChar char="•"/>
            </a:pPr>
            <a:r>
              <a:rPr kumimoji="1" lang="en-US" altLang="zh-CN" sz="2800" dirty="0"/>
              <a:t>litter→</a:t>
            </a:r>
            <a:r>
              <a:rPr kumimoji="1" lang="zh-CN" altLang="en-US" sz="2800" dirty="0"/>
              <a:t>邋遢</a:t>
            </a:r>
          </a:p>
          <a:p>
            <a:pPr marL="457200" indent="-457200" algn="just">
              <a:buFont typeface="Arial" panose="020B0604020202020204" pitchFamily="34" charset="0"/>
              <a:buChar char="•"/>
            </a:pPr>
            <a:r>
              <a:rPr kumimoji="1" lang="en-US" altLang="zh-CN" sz="2800" dirty="0"/>
              <a:t>dear→</a:t>
            </a:r>
            <a:r>
              <a:rPr kumimoji="1" lang="zh-CN" altLang="en-US" sz="2800" dirty="0"/>
              <a:t>嗲</a:t>
            </a:r>
          </a:p>
          <a:p>
            <a:pPr marL="457200" indent="-457200" algn="just">
              <a:buFont typeface="Arial" panose="020B0604020202020204" pitchFamily="34" charset="0"/>
              <a:buChar char="•"/>
            </a:pPr>
            <a:r>
              <a:rPr kumimoji="1" lang="en-US" altLang="zh-CN" sz="2800" dirty="0"/>
              <a:t>cheat→</a:t>
            </a:r>
            <a:r>
              <a:rPr kumimoji="1" lang="zh-CN" altLang="en-US" sz="2800" dirty="0"/>
              <a:t>赤佬</a:t>
            </a:r>
          </a:p>
        </p:txBody>
      </p:sp>
      <p:sp>
        <p:nvSpPr>
          <p:cNvPr id="21" name="圆角矩形 20"/>
          <p:cNvSpPr/>
          <p:nvPr/>
        </p:nvSpPr>
        <p:spPr>
          <a:xfrm>
            <a:off x="10515600" y="8115300"/>
            <a:ext cx="6934200" cy="1828800"/>
          </a:xfrm>
          <a:prstGeom prst="roundRect">
            <a:avLst/>
          </a:prstGeom>
          <a:ln w="76200">
            <a:solidFill>
              <a:srgbClr val="00B050"/>
            </a:solidFill>
          </a:ln>
        </p:spPr>
        <p:style>
          <a:lnRef idx="3">
            <a:schemeClr val="accent1"/>
          </a:lnRef>
          <a:fillRef idx="0">
            <a:srgbClr val="FFFFFF"/>
          </a:fillRef>
          <a:effectRef idx="0">
            <a:srgbClr val="FFFFFF"/>
          </a:effectRef>
          <a:fontRef idx="minor">
            <a:schemeClr val="tx1"/>
          </a:fontRef>
        </p:style>
        <p:txBody>
          <a:bodyPr rtlCol="0" anchor="ctr"/>
          <a:lstStyle/>
          <a:p>
            <a:pPr algn="ctr"/>
            <a:endParaRPr lang="zh-CN" altLang="en-US"/>
          </a:p>
        </p:txBody>
      </p:sp>
      <p:pic>
        <p:nvPicPr>
          <p:cNvPr id="3" name="音频 2">
            <a:hlinkClick r:id="" action="ppaction://media"/>
            <a:extLst>
              <a:ext uri="{FF2B5EF4-FFF2-40B4-BE49-F238E27FC236}">
                <a16:creationId xmlns:a16="http://schemas.microsoft.com/office/drawing/2014/main" id="{B7260D66-4EE8-45B7-5E7C-2723BEA734D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9253"/>
    </mc:Choice>
    <mc:Fallback>
      <p:transition spd="slow" advTm="89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3A86A75C-4F4B-4683-9AE1-C65F6400EC91}">
      <p14:laserTraceLst xmlns:p14="http://schemas.microsoft.com/office/powerpoint/2010/main">
        <p14:tracePtLst>
          <p14:tracePt t="2054" x="6772275" y="6969125"/>
          <p14:tracePt t="2058" x="6751638" y="6959600"/>
          <p14:tracePt t="2064" x="6713538" y="6929438"/>
          <p14:tracePt t="2066" x="6683375" y="6919913"/>
          <p14:tracePt t="2086" x="6584950" y="6792913"/>
          <p14:tracePt t="2101" x="6554788" y="6753225"/>
          <p14:tracePt t="2102" x="6516688" y="6753225"/>
          <p14:tracePt t="2117" x="6427788" y="6792913"/>
          <p14:tracePt t="2119" x="6388100" y="6802438"/>
          <p14:tracePt t="2346" x="6378575" y="6802438"/>
          <p14:tracePt t="2358" x="6369050" y="6802438"/>
          <p14:tracePt t="2368" x="6348413" y="6792913"/>
          <p14:tracePt t="2371" x="6319838" y="6781800"/>
          <p14:tracePt t="2384" x="6200775" y="6842125"/>
          <p14:tracePt t="2386" x="6151563" y="6861175"/>
          <p14:tracePt t="2399" x="6013450" y="6940550"/>
          <p14:tracePt t="2419" x="5767388" y="6989763"/>
          <p14:tracePt t="2436" x="5729288" y="6978650"/>
          <p14:tracePt t="2437" x="5718175" y="6959600"/>
          <p14:tracePt t="2448" x="5699125" y="6929438"/>
          <p14:tracePt t="2451" x="5680075" y="6910388"/>
          <p14:tracePt t="2468" x="5610225" y="6781800"/>
          <p14:tracePt t="2470" x="5600700" y="6743700"/>
          <p14:tracePt t="2486" x="5434013" y="6329363"/>
          <p14:tracePt t="2501" x="5265738" y="5975350"/>
          <p14:tracePt t="2503" x="5187950" y="5846763"/>
          <p14:tracePt t="2515" x="4960938" y="5394325"/>
          <p14:tracePt t="2518" x="4892675" y="5227638"/>
          <p14:tracePt t="2532" x="4646613" y="4714875"/>
          <p14:tracePt t="2534" x="4567238" y="4538663"/>
          <p14:tracePt t="2550" x="4321175" y="3927475"/>
          <p14:tracePt t="2551" x="4251325" y="3721100"/>
          <p14:tracePt t="2553" x="4183063" y="3514725"/>
          <p14:tracePt t="2565" x="4054475" y="3179763"/>
          <p14:tracePt t="2567" x="3986213" y="3022600"/>
          <p14:tracePt t="2582" x="3789363" y="2638425"/>
          <p14:tracePt t="2603" x="3632200" y="2333625"/>
          <p14:tracePt t="2614" x="3592513" y="2195513"/>
          <p14:tracePt t="2635" x="3524250" y="2038350"/>
          <p14:tracePt t="2638" x="3513138" y="2017713"/>
          <p14:tracePt t="2648" x="3494088" y="1989138"/>
          <p14:tracePt t="2651" x="3484563" y="1978025"/>
          <p14:tracePt t="2653" x="3484563" y="1958975"/>
          <p14:tracePt t="2667" x="3475038" y="1919288"/>
          <p14:tracePt t="2669" x="3463925" y="1909763"/>
          <p14:tracePt t="2682" x="3463925" y="1879600"/>
          <p14:tracePt t="2702" x="3463925" y="1860550"/>
          <p14:tracePt t="2718" x="3463925" y="1851025"/>
          <p14:tracePt t="3075" x="3463925" y="1870075"/>
          <p14:tracePt t="3082" x="3463925" y="1879600"/>
          <p14:tracePt t="3086" x="3463925" y="1900238"/>
          <p14:tracePt t="3100" x="3463925" y="1939925"/>
          <p14:tracePt t="3103" x="3475038" y="1949450"/>
          <p14:tracePt t="3115" x="3524250" y="1958975"/>
          <p14:tracePt t="3135" x="3641725" y="1958975"/>
          <p14:tracePt t="3137" x="3651250" y="1968500"/>
          <p14:tracePt t="3148" x="3660775" y="1989138"/>
          <p14:tracePt t="3151" x="3671888" y="1998663"/>
          <p14:tracePt t="3154" x="3681413" y="1998663"/>
          <p14:tracePt t="3166" x="3709988" y="1998663"/>
          <p14:tracePt t="3169" x="3721100" y="1998663"/>
          <p14:tracePt t="3326" x="3721100" y="2008188"/>
          <p14:tracePt t="3329" x="3721100" y="2017713"/>
          <p14:tracePt t="3331" x="3709988" y="2017713"/>
          <p14:tracePt t="3340" x="3709988" y="2027238"/>
          <p14:tracePt t="3349" x="3721100" y="2027238"/>
          <p14:tracePt t="3369" x="3709988" y="2047875"/>
          <p14:tracePt t="3385" x="3709988" y="2066925"/>
          <p14:tracePt t="3418" x="3721100" y="2066925"/>
          <p14:tracePt t="3432" x="3730625" y="2066925"/>
          <p14:tracePt t="3440" x="3740150" y="2066925"/>
          <p14:tracePt t="3451" x="3749675" y="2066925"/>
          <p14:tracePt t="3453" x="3759200" y="2066925"/>
          <p14:tracePt t="3464" x="3770313" y="2066925"/>
          <p14:tracePt t="3496" x="3779838" y="2066925"/>
          <p14:tracePt t="3504" x="3789363" y="2066925"/>
          <p14:tracePt t="3516" x="3829050" y="2066925"/>
          <p14:tracePt t="3536" x="3917950" y="1998663"/>
          <p14:tracePt t="3548" x="3976688" y="1968500"/>
          <p14:tracePt t="3568" x="4084638" y="1909763"/>
          <p14:tracePt t="3582" x="4183063" y="1900238"/>
          <p14:tracePt t="3584" x="4241800" y="1890713"/>
          <p14:tracePt t="3601" x="4487863" y="1830388"/>
          <p14:tracePt t="3619" x="4745038" y="1762125"/>
          <p14:tracePt t="3620" x="4794250" y="1752600"/>
          <p14:tracePt t="3633" x="4991100" y="1703388"/>
          <p14:tracePt t="3652" x="5295900" y="1584325"/>
          <p14:tracePt t="3666" x="5413375" y="1535113"/>
          <p14:tracePt t="3669" x="5443538" y="1525588"/>
          <p14:tracePt t="3681" x="5541963" y="1506538"/>
          <p14:tracePt t="3684" x="5591175" y="1497013"/>
          <p14:tracePt t="3701" x="5640388" y="1466850"/>
          <p14:tracePt t="3703" x="5649913" y="1466850"/>
          <p14:tracePt t="3715" x="5668963" y="1457325"/>
          <p14:tracePt t="3732" x="5689600" y="1447800"/>
          <p14:tracePt t="3872" x="5689600" y="1436688"/>
          <p14:tracePt t="3880" x="5689600" y="1427163"/>
          <p14:tracePt t="3896" x="5689600" y="1417638"/>
          <p14:tracePt t="3902" x="5689600" y="1408113"/>
          <p14:tracePt t="3917" x="5689600" y="1387475"/>
          <p14:tracePt t="3935" x="5689600" y="1368425"/>
          <p14:tracePt t="3951" x="5689600" y="1349375"/>
          <p14:tracePt t="3953" x="5689600" y="1338263"/>
          <p14:tracePt t="3966" x="5689600" y="1328738"/>
          <p14:tracePt t="4066" x="5689600" y="1338263"/>
          <p14:tracePt t="4069" x="5699125" y="1358900"/>
          <p14:tracePt t="4085" x="5738813" y="1377950"/>
          <p14:tracePt t="4100" x="5748338" y="1377950"/>
          <p14:tracePt t="4103" x="5757863" y="1377950"/>
          <p14:tracePt t="4106" x="5767388" y="1377950"/>
          <p14:tracePt t="4109" x="5767388" y="1368425"/>
          <p14:tracePt t="4117" x="5788025" y="1349375"/>
          <p14:tracePt t="4119" x="5797550" y="1338263"/>
          <p14:tracePt t="4132" x="5827713" y="1349375"/>
          <p14:tracePt t="4153" x="5827713" y="1358900"/>
          <p14:tracePt t="4420" x="5827713" y="1368425"/>
          <p14:tracePt t="4427" x="5807075" y="1377950"/>
          <p14:tracePt t="4432" x="5778500" y="1368425"/>
          <p14:tracePt t="4449" x="5668963" y="1338263"/>
          <p14:tracePt t="4470" x="5532438" y="1328738"/>
          <p14:tracePt t="4472" x="5521325" y="1328738"/>
          <p14:tracePt t="4481" x="5502275" y="1328738"/>
          <p14:tracePt t="4484" x="5492750" y="1328738"/>
          <p14:tracePt t="4500" x="5483225" y="1328738"/>
          <p14:tracePt t="4502" x="5472113" y="1328738"/>
          <p14:tracePt t="4515" x="5453063" y="1328738"/>
          <p14:tracePt t="4533" x="5413375" y="1328738"/>
          <p14:tracePt t="4537" x="5403850" y="1328738"/>
          <p14:tracePt t="4556" x="5394325" y="1328738"/>
          <p14:tracePt t="4565" x="5384800" y="1328738"/>
          <p14:tracePt t="4584" x="5354638" y="1319213"/>
          <p14:tracePt t="4601" x="5345113" y="1309688"/>
          <p14:tracePt t="4649" x="5335588" y="1300163"/>
          <p14:tracePt t="4656" x="5335588" y="1289050"/>
          <p14:tracePt t="4664" x="5335588" y="1270000"/>
          <p14:tracePt t="4683" x="5335588" y="1211263"/>
          <p14:tracePt t="4701" x="5354638" y="1092200"/>
          <p14:tracePt t="4703" x="5364163" y="1073150"/>
          <p14:tracePt t="4716" x="5413375" y="1003300"/>
          <p14:tracePt t="4736" x="5551488" y="895350"/>
          <p14:tracePt t="4750" x="5630863" y="846138"/>
          <p14:tracePt t="4769" x="5807075" y="777875"/>
          <p14:tracePt t="4785" x="5915025" y="747713"/>
          <p14:tracePt t="4789" x="5935663" y="747713"/>
          <p14:tracePt t="4797" x="5994400" y="738188"/>
          <p14:tracePt t="4800" x="6034088" y="728663"/>
          <p14:tracePt t="4814" x="6073775" y="719138"/>
          <p14:tracePt t="4816" x="6083300" y="719138"/>
          <p14:tracePt t="4835" x="6111875" y="708025"/>
          <p14:tracePt t="4851" x="6122988" y="708025"/>
          <p14:tracePt t="7630" x="6122988" y="738188"/>
          <p14:tracePt t="7636" x="6122988" y="757238"/>
          <p14:tracePt t="7647" x="6122988" y="806450"/>
          <p14:tracePt t="7669" x="6122988" y="846138"/>
          <p14:tracePt t="7672" x="6122988" y="855663"/>
          <p14:tracePt t="7681" x="6122988" y="876300"/>
          <p14:tracePt t="7684" x="6122988" y="885825"/>
          <p14:tracePt t="7697" x="6142038" y="935038"/>
          <p14:tracePt t="7718" x="6210300" y="1023938"/>
          <p14:tracePt t="7720" x="6230938" y="1033463"/>
          <p14:tracePt t="7731" x="6299200" y="1073150"/>
          <p14:tracePt t="7751" x="6388100" y="1131888"/>
          <p14:tracePt t="7753" x="6418263" y="1152525"/>
          <p14:tracePt t="7766" x="6505575" y="1220788"/>
          <p14:tracePt t="7768" x="6526213" y="1239838"/>
          <p14:tracePt t="7781" x="6584950" y="1289050"/>
          <p14:tracePt t="7784" x="6615113" y="1309688"/>
          <p14:tracePt t="7799" x="6673850" y="1387475"/>
          <p14:tracePt t="7802" x="6683375" y="1417638"/>
          <p14:tracePt t="7817" x="6800850" y="1555750"/>
          <p14:tracePt t="7819" x="6821488" y="1604963"/>
          <p14:tracePt t="7834" x="6889750" y="1703388"/>
          <p14:tracePt t="7836" x="6899275" y="1731963"/>
          <p14:tracePt t="7849" x="6969125" y="1830388"/>
          <p14:tracePt t="7868" x="7107238" y="1909763"/>
          <p14:tracePt t="7885" x="7224713" y="1919288"/>
          <p14:tracePt t="7887" x="7234238" y="1919288"/>
          <p14:tracePt t="7899" x="7273925" y="1919288"/>
          <p14:tracePt t="7901" x="7273925" y="1928813"/>
          <p14:tracePt t="7903" x="7273925" y="1939925"/>
          <p14:tracePt t="7915" x="7264400" y="1949450"/>
          <p14:tracePt t="7933" x="7323138" y="1978025"/>
          <p14:tracePt t="8244" x="7323138" y="1989138"/>
          <p14:tracePt t="8265" x="7313613" y="1989138"/>
          <p14:tracePt t="8270" x="7304088" y="1989138"/>
          <p14:tracePt t="8272" x="7283450" y="1989138"/>
          <p14:tracePt t="8281" x="7243763" y="2017713"/>
          <p14:tracePt t="8300" x="7156450" y="2027238"/>
          <p14:tracePt t="8303" x="7126288" y="2038350"/>
          <p14:tracePt t="8316" x="7067550" y="2047875"/>
          <p14:tracePt t="8318" x="7037388" y="2057400"/>
          <p14:tracePt t="8320" x="7027863" y="2057400"/>
          <p14:tracePt t="8333" x="7018338" y="2066925"/>
          <p14:tracePt t="8373" x="7008813" y="2066925"/>
          <p14:tracePt t="8672" x="7008813" y="2047875"/>
          <p14:tracePt t="8676" x="7008813" y="2038350"/>
          <p14:tracePt t="8680" x="7008813" y="2027238"/>
          <p14:tracePt t="8699" x="7008813" y="2017713"/>
          <p14:tracePt t="8837" x="6997700" y="2017713"/>
          <p14:tracePt t="8839" x="6978650" y="2027238"/>
          <p14:tracePt t="8852" x="6880225" y="2097088"/>
          <p14:tracePt t="8855" x="6850063" y="2106613"/>
          <p14:tracePt t="8864" x="6800850" y="2106613"/>
          <p14:tracePt t="8883" x="6742113" y="2097088"/>
          <p14:tracePt t="8886" x="6723063" y="2097088"/>
          <p14:tracePt t="8888" x="6713538" y="2106613"/>
          <p14:tracePt t="8900" x="6702425" y="2106613"/>
          <p14:tracePt t="8920" x="6702425" y="2116138"/>
          <p14:tracePt t="8936" x="6692900" y="2116138"/>
          <p14:tracePt t="8949" x="6692900" y="2125663"/>
          <p14:tracePt t="9084" x="6702425" y="2125663"/>
          <p14:tracePt t="9087" x="6713538" y="2125663"/>
          <p14:tracePt t="9101" x="6751638" y="2125663"/>
          <p14:tracePt t="9103" x="6772275" y="2125663"/>
          <p14:tracePt t="9116" x="6840538" y="2125663"/>
          <p14:tracePt t="9134" x="6959600" y="2125663"/>
          <p14:tracePt t="9136" x="6988175" y="2125663"/>
          <p14:tracePt t="9149" x="7107238" y="2125663"/>
          <p14:tracePt t="9169" x="7292975" y="2116138"/>
          <p14:tracePt t="9186" x="7421563" y="2066925"/>
          <p14:tracePt t="9187" x="7451725" y="2057400"/>
          <p14:tracePt t="9200" x="7569200" y="2038350"/>
          <p14:tracePt t="9220" x="7707313" y="2027238"/>
          <p14:tracePt t="9232" x="7796213" y="2017713"/>
          <p14:tracePt t="9253" x="7904163" y="1998663"/>
          <p14:tracePt t="9268" x="7953375" y="1998663"/>
          <p14:tracePt t="9269" x="7962900" y="1998663"/>
          <p14:tracePt t="9281" x="8012113" y="1998663"/>
          <p14:tracePt t="9284" x="8021638" y="1998663"/>
          <p14:tracePt t="9300" x="8051800" y="1998663"/>
          <p14:tracePt t="9319" x="8070850" y="1998663"/>
          <p14:tracePt t="9357" x="8070850" y="1989138"/>
          <p14:tracePt t="9369" x="8080375" y="1989138"/>
          <p14:tracePt t="10012" x="8091488" y="1989138"/>
          <p14:tracePt t="10020" x="8101013" y="1989138"/>
          <p14:tracePt t="10035" x="8110538" y="1989138"/>
          <p14:tracePt t="10037" x="8120063" y="1989138"/>
          <p14:tracePt t="10049" x="8159750" y="1989138"/>
          <p14:tracePt t="10069" x="8218488" y="1989138"/>
          <p14:tracePt t="10083" x="8248650" y="1989138"/>
          <p14:tracePt t="10085" x="8258175" y="1989138"/>
          <p14:tracePt t="10087" x="8277225" y="1989138"/>
          <p14:tracePt t="10098" x="8307388" y="1989138"/>
          <p14:tracePt t="10101" x="8316913" y="1989138"/>
          <p14:tracePt t="10118" x="8386763" y="1989138"/>
          <p14:tracePt t="10120" x="8405813" y="1989138"/>
          <p14:tracePt t="10134" x="8455025" y="1989138"/>
          <p14:tracePt t="10150" x="8513763" y="1989138"/>
          <p14:tracePt t="10153" x="8523288" y="1989138"/>
          <p14:tracePt t="10166" x="8562975" y="1989138"/>
          <p14:tracePt t="10168" x="8572500" y="1989138"/>
          <p14:tracePt t="10182" x="8621713" y="1989138"/>
          <p14:tracePt t="10185" x="8632825" y="1989138"/>
          <p14:tracePt t="10202" x="8682038" y="1989138"/>
          <p14:tracePt t="10203" x="8691563" y="1998663"/>
          <p14:tracePt t="10218" x="8720138" y="1998663"/>
          <p14:tracePt t="10220" x="8731250" y="1998663"/>
          <p14:tracePt t="10234" x="8769350" y="1998663"/>
          <p14:tracePt t="10236" x="8780463" y="1998663"/>
          <p14:tracePt t="10250" x="8799513" y="1998663"/>
          <p14:tracePt t="10266" x="8818563" y="1998663"/>
          <p14:tracePt t="10284" x="8839200" y="1998663"/>
          <p14:tracePt t="10301" x="8848725" y="1998663"/>
          <p14:tracePt t="10318" x="8858250" y="1998663"/>
          <p14:tracePt t="10341" x="8867775" y="1998663"/>
          <p14:tracePt t="10347" x="8878888" y="1998663"/>
          <p14:tracePt t="10368" x="8888413" y="1998663"/>
          <p14:tracePt t="10370" x="8897938" y="1998663"/>
          <p14:tracePt t="10383" x="8907463" y="1998663"/>
          <p14:tracePt t="10402" x="8937625" y="1998663"/>
          <p14:tracePt t="10417" x="8966200" y="1998663"/>
          <p14:tracePt t="10419" x="8977313" y="1998663"/>
          <p14:tracePt t="10422" x="8996363" y="1998663"/>
          <p14:tracePt t="10432" x="9015413" y="1998663"/>
          <p14:tracePt t="10434" x="9036050" y="1998663"/>
          <p14:tracePt t="10448" x="9055100" y="1998663"/>
          <p14:tracePt t="10451" x="9075738" y="1998663"/>
          <p14:tracePt t="10453" x="9094788" y="1998663"/>
          <p14:tracePt t="10466" x="9144000" y="1998663"/>
          <p14:tracePt t="10469" x="9163050" y="1998663"/>
          <p14:tracePt t="10482" x="9223375" y="1989138"/>
          <p14:tracePt t="10500" x="9282113" y="1978025"/>
          <p14:tracePt t="10502" x="9301163" y="1978025"/>
          <p14:tracePt t="10516" x="9350375" y="1968500"/>
          <p14:tracePt t="10519" x="9371013" y="1958975"/>
          <p14:tracePt t="10531" x="9429750" y="1949450"/>
          <p14:tracePt t="10535" x="9448800" y="1949450"/>
          <p14:tracePt t="10548" x="9469438" y="1949450"/>
          <p14:tracePt t="10550" x="9478963" y="1949450"/>
          <p14:tracePt t="10568" x="9537700" y="1949450"/>
          <p14:tracePt t="10584" x="9577388" y="1949450"/>
          <p14:tracePt t="10586" x="9586913" y="1949450"/>
          <p14:tracePt t="10598" x="9596438" y="1949450"/>
          <p14:tracePt t="10619" x="9626600" y="1949450"/>
          <p14:tracePt t="11758" x="9617075" y="1949450"/>
          <p14:tracePt t="11762" x="9605963" y="1949450"/>
          <p14:tracePt t="11770" x="9596438" y="1949450"/>
          <p14:tracePt t="11782" x="9547225" y="1949450"/>
          <p14:tracePt t="11786" x="9528175" y="1949450"/>
          <p14:tracePt t="11801" x="9458325" y="1958975"/>
          <p14:tracePt t="11803" x="9429750" y="1989138"/>
          <p14:tracePt t="11815" x="9310688" y="2027238"/>
          <p14:tracePt t="11834" x="8956675" y="2106613"/>
          <p14:tracePt t="11837" x="8878888" y="2125663"/>
          <p14:tracePt t="11848" x="8691563" y="2155825"/>
          <p14:tracePt t="11851" x="8583613" y="2165350"/>
          <p14:tracePt t="11865" x="8297863" y="2224088"/>
          <p14:tracePt t="11868" x="8199438" y="2244725"/>
          <p14:tracePt t="11870" x="8101013" y="2254250"/>
          <p14:tracePt t="11882" x="7735888" y="2312988"/>
          <p14:tracePt t="11886" x="7588250" y="2333625"/>
          <p14:tracePt t="11900" x="7264400" y="2392363"/>
          <p14:tracePt t="11903" x="7165975" y="2401888"/>
          <p14:tracePt t="11915" x="6880225" y="2460625"/>
          <p14:tracePt t="11918" x="6762750" y="2460625"/>
          <p14:tracePt t="11932" x="6456363" y="2509838"/>
          <p14:tracePt t="11935" x="6369050" y="2519363"/>
          <p14:tracePt t="11937" x="6270625" y="2530475"/>
          <p14:tracePt t="11948" x="6062663" y="2579688"/>
          <p14:tracePt t="11950" x="5964238" y="2589213"/>
          <p14:tracePt t="11968" x="5610225" y="2667000"/>
          <p14:tracePt t="11970" x="5511800" y="2678113"/>
          <p14:tracePt t="11982" x="5256213" y="2736850"/>
          <p14:tracePt t="11986" x="5187950" y="2755900"/>
          <p14:tracePt t="11999" x="5019675" y="2814638"/>
          <p14:tracePt t="12017" x="4852988" y="2844800"/>
          <p14:tracePt t="12019" x="4803775" y="2854325"/>
          <p14:tracePt t="12022" x="4754563" y="2863850"/>
          <p14:tracePt t="12031" x="4684713" y="2863850"/>
          <p14:tracePt t="12035" x="4646613" y="2874963"/>
          <p14:tracePt t="12049" x="4546600" y="2903538"/>
          <p14:tracePt t="12051" x="4518025" y="2924175"/>
          <p14:tracePt t="12067" x="4448175" y="2952750"/>
          <p14:tracePt t="12069" x="4429125" y="2952750"/>
          <p14:tracePt t="12086" x="4340225" y="2982913"/>
          <p14:tracePt t="12100" x="4281488" y="2992438"/>
          <p14:tracePt t="12102" x="4271963" y="3001963"/>
          <p14:tracePt t="12116" x="4241800" y="3011488"/>
          <p14:tracePt t="12119" x="4232275" y="3022600"/>
          <p14:tracePt t="12134" x="4183063" y="3041650"/>
          <p14:tracePt t="12137" x="4164013" y="3041650"/>
          <p14:tracePt t="12138" x="4152900" y="3051175"/>
          <p14:tracePt t="12149" x="4133850" y="3060700"/>
          <p14:tracePt t="12151" x="4124325" y="3060700"/>
          <p14:tracePt t="12153" x="4103688" y="3071813"/>
          <p14:tracePt t="12166" x="4054475" y="3100388"/>
          <p14:tracePt t="12182" x="3986213" y="3140075"/>
          <p14:tracePt t="12202" x="3906838" y="3160713"/>
          <p14:tracePt t="12219" x="3857625" y="3160713"/>
          <p14:tracePt t="12236" x="3838575" y="3140075"/>
          <p14:tracePt t="12386" x="3838575" y="3160713"/>
          <p14:tracePt t="12390" x="3838575" y="3170238"/>
          <p14:tracePt t="12402" x="3829050" y="3170238"/>
          <p14:tracePt t="12419" x="3721100" y="3209925"/>
          <p14:tracePt t="12421" x="3709988" y="3219450"/>
          <p14:tracePt t="12431" x="3700463" y="3238500"/>
          <p14:tracePt t="12458" x="3700463" y="3248025"/>
          <p14:tracePt t="12494" x="3690938" y="3248025"/>
          <p14:tracePt t="12501" x="3681413" y="3238500"/>
          <p14:tracePt t="12519" x="3651250" y="3238500"/>
          <p14:tracePt t="12533" x="3622675" y="3228975"/>
          <p14:tracePt t="12551" x="3622675" y="3198813"/>
          <p14:tracePt t="12554" x="3622675" y="3189288"/>
          <p14:tracePt t="12568" x="3622675" y="3179763"/>
          <p14:tracePt t="12570" x="3622675" y="3170238"/>
          <p14:tracePt t="12584" x="3622675" y="3140075"/>
          <p14:tracePt t="12586" x="3622675" y="3130550"/>
          <p14:tracePt t="12601" x="3622675" y="3121025"/>
          <p14:tracePt t="12603" x="3622675" y="3111500"/>
          <p14:tracePt t="12615" x="3622675" y="3071813"/>
          <p14:tracePt t="12636" x="3681413" y="3011488"/>
          <p14:tracePt t="12638" x="3690938" y="2992438"/>
          <p14:tracePt t="12648" x="3709988" y="2962275"/>
          <p14:tracePt t="12650" x="3709988" y="2952750"/>
          <p14:tracePt t="12669" x="3770313" y="2913063"/>
          <p14:tracePt t="12671" x="3789363" y="2894013"/>
          <p14:tracePt t="12682" x="3838575" y="2844800"/>
          <p14:tracePt t="12702" x="3927475" y="2776538"/>
          <p14:tracePt t="12718" x="3995738" y="2727325"/>
          <p14:tracePt t="12735" x="4075113" y="2697163"/>
          <p14:tracePt t="12751" x="4124325" y="2687638"/>
          <p14:tracePt t="12753" x="4133850" y="2687638"/>
          <p14:tracePt t="12767" x="4192588" y="2687638"/>
          <p14:tracePt t="12769" x="4213225" y="2687638"/>
          <p14:tracePt t="12782" x="4251325" y="2687638"/>
          <p14:tracePt t="12801" x="4321175" y="2687638"/>
          <p14:tracePt t="12802" x="4330700" y="2687638"/>
          <p14:tracePt t="12815" x="4360863" y="2687638"/>
          <p14:tracePt t="12834" x="4410075" y="2687638"/>
          <p14:tracePt t="12836" x="4419600" y="2687638"/>
          <p14:tracePt t="12838" x="4429125" y="2687638"/>
          <p14:tracePt t="12848" x="4468813" y="2687638"/>
          <p14:tracePt t="12851" x="4487863" y="2687638"/>
          <p14:tracePt t="12867" x="4546600" y="2706688"/>
          <p14:tracePt t="12891" x="4546600" y="2716213"/>
          <p14:tracePt t="13175" x="4546600" y="2727325"/>
          <p14:tracePt t="13178" x="4546600" y="2736850"/>
          <p14:tracePt t="13186" x="4546600" y="2755900"/>
          <p14:tracePt t="13200" x="4546600" y="2776538"/>
          <p14:tracePt t="13221" x="4546600" y="2805113"/>
          <p14:tracePt t="13234" x="4546600" y="2835275"/>
          <p14:tracePt t="13252" x="4546600" y="2844800"/>
          <p14:tracePt t="13267" x="4546600" y="2863850"/>
          <p14:tracePt t="13331" x="4546600" y="2874963"/>
          <p14:tracePt t="13338" x="4557713" y="2874963"/>
          <p14:tracePt t="13351" x="4557713" y="2863850"/>
          <p14:tracePt t="13367" x="4567238" y="2863850"/>
          <p14:tracePt t="13411" x="4567238" y="2854325"/>
          <p14:tracePt t="13422" x="4576763" y="2854325"/>
          <p14:tracePt t="13750" x="4576763" y="2844800"/>
          <p14:tracePt t="13786" x="4586288" y="2844800"/>
          <p14:tracePt t="13803" x="4586288" y="2835275"/>
          <p14:tracePt t="13826" x="4586288" y="2825750"/>
          <p14:tracePt t="13863" x="4586288" y="2814638"/>
          <p14:tracePt t="13875" x="4597400" y="2814638"/>
          <p14:tracePt t="13886" x="4597400" y="2805113"/>
          <p14:tracePt t="13902" x="4606925" y="2795588"/>
          <p14:tracePt t="13918" x="4616450" y="2786063"/>
          <p14:tracePt t="13939" x="4625975" y="2776538"/>
          <p14:tracePt t="13948" x="4635500" y="2755900"/>
          <p14:tracePt t="13951" x="4635500" y="2746375"/>
          <p14:tracePt t="13969" x="4695825" y="2716213"/>
          <p14:tracePt t="13982" x="4745038" y="2678113"/>
          <p14:tracePt t="14002" x="4803775" y="2638425"/>
          <p14:tracePt t="14015" x="4892675" y="2628900"/>
          <p14:tracePt t="14034" x="5078413" y="2579688"/>
          <p14:tracePt t="14037" x="5108575" y="2568575"/>
          <p14:tracePt t="14047" x="5197475" y="2549525"/>
          <p14:tracePt t="14050" x="5246688" y="2540000"/>
          <p14:tracePt t="14068" x="5462588" y="2509838"/>
          <p14:tracePt t="14086" x="5708650" y="2460625"/>
          <p14:tracePt t="14099" x="5856288" y="2432050"/>
          <p14:tracePt t="14119" x="6092825" y="2401888"/>
          <p14:tracePt t="14132" x="6200775" y="2382838"/>
          <p14:tracePt t="14135" x="6221413" y="2382838"/>
          <p14:tracePt t="14152" x="6319838" y="2362200"/>
          <p14:tracePt t="14155" x="6329363" y="2362200"/>
          <p14:tracePt t="14157" x="6348413" y="2362200"/>
          <p14:tracePt t="14166" x="6388100" y="2362200"/>
          <p14:tracePt t="14169" x="6397625" y="2362200"/>
          <p14:tracePt t="14183" x="6446838" y="2362200"/>
          <p14:tracePt t="14185" x="6456363" y="2362200"/>
          <p14:tracePt t="14201" x="6486525" y="2362200"/>
          <p14:tracePt t="14218" x="6505575" y="2362200"/>
          <p14:tracePt t="14235" x="6545263" y="2362200"/>
          <p14:tracePt t="14254" x="6554788" y="2362200"/>
          <p14:tracePt t="14265" x="6575425" y="2362200"/>
          <p14:tracePt t="14267" x="6584950" y="2352675"/>
          <p14:tracePt t="14269" x="6604000" y="2352675"/>
          <p14:tracePt t="14282" x="6624638" y="2333625"/>
          <p14:tracePt t="14302" x="6673850" y="2312988"/>
          <p14:tracePt t="14316" x="6692900" y="2312988"/>
          <p14:tracePt t="14318" x="6702425" y="2312988"/>
          <p14:tracePt t="14333" x="6732588" y="2312988"/>
          <p14:tracePt t="14335" x="6742113" y="2312988"/>
          <p14:tracePt t="14337" x="6751638" y="2312988"/>
          <p14:tracePt t="14354" x="6762750" y="2312988"/>
          <p14:tracePt t="14364" x="6772275" y="2312988"/>
          <p14:tracePt t="14368" x="6781800" y="2312988"/>
          <p14:tracePt t="14370" x="6791325" y="2312988"/>
          <p14:tracePt t="14383" x="6821488" y="2312988"/>
          <p14:tracePt t="14403" x="6880225" y="2312988"/>
          <p14:tracePt t="14415" x="6889750" y="2312988"/>
          <p14:tracePt t="14418" x="6910388" y="2312988"/>
          <p14:tracePt t="14434" x="6938963" y="2312988"/>
          <p14:tracePt t="14449" x="6959600" y="2312988"/>
          <p14:tracePt t="14451" x="6969125" y="2312988"/>
          <p14:tracePt t="14453" x="6988175" y="2312988"/>
          <p14:tracePt t="14465" x="7008813" y="2312988"/>
          <p14:tracePt t="14467" x="7018338" y="2312988"/>
          <p14:tracePt t="14484" x="7086600" y="2312988"/>
          <p14:tracePt t="14486" x="7107238" y="2312988"/>
          <p14:tracePt t="14502" x="7224713" y="2273300"/>
          <p14:tracePt t="14515" x="7283450" y="2235200"/>
          <p14:tracePt t="14518" x="7292975" y="2235200"/>
          <p14:tracePt t="14531" x="7323138" y="2174875"/>
          <p14:tracePt t="14535" x="7332663" y="2155825"/>
          <p14:tracePt t="14551" x="7342188" y="2125663"/>
          <p14:tracePt t="14554" x="7342188" y="2116138"/>
          <p14:tracePt t="14566" x="7362825" y="2038350"/>
          <p14:tracePt t="14584" x="7451725" y="1928813"/>
          <p14:tracePt t="14586" x="7461250" y="1928813"/>
          <p14:tracePt t="14601" x="7461250" y="1939925"/>
          <p14:tracePt t="14604" x="7461250" y="1949450"/>
          <p14:tracePt t="14667" x="7461250" y="1958975"/>
          <p14:tracePt t="14673" x="7461250" y="1968500"/>
          <p14:tracePt t="14695" x="7461250" y="1978025"/>
          <p14:tracePt t="14711" x="7461250" y="1989138"/>
          <p14:tracePt t="14718" x="7470775" y="1998663"/>
          <p14:tracePt t="14732" x="7480300" y="1998663"/>
          <p14:tracePt t="14751" x="7510463" y="1998663"/>
          <p14:tracePt t="14769" x="7578725" y="1998663"/>
          <p14:tracePt t="14783" x="7608888" y="1989138"/>
          <p14:tracePt t="14802" x="7648575" y="1989138"/>
          <p14:tracePt t="14815" x="7677150" y="1989138"/>
          <p14:tracePt t="14818" x="7686675" y="1989138"/>
          <p14:tracePt t="14832" x="7726363" y="1989138"/>
          <p14:tracePt t="14835" x="7735888" y="1998663"/>
          <p14:tracePt t="14848" x="7747000" y="1998663"/>
          <p14:tracePt t="14850" x="7756525" y="1998663"/>
          <p14:tracePt t="14865" x="7785100" y="1998663"/>
          <p14:tracePt t="14868" x="7796213" y="1998663"/>
          <p14:tracePt t="14870" x="7805738" y="2008188"/>
          <p14:tracePt t="14881" x="7805738" y="2017713"/>
          <p14:tracePt t="14902" x="7845425" y="2017713"/>
          <p14:tracePt t="14917" x="7864475" y="2038350"/>
          <p14:tracePt t="14936" x="7894638" y="2038350"/>
          <p14:tracePt t="14937" x="7904163" y="2038350"/>
          <p14:tracePt t="14949" x="7904163" y="2047875"/>
          <p14:tracePt t="14950" x="7913688" y="2047875"/>
          <p14:tracePt t="15002" x="7923213" y="2057400"/>
          <p14:tracePt t="15091" x="7932738" y="2066925"/>
          <p14:tracePt t="15106" x="7943850" y="2066925"/>
          <p14:tracePt t="15114" x="7953375" y="2066925"/>
          <p14:tracePt t="15118" x="7953375" y="2076450"/>
          <p14:tracePt t="15131" x="7972425" y="2076450"/>
          <p14:tracePt t="15135" x="7972425" y="2087563"/>
          <p14:tracePt t="15137" x="7972425" y="2097088"/>
          <p14:tracePt t="15147" x="7972425" y="2116138"/>
          <p14:tracePt t="15168" x="7972425" y="2155825"/>
          <p14:tracePt t="15170" x="7972425" y="2165350"/>
          <p14:tracePt t="15182" x="7993063" y="2195513"/>
          <p14:tracePt t="15201" x="8002588" y="2224088"/>
          <p14:tracePt t="15203" x="8012113" y="2235200"/>
          <p14:tracePt t="15217" x="8021638" y="2254250"/>
          <p14:tracePt t="15231" x="8031163" y="2284413"/>
          <p14:tracePt t="15234" x="8042275" y="2293938"/>
          <p14:tracePt t="15237" x="8042275" y="2303463"/>
          <p14:tracePt t="15249" x="8042275" y="2312988"/>
          <p14:tracePt t="15251" x="8051800" y="2322513"/>
          <p14:tracePt t="15253" x="8061325" y="2322513"/>
          <p14:tracePt t="15265" x="8070850" y="2343150"/>
          <p14:tracePt t="15286" x="8091488" y="2382838"/>
          <p14:tracePt t="15300" x="8110538" y="2392363"/>
          <p14:tracePt t="15318" x="8140700" y="2432050"/>
          <p14:tracePt t="15332" x="8169275" y="2470150"/>
          <p14:tracePt t="15335" x="8178800" y="2490788"/>
          <p14:tracePt t="15350" x="8218488" y="2549525"/>
          <p14:tracePt t="15368" x="8258175" y="2579688"/>
          <p14:tracePt t="15370" x="8267700" y="2579688"/>
          <p14:tracePt t="15381" x="8297863" y="2617788"/>
          <p14:tracePt t="15401" x="8347075" y="2687638"/>
          <p14:tracePt t="15403" x="8356600" y="2706688"/>
          <p14:tracePt t="15414" x="8375650" y="2746375"/>
          <p14:tracePt t="15435" x="8424863" y="2825750"/>
          <p14:tracePt t="15437" x="8445500" y="2835275"/>
          <p14:tracePt t="15447" x="8464550" y="2863850"/>
          <p14:tracePt t="15450" x="8464550" y="2884488"/>
          <p14:tracePt t="15467" x="8504238" y="2924175"/>
          <p14:tracePt t="15469" x="8513763" y="2943225"/>
          <p14:tracePt t="15482" x="8543925" y="2982913"/>
          <p14:tracePt t="15485" x="8543925" y="2992438"/>
          <p14:tracePt t="15499" x="8562975" y="3001963"/>
          <p14:tracePt t="15515" x="8572500" y="3022600"/>
          <p14:tracePt t="15535" x="8583613" y="3032125"/>
          <p14:tracePt t="15551" x="8593138" y="3041650"/>
          <p14:tracePt t="15567" x="8593138" y="3051175"/>
          <p14:tracePt t="15600" x="8593138" y="3060700"/>
          <p14:tracePt t="15726" x="8593138" y="3071813"/>
          <p14:tracePt t="15731" x="8593138" y="3081338"/>
          <p14:tracePt t="15738" x="8593138" y="3090863"/>
          <p14:tracePt t="15747" x="8593138" y="3100388"/>
          <p14:tracePt t="15767" x="8593138" y="3130550"/>
          <p14:tracePt t="15786" x="8593138" y="3179763"/>
          <p14:tracePt t="15800" x="8593138" y="3228975"/>
          <p14:tracePt t="15802" x="8593138" y="3248025"/>
          <p14:tracePt t="15817" x="8593138" y="3278188"/>
          <p14:tracePt t="15819" x="8593138" y="3287713"/>
          <p14:tracePt t="15831" x="8593138" y="3336925"/>
          <p14:tracePt t="15849" x="8593138" y="3376613"/>
          <p14:tracePt t="15868" x="8593138" y="3416300"/>
          <p14:tracePt t="15886" x="8593138" y="3455988"/>
          <p14:tracePt t="15899" x="8583613" y="3475038"/>
          <p14:tracePt t="15917" x="8583613" y="3494088"/>
          <p14:tracePt t="15919" x="8572500" y="3505200"/>
          <p14:tracePt t="15921" x="8572500" y="3514725"/>
          <p14:tracePt t="15931" x="8572500" y="3524250"/>
          <p14:tracePt t="15950" x="8572500" y="3533775"/>
          <p14:tracePt t="15967" x="8572500" y="3554413"/>
          <p14:tracePt t="15981" x="8572500" y="3573463"/>
          <p14:tracePt t="16002" x="8553450" y="3592513"/>
          <p14:tracePt t="16016" x="8553450" y="3603625"/>
          <p14:tracePt t="16032" x="8553450" y="3632200"/>
          <p14:tracePt t="16035" x="8553450" y="3641725"/>
          <p14:tracePt t="16048" x="8553450" y="3662363"/>
          <p14:tracePt t="16051" x="8543925" y="3671888"/>
          <p14:tracePt t="16068" x="8534400" y="3702050"/>
          <p14:tracePt t="16084" x="8523288" y="3711575"/>
          <p14:tracePt t="16086" x="8523288" y="3721100"/>
          <p14:tracePt t="16101" x="8523288" y="3740150"/>
          <p14:tracePt t="16115" x="8513763" y="3760788"/>
          <p14:tracePt t="16119" x="8504238" y="3760788"/>
          <p14:tracePt t="16135" x="8504238" y="3779838"/>
          <p14:tracePt t="16152" x="8504238" y="3789363"/>
          <p14:tracePt t="16168" x="8494713" y="3789363"/>
          <p14:tracePt t="16170" x="8494713" y="3800475"/>
          <p14:tracePt t="16204" x="8494713" y="3810000"/>
          <p14:tracePt t="20668" x="8474075" y="3819525"/>
          <p14:tracePt t="20673" x="8455025" y="3829050"/>
          <p14:tracePt t="20681" x="8405813" y="3868738"/>
          <p14:tracePt t="20701" x="8288338" y="3908425"/>
          <p14:tracePt t="20703" x="8277225" y="3908425"/>
          <p14:tracePt t="20714" x="8267700" y="3908425"/>
          <p14:tracePt t="20734" x="8267700" y="3898900"/>
          <p14:tracePt t="21140" x="8267700" y="3887788"/>
          <p14:tracePt t="21148" x="8267700" y="3868738"/>
          <p14:tracePt t="21152" x="8288338" y="3849688"/>
          <p14:tracePt t="21167" x="8297863" y="3819525"/>
          <p14:tracePt t="21169" x="8288338" y="3819525"/>
          <p14:tracePt t="21182" x="8248650" y="3800475"/>
          <p14:tracePt t="21185" x="8239125" y="3800475"/>
          <p14:tracePt t="21187" x="8218488" y="3800475"/>
          <p14:tracePt t="21197" x="8208963" y="3800475"/>
          <p14:tracePt t="21200" x="8199438" y="3810000"/>
          <p14:tracePt t="21216" x="8159750" y="3810000"/>
          <p14:tracePt t="21218" x="8150225" y="3810000"/>
          <p14:tracePt t="21219" x="8120063" y="3810000"/>
          <p14:tracePt t="21234" x="8070850" y="3810000"/>
          <p14:tracePt t="21236" x="8031163" y="3810000"/>
          <p14:tracePt t="21250" x="7953375" y="3800475"/>
          <p14:tracePt t="21252" x="7923213" y="3800475"/>
          <p14:tracePt t="21267" x="7845425" y="3770313"/>
          <p14:tracePt t="21269" x="7834313" y="3760788"/>
          <p14:tracePt t="21283" x="7796213" y="3740150"/>
          <p14:tracePt t="21285" x="7785100" y="3740150"/>
          <p14:tracePt t="21288" x="7766050" y="3730625"/>
          <p14:tracePt t="21299" x="7735888" y="3730625"/>
          <p14:tracePt t="21301" x="7716838" y="3730625"/>
          <p14:tracePt t="21303" x="7707313" y="3730625"/>
          <p14:tracePt t="21314" x="7677150" y="3730625"/>
          <p14:tracePt t="21317" x="7658100" y="3730625"/>
          <p14:tracePt t="21319" x="7648575" y="3721100"/>
          <p14:tracePt t="21333" x="7608888" y="3711575"/>
          <p14:tracePt t="21352" x="7559675" y="3671888"/>
          <p14:tracePt t="21366" x="7519988" y="3662363"/>
          <p14:tracePt t="21368" x="7500938" y="3652838"/>
          <p14:tracePt t="21382" x="7440613" y="3603625"/>
          <p14:tracePt t="21385" x="7421563" y="3592513"/>
          <p14:tracePt t="21400" x="7313613" y="3524250"/>
          <p14:tracePt t="21417" x="7205663" y="3444875"/>
          <p14:tracePt t="21419" x="7165975" y="3416300"/>
          <p14:tracePt t="21432" x="7077075" y="3346450"/>
          <p14:tracePt t="21435" x="7058025" y="3327400"/>
          <p14:tracePt t="21451" x="6969125" y="3259138"/>
          <p14:tracePt t="21452" x="6948488" y="3238500"/>
          <p14:tracePt t="21465" x="6861175" y="3179763"/>
          <p14:tracePt t="21482" x="6772275" y="3130550"/>
          <p14:tracePt t="21484" x="6751638" y="3121025"/>
          <p14:tracePt t="21499" x="6702425" y="3090863"/>
          <p14:tracePt t="21501" x="6692900" y="3090863"/>
          <p14:tracePt t="21503" x="6683375" y="3090863"/>
          <p14:tracePt t="21516" x="6664325" y="3071813"/>
          <p14:tracePt t="21536" x="6624638" y="3041650"/>
          <p14:tracePt t="21552" x="6604000" y="3032125"/>
          <p14:tracePt t="21567" x="6594475" y="3032125"/>
          <p14:tracePt t="21569" x="6584950" y="3032125"/>
          <p14:tracePt t="21582" x="6526213" y="3032125"/>
          <p14:tracePt t="21585" x="6505575" y="3032125"/>
          <p14:tracePt t="21599" x="6467475" y="3022600"/>
          <p14:tracePt t="21601" x="6456363" y="3011488"/>
          <p14:tracePt t="21603" x="6437313" y="3001963"/>
          <p14:tracePt t="21614" x="6407150" y="3001963"/>
          <p14:tracePt t="21617" x="6378575" y="3001963"/>
          <p14:tracePt t="21634" x="6299200" y="2982913"/>
          <p14:tracePt t="21635" x="6270625" y="2982913"/>
          <p14:tracePt t="21647" x="6210300" y="2982913"/>
          <p14:tracePt t="21670" x="6003925" y="2982913"/>
          <p14:tracePt t="21671" x="5975350" y="2982913"/>
          <p14:tracePt t="21681" x="5895975" y="2982913"/>
          <p14:tracePt t="21702" x="5807075" y="2982913"/>
          <p14:tracePt t="21704" x="5788025" y="2982913"/>
          <p14:tracePt t="21715" x="5757863" y="2982913"/>
          <p14:tracePt t="21718" x="5738813" y="2982913"/>
          <p14:tracePt t="21735" x="5689600" y="2982913"/>
          <p14:tracePt t="21748" x="5668963" y="2982913"/>
          <p14:tracePt t="21766" x="5668963" y="2992438"/>
          <p14:tracePt t="21769" x="5659438" y="2992438"/>
          <p14:tracePt t="21783" x="5649913" y="2992438"/>
          <p14:tracePt t="21852" x="5640388" y="2992438"/>
          <p14:tracePt t="22225" x="5640388" y="3001963"/>
          <p14:tracePt t="22469" x="5640388" y="3011488"/>
          <p14:tracePt t="22471" x="5640388" y="3022600"/>
          <p14:tracePt t="22483" x="5640388" y="3041650"/>
          <p14:tracePt t="22500" x="5640388" y="3060700"/>
          <p14:tracePt t="22502" x="5649913" y="3071813"/>
          <p14:tracePt t="22504" x="5668963" y="3071813"/>
          <p14:tracePt t="22515" x="5718175" y="3081338"/>
          <p14:tracePt t="22517" x="5738813" y="3081338"/>
          <p14:tracePt t="22531" x="5865813" y="3032125"/>
          <p14:tracePt t="22551" x="5984875" y="2903538"/>
          <p14:tracePt t="22818" x="5984875" y="2894013"/>
          <p14:tracePt t="22821" x="5975350" y="2884488"/>
          <p14:tracePt t="22834" x="5964238" y="2874963"/>
          <p14:tracePt t="22852" x="5886450" y="2903538"/>
          <p14:tracePt t="22868" x="5837238" y="2952750"/>
          <p14:tracePt t="22883" x="5827713" y="2962275"/>
          <p14:tracePt t="22885" x="5816600" y="2962275"/>
          <p14:tracePt t="22996" x="5807075" y="2962275"/>
          <p14:tracePt t="23092" x="5816600" y="2962275"/>
          <p14:tracePt t="23096" x="5827713" y="2962275"/>
          <p14:tracePt t="23101" x="5846763" y="2962275"/>
          <p14:tracePt t="23117" x="5905500" y="2962275"/>
          <p14:tracePt t="23119" x="5945188" y="2962275"/>
          <p14:tracePt t="23135" x="6062663" y="2962275"/>
          <p14:tracePt t="23148" x="6132513" y="2962275"/>
          <p14:tracePt t="23168" x="6437313" y="2962275"/>
          <p14:tracePt t="23181" x="6604000" y="2962275"/>
          <p14:tracePt t="23184" x="6653213" y="2962275"/>
          <p14:tracePt t="23199" x="6781800" y="2973388"/>
          <p14:tracePt t="23201" x="6850063" y="2973388"/>
          <p14:tracePt t="23203" x="6910388" y="2973388"/>
          <p14:tracePt t="23214" x="7046913" y="2973388"/>
          <p14:tracePt t="23217" x="7096125" y="2982913"/>
          <p14:tracePt t="23234" x="7304088" y="2982913"/>
          <p14:tracePt t="23237" x="7342188" y="2982913"/>
          <p14:tracePt t="23251" x="7480300" y="2982913"/>
          <p14:tracePt t="23253" x="7510463" y="2982913"/>
          <p14:tracePt t="23265" x="7608888" y="2982913"/>
          <p14:tracePt t="23283" x="7658100" y="2982913"/>
          <p14:tracePt t="23286" x="7667625" y="2992438"/>
          <p14:tracePt t="23288" x="7677150" y="2992438"/>
          <p14:tracePt t="23325" x="7686675" y="2992438"/>
          <p14:tracePt t="23636" x="7697788" y="2992438"/>
          <p14:tracePt t="23643" x="7707313" y="2992438"/>
          <p14:tracePt t="23648" x="7716838" y="2992438"/>
          <p14:tracePt t="23668" x="7775575" y="2962275"/>
          <p14:tracePt t="23683" x="7834313" y="2943225"/>
          <p14:tracePt t="23685" x="7874000" y="2943225"/>
          <p14:tracePt t="23687" x="7894638" y="2933700"/>
          <p14:tracePt t="23698" x="7932738" y="2924175"/>
          <p14:tracePt t="23701" x="7953375" y="2924175"/>
          <p14:tracePt t="23703" x="7981950" y="2913063"/>
          <p14:tracePt t="23716" x="8070850" y="2884488"/>
          <p14:tracePt t="23719" x="8110538" y="2874963"/>
          <p14:tracePt t="23733" x="8218488" y="2854325"/>
          <p14:tracePt t="23750" x="8356600" y="2844800"/>
          <p14:tracePt t="23752" x="8405813" y="2825750"/>
          <p14:tracePt t="23769" x="8534400" y="2814638"/>
          <p14:tracePt t="23771" x="8572500" y="2814638"/>
          <p14:tracePt t="23781" x="8632825" y="2814638"/>
          <p14:tracePt t="23802" x="8740775" y="2805113"/>
          <p14:tracePt t="23804" x="8750300" y="2805113"/>
          <p14:tracePt t="23815" x="8809038" y="2805113"/>
          <p14:tracePt t="23834" x="8867775" y="2805113"/>
          <p14:tracePt t="23835" x="8878888" y="2805113"/>
          <p14:tracePt t="23848" x="8928100" y="2805113"/>
          <p14:tracePt t="23867" x="8956675" y="2805113"/>
          <p14:tracePt t="23885" x="8986838" y="2805113"/>
          <p14:tracePt t="23900" x="8996363" y="2795588"/>
          <p14:tracePt t="23918" x="9005888" y="2795588"/>
          <p14:tracePt t="23934" x="9005888" y="2786063"/>
          <p14:tracePt t="23951" x="9015413" y="2786063"/>
          <p14:tracePt t="24017" x="9026525" y="2786063"/>
          <p14:tracePt t="24021" x="9036050" y="2786063"/>
          <p14:tracePt t="24032" x="9064625" y="2786063"/>
          <p14:tracePt t="24036" x="9075738" y="2786063"/>
          <p14:tracePt t="24048" x="9113838" y="2786063"/>
          <p14:tracePt t="24068" x="9223375" y="2786063"/>
          <p14:tracePt t="24082" x="9291638" y="2786063"/>
          <p14:tracePt t="24085" x="9310688" y="2786063"/>
          <p14:tracePt t="24099" x="9371013" y="2786063"/>
          <p14:tracePt t="24101" x="9390063" y="2786063"/>
          <p14:tracePt t="24103" x="9420225" y="2786063"/>
          <p14:tracePt t="24114" x="9448800" y="2786063"/>
          <p14:tracePt t="24117" x="9458325" y="2786063"/>
          <p14:tracePt t="24119" x="9478963" y="2786063"/>
          <p14:tracePt t="24131" x="9518650" y="2786063"/>
          <p14:tracePt t="24156" x="9528175" y="2786063"/>
          <p14:tracePt t="24502" x="9507538" y="2786063"/>
          <p14:tracePt t="24508" x="9488488" y="2786063"/>
          <p14:tracePt t="24517" x="9399588" y="2795588"/>
          <p14:tracePt t="24519" x="9331325" y="2814638"/>
          <p14:tracePt t="24532" x="9085263" y="2894013"/>
          <p14:tracePt t="24535" x="8977313" y="2924175"/>
          <p14:tracePt t="24551" x="8543925" y="3022600"/>
          <p14:tracePt t="24553" x="8464550" y="3041650"/>
          <p14:tracePt t="24564" x="8258175" y="3081338"/>
          <p14:tracePt t="24567" x="8140700" y="3111500"/>
          <p14:tracePt t="24569" x="8031163" y="3140075"/>
          <p14:tracePt t="24582" x="7667625" y="3198813"/>
          <p14:tracePt t="24585" x="7550150" y="3219450"/>
          <p14:tracePt t="24598" x="7243763" y="3228975"/>
          <p14:tracePt t="24619" x="6653213" y="3357563"/>
          <p14:tracePt t="24632" x="6338888" y="3386138"/>
          <p14:tracePt t="24635" x="6221413" y="3395663"/>
          <p14:tracePt t="24650" x="5659438" y="3416300"/>
          <p14:tracePt t="24653" x="5521325" y="3416300"/>
          <p14:tracePt t="24664" x="5305425" y="3425825"/>
          <p14:tracePt t="24667" x="5187950" y="3425825"/>
          <p14:tracePt t="24670" x="5068888" y="3425825"/>
          <p14:tracePt t="24681" x="4754563" y="3425825"/>
          <p14:tracePt t="24685" x="4656138" y="3425825"/>
          <p14:tracePt t="24699" x="4349750" y="3425825"/>
          <p14:tracePt t="24702" x="4271963" y="3425825"/>
          <p14:tracePt t="24715" x="4035425" y="3444875"/>
          <p14:tracePt t="24719" x="3967163" y="3455988"/>
          <p14:tracePt t="24732" x="3829050" y="3455988"/>
          <p14:tracePt t="24735" x="3789363" y="3455988"/>
          <p14:tracePt t="24749" x="3700463" y="3455988"/>
          <p14:tracePt t="24754" x="3660775" y="3465513"/>
          <p14:tracePt t="24764" x="3651250" y="3465513"/>
          <p14:tracePt t="24767" x="3641725" y="3475038"/>
          <p14:tracePt t="24769" x="3632200" y="3475038"/>
          <p14:tracePt t="24781" x="3611563" y="3484563"/>
          <p14:tracePt t="24802" x="3533775" y="3494088"/>
          <p14:tracePt t="24817" x="3463925" y="3524250"/>
          <p14:tracePt t="24819" x="3444875" y="3543300"/>
          <p14:tracePt t="24832" x="3395663" y="3582988"/>
          <p14:tracePt t="24835" x="3365500" y="3582988"/>
          <p14:tracePt t="24848" x="3267075" y="3613150"/>
          <p14:tracePt t="24850" x="3228975" y="3632200"/>
          <p14:tracePt t="24867" x="3060700" y="3681413"/>
          <p14:tracePt t="24883" x="2884488" y="3721100"/>
          <p14:tracePt t="24886" x="2814638" y="3730625"/>
          <p14:tracePt t="24902" x="2589213" y="3751263"/>
          <p14:tracePt t="24917" x="2411413" y="3779838"/>
          <p14:tracePt t="24919" x="2371725" y="3779838"/>
          <p14:tracePt t="24931" x="2254250" y="3789363"/>
          <p14:tracePt t="24947" x="2116138" y="3789363"/>
          <p14:tracePt t="24969" x="1968500" y="3789363"/>
          <p14:tracePt t="24980" x="1928813" y="3789363"/>
          <p14:tracePt t="24982" x="1919288" y="3789363"/>
          <p14:tracePt t="25000" x="1870075" y="3789363"/>
          <p14:tracePt t="25002" x="1860550" y="3789363"/>
          <p14:tracePt t="25015" x="1851025" y="3789363"/>
          <p14:tracePt t="25078" x="1839913" y="3789363"/>
          <p14:tracePt t="25085" x="1830388" y="3800475"/>
          <p14:tracePt t="25098" x="1830388" y="3810000"/>
          <p14:tracePt t="25117" x="1820863" y="3810000"/>
          <p14:tracePt t="25119" x="1820863" y="3819525"/>
          <p14:tracePt t="25132" x="1811338" y="3819525"/>
          <p14:tracePt t="25175" x="1801813" y="3819525"/>
          <p14:tracePt t="25186" x="1801813" y="3829050"/>
          <p14:tracePt t="25416" x="1801813" y="3819525"/>
          <p14:tracePt t="25418" x="1801813" y="3810000"/>
          <p14:tracePt t="25435" x="1801813" y="3770313"/>
          <p14:tracePt t="25451" x="1801813" y="3751263"/>
          <p14:tracePt t="25467" x="1820863" y="3721100"/>
          <p14:tracePt t="25484" x="1830388" y="3711575"/>
          <p14:tracePt t="25499" x="1839913" y="3711575"/>
          <p14:tracePt t="25522" x="1839913" y="3702050"/>
          <p14:tracePt t="25538" x="1839913" y="3690938"/>
          <p14:tracePt t="25551" x="1851025" y="3690938"/>
          <p14:tracePt t="25567" x="1851025" y="3681413"/>
          <p14:tracePt t="25584" x="1870075" y="3681413"/>
          <p14:tracePt t="25602" x="1889125" y="3671888"/>
          <p14:tracePt t="25617" x="1909763" y="3662363"/>
          <p14:tracePt t="25632" x="1928813" y="3662363"/>
          <p14:tracePt t="25649" x="1958975" y="3662363"/>
          <p14:tracePt t="25668" x="1998663" y="3662363"/>
          <p14:tracePt t="25682" x="2017713" y="3662363"/>
          <p14:tracePt t="25699" x="2036763" y="3662363"/>
          <p14:tracePt t="25702" x="2047875" y="3662363"/>
          <p14:tracePt t="25718" x="2076450" y="3662363"/>
          <p14:tracePt t="25719" x="2085975" y="3662363"/>
          <p14:tracePt t="25733" x="2116138" y="3662363"/>
          <p14:tracePt t="25735" x="2135188" y="3662363"/>
          <p14:tracePt t="25737" x="2155825" y="3662363"/>
          <p14:tracePt t="25748" x="2174875" y="3662363"/>
          <p14:tracePt t="25750" x="2195513" y="3662363"/>
          <p14:tracePt t="25767" x="2312988" y="3662363"/>
          <p14:tracePt t="25769" x="2362200" y="3652838"/>
          <p14:tracePt t="25782" x="2479675" y="3652838"/>
          <p14:tracePt t="25802" x="2805113" y="3641725"/>
          <p14:tracePt t="25815" x="2933700" y="3632200"/>
          <p14:tracePt t="25835" x="3159125" y="3641725"/>
          <p14:tracePt t="25838" x="3217863" y="3641725"/>
          <p14:tracePt t="25849" x="3316288" y="3641725"/>
          <p14:tracePt t="25851" x="3376613" y="3632200"/>
          <p14:tracePt t="25853" x="3414713" y="3632200"/>
          <p14:tracePt t="25864" x="3524250" y="3622675"/>
          <p14:tracePt t="25867" x="3562350" y="3622675"/>
          <p14:tracePt t="25869" x="3622675" y="3622675"/>
          <p14:tracePt t="25881" x="3770313" y="3603625"/>
          <p14:tracePt t="25901" x="3927475" y="3592513"/>
          <p14:tracePt t="25904" x="3967163" y="3592513"/>
          <p14:tracePt t="25906" x="4016375" y="3592513"/>
          <p14:tracePt t="25914" x="4075113" y="3592513"/>
          <p14:tracePt t="25934" x="4183063" y="3592513"/>
          <p14:tracePt t="25936" x="4202113" y="3592513"/>
          <p14:tracePt t="25937" x="4213225" y="3592513"/>
          <p14:tracePt t="25947" x="4271963" y="3592513"/>
          <p14:tracePt t="25969" x="4379913" y="3592513"/>
          <p14:tracePt t="25981" x="4429125" y="3592513"/>
          <p14:tracePt t="26002" x="4497388" y="3592513"/>
          <p14:tracePt t="26014" x="4537075" y="3592513"/>
          <p14:tracePt t="26033" x="4606925" y="3592513"/>
          <p14:tracePt t="26036" x="4616450" y="3592513"/>
          <p14:tracePt t="26038" x="4646613" y="3592513"/>
          <p14:tracePt t="26048" x="4684713" y="3592513"/>
          <p14:tracePt t="26050" x="4714875" y="3592513"/>
          <p14:tracePt t="26069" x="4794250" y="3592513"/>
          <p14:tracePt t="26081" x="4843463" y="3592513"/>
          <p14:tracePt t="26102" x="4930775" y="3592513"/>
          <p14:tracePt t="26118" x="4991100" y="3592513"/>
          <p14:tracePt t="26131" x="5029200" y="3592513"/>
          <p14:tracePt t="26134" x="5040313" y="3592513"/>
          <p14:tracePt t="26147" x="5099050" y="3592513"/>
          <p14:tracePt t="26169" x="5167313" y="3592513"/>
          <p14:tracePt t="26170" x="5176838" y="3592513"/>
          <p14:tracePt t="26182" x="5216525" y="3582988"/>
          <p14:tracePt t="26202" x="5265738" y="3582988"/>
          <p14:tracePt t="26218" x="5295900" y="3573463"/>
          <p14:tracePt t="26218" x="5305425" y="3573463"/>
          <p14:tracePt t="26231" x="5335588" y="3573463"/>
          <p14:tracePt t="26250" x="5373688" y="3573463"/>
          <p14:tracePt t="26266" x="5434013" y="3563938"/>
          <p14:tracePt t="26284" x="5492750" y="3563938"/>
          <p14:tracePt t="26285" x="5502275" y="3563938"/>
          <p14:tracePt t="26300" x="5541963" y="3543300"/>
          <p14:tracePt t="26303" x="5561013" y="3543300"/>
          <p14:tracePt t="26314" x="5610225" y="3543300"/>
          <p14:tracePt t="26318" x="5619750" y="3543300"/>
          <p14:tracePt t="26335" x="5680075" y="3533775"/>
          <p14:tracePt t="26337" x="5689600" y="3533775"/>
          <p14:tracePt t="26348" x="5718175" y="3533775"/>
          <p14:tracePt t="26350" x="5738813" y="3533775"/>
          <p14:tracePt t="26365" x="5778500" y="3533775"/>
          <p14:tracePt t="26382" x="5797550" y="3533775"/>
          <p14:tracePt t="26400" x="5846763" y="3543300"/>
          <p14:tracePt t="26403" x="5865813" y="3543300"/>
          <p14:tracePt t="26415" x="5915025" y="3543300"/>
          <p14:tracePt t="26434" x="5954713" y="3543300"/>
          <p14:tracePt t="26435" x="5975350" y="3543300"/>
          <p14:tracePt t="26448" x="6024563" y="3543300"/>
          <p14:tracePt t="26451" x="6043613" y="3543300"/>
          <p14:tracePt t="26453" x="6062663" y="3543300"/>
          <p14:tracePt t="26465" x="6092825" y="3543300"/>
          <p14:tracePt t="26467" x="6111875" y="3554413"/>
          <p14:tracePt t="26484" x="6142038" y="3554413"/>
          <p14:tracePt t="26486" x="6142038" y="3563938"/>
          <p14:tracePt t="26500" x="6191250" y="3563938"/>
          <p14:tracePt t="26519" x="6308725" y="3563938"/>
          <p14:tracePt t="26534" x="6369050" y="3573463"/>
          <p14:tracePt t="26535" x="6388100" y="3573463"/>
          <p14:tracePt t="26549" x="6427788" y="3573463"/>
          <p14:tracePt t="26552" x="6437313" y="3573463"/>
          <p14:tracePt t="26554" x="6456363" y="3582988"/>
          <p14:tracePt t="26564" x="6486525" y="3592513"/>
          <p14:tracePt t="26567" x="6496050" y="3592513"/>
          <p14:tracePt t="26569" x="6505575" y="3592513"/>
          <p14:tracePt t="26581" x="6516688" y="3592513"/>
          <p14:tracePt t="26601" x="6545263" y="3592513"/>
          <p14:tracePt t="26617" x="6554788" y="3592513"/>
          <p14:tracePt t="26618" x="6565900" y="3592513"/>
          <p14:tracePt t="26634" x="6575425" y="3592513"/>
          <p14:tracePt t="26718" x="6584950" y="3592513"/>
          <p14:tracePt t="26726" x="6594475" y="3592513"/>
          <p14:tracePt t="26735" x="6604000" y="3592513"/>
          <p14:tracePt t="26750" x="6615113" y="3592513"/>
          <p14:tracePt t="26768" x="6624638" y="3592513"/>
          <p14:tracePt t="26769" x="6634163" y="3592513"/>
          <p14:tracePt t="26781" x="6643688" y="3592513"/>
          <p14:tracePt t="26802" x="6702425" y="3592513"/>
          <p14:tracePt t="26817" x="6723063" y="3582988"/>
          <p14:tracePt t="26819" x="6732588" y="3582988"/>
          <p14:tracePt t="26831" x="6762750" y="3582988"/>
          <p14:tracePt t="26852" x="6821488" y="3573463"/>
          <p14:tracePt t="26854" x="6831013" y="3573463"/>
          <p14:tracePt t="26865" x="6850063" y="3573463"/>
          <p14:tracePt t="26867" x="6870700" y="3573463"/>
          <p14:tracePt t="26870" x="6880225" y="3573463"/>
          <p14:tracePt t="26881" x="6919913" y="3573463"/>
          <p14:tracePt t="26898" x="6969125" y="3573463"/>
          <p14:tracePt t="26917" x="7008813" y="3573463"/>
          <p14:tracePt t="26920" x="7018338" y="3573463"/>
          <p14:tracePt t="26934" x="7067550" y="3563938"/>
          <p14:tracePt t="26952" x="7086600" y="3563938"/>
          <p14:tracePt t="26968" x="7116763" y="3554413"/>
          <p14:tracePt t="26970" x="7126288" y="3554413"/>
          <p14:tracePt t="26984" x="7135813" y="3554413"/>
          <p14:tracePt t="27001" x="7145338" y="3543300"/>
          <p14:tracePt t="27004" x="7156450" y="3543300"/>
          <p14:tracePt t="27016" x="7175500" y="3543300"/>
          <p14:tracePt t="27034" x="7185025" y="3543300"/>
          <p14:tracePt t="27050" x="7215188" y="3543300"/>
          <p14:tracePt t="27068" x="7264400" y="3543300"/>
          <p14:tracePt t="27086" x="7313613" y="3543300"/>
          <p14:tracePt t="27098" x="7353300" y="3543300"/>
          <p14:tracePt t="27119" x="7431088" y="3543300"/>
          <p14:tracePt t="27134" x="7489825" y="3543300"/>
          <p14:tracePt t="27148" x="7529513" y="3543300"/>
          <p14:tracePt t="27151" x="7550150" y="3543300"/>
          <p14:tracePt t="27153" x="7569200" y="3543300"/>
          <p14:tracePt t="27165" x="7627938" y="3543300"/>
          <p14:tracePt t="27167" x="7658100" y="3543300"/>
          <p14:tracePt t="27169" x="7677150" y="3543300"/>
          <p14:tracePt t="27181" x="7747000" y="3543300"/>
          <p14:tracePt t="27201" x="7874000" y="3533775"/>
          <p14:tracePt t="27203" x="7904163" y="3533775"/>
          <p14:tracePt t="27214" x="8002588" y="3494088"/>
          <p14:tracePt t="27231" x="8120063" y="3435350"/>
          <p14:tracePt t="27250" x="8386763" y="3336925"/>
          <p14:tracePt t="27270" x="8562975" y="3238500"/>
          <p14:tracePt t="27282" x="8602663" y="3238500"/>
          <p14:tracePt t="27285" x="8602663" y="3248025"/>
          <p14:tracePt t="27554" x="8593138" y="3248025"/>
          <p14:tracePt t="27557" x="8583613" y="3248025"/>
          <p14:tracePt t="27565" x="8583613" y="3259138"/>
          <p14:tracePt t="27623" x="8583613" y="3268663"/>
          <p14:tracePt t="27634" x="8583613" y="3278188"/>
          <p14:tracePt t="27658" x="8583613" y="3287713"/>
          <p14:tracePt t="27670" x="8583613" y="3297238"/>
          <p14:tracePt t="27673" x="8593138" y="3297238"/>
          <p14:tracePt t="27681" x="8602663" y="3308350"/>
          <p14:tracePt t="27702" x="8612188" y="3317875"/>
          <p14:tracePt t="27704" x="8621713" y="3327400"/>
          <p14:tracePt t="27717" x="8632825" y="3336925"/>
          <p14:tracePt t="27733" x="8642350" y="3336925"/>
          <p14:tracePt t="27736" x="8651875" y="3336925"/>
          <p14:tracePt t="27762" x="8661400" y="3346450"/>
          <p14:tracePt t="27774" x="8661400" y="3357563"/>
          <p14:tracePt t="27781" x="8661400" y="3367088"/>
          <p14:tracePt t="27801" x="8691563" y="3376613"/>
          <p14:tracePt t="27818" x="8720138" y="3395663"/>
          <p14:tracePt t="27832" x="8720138" y="3425825"/>
          <p14:tracePt t="27835" x="8731250" y="3435350"/>
          <p14:tracePt t="27837" x="8740775" y="3444875"/>
          <p14:tracePt t="27848" x="8769350" y="3455988"/>
          <p14:tracePt t="27851" x="8789988" y="3455988"/>
          <p14:tracePt t="27865" x="8858250" y="3465513"/>
          <p14:tracePt t="27868" x="8888413" y="3475038"/>
          <p14:tracePt t="27882" x="9026525" y="3484563"/>
          <p14:tracePt t="27902" x="9202738" y="3484563"/>
          <p14:tracePt t="27917" x="9301163" y="3484563"/>
          <p14:tracePt t="27920" x="9340850" y="3484563"/>
          <p14:tracePt t="27931" x="9448800" y="3484563"/>
          <p14:tracePt t="27935" x="9488488" y="3484563"/>
          <p14:tracePt t="27948" x="9556750" y="3484563"/>
          <p14:tracePt t="27951" x="9577388" y="3484563"/>
          <p14:tracePt t="27953" x="9586913" y="3494088"/>
          <p14:tracePt t="27965" x="9636125" y="3494088"/>
          <p14:tracePt t="27981" x="9666288" y="3505200"/>
          <p14:tracePt t="27998" x="9675813" y="3514725"/>
          <p14:tracePt t="28114" x="9685338" y="3514725"/>
          <p14:tracePt t="28218" x="9694863" y="3514725"/>
          <p14:tracePt t="28235" x="9704388" y="3514725"/>
          <p14:tracePt t="28267" x="9715500" y="3514725"/>
          <p14:tracePt t="28273" x="9725025" y="3514725"/>
          <p14:tracePt t="28300" x="9734550" y="3514725"/>
          <p14:tracePt t="28375" x="9744075" y="3514725"/>
          <p14:tracePt t="28377" x="9764713" y="3494088"/>
          <p14:tracePt t="28383" x="9764713" y="3484563"/>
          <p14:tracePt t="28400" x="9823450" y="3416300"/>
          <p14:tracePt t="28402" x="9832975" y="3395663"/>
          <p14:tracePt t="28418" x="9912350" y="3297238"/>
          <p14:tracePt t="28432" x="9950450" y="3219450"/>
          <p14:tracePt t="28434" x="9980613" y="3179763"/>
          <p14:tracePt t="28450" x="10039350" y="3051175"/>
          <p14:tracePt t="28468" x="10128250" y="2874963"/>
          <p14:tracePt t="28469" x="10147300" y="2805113"/>
          <p14:tracePt t="28480" x="10196513" y="2697163"/>
          <p14:tracePt t="28482" x="10226675" y="2628900"/>
          <p14:tracePt t="28500" x="10306050" y="2470150"/>
          <p14:tracePt t="28502" x="10315575" y="2432050"/>
          <p14:tracePt t="28515" x="10364788" y="2333625"/>
          <p14:tracePt t="28518" x="10374313" y="2293938"/>
          <p14:tracePt t="28530" x="10433050" y="2116138"/>
          <p14:tracePt t="28548" x="10521950" y="1949450"/>
          <p14:tracePt t="28551" x="10541000" y="1900238"/>
          <p14:tracePt t="28554" x="10561638" y="1870075"/>
          <p14:tracePt t="28565" x="10610850" y="1771650"/>
          <p14:tracePt t="28568" x="10639425" y="1722438"/>
          <p14:tracePt t="28570" x="10650538" y="1693863"/>
          <p14:tracePt t="28583" x="10709275" y="1565275"/>
          <p14:tracePt t="28585" x="10718800" y="1525588"/>
          <p14:tracePt t="28599" x="10737850" y="1457325"/>
          <p14:tracePt t="28619" x="10768013" y="1349375"/>
          <p14:tracePt t="28621" x="10777538" y="1328738"/>
          <p14:tracePt t="28632" x="10787063" y="1300163"/>
          <p14:tracePt t="28651" x="10807700" y="1239838"/>
          <p14:tracePt t="28670" x="10826750" y="1171575"/>
          <p14:tracePt t="28681" x="10836275" y="1152525"/>
          <p14:tracePt t="28702" x="10836275" y="1122363"/>
          <p14:tracePt t="28719" x="10847388" y="1112838"/>
          <p14:tracePt t="28722" x="10847388" y="1103313"/>
          <p14:tracePt t="28731" x="10856913" y="1092200"/>
          <p14:tracePt t="28898" x="10856913" y="1103313"/>
          <p14:tracePt t="28902" x="10856913" y="1112838"/>
          <p14:tracePt t="28917" x="10866438" y="1171575"/>
          <p14:tracePt t="28918" x="10866438" y="1181100"/>
          <p14:tracePt t="28931" x="10885488" y="1239838"/>
          <p14:tracePt t="28935" x="10885488" y="1279525"/>
          <p14:tracePt t="28938" x="10885488" y="1300163"/>
          <p14:tracePt t="28948" x="10896600" y="1349375"/>
          <p14:tracePt t="28951" x="10896600" y="1377950"/>
          <p14:tracePt t="28953" x="10906125" y="1398588"/>
          <p14:tracePt t="28965" x="10915650" y="1436688"/>
          <p14:tracePt t="28967" x="10915650" y="1457325"/>
          <p14:tracePt t="28969" x="10925175" y="1476375"/>
          <p14:tracePt t="28982" x="10945813" y="1546225"/>
          <p14:tracePt t="28986" x="10955338" y="1555750"/>
          <p14:tracePt t="29000" x="10974388" y="1614488"/>
          <p14:tracePt t="29003" x="10974388" y="1633538"/>
          <p14:tracePt t="29017" x="10995025" y="1682750"/>
          <p14:tracePt t="29019" x="10995025" y="1703388"/>
          <p14:tracePt t="29031" x="11014075" y="1722438"/>
          <p14:tracePt t="29051" x="11023600" y="1781175"/>
          <p14:tracePt t="29053" x="11023600" y="1792288"/>
          <p14:tracePt t="29064" x="11023600" y="1801813"/>
          <p14:tracePt t="29066" x="11033125" y="1811338"/>
          <p14:tracePt t="29084" x="11053763" y="1830388"/>
          <p14:tracePt t="29100" x="11053763" y="1851025"/>
          <p14:tracePt t="29119" x="11053763" y="1870075"/>
          <p14:tracePt t="29135" x="11053763" y="1890713"/>
          <p14:tracePt t="29148" x="11053763" y="1900238"/>
          <p14:tracePt t="29167" x="11053763" y="1949450"/>
          <p14:tracePt t="29169" x="11053763" y="1958975"/>
          <p14:tracePt t="29181" x="11053763" y="1989138"/>
          <p14:tracePt t="29200" x="11053763" y="2027238"/>
          <p14:tracePt t="29202" x="11053763" y="2047875"/>
          <p14:tracePt t="29214" x="11053763" y="2087563"/>
          <p14:tracePt t="29235" x="11033125" y="2155825"/>
          <p14:tracePt t="29237" x="11023600" y="2174875"/>
          <p14:tracePt t="29248" x="11014075" y="2205038"/>
          <p14:tracePt t="29250" x="11014075" y="2214563"/>
          <p14:tracePt t="29267" x="11014075" y="2263775"/>
          <p14:tracePt t="29269" x="11004550" y="2284413"/>
          <p14:tracePt t="29281" x="11004550" y="2303463"/>
          <p14:tracePt t="29300" x="11004550" y="2343150"/>
          <p14:tracePt t="29302" x="11004550" y="2352675"/>
          <p14:tracePt t="29315" x="11004550" y="2362200"/>
          <p14:tracePt t="29334" x="11004550" y="2371725"/>
          <p14:tracePt t="29352" x="11004550" y="2382838"/>
          <p14:tracePt t="29483" x="11014075" y="2382838"/>
          <p14:tracePt t="29489" x="11023600" y="2382838"/>
          <p14:tracePt t="29498" x="11033125" y="2382838"/>
          <p14:tracePt t="29519" x="11072813" y="2371725"/>
          <p14:tracePt t="29536" x="11102975" y="2371725"/>
          <p14:tracePt t="29537" x="11112500" y="2371725"/>
          <p14:tracePt t="29548" x="11122025" y="2371725"/>
          <p14:tracePt t="29550" x="11131550" y="2371725"/>
          <p14:tracePt t="29567" x="11161713" y="2362200"/>
          <p14:tracePt t="29583" x="11171238" y="2362200"/>
          <p14:tracePt t="29602" x="11220450" y="2352675"/>
          <p14:tracePt t="29617" x="11229975" y="2352675"/>
          <p14:tracePt t="29620" x="11241088" y="2352675"/>
          <p14:tracePt t="29621" x="11250613" y="2352675"/>
          <p14:tracePt t="29631" x="11269663" y="2352675"/>
          <p14:tracePt t="29634" x="11279188" y="2352675"/>
          <p14:tracePt t="29648" x="11299825" y="2352675"/>
          <p14:tracePt t="29651" x="11309350" y="2352675"/>
          <p14:tracePt t="29667" x="11339513" y="2333625"/>
          <p14:tracePt t="29683" x="11349038" y="2322513"/>
          <p14:tracePt t="29700" x="11368088" y="2322513"/>
          <p14:tracePt t="29717" x="11398250" y="2322513"/>
          <p14:tracePt t="29720" x="11407775" y="2322513"/>
          <p14:tracePt t="29734" x="11437938" y="2322513"/>
          <p14:tracePt t="29752" x="11466513" y="2322513"/>
          <p14:tracePt t="29769" x="11496675" y="2322513"/>
          <p14:tracePt t="29784" x="11506200" y="2322513"/>
          <p14:tracePt t="29786" x="11525250" y="2322513"/>
          <p14:tracePt t="29800" x="11545888" y="2322513"/>
          <p14:tracePt t="29803" x="11555413" y="2322513"/>
          <p14:tracePt t="29815" x="11574463" y="2322513"/>
          <p14:tracePt t="29834" x="11614150" y="2322513"/>
          <p14:tracePt t="29837" x="11644313" y="2322513"/>
          <p14:tracePt t="29850" x="11663363" y="2322513"/>
          <p14:tracePt t="29851" x="11684000" y="2322513"/>
          <p14:tracePt t="29853" x="11703050" y="2322513"/>
          <p14:tracePt t="29864" x="11733213" y="2312988"/>
          <p14:tracePt t="29867" x="11752263" y="2303463"/>
          <p14:tracePt t="29881" x="11820525" y="2293938"/>
          <p14:tracePt t="29901" x="11869738" y="2293938"/>
          <p14:tracePt t="29902" x="11890375" y="2293938"/>
          <p14:tracePt t="29915" x="11939588" y="2284413"/>
          <p14:tracePt t="29932" x="11988800" y="2273300"/>
          <p14:tracePt t="29935" x="12007850" y="2263775"/>
          <p14:tracePt t="29948" x="12038013" y="2263775"/>
          <p14:tracePt t="29968" x="12087225" y="2263775"/>
          <p14:tracePt t="29969" x="12106275" y="2263775"/>
          <p14:tracePt t="29985" x="12155488" y="2263775"/>
          <p14:tracePt t="30000" x="12204700" y="2263775"/>
          <p14:tracePt t="30003" x="12214225" y="2263775"/>
          <p14:tracePt t="30006" x="12253913" y="2263775"/>
          <p14:tracePt t="30017" x="12303125" y="2263775"/>
          <p14:tracePt t="30018" x="12323763" y="2263775"/>
          <p14:tracePt t="30032" x="12392025" y="2263775"/>
          <p14:tracePt t="30034" x="12422188" y="2263775"/>
          <p14:tracePt t="30048" x="12499975" y="2263775"/>
          <p14:tracePt t="30051" x="12530138" y="2263775"/>
          <p14:tracePt t="30053" x="12569825" y="2254250"/>
          <p14:tracePt t="30064" x="12647613" y="2244725"/>
          <p14:tracePt t="30067" x="12677775" y="2244725"/>
          <p14:tracePt t="30069" x="12717463" y="2244725"/>
          <p14:tracePt t="30082" x="12844463" y="2235200"/>
          <p14:tracePt t="30102" x="13031788" y="2235200"/>
          <p14:tracePt t="30116" x="13139738" y="2224088"/>
          <p14:tracePt t="30119" x="13179425" y="2214563"/>
          <p14:tracePt t="30131" x="13258800" y="2214563"/>
          <p14:tracePt t="30135" x="13277850" y="2214563"/>
          <p14:tracePt t="30148" x="13336588" y="2214563"/>
          <p14:tracePt t="30151" x="13357225" y="2214563"/>
          <p14:tracePt t="30155" x="13366750" y="2214563"/>
          <p14:tracePt t="30165" x="13425488" y="2214563"/>
          <p14:tracePt t="30183" x="13484225" y="2185988"/>
          <p14:tracePt t="30200" x="13533438" y="2174875"/>
          <p14:tracePt t="30202" x="13554075" y="2174875"/>
          <p14:tracePt t="30215" x="13603288" y="2174875"/>
          <p14:tracePt t="30236" x="13662025" y="2174875"/>
          <p14:tracePt t="30237" x="13671550" y="2174875"/>
          <p14:tracePt t="30248" x="13690600" y="2174875"/>
          <p14:tracePt t="30250" x="13701713" y="2174875"/>
          <p14:tracePt t="30267" x="13769975" y="2174875"/>
          <p14:tracePt t="30269" x="13790613" y="2174875"/>
          <p14:tracePt t="30281" x="13828713" y="2174875"/>
          <p14:tracePt t="30299" x="13889038" y="2174875"/>
          <p14:tracePt t="30318" x="13947775" y="2174875"/>
          <p14:tracePt t="30332" x="13987463" y="2174875"/>
          <p14:tracePt t="30334" x="13996988" y="2174875"/>
          <p14:tracePt t="30350" x="14036675" y="2174875"/>
          <p14:tracePt t="30352" x="14046200" y="2174875"/>
          <p14:tracePt t="30354" x="14055725" y="2174875"/>
          <p14:tracePt t="30370" x="14085888" y="2165350"/>
          <p14:tracePt t="30373" x="14095413" y="2155825"/>
          <p14:tracePt t="30381" x="14114463" y="2155825"/>
          <p14:tracePt t="30402" x="14173200" y="2155825"/>
          <p14:tracePt t="30417" x="14193838" y="2155825"/>
          <p14:tracePt t="30419" x="14203363" y="2155825"/>
          <p14:tracePt t="30431" x="14233525" y="2136775"/>
          <p14:tracePt t="30451" x="14262100" y="2136775"/>
          <p14:tracePt t="30468" x="14292263" y="2125663"/>
          <p14:tracePt t="30483" x="14301788" y="2125663"/>
          <p14:tracePt t="30501" x="14311313" y="2125663"/>
          <p14:tracePt t="30517" x="14320838" y="2125663"/>
          <p14:tracePt t="30520" x="14331950" y="2125663"/>
          <p14:tracePt t="30534" x="14341475" y="2125663"/>
          <p14:tracePt t="30551" x="14360525" y="2125663"/>
          <p14:tracePt t="30567" x="14381163" y="2106613"/>
          <p14:tracePt t="30569" x="14390688" y="2106613"/>
          <p14:tracePt t="30583" x="14409738" y="2106613"/>
          <p14:tracePt t="30603" x="14449425" y="2106613"/>
          <p14:tracePt t="30617" x="14479588" y="2106613"/>
          <p14:tracePt t="30632" x="14508163" y="2106613"/>
          <p14:tracePt t="30635" x="14528800" y="2106613"/>
          <p14:tracePt t="30637" x="14538325" y="2106613"/>
          <p14:tracePt t="30648" x="14557375" y="2106613"/>
          <p14:tracePt t="30651" x="14566900" y="2106613"/>
          <p14:tracePt t="30665" x="14606588" y="2106613"/>
          <p14:tracePt t="30684" x="14655800" y="2106613"/>
          <p14:tracePt t="30688" x="14665325" y="2106613"/>
          <p14:tracePt t="30699" x="14685963" y="2106613"/>
          <p14:tracePt t="30702" x="14695488" y="2106613"/>
          <p14:tracePt t="30716" x="14725650" y="2106613"/>
          <p14:tracePt t="30732" x="14774863" y="2106613"/>
          <p14:tracePt t="30736" x="14784388" y="2106613"/>
          <p14:tracePt t="30748" x="14812963" y="2116138"/>
          <p14:tracePt t="30752" x="14824075" y="2116138"/>
          <p14:tracePt t="30769" x="14852650" y="2116138"/>
          <p14:tracePt t="30770" x="14862175" y="2116138"/>
          <p14:tracePt t="30781" x="14873288" y="2116138"/>
          <p14:tracePt t="30802" x="14882813" y="2116138"/>
          <p14:tracePt t="30803" x="14892338" y="2116138"/>
          <p14:tracePt t="31046" x="14882813" y="2116138"/>
          <p14:tracePt t="31049" x="14873288" y="2116138"/>
          <p14:tracePt t="31067" x="14803438" y="2116138"/>
          <p14:tracePt t="31085" x="14606588" y="2106613"/>
          <p14:tracePt t="31098" x="14351000" y="2076450"/>
          <p14:tracePt t="31118" x="13996988" y="2017713"/>
          <p14:tracePt t="31135" x="13690600" y="1928813"/>
          <p14:tracePt t="31137" x="13612813" y="1919288"/>
          <p14:tracePt t="31148" x="13435013" y="1860550"/>
          <p14:tracePt t="31151" x="13357225" y="1820863"/>
          <p14:tracePt t="31166" x="13012738" y="1693863"/>
          <p14:tracePt t="31184" x="12619038" y="1614488"/>
          <p14:tracePt t="31185" x="12539663" y="1604963"/>
          <p14:tracePt t="31200" x="12342813" y="1555750"/>
          <p14:tracePt t="31202" x="12293600" y="1546225"/>
          <p14:tracePt t="31218" x="12176125" y="1497013"/>
          <p14:tracePt t="31234" x="12106275" y="1476375"/>
          <p14:tracePt t="31248" x="12087225" y="1466850"/>
          <p14:tracePt t="31306" x="12087225" y="1457325"/>
          <p14:tracePt t="31318" x="12077700" y="1447800"/>
          <p14:tracePt t="31330" x="12066588" y="1436688"/>
          <p14:tracePt t="31335" x="12057063" y="1427163"/>
          <p14:tracePt t="31351" x="12028488" y="1387475"/>
          <p14:tracePt t="31353" x="12017375" y="1377950"/>
          <p14:tracePt t="31370" x="11939588" y="1328738"/>
          <p14:tracePt t="31373" x="11909425" y="1319213"/>
          <p14:tracePt t="31381" x="11869738" y="1300163"/>
          <p14:tracePt t="31401" x="11761788" y="1239838"/>
          <p14:tracePt t="31404" x="11742738" y="1239838"/>
          <p14:tracePt t="31406" x="11712575" y="1220788"/>
          <p14:tracePt t="31415" x="11653838" y="1171575"/>
          <p14:tracePt t="31434" x="11536363" y="1112838"/>
          <p14:tracePt t="31436" x="11487150" y="1112838"/>
          <p14:tracePt t="31438" x="11447463" y="1103313"/>
          <p14:tracePt t="31450" x="11339513" y="1082675"/>
          <p14:tracePt t="31465" x="11269663" y="1063625"/>
          <p14:tracePt t="31467" x="11250613" y="1054100"/>
          <p14:tracePt t="31469" x="11229975" y="1054100"/>
          <p14:tracePt t="31482" x="11180763" y="1042988"/>
          <p14:tracePt t="31500" x="11131550" y="1014413"/>
          <p14:tracePt t="31921" x="11131550" y="1023938"/>
          <p14:tracePt t="31936" x="11131550" y="1033463"/>
          <p14:tracePt t="31939" x="11131550" y="1042988"/>
          <p14:tracePt t="31948" x="11161713" y="1042988"/>
          <p14:tracePt t="31968" x="11260138" y="1073150"/>
          <p14:tracePt t="31986" x="11299825" y="1073150"/>
          <p14:tracePt t="31988" x="11309350" y="1073150"/>
          <p14:tracePt t="31998" x="11328400" y="1073150"/>
          <p14:tracePt t="32000" x="11349038" y="1073150"/>
          <p14:tracePt t="32017" x="11358563" y="1082675"/>
          <p14:tracePt t="32035" x="11377613" y="1082675"/>
          <p14:tracePt t="32049" x="11388725" y="1082675"/>
          <p14:tracePt t="32051" x="11398250" y="1082675"/>
          <p14:tracePt t="32066" x="11407775" y="1082675"/>
          <p14:tracePt t="32236" x="11417300" y="1092200"/>
          <p14:tracePt t="32460" x="11407775" y="1112838"/>
          <p14:tracePt t="32464" x="11388725" y="1122363"/>
          <p14:tracePt t="32469" x="11368088" y="1131888"/>
          <p14:tracePt t="32484" x="11299825" y="1141413"/>
          <p14:tracePt t="32485" x="11260138" y="1162050"/>
          <p14:tracePt t="32487" x="11220450" y="1181100"/>
          <p14:tracePt t="32497" x="11152188" y="1230313"/>
          <p14:tracePt t="32520" x="10925175" y="1358900"/>
          <p14:tracePt t="32533" x="10787063" y="1436688"/>
          <p14:tracePt t="32551" x="10688638" y="1525588"/>
          <p14:tracePt t="32566" x="10580688" y="1614488"/>
          <p14:tracePt t="32582" x="10453688" y="1781175"/>
          <p14:tracePt t="32586" x="10433050" y="1811338"/>
          <p14:tracePt t="32588" x="10414000" y="1851025"/>
          <p14:tracePt t="32598" x="10355263" y="1919288"/>
          <p14:tracePt t="32601" x="10315575" y="1949450"/>
          <p14:tracePt t="32617" x="10207625" y="2146300"/>
          <p14:tracePt t="32619" x="10186988" y="2185988"/>
          <p14:tracePt t="32634" x="10088563" y="2333625"/>
          <p14:tracePt t="32636" x="10059988" y="2362200"/>
          <p14:tracePt t="32649" x="9940925" y="2519363"/>
          <p14:tracePt t="32665" x="9802813" y="2706688"/>
          <p14:tracePt t="32682" x="9694863" y="2835275"/>
          <p14:tracePt t="32684" x="9666288" y="2874963"/>
          <p14:tracePt t="32697" x="9577388" y="2962275"/>
          <p14:tracePt t="32700" x="9556750" y="2982913"/>
          <p14:tracePt t="32714" x="9469438" y="3060700"/>
          <p14:tracePt t="32715" x="9439275" y="3090863"/>
          <p14:tracePt t="32732" x="9359900" y="3160713"/>
          <p14:tracePt t="32735" x="9350375" y="3189288"/>
          <p14:tracePt t="32750" x="9291638" y="3238500"/>
          <p14:tracePt t="32765" x="9251950" y="3268663"/>
          <p14:tracePt t="32769" x="9242425" y="3278188"/>
          <p14:tracePt t="32771" x="9232900" y="3287713"/>
          <p14:tracePt t="32782" x="9223375" y="3308350"/>
          <p14:tracePt t="32785" x="9212263" y="3317875"/>
          <p14:tracePt t="32799" x="9202738" y="3336925"/>
          <p14:tracePt t="32817" x="9202738" y="3346450"/>
          <p14:tracePt t="32880" x="9193213" y="3346450"/>
          <p14:tracePt t="32885" x="9183688" y="3357563"/>
          <p14:tracePt t="32900" x="9144000" y="3376613"/>
          <p14:tracePt t="32917" x="9113838" y="3376613"/>
          <p14:tracePt t="32919" x="9104313" y="3367088"/>
          <p14:tracePt t="32933" x="9104313" y="3317875"/>
          <p14:tracePt t="32950" x="9113838" y="3308350"/>
          <p14:tracePt t="32952" x="9124950" y="3308350"/>
          <p14:tracePt t="32964" x="9183688" y="3287713"/>
          <p14:tracePt t="32984" x="9193213" y="3278188"/>
          <p14:tracePt t="33129" x="9193213" y="3268663"/>
          <p14:tracePt t="33209" x="9183688" y="3268663"/>
          <p14:tracePt t="33213" x="9183688" y="3278188"/>
          <p14:tracePt t="33217" x="9163050" y="3278188"/>
          <p14:tracePt t="33234" x="9075738" y="3357563"/>
          <p14:tracePt t="33236" x="9055100" y="3367088"/>
          <p14:tracePt t="33248" x="8996363" y="3386138"/>
          <p14:tracePt t="33270" x="8907463" y="3416300"/>
          <p14:tracePt t="33284" x="8897938" y="3416300"/>
          <p14:tracePt t="33340" x="8888413" y="3416300"/>
          <p14:tracePt t="33352" x="8888413" y="3425825"/>
          <p14:tracePt t="33401" x="8878888" y="3425825"/>
          <p14:tracePt t="33421" x="8867775" y="3425825"/>
          <p14:tracePt t="33431" x="8867775" y="3435350"/>
          <p14:tracePt t="33721" x="8858250" y="3435350"/>
          <p14:tracePt t="33727" x="8848725" y="3435350"/>
          <p14:tracePt t="33739" x="8839200" y="3435350"/>
          <p14:tracePt t="33750" x="8818563" y="3455988"/>
          <p14:tracePt t="33752" x="8809038" y="3455988"/>
          <p14:tracePt t="33764" x="8769350" y="3475038"/>
          <p14:tracePt t="33787" x="8661400" y="3543300"/>
          <p14:tracePt t="33789" x="8642350" y="3554413"/>
          <p14:tracePt t="33791" x="8612188" y="3573463"/>
          <p14:tracePt t="33798" x="8593138" y="3592513"/>
          <p14:tracePt t="33801" x="8553450" y="3603625"/>
          <p14:tracePt t="33803" x="8523288" y="3622675"/>
          <p14:tracePt t="33815" x="8396288" y="3671888"/>
          <p14:tracePt t="33833" x="8218488" y="3751263"/>
          <p14:tracePt t="33852" x="7864475" y="3838575"/>
          <p14:tracePt t="33866" x="7667625" y="3898900"/>
          <p14:tracePt t="33869" x="7618413" y="3908425"/>
          <p14:tracePt t="33881" x="7402513" y="3957638"/>
          <p14:tracePt t="33901" x="7027863" y="4046538"/>
          <p14:tracePt t="33903" x="6959600" y="4065588"/>
          <p14:tracePt t="33914" x="6811963" y="4114800"/>
          <p14:tracePt t="33917" x="6723063" y="4133850"/>
          <p14:tracePt t="33930" x="6496050" y="4164013"/>
          <p14:tracePt t="33932" x="6437313" y="4173538"/>
          <p14:tracePt t="33949" x="6102350" y="4232275"/>
          <p14:tracePt t="33953" x="6034088" y="4262438"/>
          <p14:tracePt t="33966" x="5856288" y="4311650"/>
          <p14:tracePt t="33968" x="5827713" y="4321175"/>
          <p14:tracePt t="33982" x="5668963" y="4360863"/>
          <p14:tracePt t="33984" x="5610225" y="4370388"/>
          <p14:tracePt t="33999" x="5422900" y="4370388"/>
          <p14:tracePt t="34001" x="5364163" y="4379913"/>
          <p14:tracePt t="34003" x="5314950" y="4391025"/>
          <p14:tracePt t="34015" x="5237163" y="4400550"/>
          <p14:tracePt t="34018" x="5197475" y="4400550"/>
          <p14:tracePt t="34020" x="5148263" y="4419600"/>
          <p14:tracePt t="34034" x="5040313" y="4429125"/>
          <p14:tracePt t="34036" x="5010150" y="4440238"/>
          <p14:tracePt t="34048" x="4911725" y="4440238"/>
          <p14:tracePt t="34070" x="4832350" y="4440238"/>
          <p14:tracePt t="34081" x="4764088" y="4440238"/>
          <p14:tracePt t="34084" x="4754563" y="4440238"/>
          <p14:tracePt t="34100" x="4695825" y="4440238"/>
          <p14:tracePt t="34101" x="4684713" y="4440238"/>
          <p14:tracePt t="34103" x="4675188" y="4440238"/>
          <p14:tracePt t="34118" x="4606925" y="4440238"/>
          <p14:tracePt t="34131" x="4537075" y="4440238"/>
          <p14:tracePt t="34151" x="4438650" y="4440238"/>
          <p14:tracePt t="34153" x="4410075" y="4440238"/>
          <p14:tracePt t="34165" x="4340225" y="4440238"/>
          <p14:tracePt t="34182" x="4340225" y="4419600"/>
          <p14:tracePt t="34185" x="4330700" y="4419600"/>
          <p14:tracePt t="34198" x="4321175" y="4419600"/>
          <p14:tracePt t="34218" x="4311650" y="4410075"/>
          <p14:tracePt t="34235" x="4330700" y="4410075"/>
          <p14:tracePt t="34364" x="4330700" y="4400550"/>
          <p14:tracePt t="34372" x="4330700" y="4391025"/>
          <p14:tracePt t="34381" x="4321175" y="4379913"/>
          <p14:tracePt t="34400" x="4321175" y="4400550"/>
          <p14:tracePt t="34420" x="4330700" y="4400550"/>
          <p14:tracePt t="34440" x="4321175" y="4400550"/>
          <p14:tracePt t="34450" x="4300538" y="4400550"/>
          <p14:tracePt t="34452" x="4281488" y="4400550"/>
          <p14:tracePt t="34465" x="4251325" y="4400550"/>
          <p14:tracePt t="34485" x="4192588" y="4400550"/>
          <p14:tracePt t="34487" x="4173538" y="4400550"/>
          <p14:tracePt t="34500" x="4124325" y="4400550"/>
          <p14:tracePt t="34503" x="4103688" y="4400550"/>
          <p14:tracePt t="34516" x="4075113" y="4400550"/>
          <p14:tracePt t="34532" x="4005263" y="4400550"/>
          <p14:tracePt t="34552" x="3897313" y="4400550"/>
          <p14:tracePt t="34564" x="3848100" y="4400550"/>
          <p14:tracePt t="34581" x="3759200" y="4391025"/>
          <p14:tracePt t="34584" x="3730625" y="4379913"/>
          <p14:tracePt t="34600" x="3671888" y="4351338"/>
          <p14:tracePt t="34603" x="3632200" y="4341813"/>
          <p14:tracePt t="34615" x="3582988" y="4311650"/>
          <p14:tracePt t="34617" x="3552825" y="4302125"/>
          <p14:tracePt t="34619" x="3513138" y="4292600"/>
          <p14:tracePt t="34632" x="3425825" y="4252913"/>
          <p14:tracePt t="34636" x="3386138" y="4232275"/>
          <p14:tracePt t="34649" x="3316288" y="4183063"/>
          <p14:tracePt t="34669" x="3179763" y="4124325"/>
          <p14:tracePt t="34671" x="3140075" y="4124325"/>
          <p14:tracePt t="34681" x="3100388" y="4105275"/>
          <p14:tracePt t="34701" x="2982913" y="4065588"/>
          <p14:tracePt t="34720" x="2884488" y="4046538"/>
          <p14:tracePt t="34733" x="2844800" y="4046538"/>
          <p14:tracePt t="34737" x="2835275" y="4046538"/>
          <p14:tracePt t="34825" x="2824163" y="4046538"/>
          <p14:tracePt t="34856" x="2814638" y="4046538"/>
          <p14:tracePt t="34864" x="2805113" y="4046538"/>
          <p14:tracePt t="34896" x="2795588" y="4046538"/>
          <p14:tracePt t="34904" x="2786063" y="4046538"/>
          <p14:tracePt t="34925" x="2786063" y="4056063"/>
          <p14:tracePt t="34953" x="2786063" y="4065588"/>
          <p14:tracePt t="34959" x="2786063" y="4075113"/>
          <p14:tracePt t="34992" x="2786063" y="4084638"/>
          <p14:tracePt t="35020" x="2786063" y="4095750"/>
          <p14:tracePt t="35072" x="2786063" y="4105275"/>
          <p14:tracePt t="35089" x="2786063" y="4114800"/>
          <p14:tracePt t="35095" x="2786063" y="4124325"/>
          <p14:tracePt t="35145" x="2786063" y="4133850"/>
          <p14:tracePt t="35193" x="2786063" y="4144963"/>
          <p14:tracePt t="35199" x="2786063" y="4154488"/>
          <p14:tracePt t="35401" x="2795588" y="4154488"/>
          <p14:tracePt t="35404" x="2805113" y="4154488"/>
          <p14:tracePt t="35415" x="2824163" y="4154488"/>
          <p14:tracePt t="35436" x="2922588" y="4154488"/>
          <p14:tracePt t="35450" x="3021013" y="4154488"/>
          <p14:tracePt t="35468" x="3179763" y="4154488"/>
          <p14:tracePt t="35470" x="3208338" y="4154488"/>
          <p14:tracePt t="35482" x="3346450" y="4154488"/>
          <p14:tracePt t="35484" x="3376613" y="4154488"/>
          <p14:tracePt t="35500" x="3671888" y="4154488"/>
          <p14:tracePt t="35515" x="3897313" y="4114800"/>
          <p14:tracePt t="35534" x="4005263" y="4114800"/>
          <p14:tracePt t="35535" x="4016375" y="4114800"/>
          <p14:tracePt t="35547" x="4065588" y="4114800"/>
          <p14:tracePt t="35567" x="4094163" y="4114800"/>
          <p14:tracePt t="35581" x="4124325" y="4114800"/>
          <p14:tracePt t="35600" x="4143375" y="4114800"/>
          <p14:tracePt t="35618" x="4152900" y="4114800"/>
          <p14:tracePt t="35621" x="4164013" y="4114800"/>
          <p14:tracePt t="35634" x="4183063" y="4114800"/>
          <p14:tracePt t="35652" x="4213225" y="4105275"/>
          <p14:tracePt t="35664" x="4241800" y="4095750"/>
          <p14:tracePt t="35685" x="4291013" y="4084638"/>
          <p14:tracePt t="35687" x="4300538" y="4084638"/>
          <p14:tracePt t="35699" x="4321175" y="4084638"/>
          <p14:tracePt t="35701" x="4340225" y="4084638"/>
          <p14:tracePt t="35717" x="4398963" y="4065588"/>
          <p14:tracePt t="35733" x="4448175" y="4065588"/>
          <p14:tracePt t="35752" x="4497388" y="4065588"/>
          <p14:tracePt t="35766" x="4527550" y="4065588"/>
          <p14:tracePt t="35783" x="4537075" y="4065588"/>
          <p14:tracePt t="35786" x="4546600" y="4065588"/>
          <p14:tracePt t="35801" x="4557713" y="4065588"/>
          <p14:tracePt t="35872" x="4557713" y="4056063"/>
          <p14:tracePt t="35884" x="4567238" y="4056063"/>
          <p14:tracePt t="35957" x="4576763" y="4056063"/>
          <p14:tracePt t="35988" x="4586288" y="4056063"/>
          <p14:tracePt t="36001" x="4597400" y="4056063"/>
          <p14:tracePt t="36007" x="4606925" y="4056063"/>
          <p14:tracePt t="36013" x="4616450" y="4056063"/>
          <p14:tracePt t="36034" x="4675188" y="4046538"/>
          <p14:tracePt t="36052" x="4745038" y="4035425"/>
          <p14:tracePt t="36067" x="4803775" y="4035425"/>
          <p14:tracePt t="36069" x="4822825" y="4035425"/>
          <p14:tracePt t="36082" x="4862513" y="4025900"/>
          <p14:tracePt t="36085" x="4881563" y="4025900"/>
          <p14:tracePt t="36087" x="4902200" y="4016375"/>
          <p14:tracePt t="36098" x="4930775" y="4016375"/>
          <p14:tracePt t="36100" x="4951413" y="4016375"/>
          <p14:tracePt t="36117" x="4979988" y="4016375"/>
          <p14:tracePt t="36120" x="5000625" y="4016375"/>
          <p14:tracePt t="36133" x="5029200" y="4016375"/>
          <p14:tracePt t="36153" x="5059363" y="4016375"/>
          <p14:tracePt t="36167" x="5068888" y="4016375"/>
          <p14:tracePt t="36168" x="5078413" y="4016375"/>
          <p14:tracePt t="36181" x="5089525" y="4016375"/>
          <p14:tracePt t="36229" x="5099050" y="4016375"/>
          <p14:tracePt t="36700" x="5108575" y="4025900"/>
          <p14:tracePt t="36708" x="5127625" y="4035425"/>
          <p14:tracePt t="36716" x="5138738" y="4035425"/>
          <p14:tracePt t="36718" x="5167313" y="4035425"/>
          <p14:tracePt t="36719" x="5187950" y="4035425"/>
          <p14:tracePt t="36733" x="5246688" y="3997325"/>
          <p14:tracePt t="36735" x="5256213" y="3986213"/>
          <p14:tracePt t="36750" x="5275263" y="3967163"/>
          <p14:tracePt t="36752" x="5286375" y="3967163"/>
          <p14:tracePt t="36767" x="5265738" y="3967163"/>
          <p14:tracePt t="36905" x="5256213" y="3957638"/>
          <p14:tracePt t="36907" x="5246688" y="3957638"/>
          <p14:tracePt t="36917" x="5237163" y="3937000"/>
          <p14:tracePt t="36935" x="5207000" y="3898900"/>
          <p14:tracePt t="36949" x="5216525" y="3898900"/>
          <p14:tracePt t="36968" x="5167313" y="3927475"/>
          <p14:tracePt t="37002" x="5167313" y="3937000"/>
          <p14:tracePt t="37006" x="5157788" y="3948113"/>
          <p14:tracePt t="37007" x="5138738" y="3957638"/>
          <p14:tracePt t="37014" x="5118100" y="3967163"/>
          <p14:tracePt t="37017" x="5089525" y="3976688"/>
          <p14:tracePt t="37032" x="4979988" y="4025900"/>
          <p14:tracePt t="37052" x="4764088" y="4133850"/>
          <p14:tracePt t="37065" x="4586288" y="4194175"/>
          <p14:tracePt t="37085" x="4340225" y="4262438"/>
          <p14:tracePt t="37087" x="4291013" y="4281488"/>
          <p14:tracePt t="37100" x="4035425" y="4370388"/>
          <p14:tracePt t="37115" x="3671888" y="4498975"/>
          <p14:tracePt t="37132" x="3444875" y="4606925"/>
          <p14:tracePt t="37152" x="3159125" y="4754563"/>
          <p14:tracePt t="37169" x="2952750" y="4862513"/>
          <p14:tracePt t="37171" x="2903538" y="4883150"/>
          <p14:tracePt t="37181" x="2835275" y="4911725"/>
          <p14:tracePt t="37200" x="2697163" y="4981575"/>
          <p14:tracePt t="37203" x="2667000" y="5000625"/>
          <p14:tracePt t="37216" x="2589213" y="5019675"/>
          <p14:tracePt t="37235" x="2451100" y="5068888"/>
          <p14:tracePt t="37250" x="2381250" y="5089525"/>
          <p14:tracePt t="37252" x="2352675" y="5089525"/>
          <p14:tracePt t="37264" x="2282825" y="5099050"/>
          <p14:tracePt t="37286" x="2165350" y="5148263"/>
          <p14:tracePt t="37303" x="2047875" y="5178425"/>
          <p14:tracePt t="37304" x="2017713" y="5178425"/>
          <p14:tracePt t="37315" x="1949450" y="5197475"/>
          <p14:tracePt t="37331" x="1860550" y="5218113"/>
          <p14:tracePt t="37350" x="1682750" y="5227638"/>
          <p14:tracePt t="37352" x="1624013" y="5246688"/>
          <p14:tracePt t="37365" x="1446213" y="5267325"/>
          <p14:tracePt t="37381" x="1289050" y="5295900"/>
          <p14:tracePt t="37384" x="1249363" y="5295900"/>
          <p14:tracePt t="37397" x="1171575" y="5295900"/>
          <p14:tracePt t="37400" x="1162050" y="5295900"/>
          <p14:tracePt t="37417" x="1131888" y="5286375"/>
          <p14:tracePt t="37419" x="1122363" y="5286375"/>
          <p14:tracePt t="37434" x="1112838" y="5286375"/>
          <p14:tracePt t="37520" x="1101725" y="5276850"/>
          <p14:tracePt t="37701" x="1112838" y="5276850"/>
          <p14:tracePt t="37705" x="1122363" y="5276850"/>
          <p14:tracePt t="37714" x="1131888" y="5276850"/>
          <p14:tracePt t="37735" x="1171575" y="5286375"/>
          <p14:tracePt t="37749" x="1190625" y="5286375"/>
          <p14:tracePt t="37768" x="1270000" y="5286375"/>
          <p14:tracePt t="37781" x="1298575" y="5286375"/>
          <p14:tracePt t="37801" x="1338263" y="5295900"/>
          <p14:tracePt t="37803" x="1347788" y="5295900"/>
          <p14:tracePt t="37815" x="1368425" y="5295900"/>
          <p14:tracePt t="37817" x="1377950" y="5295900"/>
          <p14:tracePt t="37819" x="1387475" y="5295900"/>
          <p14:tracePt t="37831" x="1397000" y="5305425"/>
          <p14:tracePt t="37834" x="1408113" y="5305425"/>
          <p14:tracePt t="37838" x="1408113" y="5316538"/>
          <p14:tracePt t="37840" x="1417638" y="5316538"/>
          <p14:tracePt t="37849" x="1436688" y="5335588"/>
          <p14:tracePt t="37868" x="1485900" y="5345113"/>
          <p14:tracePt t="37881" x="1525588" y="5345113"/>
          <p14:tracePt t="37899" x="1593850" y="5345113"/>
          <p14:tracePt t="37901" x="1624013" y="5345113"/>
          <p14:tracePt t="37916" x="1712913" y="5375275"/>
          <p14:tracePt t="38212" x="1712913" y="5365750"/>
          <p14:tracePt t="38216" x="1712913" y="5354638"/>
          <p14:tracePt t="38235" x="1712913" y="5345113"/>
          <p14:tracePt t="38251" x="1692275" y="5335588"/>
          <p14:tracePt t="38253" x="1673225" y="5335588"/>
          <p14:tracePt t="38268" x="1682750" y="5335588"/>
          <p14:tracePt t="38282" x="1682750" y="5345113"/>
          <p14:tracePt t="38300" x="1663700" y="5354638"/>
          <p14:tracePt t="38317" x="1673225" y="5375275"/>
          <p14:tracePt t="38319" x="1682750" y="5375275"/>
          <p14:tracePt t="38331" x="1703388" y="5375275"/>
          <p14:tracePt t="38349" x="1731963" y="5375275"/>
          <p14:tracePt t="38365" x="1781175" y="5375275"/>
          <p14:tracePt t="38381" x="1801813" y="5375275"/>
          <p14:tracePt t="38384" x="1811338" y="5375275"/>
          <p14:tracePt t="38398" x="1860550" y="5375275"/>
          <p14:tracePt t="38418" x="1928813" y="5375275"/>
          <p14:tracePt t="38436" x="1998663" y="5375275"/>
          <p14:tracePt t="38451" x="2036763" y="5354638"/>
          <p14:tracePt t="38454" x="2047875" y="5345113"/>
          <p14:tracePt t="38456" x="2057400" y="5345113"/>
          <p14:tracePt t="38465" x="2085975" y="5326063"/>
          <p14:tracePt t="38469" x="2106613" y="5316538"/>
          <p14:tracePt t="38471" x="2116138" y="5316538"/>
          <p14:tracePt t="38481" x="2165350" y="5316538"/>
          <p14:tracePt t="38499" x="2293938" y="5267325"/>
          <p14:tracePt t="38501" x="2322513" y="5256213"/>
          <p14:tracePt t="38516" x="2470150" y="5237163"/>
          <p14:tracePt t="38519" x="2500313" y="5237163"/>
          <p14:tracePt t="38533" x="2617788" y="5207000"/>
          <p14:tracePt t="38551" x="2786063" y="5168900"/>
          <p14:tracePt t="38568" x="3001963" y="5168900"/>
          <p14:tracePt t="38581" x="3119438" y="5168900"/>
          <p14:tracePt t="38598" x="3208338" y="5168900"/>
          <p14:tracePt t="38601" x="3228975" y="5168900"/>
          <p14:tracePt t="38617" x="3287713" y="5168900"/>
          <p14:tracePt t="38620" x="3306763" y="5168900"/>
          <p14:tracePt t="38633" x="3355975" y="5168900"/>
          <p14:tracePt t="38651" x="3386138" y="5168900"/>
          <p14:tracePt t="38653" x="3395663" y="5168900"/>
          <p14:tracePt t="38665" x="3425825" y="5157788"/>
          <p14:tracePt t="38668" x="3425825" y="5148263"/>
          <p14:tracePt t="38681" x="3444875" y="5148263"/>
          <p14:tracePt t="38698" x="3484563" y="5118100"/>
          <p14:tracePt t="38717" x="3503613" y="5118100"/>
          <p14:tracePt t="38719" x="3524250" y="5118100"/>
          <p14:tracePt t="38731" x="3552825" y="5118100"/>
          <p14:tracePt t="38748" x="3622675" y="5118100"/>
          <p14:tracePt t="38751" x="3641725" y="5118100"/>
          <p14:tracePt t="38753" x="3651250" y="5118100"/>
          <p14:tracePt t="38764" x="3681413" y="5118100"/>
          <p14:tracePt t="38766" x="3721100" y="5118100"/>
          <p14:tracePt t="38782" x="3808413" y="5118100"/>
          <p14:tracePt t="38785" x="3838575" y="5118100"/>
          <p14:tracePt t="38797" x="3906838" y="5118100"/>
          <p14:tracePt t="38818" x="4016375" y="5118100"/>
          <p14:tracePt t="38832" x="4094163" y="5118100"/>
          <p14:tracePt t="38837" x="4114800" y="5118100"/>
          <p14:tracePt t="38838" x="4133850" y="5118100"/>
          <p14:tracePt t="38849" x="4164013" y="5118100"/>
          <p14:tracePt t="38851" x="4183063" y="5118100"/>
          <p14:tracePt t="38865" x="4232275" y="5118100"/>
          <p14:tracePt t="38867" x="4251325" y="5118100"/>
          <p14:tracePt t="38869" x="4271963" y="5118100"/>
          <p14:tracePt t="38881" x="4330700" y="5118100"/>
          <p14:tracePt t="38901" x="4410075" y="5118100"/>
          <p14:tracePt t="38917" x="4448175" y="5118100"/>
          <p14:tracePt t="38918" x="4468813" y="5118100"/>
          <p14:tracePt t="38931" x="4508500" y="5118100"/>
          <p14:tracePt t="38934" x="4518025" y="5118100"/>
          <p14:tracePt t="38947" x="4567238" y="5118100"/>
          <p14:tracePt t="38950" x="4586288" y="5118100"/>
          <p14:tracePt t="38964" x="4616450" y="5118100"/>
          <p14:tracePt t="38967" x="4635500" y="5118100"/>
          <p14:tracePt t="38982" x="4684713" y="5108575"/>
          <p14:tracePt t="38986" x="4705350" y="5099050"/>
          <p14:tracePt t="38998" x="4745038" y="5099050"/>
          <p14:tracePt t="39017" x="4794250" y="5099050"/>
          <p14:tracePt t="39032" x="4862513" y="5099050"/>
          <p14:tracePt t="39047" x="4951413" y="5099050"/>
          <p14:tracePt t="39050" x="4970463" y="5099050"/>
          <p14:tracePt t="39067" x="5040313" y="5099050"/>
          <p14:tracePt t="39070" x="5078413" y="5099050"/>
          <p14:tracePt t="39082" x="5148263" y="5099050"/>
          <p14:tracePt t="39085" x="5176838" y="5099050"/>
          <p14:tracePt t="39098" x="5237163" y="5099050"/>
          <p14:tracePt t="39116" x="5314950" y="5099050"/>
          <p14:tracePt t="39118" x="5354638" y="5099050"/>
          <p14:tracePt t="39132" x="5403850" y="5099050"/>
          <p14:tracePt t="39134" x="5443538" y="5099050"/>
          <p14:tracePt t="39147" x="5492750" y="5099050"/>
          <p14:tracePt t="39150" x="5511800" y="5099050"/>
          <p14:tracePt t="39165" x="5610225" y="5099050"/>
          <p14:tracePt t="39168" x="5640388" y="5099050"/>
          <p14:tracePt t="39170" x="5668963" y="5099050"/>
          <p14:tracePt t="39181" x="5816600" y="5099050"/>
          <p14:tracePt t="39199" x="6024563" y="5099050"/>
          <p14:tracePt t="39215" x="6221413" y="5068888"/>
          <p14:tracePt t="39234" x="6418263" y="5040313"/>
          <p14:tracePt t="39235" x="6467475" y="5030788"/>
          <p14:tracePt t="39237" x="6516688" y="5000625"/>
          <p14:tracePt t="39248" x="6604000" y="4951413"/>
          <p14:tracePt t="39251" x="6653213" y="4932363"/>
          <p14:tracePt t="39253" x="6702425" y="4921250"/>
          <p14:tracePt t="39265" x="6751638" y="4911725"/>
          <p14:tracePt t="39267" x="6762750" y="4911725"/>
          <p14:tracePt t="39270" x="6772275" y="4911725"/>
          <p14:tracePt t="39282" x="6781800" y="4911725"/>
          <p14:tracePt t="39563" x="6762750" y="4911725"/>
          <p14:tracePt t="39566" x="6751638" y="4921250"/>
          <p14:tracePt t="39584" x="6664325" y="4960938"/>
          <p14:tracePt t="39587" x="6634163" y="4960938"/>
          <p14:tracePt t="39598" x="6545263" y="4981575"/>
          <p14:tracePt t="39618" x="6467475" y="4991100"/>
          <p14:tracePt t="39632" x="6437313" y="4991100"/>
          <p14:tracePt t="39635" x="6427788" y="4991100"/>
          <p14:tracePt t="39679" x="6437313" y="5000625"/>
          <p14:tracePt t="39682" x="6446838" y="5000625"/>
          <p14:tracePt t="39700" x="6456363" y="5000625"/>
          <p14:tracePt t="39702" x="6467475" y="5000625"/>
          <p14:tracePt t="39717" x="6486525" y="5000625"/>
          <p14:tracePt t="39719" x="6496050" y="5010150"/>
          <p14:tracePt t="39731" x="6505575" y="5010150"/>
          <p14:tracePt t="39734" x="6516688" y="5010150"/>
          <p14:tracePt t="39747" x="6526213" y="5030788"/>
          <p14:tracePt t="39750" x="6535738" y="5030788"/>
          <p14:tracePt t="39764" x="6554788" y="5049838"/>
          <p14:tracePt t="39767" x="6565900" y="5059363"/>
          <p14:tracePt t="39784" x="6604000" y="5080000"/>
          <p14:tracePt t="39786" x="6615113" y="5089525"/>
          <p14:tracePt t="39798" x="6634163" y="5099050"/>
          <p14:tracePt t="39815" x="6673850" y="5108575"/>
          <p14:tracePt t="39819" x="6702425" y="5118100"/>
          <p14:tracePt t="39833" x="6742113" y="5129213"/>
          <p14:tracePt t="39836" x="6751638" y="5129213"/>
          <p14:tracePt t="39837" x="6762750" y="5129213"/>
          <p14:tracePt t="39848" x="6791325" y="5129213"/>
          <p14:tracePt t="39850" x="6791325" y="5138738"/>
          <p14:tracePt t="39867" x="6861175" y="5138738"/>
          <p14:tracePt t="39869" x="6880225" y="5138738"/>
          <p14:tracePt t="39882" x="6929438" y="5157788"/>
          <p14:tracePt t="39902" x="6969125" y="5187950"/>
          <p14:tracePt t="39915" x="6988175" y="5187950"/>
          <p14:tracePt t="39933" x="6988175" y="5197475"/>
          <p14:tracePt t="39987" x="6997700" y="5197475"/>
          <p14:tracePt t="39994" x="7008813" y="5197475"/>
          <p14:tracePt t="40011" x="7018338" y="5197475"/>
          <p14:tracePt t="40096" x="7027863" y="5207000"/>
          <p14:tracePt t="41442" x="7037388" y="5218113"/>
          <p14:tracePt t="42306" x="7037388" y="5227638"/>
          <p14:tracePt t="42315" x="7027863" y="5237163"/>
          <p14:tracePt t="42319" x="7018338" y="5246688"/>
          <p14:tracePt t="42330" x="6997700" y="5267325"/>
          <p14:tracePt t="42349" x="6938963" y="5305425"/>
          <p14:tracePt t="42351" x="6919913" y="5316538"/>
          <p14:tracePt t="42367" x="6791325" y="5365750"/>
          <p14:tracePt t="42369" x="6751638" y="5375275"/>
          <p14:tracePt t="42382" x="6624638" y="5443538"/>
          <p14:tracePt t="42385" x="6594475" y="5473700"/>
          <p14:tracePt t="42399" x="6369050" y="5551488"/>
          <p14:tracePt t="42418" x="5945188" y="5689600"/>
          <p14:tracePt t="42431" x="5689600" y="5759450"/>
          <p14:tracePt t="42448" x="5413375" y="5827713"/>
          <p14:tracePt t="42452" x="5324475" y="5837238"/>
          <p14:tracePt t="42453" x="5256213" y="5867400"/>
          <p14:tracePt t="42464" x="5089525" y="5926138"/>
          <p14:tracePt t="42466" x="5000625" y="5956300"/>
          <p14:tracePt t="42483" x="4745038" y="6005513"/>
          <p14:tracePt t="42504" x="4497388" y="6073775"/>
          <p14:tracePt t="42506" x="4468813" y="6083300"/>
          <p14:tracePt t="42518" x="4370388" y="6113463"/>
          <p14:tracePt t="42531" x="4232275" y="6113463"/>
          <p14:tracePt t="42550" x="4114800" y="6142038"/>
          <p14:tracePt t="42553" x="4084638" y="6142038"/>
          <p14:tracePt t="42564" x="4005263" y="6162675"/>
          <p14:tracePt t="42567" x="3967163" y="6172200"/>
          <p14:tracePt t="42581" x="3798888" y="6230938"/>
          <p14:tracePt t="42598" x="3622675" y="6240463"/>
          <p14:tracePt t="42619" x="3355975" y="6240463"/>
          <p14:tracePt t="42633" x="3130550" y="6270625"/>
          <p14:tracePt t="42635" x="3070225" y="6280150"/>
          <p14:tracePt t="42637" x="2982913" y="6289675"/>
          <p14:tracePt t="42648" x="2854325" y="6319838"/>
          <p14:tracePt t="42650" x="2795588" y="6319838"/>
          <p14:tracePt t="42665" x="2638425" y="6319838"/>
          <p14:tracePt t="42668" x="2589213" y="6319838"/>
          <p14:tracePt t="42670" x="2528888" y="6319838"/>
          <p14:tracePt t="42681" x="2381250" y="6319838"/>
          <p14:tracePt t="42698" x="2224088" y="6270625"/>
          <p14:tracePt t="42701" x="2195513" y="6270625"/>
          <p14:tracePt t="42717" x="2135188" y="6251575"/>
          <p14:tracePt t="42718" x="2125663" y="6251575"/>
          <p14:tracePt t="42731" x="2106613" y="6251575"/>
          <p14:tracePt t="42838" x="2097088" y="6240463"/>
          <p14:tracePt t="42848" x="2097088" y="6230938"/>
          <p14:tracePt t="42866" x="2097088" y="6221413"/>
          <p14:tracePt t="42871" x="2097088" y="6211888"/>
          <p14:tracePt t="42881" x="2097088" y="6202363"/>
          <p14:tracePt t="42901" x="2097088" y="6191250"/>
          <p14:tracePt t="42918" x="2097088" y="6153150"/>
          <p14:tracePt t="42920" x="2097088" y="6142038"/>
          <p14:tracePt t="42921" x="2106613" y="6132513"/>
          <p14:tracePt t="42932" x="2116138" y="6122988"/>
          <p14:tracePt t="42934" x="2125663" y="6113463"/>
          <p14:tracePt t="42948" x="2146300" y="6083300"/>
          <p14:tracePt t="42951" x="2165350" y="6073775"/>
          <p14:tracePt t="42968" x="2224088" y="6015038"/>
          <p14:tracePt t="42984" x="2322513" y="5956300"/>
          <p14:tracePt t="42985" x="2343150" y="5945188"/>
          <p14:tracePt t="42998" x="2392363" y="5916613"/>
          <p14:tracePt t="43001" x="2411413" y="5895975"/>
          <p14:tracePt t="43015" x="2430463" y="5867400"/>
          <p14:tracePt t="43034" x="2470150" y="5857875"/>
          <p14:tracePt t="43048" x="2479675" y="5857875"/>
          <p14:tracePt t="43067" x="2490788" y="5857875"/>
          <p14:tracePt t="43114" x="2500313" y="5857875"/>
          <p14:tracePt t="43121" x="2509838" y="5857875"/>
          <p14:tracePt t="43154" x="2519363" y="5857875"/>
          <p14:tracePt t="43167" x="2528888" y="5857875"/>
          <p14:tracePt t="43238" x="2540000" y="5857875"/>
          <p14:tracePt t="43251" x="2540000" y="5867400"/>
          <p14:tracePt t="43273" x="2540000" y="5876925"/>
          <p14:tracePt t="43290" x="2540000" y="5886450"/>
          <p14:tracePt t="43298" x="2540000" y="5895975"/>
          <p14:tracePt t="43306" x="2549525" y="5907088"/>
          <p14:tracePt t="43343" x="2559050" y="5916613"/>
          <p14:tracePt t="43355" x="2568575" y="5916613"/>
          <p14:tracePt t="43370" x="2578100" y="5926138"/>
          <p14:tracePt t="43386" x="2589213" y="5935663"/>
          <p14:tracePt t="43393" x="2589213" y="5945188"/>
          <p14:tracePt t="43401" x="2598738" y="5956300"/>
          <p14:tracePt t="43426" x="2608263" y="5965825"/>
          <p14:tracePt t="43551" x="2617788" y="5975350"/>
          <p14:tracePt t="43562" x="2617788" y="5984875"/>
          <p14:tracePt t="43570" x="2617788" y="5994400"/>
          <p14:tracePt t="43586" x="2617788" y="6005513"/>
          <p14:tracePt t="43599" x="2608263" y="6015038"/>
          <p14:tracePt t="43617" x="2598738" y="6024563"/>
          <p14:tracePt t="43618" x="2589213" y="6034088"/>
          <p14:tracePt t="43630" x="2568575" y="6054725"/>
          <p14:tracePt t="43648" x="2549525" y="6083300"/>
          <p14:tracePt t="43651" x="2540000" y="6092825"/>
          <p14:tracePt t="43653" x="2528888" y="6103938"/>
          <p14:tracePt t="43664" x="2519363" y="6122988"/>
          <p14:tracePt t="43667" x="2509838" y="6132513"/>
          <p14:tracePt t="43684" x="2490788" y="6142038"/>
          <p14:tracePt t="43706" x="2479675" y="6142038"/>
          <p14:tracePt t="43714" x="2460625" y="6142038"/>
          <p14:tracePt t="43732" x="2441575" y="6142038"/>
          <p14:tracePt t="43736" x="2441575" y="6153150"/>
          <p14:tracePt t="43737" x="2430463" y="6153150"/>
          <p14:tracePt t="43747" x="2420938" y="6153150"/>
          <p14:tracePt t="43750" x="2411413" y="6153150"/>
          <p14:tracePt t="43764" x="2362200" y="6153150"/>
          <p14:tracePt t="43767" x="2343150" y="6153150"/>
          <p14:tracePt t="43783" x="2293938" y="6181725"/>
          <p14:tracePt t="43785" x="2273300" y="6181725"/>
          <p14:tracePt t="43799" x="2224088" y="6191250"/>
          <p14:tracePt t="43815" x="2165350" y="6211888"/>
          <p14:tracePt t="43831" x="2106613" y="6230938"/>
          <p14:tracePt t="43835" x="2085975" y="6230938"/>
          <p14:tracePt t="43847" x="2066925" y="6230938"/>
          <p14:tracePt t="43850" x="2057400" y="6230938"/>
          <p14:tracePt t="43869" x="2027238" y="6240463"/>
          <p14:tracePt t="43870" x="2017713" y="6240463"/>
          <p14:tracePt t="43881" x="1987550" y="6240463"/>
          <p14:tracePt t="43902" x="1958975" y="6240463"/>
          <p14:tracePt t="43917" x="1938338" y="6240463"/>
          <p14:tracePt t="43933" x="1919288" y="6251575"/>
          <p14:tracePt t="43936" x="1909763" y="6261100"/>
          <p14:tracePt t="43948" x="1900238" y="6261100"/>
          <p14:tracePt t="43950" x="1889125" y="6261100"/>
          <p14:tracePt t="43966" x="1879600" y="6280150"/>
          <p14:tracePt t="43984" x="1860550" y="6289675"/>
          <p14:tracePt t="44001" x="1851025" y="6289675"/>
          <p14:tracePt t="44017" x="1851025" y="6300788"/>
          <p14:tracePt t="44062" x="1851025" y="6310313"/>
          <p14:tracePt t="44067" x="1851025" y="6319838"/>
          <p14:tracePt t="44084" x="1839913" y="6350000"/>
          <p14:tracePt t="44114" x="1830388" y="6350000"/>
          <p14:tracePt t="44122" x="1820863" y="6350000"/>
          <p14:tracePt t="44132" x="1811338" y="6359525"/>
          <p14:tracePt t="44158" x="1801813" y="6359525"/>
          <p14:tracePt t="44167" x="1801813" y="6369050"/>
          <p14:tracePt t="44184" x="1801813" y="6378575"/>
          <p14:tracePt t="44282" x="1801813" y="6388100"/>
          <p14:tracePt t="44294" x="1801813" y="6399213"/>
          <p14:tracePt t="44300" x="1811338" y="6399213"/>
          <p14:tracePt t="44302" x="1820863" y="6399213"/>
          <p14:tracePt t="44315" x="1839913" y="6399213"/>
          <p14:tracePt t="44318" x="1851025" y="6399213"/>
          <p14:tracePt t="44331" x="1900238" y="6399213"/>
          <p14:tracePt t="44334" x="1919288" y="6399213"/>
          <p14:tracePt t="44347" x="1949450" y="6399213"/>
          <p14:tracePt t="44350" x="1958975" y="6399213"/>
          <p14:tracePt t="44364" x="1998663" y="6399213"/>
          <p14:tracePt t="44383" x="2057400" y="6399213"/>
          <p14:tracePt t="44386" x="2076450" y="6399213"/>
          <p14:tracePt t="44399" x="2106613" y="6399213"/>
          <p14:tracePt t="44417" x="2146300" y="6399213"/>
          <p14:tracePt t="44419" x="2155825" y="6399213"/>
          <p14:tracePt t="44431" x="2165350" y="6399213"/>
          <p14:tracePt t="44467" x="2174875" y="6399213"/>
          <p14:tracePt t="44555" x="2184400" y="6399213"/>
          <p14:tracePt t="44557" x="2195513" y="6399213"/>
          <p14:tracePt t="44567" x="2205038" y="6399213"/>
          <p14:tracePt t="44586" x="2214563" y="6399213"/>
          <p14:tracePt t="44623" x="2224088" y="6399213"/>
          <p14:tracePt t="44630" x="2233613" y="6399213"/>
          <p14:tracePt t="44638" x="2244725" y="6399213"/>
          <p14:tracePt t="44648" x="2254250" y="6388100"/>
          <p14:tracePt t="44651" x="2263775" y="6388100"/>
          <p14:tracePt t="44664" x="2273300" y="6388100"/>
          <p14:tracePt t="44668" x="2282825" y="6388100"/>
          <p14:tracePt t="44682" x="2312988" y="6378575"/>
          <p14:tracePt t="44700" x="2322513" y="6378575"/>
          <p14:tracePt t="44702" x="2332038" y="6378575"/>
          <p14:tracePt t="44717" x="2362200" y="6369050"/>
          <p14:tracePt t="44718" x="2371725" y="6359525"/>
          <p14:tracePt t="44732" x="2392363" y="6359525"/>
          <p14:tracePt t="44734" x="2401888" y="6359525"/>
          <p14:tracePt t="44748" x="2441575" y="6359525"/>
          <p14:tracePt t="44750" x="2460625" y="6350000"/>
          <p14:tracePt t="44765" x="2500313" y="6338888"/>
          <p14:tracePt t="44784" x="2578100" y="6310313"/>
          <p14:tracePt t="44786" x="2589213" y="6310313"/>
          <p14:tracePt t="44798" x="2608263" y="6300788"/>
          <p14:tracePt t="44818" x="2627313" y="6300788"/>
          <p14:tracePt t="44832" x="2638425" y="6300788"/>
          <p14:tracePt t="44852" x="2638425" y="6289675"/>
          <p14:tracePt t="44866" x="2647950" y="6280150"/>
          <p14:tracePt t="44884" x="2657475" y="6280150"/>
          <p14:tracePt t="44901" x="2676525" y="6280150"/>
          <p14:tracePt t="44919" x="2706688" y="6280150"/>
          <p14:tracePt t="44934" x="2716213" y="6280150"/>
          <p14:tracePt t="44935" x="2725738" y="6280150"/>
          <p14:tracePt t="44937" x="2736850" y="6280150"/>
          <p14:tracePt t="44948" x="2765425" y="6280150"/>
          <p14:tracePt t="44965" x="2795588" y="6300788"/>
          <p14:tracePt t="44968" x="2805113" y="6310313"/>
          <p14:tracePt t="44970" x="2814638" y="6319838"/>
          <p14:tracePt t="44981" x="2835275" y="6329363"/>
          <p14:tracePt t="44997" x="2863850" y="6338888"/>
          <p14:tracePt t="45016" x="2884488" y="6350000"/>
          <p14:tracePt t="45018" x="2884488" y="6359525"/>
          <p14:tracePt t="45032" x="2894013" y="6369050"/>
          <p14:tracePt t="45054" x="2903538" y="6378575"/>
          <p14:tracePt t="45068" x="2913063" y="6388100"/>
          <p14:tracePt t="45103" x="2922588" y="6388100"/>
          <p14:tracePt t="45149" x="2933700" y="6399213"/>
          <p14:tracePt t="45153" x="2943225" y="6408738"/>
          <p14:tracePt t="45168" x="2943225" y="6418263"/>
          <p14:tracePt t="45181" x="2952750" y="6418263"/>
          <p14:tracePt t="45185" x="2971800" y="6418263"/>
          <p14:tracePt t="45198" x="2992438" y="6418263"/>
          <p14:tracePt t="45218" x="3051175" y="6437313"/>
          <p14:tracePt t="45234" x="3109913" y="6448425"/>
          <p14:tracePt t="45250" x="3189288" y="6457950"/>
          <p14:tracePt t="45268" x="3278188" y="6448425"/>
          <p14:tracePt t="45270" x="3316288" y="6437313"/>
          <p14:tracePt t="45281" x="3386138" y="6408738"/>
          <p14:tracePt t="45303" x="3425825" y="6388100"/>
          <p14:tracePt t="45490" x="3425825" y="6399213"/>
          <p14:tracePt t="45502" x="3414713" y="6399213"/>
          <p14:tracePt t="45505" x="3405188" y="6388100"/>
          <p14:tracePt t="45518" x="3395663" y="6388100"/>
          <p14:tracePt t="45534" x="3376613" y="6388100"/>
          <p14:tracePt t="45571" x="3365500" y="6399213"/>
          <p14:tracePt t="45574" x="3365500" y="6408738"/>
          <p14:tracePt t="45583" x="3355975" y="6427788"/>
          <p14:tracePt t="45600" x="3346450" y="6437313"/>
          <p14:tracePt t="45618" x="3336925" y="6457950"/>
          <p14:tracePt t="45634" x="3336925" y="6467475"/>
          <p14:tracePt t="45654" x="3336925" y="6477000"/>
          <p14:tracePt t="45665" x="3346450" y="6477000"/>
          <p14:tracePt t="45682" x="3355975" y="6477000"/>
          <p14:tracePt t="45699" x="3365500" y="6477000"/>
          <p14:tracePt t="45726" x="3376613" y="6477000"/>
          <p14:tracePt t="45750" x="3386138" y="6477000"/>
          <p14:tracePt t="45756" x="3395663" y="6486525"/>
          <p14:tracePt t="45798" x="3405188" y="6486525"/>
          <p14:tracePt t="45801" x="3414713" y="6486525"/>
          <p14:tracePt t="45817" x="3435350" y="6486525"/>
          <p14:tracePt t="45836" x="3484563" y="6486525"/>
          <p14:tracePt t="45849" x="3513138" y="6486525"/>
          <p14:tracePt t="45868" x="3562350" y="6486525"/>
          <p14:tracePt t="45881" x="3611563" y="6486525"/>
          <p14:tracePt t="45885" x="3622675" y="6486525"/>
          <p14:tracePt t="45897" x="3641725" y="6486525"/>
          <p14:tracePt t="45901" x="3660775" y="6486525"/>
          <p14:tracePt t="45918" x="3700463" y="6486525"/>
          <p14:tracePt t="45921" x="3709988" y="6486525"/>
          <p14:tracePt t="45933" x="3740150" y="6486525"/>
          <p14:tracePt t="45951" x="3759200" y="6486525"/>
          <p14:tracePt t="45952" x="3770313" y="6486525"/>
          <p14:tracePt t="45965" x="3789363" y="6477000"/>
          <p14:tracePt t="45986" x="3819525" y="6467475"/>
          <p14:tracePt t="45987" x="3829050" y="6467475"/>
          <p14:tracePt t="45997" x="3848100" y="6467475"/>
          <p14:tracePt t="46000" x="3868738" y="6467475"/>
          <p14:tracePt t="46016" x="3906838" y="6457950"/>
          <p14:tracePt t="46031" x="3946525" y="6448425"/>
          <p14:tracePt t="46050" x="3976688" y="6437313"/>
          <p14:tracePt t="46052" x="3995738" y="6437313"/>
          <p14:tracePt t="46064" x="4025900" y="6437313"/>
          <p14:tracePt t="46068" x="4035425" y="6437313"/>
          <p14:tracePt t="46081" x="4075113" y="6427788"/>
          <p14:tracePt t="46098" x="4103688" y="6427788"/>
          <p14:tracePt t="46101" x="4124325" y="6418263"/>
          <p14:tracePt t="46117" x="4152900" y="6418263"/>
          <p14:tracePt t="46134" x="4183063" y="6399213"/>
          <p14:tracePt t="46136" x="4192588" y="6399213"/>
          <p14:tracePt t="46148" x="4213225" y="6399213"/>
          <p14:tracePt t="46169" x="4232275" y="6399213"/>
          <p14:tracePt t="46183" x="4251325" y="6399213"/>
          <p14:tracePt t="46200" x="4262438" y="6399213"/>
          <p14:tracePt t="46217" x="4271963" y="6399213"/>
          <p14:tracePt t="46219" x="4281488" y="6399213"/>
          <p14:tracePt t="46231" x="4291013" y="6399213"/>
          <p14:tracePt t="46251" x="4321175" y="6399213"/>
          <p14:tracePt t="46268" x="4340225" y="6399213"/>
          <p14:tracePt t="46281" x="4360863" y="6399213"/>
          <p14:tracePt t="46301" x="4389438" y="6399213"/>
          <p14:tracePt t="46316" x="4410075" y="6399213"/>
          <p14:tracePt t="46334" x="4438650" y="6399213"/>
          <p14:tracePt t="46356" x="4448175" y="6399213"/>
          <p14:tracePt t="46365" x="4459288" y="6399213"/>
          <p14:tracePt t="46844" x="4468813" y="6399213"/>
          <p14:tracePt t="46849" x="4478338" y="6399213"/>
          <p14:tracePt t="46870" x="4527550" y="6369050"/>
          <p14:tracePt t="46872" x="4546600" y="6369050"/>
          <p14:tracePt t="46881" x="4586288" y="6359525"/>
          <p14:tracePt t="46902" x="4635500" y="6338888"/>
          <p14:tracePt t="46905" x="4656138" y="6338888"/>
          <p14:tracePt t="46914" x="4684713" y="6338888"/>
          <p14:tracePt t="46936" x="4764088" y="6329363"/>
          <p14:tracePt t="46948" x="4783138" y="6319838"/>
          <p14:tracePt t="46969" x="4803775" y="6319838"/>
          <p14:tracePt t="46983" x="4813300" y="6319838"/>
          <p14:tracePt t="46985" x="4822825" y="6319838"/>
          <p14:tracePt t="47104" x="4813300" y="6319838"/>
          <p14:tracePt t="47107" x="4803775" y="6319838"/>
          <p14:tracePt t="47114" x="4794250" y="6319838"/>
          <p14:tracePt t="47133" x="4745038" y="6319838"/>
          <p14:tracePt t="47135" x="4724400" y="6319838"/>
          <p14:tracePt t="47151" x="4684713" y="6319838"/>
          <p14:tracePt t="47153" x="4646613" y="6329363"/>
          <p14:tracePt t="47165" x="4576763" y="6369050"/>
          <p14:tracePt t="47168" x="4567238" y="6369050"/>
          <p14:tracePt t="47182" x="4508500" y="6378575"/>
          <p14:tracePt t="47184" x="4487863" y="6378575"/>
          <p14:tracePt t="47198" x="4429125" y="6388100"/>
          <p14:tracePt t="47201" x="4419600" y="6388100"/>
          <p14:tracePt t="47203" x="4379913" y="6399213"/>
          <p14:tracePt t="47214" x="4340225" y="6427788"/>
          <p14:tracePt t="47217" x="4321175" y="6437313"/>
          <p14:tracePt t="47219" x="4300538" y="6437313"/>
          <p14:tracePt t="47231" x="4241800" y="6448425"/>
          <p14:tracePt t="47249" x="4183063" y="6448425"/>
          <p14:tracePt t="47267" x="4094163" y="6467475"/>
          <p14:tracePt t="47282" x="4016375" y="6497638"/>
          <p14:tracePt t="47285" x="3995738" y="6507163"/>
          <p14:tracePt t="47287" x="3956050" y="6526213"/>
          <p14:tracePt t="47297" x="3927475" y="6535738"/>
          <p14:tracePt t="47300" x="3887788" y="6535738"/>
          <p14:tracePt t="47314" x="3808413" y="6565900"/>
          <p14:tracePt t="47316" x="3789363" y="6575425"/>
          <p14:tracePt t="47331" x="3681413" y="6615113"/>
          <p14:tracePt t="47349" x="3602038" y="6624638"/>
          <p14:tracePt t="47367" x="3513138" y="6634163"/>
          <p14:tracePt t="47368" x="3484563" y="6634163"/>
          <p14:tracePt t="47381" x="3414713" y="6645275"/>
          <p14:tracePt t="47385" x="3395663" y="6654800"/>
          <p14:tracePt t="47397" x="3346450" y="6654800"/>
          <p14:tracePt t="47400" x="3327400" y="6654800"/>
          <p14:tracePt t="47416" x="3257550" y="6664325"/>
          <p14:tracePt t="47433" x="3159125" y="6664325"/>
          <p14:tracePt t="47435" x="3140075" y="6664325"/>
          <p14:tracePt t="47448" x="3070225" y="6664325"/>
          <p14:tracePt t="47452" x="3051175" y="6673850"/>
          <p14:tracePt t="47468" x="3021013" y="6683375"/>
          <p14:tracePt t="47469" x="3011488" y="6694488"/>
          <p14:tracePt t="47481" x="2992438" y="6694488"/>
          <p14:tracePt t="47501" x="2952750" y="6704013"/>
          <p14:tracePt t="47517" x="2952750" y="6713538"/>
          <p14:tracePt t="47684" x="2943225" y="6713538"/>
          <p14:tracePt t="47696" x="2933700" y="6713538"/>
          <p14:tracePt t="47701" x="2922588" y="6713538"/>
          <p14:tracePt t="47718" x="2894013" y="6713538"/>
          <p14:tracePt t="47719" x="2884488" y="6713538"/>
          <p14:tracePt t="47732" x="2854325" y="6713538"/>
          <p14:tracePt t="47735" x="2844800" y="6713538"/>
          <p14:tracePt t="47748" x="2786063" y="6713538"/>
          <p14:tracePt t="47769" x="2687638" y="6732588"/>
          <p14:tracePt t="47782" x="2638425" y="6743700"/>
          <p14:tracePt t="47785" x="2627313" y="6743700"/>
          <p14:tracePt t="47787" x="2608263" y="6743700"/>
          <p14:tracePt t="47798" x="2578100" y="6743700"/>
          <p14:tracePt t="47800" x="2559050" y="6743700"/>
          <p14:tracePt t="47817" x="2490788" y="6743700"/>
          <p14:tracePt t="47831" x="2451100" y="6743700"/>
          <p14:tracePt t="47854" x="2420938" y="6743700"/>
          <p14:tracePt t="47866" x="2411413" y="6743700"/>
          <p14:tracePt t="47882" x="2401888" y="6743700"/>
          <p14:tracePt t="47900" x="2381250" y="6743700"/>
          <p14:tracePt t="47902" x="2371725" y="6743700"/>
          <p14:tracePt t="47918" x="2362200" y="6753225"/>
          <p14:tracePt t="47931" x="2343150" y="6753225"/>
          <p14:tracePt t="47952" x="2332038" y="6753225"/>
          <p14:tracePt t="47953" x="2322513" y="6753225"/>
          <p14:tracePt t="47955" x="2312988" y="6753225"/>
          <p14:tracePt t="48363" x="2322513" y="6762750"/>
          <p14:tracePt t="48367" x="2332038" y="6762750"/>
          <p14:tracePt t="48381" x="2371725" y="6781800"/>
          <p14:tracePt t="48399" x="2470150" y="6792913"/>
          <p14:tracePt t="48402" x="2509838" y="6792913"/>
          <p14:tracePt t="48403" x="2568575" y="6792913"/>
          <p14:tracePt t="48417" x="2814638" y="6792913"/>
          <p14:tracePt t="48419" x="2854325" y="6792913"/>
          <p14:tracePt t="48433" x="3001963" y="6792913"/>
          <p14:tracePt t="48435" x="3051175" y="6802438"/>
          <p14:tracePt t="48448" x="3198813" y="6802438"/>
          <p14:tracePt t="48451" x="3238500" y="6802438"/>
          <p14:tracePt t="48467" x="3414713" y="6802438"/>
          <p14:tracePt t="48481" x="3524250" y="6802438"/>
          <p14:tracePt t="48499" x="3641725" y="6802438"/>
          <p14:tracePt t="48502" x="3660775" y="6802438"/>
          <p14:tracePt t="48505" x="3681413" y="6802438"/>
          <p14:tracePt t="48515" x="3749675" y="6792913"/>
          <p14:tracePt t="48533" x="3819525" y="6772275"/>
          <p14:tracePt t="48552" x="3878263" y="6753225"/>
          <p14:tracePt t="48566" x="3927475" y="6732588"/>
          <p14:tracePt t="48585" x="3995738" y="6713538"/>
          <p14:tracePt t="48587" x="4016375" y="6713538"/>
          <p14:tracePt t="48597" x="4065588" y="6713538"/>
          <p14:tracePt t="48600" x="4094163" y="6713538"/>
          <p14:tracePt t="48603" x="4133850" y="6713538"/>
          <p14:tracePt t="48615" x="4183063" y="6713538"/>
          <p14:tracePt t="48617" x="4213225" y="6713538"/>
          <p14:tracePt t="48619" x="4241800" y="6713538"/>
          <p14:tracePt t="48632" x="4360863" y="6713538"/>
          <p14:tracePt t="48649" x="4527550" y="6713538"/>
          <p14:tracePt t="48668" x="4832350" y="6713538"/>
          <p14:tracePt t="48681" x="5040313" y="6713538"/>
          <p14:tracePt t="48685" x="5099050" y="6713538"/>
          <p14:tracePt t="48699" x="5335588" y="6713538"/>
          <p14:tracePt t="48701" x="5413375" y="6713538"/>
          <p14:tracePt t="48703" x="5502275" y="6713538"/>
          <p14:tracePt t="48714" x="5659438" y="6713538"/>
          <p14:tracePt t="48716" x="5738813" y="6713538"/>
          <p14:tracePt t="48734" x="6092825" y="6713538"/>
          <p14:tracePt t="48736" x="6181725" y="6713538"/>
          <p14:tracePt t="48747" x="6437313" y="6713538"/>
          <p14:tracePt t="48769" x="6821488" y="6753225"/>
          <p14:tracePt t="48781" x="7067550" y="6753225"/>
          <p14:tracePt t="48802" x="7353300" y="6831013"/>
          <p14:tracePt t="48804" x="7421563" y="6842125"/>
          <p14:tracePt t="48814" x="7529513" y="6870700"/>
          <p14:tracePt t="48817" x="7569200" y="6870700"/>
          <p14:tracePt t="48819" x="7618413" y="6880225"/>
          <p14:tracePt t="48831" x="7785100" y="6891338"/>
          <p14:tracePt t="48849" x="7972425" y="6891338"/>
          <p14:tracePt t="48868" x="8277225" y="6891338"/>
          <p14:tracePt t="48880" x="8424863" y="6891338"/>
          <p14:tracePt t="48899" x="8621713" y="6792913"/>
          <p14:tracePt t="48902" x="8691563" y="6753225"/>
          <p14:tracePt t="48904" x="8740775" y="6723063"/>
          <p14:tracePt t="48917" x="8829675" y="6673850"/>
          <p14:tracePt t="48934" x="8937625" y="6596063"/>
          <p14:tracePt t="48936" x="8947150" y="6596063"/>
          <p14:tracePt t="48952" x="8947150" y="6615113"/>
          <p14:tracePt t="49100" x="8937625" y="6624638"/>
          <p14:tracePt t="49103" x="8928100" y="6624638"/>
          <p14:tracePt t="49114" x="8907463" y="6634163"/>
          <p14:tracePt t="49135" x="8780463" y="6634163"/>
          <p14:tracePt t="49149" x="8710613" y="6645275"/>
          <p14:tracePt t="49169" x="8651875" y="6645275"/>
          <p14:tracePt t="49172" x="8642350" y="6645275"/>
          <p14:tracePt t="49181" x="8632825" y="6634163"/>
          <p14:tracePt t="49184" x="8632825" y="6624638"/>
          <p14:tracePt t="49200" x="8621713" y="6596063"/>
          <p14:tracePt t="49202" x="8642350" y="6575425"/>
          <p14:tracePt t="49204" x="8670925" y="6535738"/>
          <p14:tracePt t="49215" x="8750300" y="6477000"/>
          <p14:tracePt t="49231" x="8818563" y="6418263"/>
          <p14:tracePt t="49252" x="8996363" y="6240463"/>
          <p14:tracePt t="49265" x="9163050" y="6092825"/>
          <p14:tracePt t="49283" x="9429750" y="5867400"/>
          <p14:tracePt t="49285" x="9469438" y="5797550"/>
          <p14:tracePt t="49287" x="9528175" y="5729288"/>
          <p14:tracePt t="49297" x="9586913" y="5630863"/>
          <p14:tracePt t="49300" x="9626600" y="5581650"/>
          <p14:tracePt t="49316" x="9823450" y="5276850"/>
          <p14:tracePt t="49332" x="10020300" y="4960938"/>
          <p14:tracePt t="49335" x="10059988" y="4892675"/>
          <p14:tracePt t="49349" x="10177463" y="4686300"/>
          <p14:tracePt t="49368" x="10334625" y="4498975"/>
          <p14:tracePt t="49382" x="10414000" y="4410075"/>
          <p14:tracePt t="49384" x="10433050" y="4379913"/>
          <p14:tracePt t="49398" x="10482263" y="4330700"/>
          <p14:tracePt t="49401" x="10491788" y="4311650"/>
          <p14:tracePt t="49403" x="10521950" y="4292600"/>
          <p14:tracePt t="49415" x="10561638" y="4281488"/>
          <p14:tracePt t="49417" x="10561638" y="4271963"/>
          <p14:tracePt t="49434" x="10639425" y="4243388"/>
          <p14:tracePt t="49451" x="10709275" y="4222750"/>
          <p14:tracePt t="49452" x="10718800" y="4222750"/>
          <p14:tracePt t="49464" x="10737850" y="4222750"/>
          <p14:tracePt t="49482" x="10787063" y="4222750"/>
          <p14:tracePt t="49485" x="10807700" y="4222750"/>
          <p14:tracePt t="49488" x="10817225" y="4222750"/>
          <p14:tracePt t="49497" x="10847388" y="4222750"/>
          <p14:tracePt t="49500" x="10856913" y="4222750"/>
          <p14:tracePt t="49518" x="10906125" y="4222750"/>
          <p14:tracePt t="49520" x="10915650" y="4222750"/>
          <p14:tracePt t="49533" x="10955338" y="4232275"/>
          <p14:tracePt t="49551" x="10983913" y="4262438"/>
          <p14:tracePt t="49570" x="11014075" y="4292600"/>
          <p14:tracePt t="49584" x="11033125" y="4341813"/>
          <p14:tracePt t="49597" x="11044238" y="4391025"/>
          <p14:tracePt t="49599" x="11053763" y="4410075"/>
          <p14:tracePt t="49618" x="11063288" y="4459288"/>
          <p14:tracePt t="49621" x="11063288" y="4468813"/>
          <p14:tracePt t="49631" x="11063288" y="4498975"/>
          <p14:tracePt t="49648" x="11063288" y="4527550"/>
          <p14:tracePt t="49652" x="11063288" y="4548188"/>
          <p14:tracePt t="49667" x="11063288" y="4576763"/>
          <p14:tracePt t="49668" x="11063288" y="4587875"/>
          <p14:tracePt t="49680" x="11063288" y="4637088"/>
          <p14:tracePt t="49698" x="11063288" y="4675188"/>
          <p14:tracePt t="49701" x="11063288" y="4695825"/>
          <p14:tracePt t="49717" x="11063288" y="4735513"/>
          <p14:tracePt t="49735" x="11063288" y="4773613"/>
          <p14:tracePt t="49750" x="11063288" y="4784725"/>
          <p14:tracePt t="49752" x="11063288" y="4794250"/>
          <p14:tracePt t="49765" x="11053763" y="4822825"/>
          <p14:tracePt t="49782" x="11033125" y="4852988"/>
          <p14:tracePt t="49785" x="11023600" y="4862513"/>
          <p14:tracePt t="49787" x="11023600" y="4872038"/>
          <p14:tracePt t="49797" x="11004550" y="4902200"/>
          <p14:tracePt t="49817" x="10974388" y="4941888"/>
          <p14:tracePt t="49819" x="10964863" y="4960938"/>
          <p14:tracePt t="49831" x="10955338" y="4981575"/>
          <p14:tracePt t="49851" x="10945813" y="5010150"/>
          <p14:tracePt t="49852" x="10945813" y="5019675"/>
          <p14:tracePt t="49867" x="10934700" y="5049838"/>
          <p14:tracePt t="49869" x="10934700" y="5068888"/>
          <p14:tracePt t="49881" x="10915650" y="5118100"/>
          <p14:tracePt t="49900" x="10885488" y="5237163"/>
          <p14:tracePt t="49917" x="10856913" y="5394325"/>
          <p14:tracePt t="49919" x="10836275" y="5424488"/>
          <p14:tracePt t="49930" x="10817225" y="5502275"/>
          <p14:tracePt t="49951" x="10798175" y="5719763"/>
          <p14:tracePt t="49967" x="10748963" y="5945188"/>
          <p14:tracePt t="49969" x="10737850" y="5994400"/>
          <p14:tracePt t="49981" x="10699750" y="6153150"/>
          <p14:tracePt t="50001" x="10620375" y="6437313"/>
          <p14:tracePt t="50003" x="10601325" y="6507163"/>
          <p14:tracePt t="50014" x="10561638" y="6634163"/>
          <p14:tracePt t="50017" x="10552113" y="6673850"/>
          <p14:tracePt t="50031" x="10502900" y="6900863"/>
          <p14:tracePt t="50051" x="10463213" y="7137400"/>
          <p14:tracePt t="50065" x="10442575" y="7294563"/>
          <p14:tracePt t="50084" x="10414000" y="7491413"/>
          <p14:tracePt t="50086" x="10404475" y="7531100"/>
          <p14:tracePt t="50087" x="10404475" y="7580313"/>
          <p14:tracePt t="50097" x="10393363" y="7669213"/>
          <p14:tracePt t="50100" x="10383838" y="7697788"/>
          <p14:tracePt t="50116" x="10374313" y="7854950"/>
          <p14:tracePt t="50119" x="10364788" y="7885113"/>
          <p14:tracePt t="50131" x="10355263" y="7964488"/>
          <p14:tracePt t="50150" x="10355263" y="8032750"/>
          <p14:tracePt t="50152" x="10355263" y="8042275"/>
          <p14:tracePt t="50166" x="10355263" y="8072438"/>
          <p14:tracePt t="50184" x="10355263" y="8140700"/>
          <p14:tracePt t="50199" x="10355263" y="8161338"/>
          <p14:tracePt t="50201" x="10355263" y="8170863"/>
          <p14:tracePt t="50203" x="10355263" y="8180388"/>
          <p14:tracePt t="50214" x="10344150" y="8199438"/>
          <p14:tracePt t="50217" x="10334625" y="8199438"/>
          <p14:tracePt t="50219" x="10334625" y="8210550"/>
          <p14:tracePt t="50232" x="10325100" y="8239125"/>
          <p14:tracePt t="50235" x="10315575" y="8239125"/>
          <p14:tracePt t="50249" x="10315575" y="8248650"/>
          <p14:tracePt t="50268" x="10306050" y="8269288"/>
          <p14:tracePt t="50281" x="10285413" y="8278813"/>
          <p14:tracePt t="50300" x="10285413" y="8288338"/>
          <p14:tracePt t="50317" x="10285413" y="8308975"/>
          <p14:tracePt t="50473" x="10275888" y="8308975"/>
          <p14:tracePt t="50484" x="10266363" y="8308975"/>
          <p14:tracePt t="50487" x="10256838" y="8297863"/>
          <p14:tracePt t="50501" x="10226675" y="8288338"/>
          <p14:tracePt t="50517" x="10177463" y="8278813"/>
          <p14:tracePt t="50533" x="10147300" y="8288338"/>
          <p14:tracePt t="50535" x="10137775" y="8297863"/>
          <p14:tracePt t="50561" x="10128250" y="8297863"/>
          <p14:tracePt t="50569" x="10128250" y="8308975"/>
          <p14:tracePt t="50585" x="10118725" y="8347075"/>
          <p14:tracePt t="50600" x="10118725" y="8358188"/>
          <p14:tracePt t="50602" x="10118725" y="8367713"/>
          <p14:tracePt t="50603" x="10118725" y="8386763"/>
          <p14:tracePt t="50616" x="10118725" y="8416925"/>
          <p14:tracePt t="50631" x="10118725" y="8475663"/>
          <p14:tracePt t="50651" x="10128250" y="8534400"/>
          <p14:tracePt t="50665" x="10147300" y="8593138"/>
          <p14:tracePt t="50685" x="10177463" y="8682038"/>
          <p14:tracePt t="50701" x="10196513" y="8770938"/>
          <p14:tracePt t="50703" x="10207625" y="8780463"/>
          <p14:tracePt t="50714" x="10236200" y="8820150"/>
          <p14:tracePt t="50716" x="10245725" y="8839200"/>
          <p14:tracePt t="50732" x="10294938" y="8909050"/>
          <p14:tracePt t="50735" x="10306050" y="8928100"/>
          <p14:tracePt t="50748" x="10344150" y="8977313"/>
          <p14:tracePt t="50768" x="10404475" y="9036050"/>
          <p14:tracePt t="50784" x="10453688" y="9056688"/>
          <p14:tracePt t="50785" x="10472738" y="9066213"/>
          <p14:tracePt t="50797" x="10521950" y="9085263"/>
          <p14:tracePt t="50818" x="10601325" y="9096375"/>
          <p14:tracePt t="50831" x="10639425" y="9115425"/>
          <p14:tracePt t="50850" x="10709275" y="9115425"/>
          <p14:tracePt t="50852" x="10737850" y="9115425"/>
          <p14:tracePt t="50866" x="10807700" y="9115425"/>
          <p14:tracePt t="50868" x="10826750" y="9115425"/>
          <p14:tracePt t="50881" x="10885488" y="9115425"/>
          <p14:tracePt t="50901" x="10945813" y="9115425"/>
          <p14:tracePt t="50904" x="10964863" y="9115425"/>
          <p14:tracePt t="50914" x="10983913" y="9115425"/>
          <p14:tracePt t="50916" x="10995025" y="9115425"/>
          <p14:tracePt t="50932" x="11053763" y="9115425"/>
          <p14:tracePt t="50951" x="11072813" y="9115425"/>
          <p14:tracePt t="50969" x="11112500" y="9096375"/>
          <p14:tracePt t="50983" x="11152188" y="9075738"/>
          <p14:tracePt t="50985" x="11161713" y="9066213"/>
          <p14:tracePt t="51001" x="11201400" y="9047163"/>
          <p14:tracePt t="51003" x="11220450" y="9047163"/>
          <p14:tracePt t="51014" x="11250613" y="9036050"/>
          <p14:tracePt t="51017" x="11260138" y="9036050"/>
          <p14:tracePt t="51019" x="11279188" y="9036050"/>
          <p14:tracePt t="51030" x="11309350" y="9036050"/>
          <p14:tracePt t="51032" x="11318875" y="9036050"/>
          <p14:tracePt t="51048" x="11388725" y="9036050"/>
          <p14:tracePt t="51065" x="11456988" y="9036050"/>
          <p14:tracePt t="51082" x="11525250" y="9036050"/>
          <p14:tracePt t="51084" x="11545888" y="9036050"/>
          <p14:tracePt t="51097" x="11585575" y="9036050"/>
          <p14:tracePt t="51114" x="11634788" y="9036050"/>
          <p14:tracePt t="51117" x="11644313" y="9036050"/>
          <p14:tracePt t="51131" x="11663363" y="9026525"/>
          <p14:tracePt t="51148" x="11672888" y="9026525"/>
          <p14:tracePt t="51240" x="11672888" y="9017000"/>
          <p14:tracePt t="51252" x="11684000" y="9017000"/>
          <p14:tracePt t="51292" x="11684000" y="9007475"/>
          <p14:tracePt t="51301" x="11684000" y="8997950"/>
          <p14:tracePt t="51349" x="11684000" y="8986838"/>
          <p14:tracePt t="51605" x="11684000" y="8977313"/>
          <p14:tracePt t="51608" x="11684000" y="8967788"/>
          <p14:tracePt t="51614" x="11693525" y="8967788"/>
          <p14:tracePt t="51616" x="11693525" y="8958263"/>
          <p14:tracePt t="51633" x="11712575" y="8948738"/>
          <p14:tracePt t="51635" x="11712575" y="8937625"/>
          <p14:tracePt t="51647" x="11722100" y="8928100"/>
          <p14:tracePt t="51669" x="11733213" y="8899525"/>
          <p14:tracePt t="51683" x="11742738" y="8869363"/>
          <p14:tracePt t="51698" x="11752263" y="8869363"/>
          <p14:tracePt t="51738" x="11752263" y="8859838"/>
          <p14:tracePt t="51743" x="11752263" y="8850313"/>
          <p14:tracePt t="51808" x="11752263" y="8839200"/>
          <p14:tracePt t="52090" x="11761788" y="8839200"/>
          <p14:tracePt t="52091" x="11771313" y="8839200"/>
          <p14:tracePt t="52096" x="11782425" y="8839200"/>
          <p14:tracePt t="52102" x="11791950" y="8839200"/>
          <p14:tracePt t="52119" x="11890375" y="8839200"/>
          <p14:tracePt t="52132" x="11949113" y="8839200"/>
          <p14:tracePt t="52135" x="11988800" y="8839200"/>
          <p14:tracePt t="52149" x="12106275" y="8839200"/>
          <p14:tracePt t="52169" x="12284075" y="8850313"/>
          <p14:tracePt t="52184" x="12382500" y="8850313"/>
          <p14:tracePt t="52200" x="12471400" y="8869363"/>
          <p14:tracePt t="52201" x="12490450" y="8878888"/>
          <p14:tracePt t="52203" x="12499975" y="8888413"/>
          <p14:tracePt t="52215" x="12530138" y="8899525"/>
          <p14:tracePt t="52217" x="12549188" y="8909050"/>
          <p14:tracePt t="52219" x="12579350" y="8918575"/>
          <p14:tracePt t="52231" x="12607925" y="8928100"/>
          <p14:tracePt t="52251" x="12619038" y="8937625"/>
          <p14:tracePt t="52267" x="12628563" y="8948738"/>
          <p14:tracePt t="52772" x="12638088" y="8948738"/>
          <p14:tracePt t="52775" x="12647613" y="8948738"/>
          <p14:tracePt t="52784" x="12657138" y="8948738"/>
          <p14:tracePt t="52800" x="12677775" y="8948738"/>
          <p14:tracePt t="52801" x="12687300" y="8937625"/>
          <p14:tracePt t="52803" x="12696825" y="8937625"/>
          <p14:tracePt t="52817" x="12706350" y="8928100"/>
          <p14:tracePt t="52834" x="12746038" y="8899525"/>
          <p14:tracePt t="52848" x="12795250" y="8878888"/>
          <p14:tracePt t="52867" x="12865100" y="8839200"/>
          <p14:tracePt t="52881" x="12933363" y="8820150"/>
          <p14:tracePt t="52902" x="12982575" y="8780463"/>
          <p14:tracePt t="52917" x="13001625" y="8770938"/>
          <p14:tracePt t="52919" x="13012738" y="8761413"/>
          <p14:tracePt t="52932" x="13031788" y="8761413"/>
          <p14:tracePt t="52935" x="13041313" y="8761413"/>
          <p14:tracePt t="52950" x="13061950" y="8761413"/>
          <p14:tracePt t="52995" x="13071475" y="8761413"/>
          <p14:tracePt t="53001" x="13081000" y="8761413"/>
          <p14:tracePt t="53139" x="13090525" y="8761413"/>
          <p14:tracePt t="53153" x="13090525" y="8770938"/>
          <p14:tracePt t="53161" x="13090525" y="8780463"/>
          <p14:tracePt t="53167" x="13090525" y="8789988"/>
          <p14:tracePt t="53183" x="13081000" y="8820150"/>
          <p14:tracePt t="53185" x="13081000" y="8829675"/>
          <p14:tracePt t="53200" x="13071475" y="8859838"/>
          <p14:tracePt t="53203" x="13061950" y="8878888"/>
          <p14:tracePt t="53205" x="13041313" y="8888413"/>
          <p14:tracePt t="53215" x="13022263" y="8909050"/>
          <p14:tracePt t="53218" x="13012738" y="8918575"/>
          <p14:tracePt t="53232" x="12982575" y="8948738"/>
          <p14:tracePt t="53234" x="12963525" y="8958263"/>
          <p14:tracePt t="53248" x="12923838" y="8977313"/>
          <p14:tracePt t="53251" x="12914313" y="8997950"/>
          <p14:tracePt t="53253" x="12903200" y="9007475"/>
          <p14:tracePt t="53264" x="12874625" y="9026525"/>
          <p14:tracePt t="53267" x="12865100" y="9036050"/>
          <p14:tracePt t="53281" x="12785725" y="9085263"/>
          <p14:tracePt t="53301" x="12726988" y="9134475"/>
          <p14:tracePt t="53315" x="12677775" y="9174163"/>
          <p14:tracePt t="53332" x="12638088" y="9183688"/>
          <p14:tracePt t="53334" x="12628563" y="9183688"/>
          <p14:tracePt t="53348" x="12579350" y="9204325"/>
          <p14:tracePt t="53350" x="12569825" y="9213850"/>
          <p14:tracePt t="53368" x="12539663" y="9244013"/>
          <p14:tracePt t="53370" x="12520613" y="9253538"/>
          <p14:tracePt t="53381" x="12509500" y="9263063"/>
          <p14:tracePt t="53401" x="12471400" y="9293225"/>
          <p14:tracePt t="53415" x="12460288" y="9302750"/>
          <p14:tracePt t="53434" x="12450763" y="9312275"/>
          <p14:tracePt t="53462" x="12441238" y="9312275"/>
          <p14:tracePt t="53474" x="12441238" y="9321800"/>
          <p14:tracePt t="53486" x="12441238" y="9332913"/>
          <p14:tracePt t="53498" x="12431713" y="9342438"/>
          <p14:tracePt t="53518" x="12431713" y="9361488"/>
          <p14:tracePt t="53532" x="12431713" y="9382125"/>
          <p14:tracePt t="53535" x="12431713" y="9391650"/>
          <p14:tracePt t="53537" x="12431713" y="9401175"/>
          <p14:tracePt t="53548" x="12431713" y="9410700"/>
          <p14:tracePt t="53551" x="12422188" y="9420225"/>
          <p14:tracePt t="53567" x="12411075" y="9440863"/>
          <p14:tracePt t="53689" x="12411075" y="9450388"/>
          <p14:tracePt t="53730" x="12411075" y="9459913"/>
          <p14:tracePt t="53931" x="12401550" y="9459913"/>
          <p14:tracePt t="53954" x="12392025" y="9459913"/>
          <p14:tracePt t="53982" x="12382500" y="9459913"/>
          <p14:tracePt t="53989" x="12372975" y="9469438"/>
          <p14:tracePt t="53996" x="12361863" y="9469438"/>
          <p14:tracePt t="54018" x="12312650" y="9469438"/>
          <p14:tracePt t="54021" x="12303125" y="9469438"/>
          <p14:tracePt t="54032" x="12263438" y="9469438"/>
          <p14:tracePt t="54034" x="12244388" y="9480550"/>
          <p14:tracePt t="54037" x="12225338" y="9480550"/>
          <p14:tracePt t="54050" x="12176125" y="9490075"/>
          <p14:tracePt t="54052" x="12155488" y="9490075"/>
          <p14:tracePt t="54053" x="12136438" y="9490075"/>
          <p14:tracePt t="54066" x="12077700" y="9490075"/>
          <p14:tracePt t="54069" x="12057063" y="9490075"/>
          <p14:tracePt t="54081" x="12007850" y="9490075"/>
          <p14:tracePt t="54100" x="11930063" y="9490075"/>
          <p14:tracePt t="54102" x="11899900" y="9490075"/>
          <p14:tracePt t="54115" x="11841163" y="9490075"/>
          <p14:tracePt t="54133" x="11771313" y="9490075"/>
          <p14:tracePt t="54135" x="11752263" y="9490075"/>
          <p14:tracePt t="54148" x="11722100" y="9490075"/>
          <p14:tracePt t="54150" x="11712575" y="9490075"/>
          <p14:tracePt t="54164" x="11672888" y="9490075"/>
          <p14:tracePt t="54183" x="11653838" y="9490075"/>
          <p14:tracePt t="54200" x="11634788" y="9490075"/>
          <p14:tracePt t="54216" x="11614150" y="9490075"/>
          <p14:tracePt t="54231" x="11614150" y="9499600"/>
          <p14:tracePt t="54326" x="11623675" y="9499600"/>
          <p14:tracePt t="54329" x="11644313" y="9499600"/>
          <p14:tracePt t="54348" x="11672888" y="9499600"/>
          <p14:tracePt t="54350" x="11684000" y="9499600"/>
          <p14:tracePt t="54363" x="11722100" y="9499600"/>
          <p14:tracePt t="54367" x="11742738" y="9499600"/>
          <p14:tracePt t="54384" x="11782425" y="9499600"/>
          <p14:tracePt t="54386" x="11801475" y="9499600"/>
          <p14:tracePt t="54400" x="11831638" y="9499600"/>
          <p14:tracePt t="54418" x="11880850" y="9499600"/>
          <p14:tracePt t="54434" x="11909425" y="9499600"/>
          <p14:tracePt t="54437" x="11918950" y="9499600"/>
          <p14:tracePt t="54447" x="11939588" y="9499600"/>
          <p14:tracePt t="54465" x="11979275" y="9499600"/>
          <p14:tracePt t="54467" x="11988800" y="9499600"/>
          <p14:tracePt t="54470" x="12007850" y="9499600"/>
          <p14:tracePt t="54482" x="12038013" y="9499600"/>
          <p14:tracePt t="54500" x="12077700" y="9499600"/>
          <p14:tracePt t="54514" x="12106275" y="9499600"/>
          <p14:tracePt t="54531" x="12136438" y="9499600"/>
          <p14:tracePt t="54551" x="12185650" y="9499600"/>
          <p14:tracePt t="54568" x="12225338" y="9499600"/>
          <p14:tracePt t="54570" x="12234863" y="9499600"/>
          <p14:tracePt t="54582" x="12253913" y="9499600"/>
          <p14:tracePt t="54598" x="12293600" y="9499600"/>
          <p14:tracePt t="54620" x="12323763" y="9499600"/>
          <p14:tracePt t="54622" x="12333288" y="9499600"/>
          <p14:tracePt t="54632" x="12352338" y="9499600"/>
          <p14:tracePt t="54634" x="12361863" y="9499600"/>
          <p14:tracePt t="54649" x="12382500" y="9499600"/>
          <p14:tracePt t="54652" x="12392025" y="9499600"/>
          <p14:tracePt t="54665" x="12401550" y="9499600"/>
          <p14:tracePt t="54683" x="12431713" y="9499600"/>
          <p14:tracePt t="54700" x="12450763" y="9509125"/>
          <p14:tracePt t="54718" x="12460288" y="9509125"/>
          <p14:tracePt t="54734" x="12471400" y="9509125"/>
          <p14:tracePt t="54771" x="12480925" y="9509125"/>
          <p14:tracePt t="54814" x="12490450" y="9509125"/>
          <p14:tracePt t="54882" x="12499975" y="9509125"/>
          <p14:tracePt t="54889" x="12509500" y="9509125"/>
          <p14:tracePt t="54897" x="12520613" y="9509125"/>
          <p14:tracePt t="54919" x="12530138" y="9509125"/>
          <p14:tracePt t="54938" x="12539663" y="9509125"/>
          <p14:tracePt t="54963" x="12539663" y="9499600"/>
          <p14:tracePt t="54969" x="12549188" y="9490075"/>
          <p14:tracePt t="54983" x="12558713" y="9490075"/>
          <p14:tracePt t="55078" x="12558713" y="9480550"/>
          <p14:tracePt t="55085" x="12539663" y="9469438"/>
          <p14:tracePt t="55101" x="12450763" y="9459913"/>
          <p14:tracePt t="55117" x="12361863" y="9459913"/>
          <p14:tracePt t="55118" x="12333288" y="9459913"/>
          <p14:tracePt t="55131" x="12225338" y="9459913"/>
          <p14:tracePt t="55134" x="12176125" y="9459913"/>
          <p14:tracePt t="55148" x="12057063" y="9459913"/>
          <p14:tracePt t="55151" x="12028488" y="9459913"/>
          <p14:tracePt t="55153" x="12007850" y="9459913"/>
          <p14:tracePt t="55164" x="11979275" y="9450388"/>
          <p14:tracePt t="55166" x="11958638" y="9450388"/>
          <p14:tracePt t="55181" x="11949113" y="9450388"/>
          <p14:tracePt t="55200" x="11939588" y="9440863"/>
          <p14:tracePt t="55274" x="11939588" y="9431338"/>
          <p14:tracePt t="55314" x="11949113" y="9431338"/>
          <p14:tracePt t="55321" x="11958638" y="9420225"/>
          <p14:tracePt t="55331" x="11968163" y="9410700"/>
          <p14:tracePt t="55334" x="11979275" y="9410700"/>
          <p14:tracePt t="55349" x="11998325" y="9410700"/>
          <p14:tracePt t="55350" x="12017375" y="9410700"/>
          <p14:tracePt t="55367" x="12077700" y="9401175"/>
          <p14:tracePt t="55385" x="12126913" y="9401175"/>
          <p14:tracePt t="55399" x="12145963" y="9382125"/>
          <p14:tracePt t="55417" x="12185650" y="9382125"/>
          <p14:tracePt t="55434" x="12204700" y="9382125"/>
          <p14:tracePt t="55454" x="12214225" y="9382125"/>
          <p14:tracePt t="55465" x="12225338" y="9382125"/>
          <p14:tracePt t="55486" x="12244388" y="9382125"/>
          <p14:tracePt t="55498" x="12253913" y="9382125"/>
          <p14:tracePt t="55517" x="12274550" y="9382125"/>
          <p14:tracePt t="55518" x="12284075" y="9382125"/>
          <p14:tracePt t="55531" x="12293600" y="9382125"/>
          <p14:tracePt t="55534" x="12303125" y="9382125"/>
          <p14:tracePt t="55547" x="12312650" y="9391650"/>
          <p14:tracePt t="55567" x="12323763" y="9401175"/>
          <p14:tracePt t="55583" x="12323763" y="9410700"/>
          <p14:tracePt t="55601" x="12323763" y="9420225"/>
          <p14:tracePt t="55602" x="12323763" y="9431338"/>
          <p14:tracePt t="55618" x="12323763" y="9450388"/>
          <p14:tracePt t="55620" x="12312650" y="9459913"/>
          <p14:tracePt t="55621" x="12303125" y="9480550"/>
          <p14:tracePt t="55631" x="12284075" y="9490075"/>
          <p14:tracePt t="55635" x="12274550" y="9499600"/>
          <p14:tracePt t="55649" x="12263438" y="9509125"/>
          <p14:tracePt t="55651" x="12253913" y="9509125"/>
          <p14:tracePt t="55653" x="12244388" y="9509125"/>
          <p14:tracePt t="55666" x="12204700" y="9529763"/>
          <p14:tracePt t="55684" x="12195175" y="9548813"/>
          <p14:tracePt t="55686" x="12185650" y="9548813"/>
          <p14:tracePt t="55698" x="12165013" y="9548813"/>
          <p14:tracePt t="55718" x="12115800" y="9548813"/>
          <p14:tracePt t="55731" x="12077700" y="9558338"/>
          <p14:tracePt t="55750" x="11988800" y="9567863"/>
          <p14:tracePt t="55753" x="11968163" y="9567863"/>
          <p14:tracePt t="55765" x="11939588" y="9567863"/>
          <p14:tracePt t="55768" x="11918950" y="9567863"/>
          <p14:tracePt t="55769" x="11899900" y="9567863"/>
          <p14:tracePt t="55780" x="11869738" y="9567863"/>
          <p14:tracePt t="55782" x="11850688" y="9567863"/>
          <p14:tracePt t="55785" x="11841163" y="9567863"/>
          <p14:tracePt t="55798" x="11820525" y="9567863"/>
          <p14:tracePt t="55817" x="11811000" y="9567863"/>
          <p14:tracePt t="55898" x="11801475" y="9567863"/>
          <p14:tracePt t="55909" x="11801475" y="9578975"/>
          <p14:tracePt t="55967" x="11791950" y="9578975"/>
          <p14:tracePt t="55978" x="11791950" y="9588500"/>
          <p14:tracePt t="55994" x="11782425" y="9588500"/>
          <p14:tracePt t="56001" x="11761788" y="9588500"/>
          <p14:tracePt t="56017" x="11733213" y="9588500"/>
          <p14:tracePt t="56035" x="11672888" y="9588500"/>
          <p14:tracePt t="56050" x="11604625" y="9588500"/>
          <p14:tracePt t="56067" x="11545888" y="9588500"/>
          <p14:tracePt t="56070" x="11536363" y="9588500"/>
          <p14:tracePt t="56081" x="11487150" y="9588500"/>
          <p14:tracePt t="56098" x="11466513" y="9578975"/>
          <p14:tracePt t="56117" x="11426825" y="9548813"/>
          <p14:tracePt t="56130" x="11407775" y="9539288"/>
          <p14:tracePt t="56151" x="11407775" y="9518650"/>
          <p14:tracePt t="56187" x="11398250" y="9509125"/>
          <p14:tracePt t="56227" x="11388725" y="9499600"/>
          <p14:tracePt t="57201" x="11398250" y="9499600"/>
          <p14:tracePt t="57209" x="11407775" y="9499600"/>
          <p14:tracePt t="57218" x="11407775" y="9490075"/>
          <p14:tracePt t="57233" x="11417300" y="9490075"/>
          <p14:tracePt t="57302" x="11417300" y="9480550"/>
          <p14:tracePt t="57326" x="11426825" y="9480550"/>
          <p14:tracePt t="57362" x="11437938" y="9480550"/>
          <p14:tracePt t="57378" x="11447463" y="9480550"/>
          <p14:tracePt t="57382" x="11466513" y="9480550"/>
          <p14:tracePt t="57398" x="11496675" y="9469438"/>
          <p14:tracePt t="57418" x="11536363" y="9459913"/>
          <p14:tracePt t="57432" x="11555413" y="9459913"/>
          <p14:tracePt t="57435" x="11564938" y="9459913"/>
          <p14:tracePt t="57437" x="11574463" y="9450388"/>
          <p14:tracePt t="57448" x="11595100" y="9440863"/>
          <p14:tracePt t="57467" x="11604625" y="9440863"/>
          <p14:tracePt t="57485" x="11634788" y="9440863"/>
          <p14:tracePt t="57501" x="11653838" y="9440863"/>
          <p14:tracePt t="57517" x="11684000" y="9440863"/>
          <p14:tracePt t="57518" x="11693525" y="9440863"/>
          <p14:tracePt t="57531" x="11712575" y="9440863"/>
          <p14:tracePt t="57551" x="11761788" y="9440863"/>
          <p14:tracePt t="57553" x="11782425" y="9440863"/>
          <p14:tracePt t="57564" x="11801475" y="9440863"/>
          <p14:tracePt t="57567" x="11811000" y="9440863"/>
          <p14:tracePt t="57569" x="11820525" y="9440863"/>
          <p14:tracePt t="57580" x="11841163" y="9440863"/>
          <p14:tracePt t="57583" x="11850688" y="9440863"/>
          <p14:tracePt t="57585" x="11860213" y="9440863"/>
          <p14:tracePt t="57598" x="11890375" y="9440863"/>
          <p14:tracePt t="57618" x="11909425" y="9440863"/>
          <p14:tracePt t="57633" x="11918950" y="9440863"/>
          <p14:tracePt t="57635" x="11930063" y="9440863"/>
          <p14:tracePt t="57648" x="11939588" y="9440863"/>
          <p14:tracePt t="57653" x="11949113" y="9440863"/>
          <p14:tracePt t="57655" x="11958638" y="9440863"/>
          <p14:tracePt t="57665" x="11968163" y="9440863"/>
          <p14:tracePt t="57684" x="11979275" y="9440863"/>
          <p14:tracePt t="57685" x="11988800" y="9440863"/>
          <p14:tracePt t="57702" x="11998325" y="9440863"/>
          <p14:tracePt t="57717" x="12007850" y="9440863"/>
          <p14:tracePt t="57731" x="12017375" y="9440863"/>
          <p14:tracePt t="57750" x="12028488" y="9440863"/>
          <p14:tracePt t="57752" x="12038013" y="9440863"/>
          <p14:tracePt t="57767" x="12057063" y="9440863"/>
          <p14:tracePt t="57785" x="12077700" y="9440863"/>
          <p14:tracePt t="57798" x="12087225" y="9440863"/>
          <p14:tracePt t="57818" x="12106275" y="9440863"/>
          <p14:tracePt t="57832" x="12115800" y="9440863"/>
          <p14:tracePt t="57849" x="12126913" y="9440863"/>
          <p14:tracePt t="57867" x="12136438" y="9440863"/>
          <p14:tracePt t="57885" x="12176125" y="9450388"/>
          <p14:tracePt t="57897" x="12195175" y="9450388"/>
          <p14:tracePt t="57917" x="12225338" y="9459913"/>
          <p14:tracePt t="57919" x="12234863" y="9459913"/>
          <p14:tracePt t="57931" x="12263438" y="9459913"/>
          <p14:tracePt t="57934" x="12274550" y="9459913"/>
          <p14:tracePt t="57949" x="12293600" y="9469438"/>
          <p14:tracePt t="57951" x="12303125" y="9469438"/>
          <p14:tracePt t="57953" x="12312650" y="9469438"/>
          <p14:tracePt t="57964" x="12323763" y="9469438"/>
          <p14:tracePt t="57982" x="12342813" y="9469438"/>
          <p14:tracePt t="58003" x="12372975" y="9469438"/>
          <p14:tracePt t="58015" x="12382500" y="9469438"/>
          <p14:tracePt t="58032" x="12422188" y="9469438"/>
          <p14:tracePt t="58048" x="12431713" y="9469438"/>
          <p14:tracePt t="58051" x="12441238" y="9469438"/>
          <p14:tracePt t="58067" x="12480925" y="9469438"/>
          <p14:tracePt t="58084" x="12499975" y="9469438"/>
          <p14:tracePt t="58086" x="12499975" y="9480550"/>
          <p14:tracePt t="58099" x="12509500" y="9480550"/>
          <p14:tracePt t="58118" x="12539663" y="9490075"/>
          <p14:tracePt t="58132" x="12558713" y="9499600"/>
          <p14:tracePt t="58150" x="12588875" y="9499600"/>
          <p14:tracePt t="58165" x="12598400" y="9499600"/>
          <p14:tracePt t="58183" x="12607925" y="9499600"/>
          <p14:tracePt t="58186" x="12619038" y="9499600"/>
          <p14:tracePt t="58202" x="12628563" y="9499600"/>
          <p14:tracePt t="58219" x="12657138" y="9499600"/>
          <p14:tracePt t="58221" x="12668250" y="9499600"/>
          <p14:tracePt t="58235" x="12677775" y="9499600"/>
          <p14:tracePt t="58248" x="12696825" y="9499600"/>
          <p14:tracePt t="58268" x="12717463" y="9509125"/>
          <p14:tracePt t="58282" x="12726988" y="9509125"/>
          <p14:tracePt t="58300" x="12726988" y="9518650"/>
          <p14:tracePt t="58322" x="12736513" y="9518650"/>
          <p14:tracePt t="58333" x="12746038" y="9518650"/>
          <p14:tracePt t="58335" x="12755563" y="9529763"/>
          <p14:tracePt t="58348" x="12766675" y="9539288"/>
          <p14:tracePt t="58367" x="12776200" y="9539288"/>
          <p14:tracePt t="58369" x="12785725" y="9539288"/>
          <p14:tracePt t="58389" x="12795250" y="9539288"/>
          <p14:tracePt t="58397" x="12804775" y="9539288"/>
          <p14:tracePt t="58418" x="12815888" y="9539288"/>
          <p14:tracePt t="58419" x="12825413" y="9539288"/>
          <p14:tracePt t="58431" x="12834938" y="9539288"/>
          <p14:tracePt t="58450" x="12844463" y="9539288"/>
          <p14:tracePt t="58467" x="12874625" y="9539288"/>
          <p14:tracePt t="58469" x="12884150" y="9539288"/>
          <p14:tracePt t="58480" x="12893675" y="9539288"/>
          <p14:tracePt t="58482" x="12903200" y="9539288"/>
          <p14:tracePt t="58485" x="12914313" y="9539288"/>
          <p14:tracePt t="58498" x="12942888" y="9539288"/>
          <p14:tracePt t="58518" x="12982575" y="9539288"/>
          <p14:tracePt t="58531" x="13001625" y="9539288"/>
          <p14:tracePt t="58551" x="13022263" y="9529763"/>
          <p14:tracePt t="58567" x="13050838" y="9529763"/>
          <p14:tracePt t="58581" x="13061950" y="9518650"/>
          <p14:tracePt t="58600" x="13071475" y="9518650"/>
          <p14:tracePt t="58602" x="13081000" y="9509125"/>
          <p14:tracePt t="58635" x="13090525" y="9509125"/>
          <p14:tracePt t="58638" x="13100050" y="9499600"/>
          <p14:tracePt t="58648" x="13111163" y="9499600"/>
          <p14:tracePt t="58654" x="13130213" y="9490075"/>
          <p14:tracePt t="58669" x="13139738" y="9480550"/>
          <p14:tracePt t="58670" x="13149263" y="9469438"/>
          <p14:tracePt t="58681" x="13169900" y="9459913"/>
          <p14:tracePt t="58700" x="13188950" y="9459913"/>
          <p14:tracePt t="58717" x="13198475" y="9459913"/>
          <p14:tracePt t="58733" x="13219113" y="9459913"/>
          <p14:tracePt t="58735" x="13228638" y="9459913"/>
          <p14:tracePt t="58749" x="13247688" y="9450388"/>
          <p14:tracePt t="58768" x="13277850" y="9440863"/>
          <p14:tracePt t="58782" x="13296900" y="9440863"/>
          <p14:tracePt t="58800" x="13327063" y="9440863"/>
          <p14:tracePt t="58803" x="13336588" y="9440863"/>
          <p14:tracePt t="58814" x="13357225" y="9440863"/>
          <p14:tracePt t="58833" x="13366750" y="9440863"/>
          <p14:tracePt t="58836" x="13376275" y="9440863"/>
          <p14:tracePt t="58837" x="13385800" y="9440863"/>
          <p14:tracePt t="58848" x="13406438" y="9440863"/>
          <p14:tracePt t="58867" x="13425488" y="9440863"/>
          <p14:tracePt t="58899" x="13435013" y="9440863"/>
          <p14:tracePt t="58910" x="13444538" y="9440863"/>
          <p14:tracePt t="58918" x="13455650" y="9440863"/>
          <p14:tracePt t="58933" x="13465175" y="9440863"/>
          <p14:tracePt t="58935" x="13474700" y="9440863"/>
          <p14:tracePt t="58937" x="13484225" y="9440863"/>
          <p14:tracePt t="58947" x="13493750" y="9440863"/>
          <p14:tracePt t="58967" x="13533438" y="9440863"/>
          <p14:tracePt t="58985" x="13563600" y="9440863"/>
          <p14:tracePt t="58999" x="13582650" y="9440863"/>
          <p14:tracePt t="59018" x="13603288" y="9440863"/>
          <p14:tracePt t="59033" x="13622338" y="9440863"/>
          <p14:tracePt t="59047" x="13641388" y="9440863"/>
          <p14:tracePt t="59067" x="13652500" y="9440863"/>
          <p14:tracePt t="59070" x="13662025" y="9440863"/>
          <p14:tracePt t="59082" x="13671550" y="9440863"/>
          <p14:tracePt t="59103" x="13690600" y="9440863"/>
          <p14:tracePt t="59114" x="13711238" y="9440863"/>
          <p14:tracePt t="59132" x="13730288" y="9431338"/>
          <p14:tracePt t="59150" x="13760450" y="9431338"/>
          <p14:tracePt t="59168" x="13779500" y="9431338"/>
          <p14:tracePt t="59182" x="13790613" y="9431338"/>
          <p14:tracePt t="59219" x="13800138" y="9431338"/>
          <p14:tracePt t="59225" x="13809663" y="9431338"/>
          <p14:tracePt t="59279" x="13819188" y="9431338"/>
          <p14:tracePt t="59282" x="13828713" y="9431338"/>
          <p14:tracePt t="59317" x="13839825" y="9431338"/>
          <p14:tracePt t="59355" x="13849350" y="9431338"/>
          <p14:tracePt t="59361" x="13858875" y="9431338"/>
          <p14:tracePt t="59387" x="13868400" y="9431338"/>
          <p14:tracePt t="59406" x="13877925" y="9431338"/>
          <p14:tracePt t="59409" x="13889038" y="9431338"/>
          <p14:tracePt t="59431" x="13898563" y="9431338"/>
          <p14:tracePt t="59435" x="13908088" y="9431338"/>
          <p14:tracePt t="59450" x="13927138" y="9431338"/>
          <p14:tracePt t="59467" x="13947775" y="9431338"/>
          <p14:tracePt t="59484" x="13966825" y="9431338"/>
          <p14:tracePt t="59487" x="13976350" y="9431338"/>
          <p14:tracePt t="59498" x="13987463" y="9431338"/>
          <p14:tracePt t="59517" x="13996988" y="9431338"/>
          <p14:tracePt t="59534" x="14025563" y="9431338"/>
          <p14:tracePt t="59537" x="14036675" y="9431338"/>
          <p14:tracePt t="59548" x="14046200" y="9431338"/>
          <p14:tracePt t="59550" x="14055725" y="9431338"/>
          <p14:tracePt t="59566" x="14074775" y="9420225"/>
          <p14:tracePt t="59569" x="14085888" y="9420225"/>
          <p14:tracePt t="59581" x="14104938" y="9410700"/>
          <p14:tracePt t="59600" x="14114463" y="9410700"/>
          <p14:tracePt t="59602" x="14123988" y="9410700"/>
          <p14:tracePt t="59614" x="14135100" y="9410700"/>
          <p14:tracePt t="59633" x="14154150" y="9410700"/>
          <p14:tracePt t="59650" x="14173200" y="9410700"/>
          <p14:tracePt t="59654" x="14184313" y="9410700"/>
          <p14:tracePt t="59670" x="14193838" y="9410700"/>
          <p14:tracePt t="59682" x="14212888" y="9410700"/>
          <p14:tracePt t="59701" x="14233525" y="9410700"/>
          <p14:tracePt t="59702" x="14243050" y="9410700"/>
          <p14:tracePt t="59715" x="14262100" y="9410700"/>
          <p14:tracePt t="59732" x="14292263" y="9410700"/>
          <p14:tracePt t="59734" x="14311313" y="9410700"/>
          <p14:tracePt t="59747" x="14341475" y="9410700"/>
          <p14:tracePt t="59750" x="14351000" y="9410700"/>
          <p14:tracePt t="59766" x="14370050" y="9410700"/>
          <p14:tracePt t="59784" x="14400213" y="9410700"/>
          <p14:tracePt t="59786" x="14409738" y="9410700"/>
          <p14:tracePt t="59801" x="14419263" y="9410700"/>
          <p14:tracePt t="59803" x="14430375" y="9410700"/>
          <p14:tracePt t="59817" x="14439900" y="9410700"/>
          <p14:tracePt t="59818" x="14449425" y="9401175"/>
          <p14:tracePt t="59831" x="14468475" y="9401175"/>
          <p14:tracePt t="59848" x="14489113" y="9401175"/>
          <p14:tracePt t="59868" x="14528800" y="9391650"/>
          <p14:tracePt t="59890" x="14538325" y="9391650"/>
          <p14:tracePt t="59902" x="14547850" y="9391650"/>
          <p14:tracePt t="59916" x="14566900" y="9391650"/>
          <p14:tracePt t="59934" x="14587538" y="9391650"/>
          <p14:tracePt t="59936" x="14597063" y="9391650"/>
          <p14:tracePt t="59947" x="14616113" y="9391650"/>
          <p14:tracePt t="59968" x="14646275" y="9391650"/>
          <p14:tracePt t="59982" x="14676438" y="9391650"/>
          <p14:tracePt t="60001" x="14695488" y="9391650"/>
          <p14:tracePt t="60003" x="14714538" y="9391650"/>
          <p14:tracePt t="60014" x="14725650" y="9391650"/>
          <p14:tracePt t="60017" x="14744700" y="9391650"/>
          <p14:tracePt t="60030" x="14763750" y="9391650"/>
          <p14:tracePt t="60052" x="14774863" y="9391650"/>
          <p14:tracePt t="60067" x="14803438" y="9391650"/>
          <p14:tracePt t="60068" x="14812963" y="9391650"/>
          <p14:tracePt t="60082" x="14843125" y="9391650"/>
          <p14:tracePt t="60084" x="14862175" y="9391650"/>
          <p14:tracePt t="60097" x="14892338" y="9391650"/>
          <p14:tracePt t="60117" x="14951075" y="9391650"/>
          <p14:tracePt t="60119" x="14971713" y="9391650"/>
          <p14:tracePt t="60131" x="15000288" y="9391650"/>
          <p14:tracePt t="60135" x="15009813" y="9391650"/>
          <p14:tracePt t="60150" x="15049500" y="9391650"/>
          <p14:tracePt t="60167" x="15089188" y="9391650"/>
          <p14:tracePt t="60182" x="15108238" y="9401175"/>
          <p14:tracePt t="60184" x="15119350" y="9401175"/>
          <p14:tracePt t="60197" x="15138400" y="9401175"/>
          <p14:tracePt t="60200" x="15147925" y="9410700"/>
          <p14:tracePt t="60215" x="15168563" y="9420225"/>
          <p14:tracePt t="60234" x="15197138" y="9420225"/>
          <p14:tracePt t="60251" x="15217775" y="9440863"/>
          <p14:tracePt t="60268" x="15236825" y="9450388"/>
          <p14:tracePt t="60271" x="15246350" y="9450388"/>
          <p14:tracePt t="60281" x="15255875" y="9459913"/>
          <p14:tracePt t="60300" x="15276513" y="9469438"/>
          <p14:tracePt t="60303" x="15286038" y="9469438"/>
          <p14:tracePt t="60314" x="15305088" y="9469438"/>
          <p14:tracePt t="60316" x="15316200" y="9469438"/>
          <p14:tracePt t="60331" x="15344775" y="9469438"/>
          <p14:tracePt t="60349" x="15374938" y="9469438"/>
          <p14:tracePt t="60369" x="15414625" y="9490075"/>
          <p14:tracePt t="60384" x="15443200" y="9490075"/>
          <p14:tracePt t="60398" x="15452725" y="9490075"/>
          <p14:tracePt t="60402" x="15463838" y="9490075"/>
          <p14:tracePt t="60417" x="15473363" y="9490075"/>
          <p14:tracePt t="60420" x="15482888" y="9490075"/>
          <p14:tracePt t="60431" x="15501938" y="9490075"/>
          <p14:tracePt t="60452" x="15532100" y="9490075"/>
          <p14:tracePt t="60466" x="15562263" y="9490075"/>
          <p14:tracePt t="60485" x="15600363" y="9490075"/>
          <p14:tracePt t="60500" x="15630525" y="9490075"/>
          <p14:tracePt t="60518" x="15670213" y="9480550"/>
          <p14:tracePt t="60520" x="15679738" y="9480550"/>
          <p14:tracePt t="60530" x="15689263" y="9480550"/>
          <p14:tracePt t="60532" x="15698788" y="9480550"/>
          <p14:tracePt t="60535" x="15719425" y="9480550"/>
          <p14:tracePt t="60548" x="15759113" y="9469438"/>
          <p14:tracePt t="60566" x="15778163" y="9469438"/>
          <p14:tracePt t="60583" x="15797213" y="9469438"/>
          <p14:tracePt t="60586" x="15808325" y="9469438"/>
          <p14:tracePt t="60625" x="15817850" y="9469438"/>
          <p14:tracePt t="61748" x="15817850" y="9459913"/>
          <p14:tracePt t="61756" x="15817850" y="9450388"/>
          <p14:tracePt t="61765" x="15817850" y="9431338"/>
          <p14:tracePt t="61785" x="15857538" y="9321800"/>
          <p14:tracePt t="61787" x="15857538" y="9312275"/>
          <p14:tracePt t="61800" x="15867063" y="9312275"/>
          <p14:tracePt t="61801" x="15876588" y="9312275"/>
          <p14:tracePt t="62056" x="15876588" y="9302750"/>
          <p14:tracePt t="62059" x="15867063" y="9302750"/>
          <p14:tracePt t="62072" x="15857538" y="9302750"/>
          <p14:tracePt t="62136" x="15846425" y="9302750"/>
          <p14:tracePt t="62144" x="15836900" y="9312275"/>
          <p14:tracePt t="62150" x="15836900" y="9321800"/>
          <p14:tracePt t="62152" x="15836900" y="9332913"/>
          <p14:tracePt t="62166" x="15817850" y="9351963"/>
          <p14:tracePt t="62168" x="15808325" y="9361488"/>
          <p14:tracePt t="62181" x="15808325" y="9371013"/>
          <p14:tracePt t="62298" x="15797213" y="9371013"/>
          <p14:tracePt t="62321" x="15787688" y="9371013"/>
          <p14:tracePt t="62332" x="15778163" y="9382125"/>
          <p14:tracePt t="62336" x="15768638" y="9382125"/>
          <p14:tracePt t="62348" x="15728950" y="9401175"/>
          <p14:tracePt t="62367" x="15611475" y="9440863"/>
          <p14:tracePt t="62369" x="15571788" y="9450388"/>
          <p14:tracePt t="62381" x="15452725" y="9480550"/>
          <p14:tracePt t="62398" x="15138400" y="9548813"/>
          <p14:tracePt t="62400" x="15000288" y="9567863"/>
          <p14:tracePt t="62414" x="14636750" y="9628188"/>
          <p14:tracePt t="62417" x="14547850" y="9656763"/>
          <p14:tracePt t="62419" x="14430375" y="9666288"/>
          <p14:tracePt t="62432" x="14046200" y="9715500"/>
          <p14:tracePt t="62450" x="13582650" y="9764713"/>
          <p14:tracePt t="62452" x="13484225" y="9764713"/>
          <p14:tracePt t="62464" x="13169900" y="9764713"/>
          <p14:tracePt t="62484" x="12853988" y="9804400"/>
          <p14:tracePt t="62487" x="12795250" y="9804400"/>
          <p14:tracePt t="62498" x="12706350" y="9813925"/>
          <p14:tracePt t="62501" x="12657138" y="9813925"/>
          <p14:tracePt t="62503" x="12628563" y="9813925"/>
          <p14:tracePt t="62514" x="12558713" y="9813925"/>
          <p14:tracePt t="62517" x="12509500" y="9813925"/>
          <p14:tracePt t="62534" x="12401550" y="9813925"/>
          <p14:tracePt t="62537" x="12392025" y="9813925"/>
          <p14:tracePt t="62547" x="12352338" y="9813925"/>
          <p14:tracePt t="62551" x="12342813" y="9813925"/>
          <p14:tracePt t="62581" x="12333288" y="9813925"/>
          <p14:tracePt t="62587" x="12312650" y="9813925"/>
          <p14:tracePt t="62599" x="12303125" y="9813925"/>
          <p14:tracePt t="62617" x="12284075" y="9825038"/>
          <p14:tracePt t="62634" x="12234863" y="9853613"/>
          <p14:tracePt t="62636" x="12214225" y="9853613"/>
          <p14:tracePt t="62648" x="12145963" y="9874250"/>
          <p14:tracePt t="62668" x="12007850" y="9893300"/>
          <p14:tracePt t="62681" x="11958638" y="9902825"/>
          <p14:tracePt t="62685" x="11909425" y="9912350"/>
          <p14:tracePt t="62700" x="11742738" y="9912350"/>
          <p14:tracePt t="62717" x="11564938" y="9912350"/>
          <p14:tracePt t="62719" x="11525250" y="9912350"/>
          <p14:tracePt t="62734" x="11426825" y="9912350"/>
          <p14:tracePt t="62736" x="11398250" y="9912350"/>
          <p14:tracePt t="62748" x="11299825" y="9912350"/>
          <p14:tracePt t="62765" x="11250613" y="9912350"/>
          <p14:tracePt t="62783" x="11210925" y="9912350"/>
          <p14:tracePt t="62785" x="11201400" y="9912350"/>
          <p14:tracePt t="62787" x="11191875" y="9912350"/>
          <p14:tracePt t="62804" x="11180763" y="9912350"/>
          <p14:tracePt t="63209" x="11171238" y="9912350"/>
          <p14:tracePt t="63216" x="11161713" y="9912350"/>
          <p14:tracePt t="63236" x="11152188" y="9912350"/>
          <p14:tracePt t="63720" x="11161713" y="9912350"/>
          <p14:tracePt t="63724" x="11171238" y="9912350"/>
          <p14:tracePt t="63730" x="11180763" y="9912350"/>
          <p14:tracePt t="63750" x="11229975" y="9893300"/>
          <p14:tracePt t="63752" x="11241088" y="9883775"/>
          <p14:tracePt t="63766" x="11260138" y="9883775"/>
          <p14:tracePt t="63769" x="11269663" y="9883775"/>
          <p14:tracePt t="63780" x="11309350" y="9863138"/>
          <p14:tracePt t="63798" x="11328400" y="9853613"/>
          <p14:tracePt t="63818" x="11377613" y="9844088"/>
          <p14:tracePt t="63833" x="11398250" y="9844088"/>
          <p14:tracePt t="63835" x="11407775" y="9844088"/>
          <p14:tracePt t="63852" x="11456988" y="9834563"/>
          <p14:tracePt t="63867" x="11515725" y="9834563"/>
          <p14:tracePt t="63883" x="11574463" y="9813925"/>
          <p14:tracePt t="63885" x="11595100" y="9813925"/>
          <p14:tracePt t="63897" x="11634788" y="9804400"/>
          <p14:tracePt t="63900" x="11644313" y="9804400"/>
          <p14:tracePt t="63903" x="11653838" y="9804400"/>
          <p14:tracePt t="63913" x="11672888" y="9804400"/>
          <p14:tracePt t="63916" x="11693525" y="9794875"/>
          <p14:tracePt t="63934" x="11712575" y="9785350"/>
          <p14:tracePt t="63948" x="11722100" y="9775825"/>
          <p14:tracePt t="63969" x="11733213" y="9775825"/>
          <p14:tracePt t="64548" x="11742738" y="9785350"/>
          <p14:tracePt t="64555" x="11742738" y="9794875"/>
          <p14:tracePt t="64563" x="11742738" y="9804400"/>
          <p14:tracePt t="64856" x="11733213" y="9804400"/>
          <p14:tracePt t="64859" x="11722100" y="9813925"/>
          <p14:tracePt t="64864" x="11703050" y="9813925"/>
          <p14:tracePt t="64882" x="11634788" y="9813925"/>
          <p14:tracePt t="64902" x="11368088" y="9813925"/>
          <p14:tracePt t="64903" x="11328400" y="9804400"/>
          <p14:tracePt t="64915" x="11171238" y="9745663"/>
          <p14:tracePt t="64916" x="11093450" y="9736138"/>
          <p14:tracePt t="64933" x="10758488" y="9637713"/>
          <p14:tracePt t="64951" x="10128250" y="9548813"/>
          <p14:tracePt t="64965" x="9636125" y="9499600"/>
          <p14:tracePt t="64986" x="8750300" y="9401175"/>
          <p14:tracePt t="64988" x="8553450" y="9382125"/>
          <p14:tracePt t="64997" x="8169275" y="9332913"/>
          <p14:tracePt t="65000" x="8012113" y="9302750"/>
          <p14:tracePt t="65015" x="7461250" y="9232900"/>
          <p14:tracePt t="65016" x="7264400" y="9223375"/>
          <p14:tracePt t="65032" x="6575425" y="9134475"/>
          <p14:tracePt t="65051" x="5994400" y="9075738"/>
          <p14:tracePt t="65065" x="5708650" y="9066213"/>
          <p14:tracePt t="65084" x="5187950" y="9047163"/>
          <p14:tracePt t="65100" x="4941888" y="9026525"/>
          <p14:tracePt t="65118" x="4783138" y="8977313"/>
          <p14:tracePt t="65120" x="4745038" y="8958263"/>
          <p14:tracePt t="65131" x="4724400" y="8918575"/>
          <p14:tracePt t="65133" x="4724400" y="8909050"/>
          <p14:tracePt t="65135" x="4724400" y="8899525"/>
          <p14:tracePt t="65148" x="4724400" y="8888413"/>
          <p14:tracePt t="65328" x="4724400" y="8909050"/>
          <p14:tracePt t="65331" x="4724400" y="8918575"/>
          <p14:tracePt t="65351" x="4745038" y="8928100"/>
          <p14:tracePt t="65352" x="4754563" y="8928100"/>
          <p14:tracePt t="65368" x="4745038" y="8928100"/>
          <p14:tracePt t="65381" x="4705350" y="8937625"/>
          <p14:tracePt t="65400" x="4656138" y="8977313"/>
          <p14:tracePt t="65416" x="4625975" y="8977313"/>
          <p14:tracePt t="65431" x="4606925" y="8977313"/>
          <p14:tracePt t="65450" x="4557713" y="8967788"/>
          <p14:tracePt t="65469" x="4518025" y="8958263"/>
          <p14:tracePt t="65492" x="4508500" y="8948738"/>
          <p14:tracePt t="65504" x="4508500" y="8937625"/>
          <p14:tracePt t="65514" x="4497388" y="8928100"/>
          <p14:tracePt t="65533" x="4487863" y="8918575"/>
          <p14:tracePt t="65548" x="4487863" y="8909050"/>
          <p14:tracePt t="65567" x="4487863" y="8888413"/>
          <p14:tracePt t="65569" x="4487863" y="8878888"/>
          <p14:tracePt t="65581" x="4487863" y="8839200"/>
          <p14:tracePt t="65601" x="4478338" y="8810625"/>
          <p14:tracePt t="65603" x="4468813" y="8789988"/>
          <p14:tracePt t="65616" x="4459288" y="8761413"/>
          <p14:tracePt t="65619" x="4459288" y="8751888"/>
          <p14:tracePt t="65632" x="4448175" y="8712200"/>
          <p14:tracePt t="65652" x="4410075" y="8623300"/>
          <p14:tracePt t="65666" x="4398963" y="8574088"/>
          <p14:tracePt t="65681" x="4379913" y="8515350"/>
          <p14:tracePt t="65698" x="4370388" y="8466138"/>
          <p14:tracePt t="65702" x="4360863" y="8456613"/>
          <p14:tracePt t="65703" x="4360863" y="8435975"/>
          <p14:tracePt t="65714" x="4349750" y="8407400"/>
          <p14:tracePt t="65717" x="4349750" y="8386763"/>
          <p14:tracePt t="65735" x="4330700" y="8347075"/>
          <p14:tracePt t="65748" x="4321175" y="8318500"/>
          <p14:tracePt t="65768" x="4300538" y="8278813"/>
          <p14:tracePt t="65784" x="4300538" y="8269288"/>
          <p14:tracePt t="65798" x="4300538" y="8259763"/>
          <p14:tracePt t="65948" x="4300538" y="8248650"/>
          <p14:tracePt t="65951" x="4300538" y="8239125"/>
          <p14:tracePt t="65965" x="4300538" y="8210550"/>
          <p14:tracePt t="65984" x="4300538" y="8189913"/>
          <p14:tracePt t="67030" x="4291013" y="8189913"/>
          <p14:tracePt t="67111" x="4281488" y="8189913"/>
          <p14:tracePt t="67939" x="4271963" y="8189913"/>
          <p14:tracePt t="67942" x="4262438" y="8189913"/>
          <p14:tracePt t="67950" x="4232275" y="8189913"/>
          <p14:tracePt t="67967" x="4133850" y="8189913"/>
          <p14:tracePt t="67970" x="4114800" y="8189913"/>
          <p14:tracePt t="67980" x="4035425" y="8189913"/>
          <p14:tracePt t="68001" x="3848100" y="8259763"/>
          <p14:tracePt t="68015" x="3730625" y="8278813"/>
          <p14:tracePt t="68018" x="3660775" y="8297863"/>
          <p14:tracePt t="68031" x="3463925" y="8358188"/>
          <p14:tracePt t="68051" x="3217863" y="8426450"/>
          <p14:tracePt t="68053" x="3168650" y="8456613"/>
          <p14:tracePt t="68066" x="3070225" y="8494713"/>
          <p14:tracePt t="68081" x="2992438" y="8515350"/>
          <p14:tracePt t="68083" x="2982913" y="8515350"/>
          <p14:tracePt t="68086" x="2971800" y="8515350"/>
          <p14:tracePt t="68102" x="2962275" y="8515350"/>
          <p14:tracePt t="68115" x="2943225" y="8515350"/>
          <p14:tracePt t="68274" x="2933700" y="8515350"/>
          <p14:tracePt t="68282" x="2933700" y="8505825"/>
          <p14:tracePt t="68285" x="2933700" y="8494713"/>
          <p14:tracePt t="68296" x="2982913" y="8494713"/>
          <p14:tracePt t="68300" x="3001963" y="8485188"/>
          <p14:tracePt t="68302" x="3011488" y="8485188"/>
          <p14:tracePt t="68315" x="3011488" y="8494713"/>
          <p14:tracePt t="68319" x="3001963" y="8505825"/>
          <p14:tracePt t="68331" x="2943225" y="8555038"/>
          <p14:tracePt t="68348" x="2824163" y="8593138"/>
          <p14:tracePt t="68350" x="2795588" y="8593138"/>
          <p14:tracePt t="68366" x="2638425" y="8623300"/>
          <p14:tracePt t="68385" x="2441575" y="8642350"/>
          <p14:tracePt t="68399" x="2362200" y="8642350"/>
          <p14:tracePt t="68402" x="2332038" y="8642350"/>
          <p14:tracePt t="68415" x="2254250" y="8623300"/>
          <p14:tracePt t="68431" x="2214563" y="8583613"/>
          <p14:tracePt t="68434" x="2205038" y="8574088"/>
          <p14:tracePt t="68447" x="2174875" y="8524875"/>
          <p14:tracePt t="68450" x="2174875" y="8515350"/>
          <p14:tracePt t="68467" x="2146300" y="8445500"/>
          <p14:tracePt t="68469" x="2146300" y="8435975"/>
          <p14:tracePt t="68481" x="2146300" y="8377238"/>
          <p14:tracePt t="68500" x="2125663" y="8328025"/>
          <p14:tracePt t="68502" x="2125663" y="8318500"/>
          <p14:tracePt t="68515" x="2116138" y="8269288"/>
          <p14:tracePt t="68532" x="2097088" y="8189913"/>
          <p14:tracePt t="68535" x="2097088" y="8180388"/>
          <p14:tracePt t="68537" x="2085975" y="8161338"/>
          <p14:tracePt t="68547" x="2085975" y="8140700"/>
          <p14:tracePt t="68550" x="2076450" y="8131175"/>
          <p14:tracePt t="68565" x="2066925" y="8091488"/>
          <p14:tracePt t="68585" x="2066925" y="8042275"/>
          <p14:tracePt t="68587" x="2066925" y="8032750"/>
          <p14:tracePt t="68598" x="2066925" y="8023225"/>
          <p14:tracePt t="68618" x="2066925" y="7993063"/>
          <p14:tracePt t="68632" x="2066925" y="7974013"/>
          <p14:tracePt t="68650" x="2066925" y="7953375"/>
          <p14:tracePt t="68653" x="2066925" y="7943850"/>
          <p14:tracePt t="68665" x="2066925" y="7934325"/>
          <p14:tracePt t="68683" x="2066925" y="7915275"/>
          <p14:tracePt t="68685" x="2076450" y="7915275"/>
          <p14:tracePt t="68698" x="2106613" y="7894638"/>
          <p14:tracePt t="68717" x="2184400" y="7885113"/>
          <p14:tracePt t="68718" x="2205038" y="7875588"/>
          <p14:tracePt t="68734" x="2273300" y="7854950"/>
          <p14:tracePt t="68735" x="2303463" y="7854950"/>
          <p14:tracePt t="68749" x="2401888" y="7826375"/>
          <p14:tracePt t="68751" x="2420938" y="7826375"/>
          <p14:tracePt t="68767" x="2549525" y="7816850"/>
          <p14:tracePt t="68770" x="2598738" y="7805738"/>
          <p14:tracePt t="68784" x="2706688" y="7805738"/>
          <p14:tracePt t="68785" x="2736850" y="7796213"/>
          <p14:tracePt t="68798" x="2805113" y="7796213"/>
          <p14:tracePt t="68819" x="2922588" y="7796213"/>
          <p14:tracePt t="68832" x="2992438" y="7796213"/>
          <p14:tracePt t="68834" x="3011488" y="7796213"/>
          <p14:tracePt t="68847" x="3081338" y="7796213"/>
          <p14:tracePt t="68864" x="3168650" y="7796213"/>
          <p14:tracePt t="68867" x="3179763" y="7796213"/>
          <p14:tracePt t="68869" x="3198813" y="7796213"/>
          <p14:tracePt t="68882" x="3228975" y="7796213"/>
          <p14:tracePt t="68901" x="3297238" y="7805738"/>
          <p14:tracePt t="68902" x="3316288" y="7805738"/>
          <p14:tracePt t="68914" x="3365500" y="7816850"/>
          <p14:tracePt t="68934" x="3405188" y="7835900"/>
          <p14:tracePt t="68948" x="3435350" y="7845425"/>
          <p14:tracePt t="68968" x="3454400" y="7866063"/>
          <p14:tracePt t="69003" x="3463925" y="7875588"/>
          <p14:tracePt t="69009" x="3475038" y="7885113"/>
          <p14:tracePt t="69018" x="3484563" y="7894638"/>
          <p14:tracePt t="69035" x="3494088" y="7904163"/>
          <p14:tracePt t="69047" x="3503613" y="7915275"/>
          <p14:tracePt t="69067" x="3533775" y="7943850"/>
          <p14:tracePt t="69085" x="3562350" y="7974013"/>
          <p14:tracePt t="69098" x="3582988" y="7993063"/>
          <p14:tracePt t="69102" x="3592513" y="8002588"/>
          <p14:tracePt t="69115" x="3622675" y="8013700"/>
          <p14:tracePt t="69136" x="3690938" y="8023225"/>
          <p14:tracePt t="69138" x="3700463" y="8023225"/>
          <p14:tracePt t="69147" x="3740150" y="8023225"/>
          <p14:tracePt t="69150" x="3759200" y="8032750"/>
          <p14:tracePt t="69153" x="3779838" y="8032750"/>
          <p14:tracePt t="69163" x="3829050" y="8042275"/>
          <p14:tracePt t="69166" x="3857625" y="8051800"/>
          <p14:tracePt t="69180" x="3868738" y="8091488"/>
          <p14:tracePt t="69346" x="3868738" y="8101013"/>
          <p14:tracePt t="69350" x="3857625" y="8112125"/>
          <p14:tracePt t="69365" x="3829050" y="8140700"/>
          <p14:tracePt t="69381" x="3819525" y="8140700"/>
          <p14:tracePt t="69403" x="3808413" y="8140700"/>
          <p14:tracePt t="69417" x="3789363" y="8140700"/>
          <p14:tracePt t="69430" x="3770313" y="8150225"/>
          <p14:tracePt t="69435" x="3759200" y="8150225"/>
          <p14:tracePt t="69437" x="3759200" y="8161338"/>
          <p14:tracePt t="69448" x="3749675" y="8170863"/>
          <p14:tracePt t="69450" x="3730625" y="8180388"/>
          <p14:tracePt t="69464" x="3700463" y="8199438"/>
          <p14:tracePt t="69466" x="3690938" y="8199438"/>
          <p14:tracePt t="69483" x="3681413" y="8199438"/>
          <p14:tracePt t="69499" x="3660775" y="8199438"/>
          <p14:tracePt t="69516" x="3641725" y="8199438"/>
          <p14:tracePt t="69571" x="3641725" y="8189913"/>
          <p14:tracePt t="69574" x="3641725" y="8180388"/>
          <p14:tracePt t="69581" x="3641725" y="8161338"/>
          <p14:tracePt t="69598" x="3681413" y="8140700"/>
          <p14:tracePt t="69618" x="3740150" y="8101013"/>
          <p14:tracePt t="69631" x="3779838" y="8081963"/>
          <p14:tracePt t="69634" x="3798888" y="8081963"/>
          <p14:tracePt t="69648" x="3857625" y="8051800"/>
          <p14:tracePt t="69650" x="3878263" y="8042275"/>
          <p14:tracePt t="69667" x="3967163" y="8013700"/>
          <p14:tracePt t="69669" x="3986213" y="8013700"/>
          <p14:tracePt t="69682" x="4065588" y="7993063"/>
          <p14:tracePt t="69685" x="4103688" y="7983538"/>
          <p14:tracePt t="69699" x="4173538" y="7943850"/>
          <p14:tracePt t="69715" x="4300538" y="7904163"/>
          <p14:tracePt t="69718" x="4340225" y="7894638"/>
          <p14:tracePt t="69731" x="4429125" y="7875588"/>
          <p14:tracePt t="69734" x="4468813" y="7866063"/>
          <p14:tracePt t="69750" x="4567238" y="7854950"/>
          <p14:tracePt t="69767" x="4635500" y="7854950"/>
          <p14:tracePt t="69783" x="4695825" y="7854950"/>
          <p14:tracePt t="69786" x="4714875" y="7854950"/>
          <p14:tracePt t="69798" x="4745038" y="7854950"/>
          <p14:tracePt t="69820" x="4764088" y="7854950"/>
          <p14:tracePt t="69831" x="4773613" y="7854950"/>
          <p14:tracePt t="69834" x="4783138" y="7854950"/>
          <p14:tracePt t="69907" x="4794250" y="7854950"/>
          <p14:tracePt t="69917" x="4803775" y="7854950"/>
          <p14:tracePt t="69925" x="4813300" y="7854950"/>
          <p14:tracePt t="69934" x="4822825" y="7854950"/>
          <p14:tracePt t="69948" x="4852988" y="7854950"/>
          <p14:tracePt t="69950" x="4862513" y="7854950"/>
          <p14:tracePt t="69964" x="4872038" y="7866063"/>
          <p14:tracePt t="69967" x="4881563" y="7866063"/>
          <p14:tracePt t="69984" x="4902200" y="7866063"/>
          <p14:tracePt t="69986" x="4911725" y="7866063"/>
          <p14:tracePt t="69998" x="4921250" y="7866063"/>
          <p14:tracePt t="70017" x="4951413" y="7866063"/>
          <p14:tracePt t="70019" x="4960938" y="7875588"/>
          <p14:tracePt t="70021" x="4970463" y="7875588"/>
          <p14:tracePt t="70031" x="4979988" y="7875588"/>
          <p14:tracePt t="70034" x="4991100" y="7875588"/>
          <p14:tracePt t="70047" x="5000625" y="7875588"/>
          <p14:tracePt t="70069" x="5040313" y="7875588"/>
          <p14:tracePt t="70081" x="5049838" y="7875588"/>
          <p14:tracePt t="70101" x="5068888" y="7875588"/>
          <p14:tracePt t="70119" x="5089525" y="7875588"/>
          <p14:tracePt t="70133" x="5108575" y="7875588"/>
          <p14:tracePt t="70150" x="5127625" y="7875588"/>
          <p14:tracePt t="70165" x="5138738" y="7875588"/>
          <p14:tracePt t="70184" x="5157788" y="7875588"/>
          <p14:tracePt t="70206" x="5167313" y="7875588"/>
          <p14:tracePt t="70231" x="5176838" y="7875588"/>
          <p14:tracePt t="70238" x="5187950" y="7875588"/>
          <p14:tracePt t="70247" x="5197475" y="7875588"/>
          <p14:tracePt t="70266" x="5216525" y="7875588"/>
          <p14:tracePt t="70283" x="5246688" y="7875588"/>
          <p14:tracePt t="70285" x="5256213" y="7875588"/>
          <p14:tracePt t="70298" x="5275263" y="7875588"/>
          <p14:tracePt t="70319" x="5305425" y="7875588"/>
          <p14:tracePt t="70332" x="5335588" y="7875588"/>
          <p14:tracePt t="70348" x="5354638" y="7875588"/>
          <p14:tracePt t="70350" x="5364163" y="7875588"/>
          <p14:tracePt t="70353" x="5373688" y="7875588"/>
          <p14:tracePt t="70365" x="5384800" y="7875588"/>
          <p14:tracePt t="70367" x="5394325" y="7875588"/>
          <p14:tracePt t="70395" x="5403850" y="7885113"/>
          <p14:tracePt t="70550" x="5413375" y="7894638"/>
          <p14:tracePt t="70726" x="5422900" y="7894638"/>
          <p14:tracePt t="71383" x="5413375" y="7894638"/>
          <p14:tracePt t="71393" x="5403850" y="7894638"/>
          <p14:tracePt t="71406" x="5394325" y="7894638"/>
          <p14:tracePt t="71415" x="5373688" y="7904163"/>
          <p14:tracePt t="71418" x="5364163" y="7904163"/>
          <p14:tracePt t="71430" x="5345113" y="7904163"/>
          <p14:tracePt t="71448" x="5286375" y="7904163"/>
          <p14:tracePt t="71451" x="5275263" y="7904163"/>
          <p14:tracePt t="71452" x="5275263" y="7915275"/>
          <p14:tracePt t="71464" x="5256213" y="7924800"/>
          <p14:tracePt t="71467" x="5246688" y="7924800"/>
          <p14:tracePt t="71482" x="5216525" y="7924800"/>
          <p14:tracePt t="71499" x="5197475" y="7924800"/>
          <p14:tracePt t="71502" x="5187950" y="7924800"/>
          <p14:tracePt t="71516" x="5167313" y="7924800"/>
          <p14:tracePt t="71518" x="5157788" y="7924800"/>
          <p14:tracePt t="71532" x="5138738" y="7924800"/>
          <p14:tracePt t="71535" x="5127625" y="7924800"/>
          <p14:tracePt t="71547" x="5089525" y="7924800"/>
          <p14:tracePt t="71550" x="5078413" y="7924800"/>
          <p14:tracePt t="71565" x="5040313" y="7934325"/>
          <p14:tracePt t="71566" x="5029200" y="7943850"/>
          <p14:tracePt t="71580" x="5000625" y="7943850"/>
          <p14:tracePt t="71584" x="4979988" y="7953375"/>
          <p14:tracePt t="71586" x="4970463" y="7953375"/>
          <p14:tracePt t="71598" x="4941888" y="7953375"/>
          <p14:tracePt t="72190" x="4930775" y="7953375"/>
          <p14:tracePt t="72197" x="4921250" y="7953375"/>
          <p14:tracePt t="74564" x="4911725" y="7953375"/>
          <p14:tracePt t="74572" x="4902200" y="7964488"/>
          <p14:tracePt t="74582" x="4892675" y="7974013"/>
          <p14:tracePt t="74584" x="4881563" y="7983538"/>
          <p14:tracePt t="74602" x="4872038" y="7983538"/>
          <p14:tracePt t="74604" x="4862513" y="7983538"/>
          <p14:tracePt t="74616" x="4832350" y="7993063"/>
          <p14:tracePt t="74634" x="4813300" y="8023225"/>
          <p14:tracePt t="74636" x="4803775" y="8023225"/>
          <p14:tracePt t="74648" x="4773613" y="8042275"/>
          <p14:tracePt t="74669" x="4754563" y="8062913"/>
          <p14:tracePt t="74671" x="4754563" y="8072438"/>
          <p14:tracePt t="74680" x="4745038" y="8072438"/>
          <p14:tracePt t="74700" x="4733925" y="8091488"/>
          <p14:tracePt t="74715" x="4733925" y="8101013"/>
          <p14:tracePt t="74892" x="4724400" y="8101013"/>
          <p14:tracePt t="75116" x="4714875" y="8101013"/>
          <p14:tracePt t="75119" x="4705350" y="8101013"/>
          <p14:tracePt t="75130" x="4675188" y="8121650"/>
          <p14:tracePt t="75131" x="4665663" y="8131175"/>
          <p14:tracePt t="75149" x="4616450" y="8161338"/>
          <p14:tracePt t="75168" x="4497388" y="8180388"/>
          <p14:tracePt t="75180" x="4419600" y="8189913"/>
          <p14:tracePt t="75200" x="4330700" y="8210550"/>
          <p14:tracePt t="75216" x="4300538" y="8210550"/>
          <p14:tracePt t="75234" x="4281488" y="8210550"/>
          <p14:tracePt t="75316" x="4271963" y="8210550"/>
          <p14:tracePt t="75328" x="4271963" y="8220075"/>
          <p14:tracePt t="75357" x="4271963" y="8229600"/>
          <p14:tracePt t="75372" x="4271963" y="8239125"/>
          <p14:tracePt t="75397" x="4271963" y="8248650"/>
          <p14:tracePt t="75403" x="4271963" y="8259763"/>
          <p14:tracePt t="75413" x="4271963" y="8269288"/>
          <p14:tracePt t="75433" x="4291013" y="8288338"/>
          <p14:tracePt t="75456" x="4300538" y="8288338"/>
          <p14:tracePt t="75463" x="4311650" y="8288338"/>
          <p14:tracePt t="75484" x="4321175" y="8288338"/>
          <p14:tracePt t="75502" x="4330700" y="8288338"/>
          <p14:tracePt t="75517" x="4340225" y="8288338"/>
          <p14:tracePt t="75846" x="4340225" y="8278813"/>
          <p14:tracePt t="75850" x="4321175" y="8278813"/>
          <p14:tracePt t="75851" x="4321175" y="8269288"/>
          <p14:tracePt t="75868" x="4281488" y="8269288"/>
          <p14:tracePt t="75882" x="4262438" y="8220075"/>
          <p14:tracePt t="75899" x="4262438" y="8239125"/>
          <p14:tracePt t="75918" x="4251325" y="8239125"/>
          <p14:tracePt t="75919" x="4241800" y="8239125"/>
          <p14:tracePt t="75931" x="4241800" y="8269288"/>
          <p14:tracePt t="75961" x="4241800" y="8278813"/>
          <p14:tracePt t="75965" x="4232275" y="8288338"/>
          <p14:tracePt t="75982" x="4222750" y="8308975"/>
          <p14:tracePt t="75986" x="4213225" y="8308975"/>
          <p14:tracePt t="75999" x="4202113" y="8318500"/>
          <p14:tracePt t="76017" x="4173538" y="8318500"/>
          <p14:tracePt t="76019" x="4152900" y="8318500"/>
          <p14:tracePt t="76031" x="4133850" y="8328025"/>
          <p14:tracePt t="76048" x="4114800" y="8337550"/>
          <p14:tracePt t="76067" x="4094163" y="8337550"/>
          <p14:tracePt t="76352" x="4084638" y="8337550"/>
          <p14:tracePt t="76366" x="4075113" y="8337550"/>
          <p14:tracePt t="76385" x="4065588" y="8337550"/>
          <p14:tracePt t="76387" x="4044950" y="8337550"/>
          <p14:tracePt t="76391" x="4035425" y="8337550"/>
          <p14:tracePt t="76396" x="4035425" y="8347075"/>
          <p14:tracePt t="76417" x="4016375" y="8358188"/>
          <p14:tracePt t="76432" x="3986213" y="8358188"/>
          <p14:tracePt t="76449" x="3967163" y="8358188"/>
          <p14:tracePt t="76467" x="3897313" y="8358188"/>
          <p14:tracePt t="76481" x="3829050" y="8367713"/>
          <p14:tracePt t="76484" x="3798888" y="8367713"/>
          <p14:tracePt t="76497" x="3700463" y="8396288"/>
          <p14:tracePt t="76500" x="3660775" y="8426450"/>
          <p14:tracePt t="76514" x="3552825" y="8456613"/>
          <p14:tracePt t="76517" x="3524250" y="8466138"/>
          <p14:tracePt t="76519" x="3475038" y="8475663"/>
          <p14:tracePt t="76530" x="3395663" y="8494713"/>
          <p14:tracePt t="76532" x="3336925" y="8515350"/>
          <p14:tracePt t="76535" x="3287713" y="8534400"/>
          <p14:tracePt t="76547" x="3109913" y="8583613"/>
          <p14:tracePt t="76566" x="2894013" y="8653463"/>
          <p14:tracePt t="76570" x="2863850" y="8662988"/>
          <p14:tracePt t="76581" x="2765425" y="8702675"/>
          <p14:tracePt t="76585" x="2697163" y="8712200"/>
          <p14:tracePt t="76597" x="2559050" y="8751888"/>
          <p14:tracePt t="76600" x="2519363" y="8761413"/>
          <p14:tracePt t="76616" x="2352675" y="8810625"/>
          <p14:tracePt t="76633" x="2263775" y="8820150"/>
          <p14:tracePt t="76636" x="2224088" y="8829675"/>
          <p14:tracePt t="76648" x="2155825" y="8839200"/>
          <p14:tracePt t="76669" x="2057400" y="8839200"/>
          <p14:tracePt t="76683" x="2036763" y="8839200"/>
          <p14:tracePt t="76685" x="2027238" y="8839200"/>
          <p14:tracePt t="76687" x="2017713" y="8839200"/>
          <p14:tracePt t="76698" x="2008188" y="8839200"/>
          <p14:tracePt t="76700" x="1998663" y="8839200"/>
          <p14:tracePt t="76714" x="1958975" y="8839200"/>
          <p14:tracePt t="76717" x="1938338" y="8839200"/>
          <p14:tracePt t="76719" x="1919288" y="8839200"/>
          <p14:tracePt t="76731" x="1870075" y="8810625"/>
          <p14:tracePt t="76748" x="1820863" y="8761413"/>
          <p14:tracePt t="76767" x="1762125" y="8702675"/>
          <p14:tracePt t="76768" x="1741488" y="8691563"/>
          <p14:tracePt t="76783" x="1663700" y="8642350"/>
          <p14:tracePt t="76784" x="1643063" y="8642350"/>
          <p14:tracePt t="76798" x="1604963" y="8623300"/>
          <p14:tracePt t="76801" x="1584325" y="8613775"/>
          <p14:tracePt t="76802" x="1565275" y="8604250"/>
          <p14:tracePt t="76814" x="1535113" y="8583613"/>
          <p14:tracePt t="76817" x="1516063" y="8574088"/>
          <p14:tracePt t="76833" x="1408113" y="8515350"/>
          <p14:tracePt t="76835" x="1387475" y="8505825"/>
          <p14:tracePt t="76850" x="1347788" y="8485188"/>
          <p14:tracePt t="76867" x="1309688" y="8466138"/>
          <p14:tracePt t="76884" x="1298575" y="8456613"/>
          <p14:tracePt t="76908" x="1298575" y="8445500"/>
          <p14:tracePt t="76949" x="1298575" y="8435975"/>
          <p14:tracePt t="76972" x="1309688" y="8435975"/>
          <p14:tracePt t="76979" x="1319213" y="8435975"/>
          <p14:tracePt t="76985" x="1328738" y="8435975"/>
          <p14:tracePt t="76997" x="1338263" y="8435975"/>
          <p14:tracePt t="77001" x="1347788" y="8435975"/>
          <p14:tracePt t="77003" x="1358900" y="8435975"/>
          <p14:tracePt t="77013" x="1377950" y="8435975"/>
          <p14:tracePt t="77016" x="1387475" y="8435975"/>
          <p14:tracePt t="77030" x="1408113" y="8416925"/>
          <p14:tracePt t="77032" x="1417638" y="8416925"/>
          <p14:tracePt t="77050" x="1446213" y="8407400"/>
          <p14:tracePt t="77067" x="1485900" y="8377238"/>
          <p14:tracePt t="77068" x="1495425" y="8367713"/>
          <p14:tracePt t="77081" x="1535113" y="8358188"/>
          <p14:tracePt t="77084" x="1555750" y="8347075"/>
          <p14:tracePt t="77087" x="1574800" y="8347075"/>
          <p14:tracePt t="77100" x="1624013" y="8328025"/>
          <p14:tracePt t="77103" x="1643063" y="8328025"/>
          <p14:tracePt t="77115" x="1682750" y="8308975"/>
          <p14:tracePt t="77117" x="1692275" y="8308975"/>
          <p14:tracePt t="77119" x="1712913" y="8308975"/>
          <p14:tracePt t="77132" x="1781175" y="8308975"/>
          <p14:tracePt t="77152" x="1820863" y="8297863"/>
          <p14:tracePt t="77166" x="1830388" y="8297863"/>
          <p14:tracePt t="77168" x="1839913" y="8297863"/>
          <p14:tracePt t="77180" x="1860550" y="8297863"/>
          <p14:tracePt t="77200" x="1909763" y="8288338"/>
          <p14:tracePt t="77203" x="1909763" y="8278813"/>
          <p14:tracePt t="77214" x="1919288" y="8269288"/>
          <p14:tracePt t="77236" x="1949450" y="8269288"/>
          <p14:tracePt t="77248" x="1968500" y="8269288"/>
          <p14:tracePt t="77267" x="2008188" y="8269288"/>
          <p14:tracePt t="77269" x="2017713" y="8269288"/>
          <p14:tracePt t="77281" x="2047875" y="8269288"/>
          <p14:tracePt t="77284" x="2057400" y="8269288"/>
          <p14:tracePt t="77298" x="2085975" y="8269288"/>
          <p14:tracePt t="77301" x="2097088" y="8269288"/>
          <p14:tracePt t="77314" x="2155825" y="8269288"/>
          <p14:tracePt t="77316" x="2174875" y="8269288"/>
          <p14:tracePt t="77319" x="2195513" y="8269288"/>
          <p14:tracePt t="77331" x="2254250" y="8269288"/>
          <p14:tracePt t="77349" x="2352675" y="8269288"/>
          <p14:tracePt t="77367" x="2460625" y="8269288"/>
          <p14:tracePt t="77383" x="2509838" y="8269288"/>
          <p14:tracePt t="77385" x="2528888" y="8269288"/>
          <p14:tracePt t="77387" x="2549525" y="8269288"/>
          <p14:tracePt t="77397" x="2559050" y="8269288"/>
          <p14:tracePt t="77416" x="2608263" y="8269288"/>
          <p14:tracePt t="77434" x="2667000" y="8269288"/>
          <p14:tracePt t="77436" x="2687638" y="8269288"/>
          <p14:tracePt t="77446" x="2706688" y="8269288"/>
          <p14:tracePt t="77467" x="2725738" y="8269288"/>
          <p14:tracePt t="77481" x="2746375" y="8269288"/>
          <p14:tracePt t="77485" x="2755900" y="8269288"/>
          <p14:tracePt t="77508" x="2765425" y="8269288"/>
          <p14:tracePt t="77517" x="2774950" y="8269288"/>
          <p14:tracePt t="77540" x="2786063" y="8269288"/>
          <p14:tracePt t="77556" x="2795588" y="8269288"/>
          <p14:tracePt t="77565" x="2805113" y="8269288"/>
          <p14:tracePt t="77583" x="2814638" y="8269288"/>
          <p14:tracePt t="77600" x="2835275" y="8269288"/>
          <p14:tracePt t="77603" x="2844800" y="8269288"/>
          <p14:tracePt t="77614" x="2854325" y="8269288"/>
          <p14:tracePt t="77631" x="2863850" y="8269288"/>
          <p14:tracePt t="78464" x="2863850" y="8278813"/>
          <p14:tracePt t="78467" x="2854325" y="8278813"/>
          <p14:tracePt t="78509" x="2854325" y="8288338"/>
          <p14:tracePt t="78736" x="2844800" y="8278813"/>
          <p14:tracePt t="78768" x="2835275" y="8269288"/>
          <p14:tracePt t="78779" x="2824163" y="8269288"/>
          <p14:tracePt t="78787" x="2814638" y="8269288"/>
          <p14:tracePt t="78800" x="2805113" y="8269288"/>
          <p14:tracePt t="78817" x="2774950" y="8269288"/>
          <p14:tracePt t="78833" x="2736850" y="8269288"/>
          <p14:tracePt t="78836" x="2725738" y="8269288"/>
          <p14:tracePt t="78852" x="2676525" y="8269288"/>
          <p14:tracePt t="78867" x="2647950" y="8269288"/>
          <p14:tracePt t="78868" x="2627313" y="8269288"/>
          <p14:tracePt t="78883" x="2578100" y="8269288"/>
          <p14:tracePt t="78889" x="2540000" y="8269288"/>
          <p14:tracePt t="78898" x="2500313" y="8269288"/>
          <p14:tracePt t="78900" x="2479675" y="8269288"/>
          <p14:tracePt t="78914" x="2430463" y="8269288"/>
          <p14:tracePt t="78917" x="2420938" y="8269288"/>
          <p14:tracePt t="78919" x="2411413" y="8269288"/>
          <p14:tracePt t="78930" x="2392363" y="8269288"/>
          <p14:tracePt t="78933" x="2381250" y="8269288"/>
          <p14:tracePt t="78936" x="2362200" y="8269288"/>
          <p14:tracePt t="78947" x="2343150" y="8269288"/>
          <p14:tracePt t="78967" x="2312988" y="8269288"/>
          <p14:tracePt t="78984" x="2273300" y="8269288"/>
          <p14:tracePt t="78998" x="2233613" y="8269288"/>
          <p14:tracePt t="79000" x="2224088" y="8269288"/>
          <p14:tracePt t="79014" x="2195513" y="8278813"/>
          <p14:tracePt t="79017" x="2184400" y="8278813"/>
          <p14:tracePt t="79019" x="2165350" y="8278813"/>
          <p14:tracePt t="79032" x="2135188" y="8297863"/>
          <p14:tracePt t="79048" x="2085975" y="8308975"/>
          <p14:tracePt t="79066" x="2057400" y="8318500"/>
          <p14:tracePt t="79068" x="2036763" y="8318500"/>
          <p14:tracePt t="79082" x="2008188" y="8328025"/>
          <p14:tracePt t="79098" x="1987550" y="8328025"/>
          <p14:tracePt t="79116" x="1968500" y="8337550"/>
          <p14:tracePt t="79140" x="1958975" y="8337550"/>
          <p14:tracePt t="79148" x="1949450" y="8337550"/>
          <p14:tracePt t="80304" x="1968500" y="8337550"/>
          <p14:tracePt t="80307" x="1978025" y="8337550"/>
          <p14:tracePt t="80317" x="2027238" y="8337550"/>
          <p14:tracePt t="80333" x="2076450" y="8337550"/>
          <p14:tracePt t="80336" x="2097088" y="8337550"/>
          <p14:tracePt t="80347" x="2135188" y="8337550"/>
          <p14:tracePt t="80368" x="2263775" y="8386763"/>
          <p14:tracePt t="80381" x="2322513" y="8426450"/>
          <p14:tracePt t="80400" x="2392363" y="8456613"/>
          <p14:tracePt t="80403" x="2411413" y="8485188"/>
          <p14:tracePt t="80417" x="2451100" y="8515350"/>
          <p14:tracePt t="80419" x="2460625" y="8524875"/>
          <p14:tracePt t="80431" x="2470150" y="8534400"/>
          <p14:tracePt t="80433" x="2479675" y="8543925"/>
          <p14:tracePt t="80448" x="2509838" y="8564563"/>
          <p14:tracePt t="80469" x="2549525" y="8583613"/>
          <p14:tracePt t="80484" x="2568575" y="8593138"/>
          <p14:tracePt t="80500" x="2589213" y="8604250"/>
          <p14:tracePt t="80503" x="2589213" y="8613775"/>
          <p14:tracePt t="80514" x="2598738" y="8613775"/>
          <p14:tracePt t="80516" x="2608263" y="8613775"/>
          <p14:tracePt t="80530" x="2627313" y="8613775"/>
          <p14:tracePt t="80549" x="2667000" y="8623300"/>
          <p14:tracePt t="80566" x="2706688" y="8632825"/>
          <p14:tracePt t="80568" x="2716213" y="8632825"/>
          <p14:tracePt t="80583" x="2755900" y="8632825"/>
          <p14:tracePt t="80599" x="2774950" y="8632825"/>
          <p14:tracePt t="80617" x="2824163" y="8632825"/>
          <p14:tracePt t="80633" x="2873375" y="8632825"/>
          <p14:tracePt t="80650" x="2922588" y="8632825"/>
          <p14:tracePt t="80664" x="2971800" y="8642350"/>
          <p14:tracePt t="80682" x="3011488" y="8642350"/>
          <p14:tracePt t="80684" x="3021013" y="8642350"/>
          <p14:tracePt t="80700" x="3060700" y="8642350"/>
          <p14:tracePt t="80703" x="3070225" y="8653463"/>
          <p14:tracePt t="80714" x="3081338" y="8662988"/>
          <p14:tracePt t="80734" x="3090863" y="8662988"/>
          <p14:tracePt t="81080" x="3100388" y="8662988"/>
          <p14:tracePt t="81238" x="3109913" y="8662988"/>
          <p14:tracePt t="81251" x="3119438" y="8653463"/>
          <p14:tracePt t="81263" x="3130550" y="8653463"/>
          <p14:tracePt t="81268" x="3130550" y="8642350"/>
          <p14:tracePt t="81269" x="3140075" y="8642350"/>
          <p14:tracePt t="81279" x="3149600" y="8642350"/>
          <p14:tracePt t="81299" x="3168650" y="8632825"/>
          <p14:tracePt t="81318" x="3189288" y="8632825"/>
          <p14:tracePt t="81332" x="3198813" y="8623300"/>
          <p14:tracePt t="81350" x="3208338" y="8613775"/>
          <p14:tracePt t="81367" x="3217863" y="8604250"/>
          <p14:tracePt t="81382" x="3228975" y="8604250"/>
          <p14:tracePt t="81402" x="3238500" y="8593138"/>
          <p14:tracePt t="81416" x="3257550" y="8593138"/>
          <p14:tracePt t="81435" x="3257550" y="8583613"/>
          <p14:tracePt t="81452" x="3267075" y="8583613"/>
          <p14:tracePt t="81487" x="3278188" y="8583613"/>
          <p14:tracePt t="81777" x="3267075" y="8583613"/>
          <p14:tracePt t="81785" x="3257550" y="8583613"/>
          <p14:tracePt t="81797" x="3248025" y="8583613"/>
          <p14:tracePt t="81817" x="3228975" y="8583613"/>
          <p14:tracePt t="81834" x="3217863" y="8574088"/>
          <p14:tracePt t="81849" x="3198813" y="8564563"/>
          <p14:tracePt t="81864" x="3189288" y="8555038"/>
          <p14:tracePt t="83151" x="3189288" y="8564563"/>
          <p14:tracePt t="83153" x="3189288" y="8574088"/>
          <p14:tracePt t="83164" x="3189288" y="8583613"/>
          <p14:tracePt t="83166" x="3189288" y="8604250"/>
          <p14:tracePt t="83181" x="3168650" y="8642350"/>
          <p14:tracePt t="83200" x="3149600" y="8682038"/>
          <p14:tracePt t="83201" x="3140075" y="8691563"/>
          <p14:tracePt t="83215" x="3140075" y="8712200"/>
          <p14:tracePt t="83236" x="3119438" y="8731250"/>
          <p14:tracePt t="83346" x="3119438" y="8740775"/>
          <p14:tracePt t="83354" x="3109913" y="8751888"/>
          <p14:tracePt t="83367" x="3090863" y="8761413"/>
          <p14:tracePt t="83369" x="3090863" y="8770938"/>
          <p14:tracePt t="83383" x="3081338" y="8801100"/>
          <p14:tracePt t="83385" x="3070225" y="8801100"/>
          <p14:tracePt t="83399" x="3060700" y="8820150"/>
          <p14:tracePt t="83418" x="3021013" y="8859838"/>
          <p14:tracePt t="83435" x="3011488" y="8878888"/>
          <p14:tracePt t="83437" x="3001963" y="8888413"/>
          <p14:tracePt t="83447" x="2992438" y="8899525"/>
          <p14:tracePt t="83469" x="2971800" y="8909050"/>
          <p14:tracePt t="83483" x="2971800" y="8928100"/>
          <p14:tracePt t="83630" x="2962275" y="8928100"/>
          <p14:tracePt t="83637" x="2952750" y="8928100"/>
          <p14:tracePt t="83651" x="2943225" y="8928100"/>
          <p14:tracePt t="83674" x="2933700" y="8928100"/>
          <p14:tracePt t="83683" x="2922588" y="8928100"/>
          <p14:tracePt t="83703" x="2913063" y="8928100"/>
          <p14:tracePt t="83714" x="2903538" y="8928100"/>
          <p14:tracePt t="83733" x="2873375" y="8909050"/>
          <p14:tracePt t="83750" x="2863850" y="8909050"/>
          <p14:tracePt t="83768" x="2835275" y="8888413"/>
          <p14:tracePt t="83786" x="2835275" y="8878888"/>
          <p14:tracePt t="83798" x="2824163" y="8869363"/>
          <p14:tracePt t="83859" x="2814638" y="8869363"/>
          <p14:tracePt t="83995" x="2805113" y="8859838"/>
          <p14:tracePt t="85049" x="2795588" y="8859838"/>
          <p14:tracePt t="85053" x="2786063" y="8869363"/>
          <p14:tracePt t="85068" x="2746375" y="8888413"/>
          <p14:tracePt t="85070" x="2736850" y="8899525"/>
          <p14:tracePt t="85080" x="2706688" y="8909050"/>
          <p14:tracePt t="85084" x="2687638" y="8918575"/>
          <p14:tracePt t="85086" x="2667000" y="8918575"/>
          <p14:tracePt t="85097" x="2598738" y="8948738"/>
          <p14:tracePt t="85102" x="2598738" y="8958263"/>
          <p14:tracePt t="85116" x="2549525" y="8986838"/>
          <p14:tracePt t="85118" x="2540000" y="8997950"/>
          <p14:tracePt t="85130" x="2490788" y="9017000"/>
          <p14:tracePt t="85147" x="2352675" y="9066213"/>
          <p14:tracePt t="85150" x="2303463" y="9075738"/>
          <p14:tracePt t="85166" x="2135188" y="9105900"/>
          <p14:tracePt t="85182" x="2017713" y="9124950"/>
          <p14:tracePt t="85185" x="1987550" y="9134475"/>
          <p14:tracePt t="85197" x="1909763" y="9155113"/>
          <p14:tracePt t="85217" x="1781175" y="9174163"/>
          <p14:tracePt t="85232" x="1752600" y="9183688"/>
          <p14:tracePt t="85234" x="1741488" y="9183688"/>
          <p14:tracePt t="85247" x="1731963" y="9183688"/>
          <p14:tracePt t="85250" x="1722438" y="9183688"/>
          <p14:tracePt t="85263" x="1712913" y="9183688"/>
          <p14:tracePt t="85329" x="1712913" y="9194800"/>
          <p14:tracePt t="85438" x="1741488" y="9204325"/>
          <p14:tracePt t="85441" x="1771650" y="9204325"/>
          <p14:tracePt t="85447" x="1790700" y="9204325"/>
          <p14:tracePt t="85451" x="1820863" y="9204325"/>
          <p14:tracePt t="85467" x="1958975" y="9194800"/>
          <p14:tracePt t="85469" x="1987550" y="9194800"/>
          <p14:tracePt t="85480" x="2066925" y="9194800"/>
          <p14:tracePt t="85482" x="2116138" y="9194800"/>
          <p14:tracePt t="85497" x="2392363" y="9194800"/>
          <p14:tracePt t="85501" x="2490788" y="9194800"/>
          <p14:tracePt t="85515" x="2697163" y="9194800"/>
          <p14:tracePt t="85518" x="2755900" y="9194800"/>
          <p14:tracePt t="85530" x="2943225" y="9194800"/>
          <p14:tracePt t="85550" x="3179763" y="9194800"/>
          <p14:tracePt t="85566" x="3306763" y="9223375"/>
          <p14:tracePt t="85582" x="3386138" y="9253538"/>
          <p14:tracePt t="85601" x="3425825" y="9263063"/>
          <p14:tracePt t="85615" x="3425825" y="9272588"/>
          <p14:tracePt t="85651" x="3435350" y="9283700"/>
          <p14:tracePt t="85813" x="3444875" y="9293225"/>
          <p14:tracePt t="88347" x="3444875" y="9283700"/>
          <p14:tracePt t="88372" x="3444875" y="9272588"/>
          <p14:tracePt t="88668" x="3444875" y="9263063"/>
          <p14:tracePt t="88679" x="3454400" y="9263063"/>
          <p14:tracePt t="88700" x="3463925" y="9263063"/>
          <p14:tracePt t="88717" x="3463925" y="9253538"/>
          <p14:tracePt t="88727" x="3475038" y="9253538"/>
        </p14:tracePtLst>
      </p14:laserTraceLst>
    </p:ext>
  </p:extLs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 name="TextBox 3"/>
          <p:cNvSpPr txBox="1"/>
          <p:nvPr/>
        </p:nvSpPr>
        <p:spPr>
          <a:xfrm>
            <a:off x="2057257" y="4533654"/>
            <a:ext cx="14096015" cy="1292225"/>
          </a:xfrm>
          <a:prstGeom prst="rect">
            <a:avLst/>
          </a:prstGeom>
        </p:spPr>
        <p:txBody>
          <a:bodyPr lIns="0" tIns="0" rIns="0" bIns="0" rtlCol="0" anchor="t">
            <a:spAutoFit/>
          </a:bodyPr>
          <a:lstStyle/>
          <a:p>
            <a:pPr algn="ctr">
              <a:lnSpc>
                <a:spcPts val="10080"/>
              </a:lnSpc>
              <a:spcBef>
                <a:spcPct val="0"/>
              </a:spcBef>
            </a:pPr>
            <a:r>
              <a:rPr lang="en-US" sz="7200" dirty="0">
                <a:solidFill>
                  <a:srgbClr val="EF8090"/>
                </a:solidFill>
                <a:latin typeface="Monoton" pitchFamily="2" charset="0"/>
              </a:rPr>
              <a:t>Chinglish</a:t>
            </a:r>
          </a:p>
        </p:txBody>
      </p:sp>
      <p:sp>
        <p:nvSpPr>
          <p:cNvPr id="4" name="TextBox 4"/>
          <p:cNvSpPr txBox="1"/>
          <p:nvPr/>
        </p:nvSpPr>
        <p:spPr>
          <a:xfrm>
            <a:off x="13182600" y="-762265"/>
            <a:ext cx="4553417" cy="4803775"/>
          </a:xfrm>
          <a:prstGeom prst="rect">
            <a:avLst/>
          </a:prstGeom>
        </p:spPr>
        <p:txBody>
          <a:bodyPr wrap="square" lIns="0" tIns="0" rIns="0" bIns="0" rtlCol="0" anchor="t">
            <a:spAutoFit/>
          </a:bodyPr>
          <a:lstStyle/>
          <a:p>
            <a:pPr algn="r">
              <a:lnSpc>
                <a:spcPts val="37460"/>
              </a:lnSpc>
              <a:spcBef>
                <a:spcPct val="0"/>
              </a:spcBef>
            </a:pPr>
            <a:r>
              <a:rPr lang="en-US" sz="22035" dirty="0">
                <a:solidFill>
                  <a:srgbClr val="FFF7E5"/>
                </a:solidFill>
                <a:latin typeface="Monoton" pitchFamily="2" charset="0"/>
                <a:ea typeface="HarmonyOS Sans SC Thin" panose="00000200000000000000" pitchFamily="2" charset="-122"/>
              </a:rPr>
              <a:t>02</a:t>
            </a:r>
          </a:p>
        </p:txBody>
      </p:sp>
      <p:pic>
        <p:nvPicPr>
          <p:cNvPr id="5" name="音频 4">
            <a:hlinkClick r:id="" action="ppaction://media"/>
            <a:extLst>
              <a:ext uri="{FF2B5EF4-FFF2-40B4-BE49-F238E27FC236}">
                <a16:creationId xmlns:a16="http://schemas.microsoft.com/office/drawing/2014/main" id="{711AEAC1-9CC1-EC4B-730A-42EFAD91983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459"/>
    </mc:Choice>
    <mc:Fallback>
      <p:transition spd="slow" advTm="44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 name="图片 8"/>
          <p:cNvPicPr>
            <a:picLocks noChangeAspect="1"/>
          </p:cNvPicPr>
          <p:nvPr/>
        </p:nvPicPr>
        <p:blipFill>
          <a:blip r:embed="rId4">
            <a:duotone>
              <a:schemeClr val="bg2">
                <a:shade val="45000"/>
                <a:satMod val="135000"/>
              </a:schemeClr>
              <a:prstClr val="white"/>
            </a:duotone>
            <a:extLst>
              <a:ext uri="{BEBA8EAE-BF5A-486C-A8C5-ECC9F3942E4B}">
                <a14:imgProps xmlns:a14="http://schemas.microsoft.com/office/drawing/2010/main">
                  <a14:imgLayer r:embed="rId5">
                    <a14:imgEffect>
                      <a14:backgroundRemoval t="10000" b="90000" l="10000" r="90000">
                        <a14:backgroundMark x1="51000" y1="42734" x2="51000" y2="42734"/>
                      </a14:backgroundRemoval>
                    </a14:imgEffect>
                  </a14:imgLayer>
                </a14:imgProps>
              </a:ext>
            </a:extLst>
          </a:blip>
          <a:stretch>
            <a:fillRect/>
          </a:stretch>
        </p:blipFill>
        <p:spPr>
          <a:xfrm>
            <a:off x="-1779710" y="960880"/>
            <a:ext cx="8865264" cy="8789276"/>
          </a:xfrm>
          <a:prstGeom prst="rect">
            <a:avLst/>
          </a:prstGeom>
        </p:spPr>
      </p:pic>
      <p:sp>
        <p:nvSpPr>
          <p:cNvPr id="20" name="L 形 19"/>
          <p:cNvSpPr/>
          <p:nvPr/>
        </p:nvSpPr>
        <p:spPr>
          <a:xfrm rot="10800000">
            <a:off x="15760666" y="413846"/>
            <a:ext cx="1231933" cy="1083878"/>
          </a:xfrm>
          <a:prstGeom prst="corner">
            <a:avLst>
              <a:gd name="adj1" fmla="val 15709"/>
              <a:gd name="adj2" fmla="val 17872"/>
            </a:avLst>
          </a:prstGeom>
          <a:solidFill>
            <a:srgbClr val="FFF7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1" name="L 形 20"/>
          <p:cNvSpPr/>
          <p:nvPr/>
        </p:nvSpPr>
        <p:spPr>
          <a:xfrm>
            <a:off x="4797168" y="8136323"/>
            <a:ext cx="1231933" cy="1083878"/>
          </a:xfrm>
          <a:prstGeom prst="corner">
            <a:avLst>
              <a:gd name="adj1" fmla="val 15709"/>
              <a:gd name="adj2" fmla="val 17872"/>
            </a:avLst>
          </a:prstGeom>
          <a:solidFill>
            <a:srgbClr val="FFF7E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19" name="组合 18"/>
          <p:cNvGrpSpPr/>
          <p:nvPr/>
        </p:nvGrpSpPr>
        <p:grpSpPr>
          <a:xfrm>
            <a:off x="0" y="406457"/>
            <a:ext cx="4963883" cy="666732"/>
            <a:chOff x="0" y="406457"/>
            <a:chExt cx="4963883" cy="666732"/>
          </a:xfrm>
        </p:grpSpPr>
        <p:grpSp>
          <p:nvGrpSpPr>
            <p:cNvPr id="22" name="组合 21"/>
            <p:cNvGrpSpPr/>
            <p:nvPr/>
          </p:nvGrpSpPr>
          <p:grpSpPr>
            <a:xfrm>
              <a:off x="847758" y="427480"/>
              <a:ext cx="304800" cy="533400"/>
              <a:chOff x="8514907" y="1700151"/>
              <a:chExt cx="304800" cy="533400"/>
            </a:xfrm>
          </p:grpSpPr>
          <p:cxnSp>
            <p:nvCxnSpPr>
              <p:cNvPr id="25" name="直线连接符 24"/>
              <p:cNvCxnSpPr/>
              <p:nvPr/>
            </p:nvCxnSpPr>
            <p:spPr>
              <a:xfrm>
                <a:off x="8514907" y="1700151"/>
                <a:ext cx="0" cy="533400"/>
              </a:xfrm>
              <a:prstGeom prst="line">
                <a:avLst/>
              </a:prstGeom>
              <a:ln w="85725">
                <a:solidFill>
                  <a:srgbClr val="FFF7E6"/>
                </a:solidFill>
              </a:ln>
            </p:spPr>
            <p:style>
              <a:lnRef idx="1">
                <a:schemeClr val="accent1"/>
              </a:lnRef>
              <a:fillRef idx="0">
                <a:schemeClr val="accent1"/>
              </a:fillRef>
              <a:effectRef idx="0">
                <a:schemeClr val="accent1"/>
              </a:effectRef>
              <a:fontRef idx="minor">
                <a:schemeClr val="tx1"/>
              </a:fontRef>
            </p:style>
          </p:cxnSp>
          <p:cxnSp>
            <p:nvCxnSpPr>
              <p:cNvPr id="26" name="直线连接符 25"/>
              <p:cNvCxnSpPr/>
              <p:nvPr/>
            </p:nvCxnSpPr>
            <p:spPr>
              <a:xfrm>
                <a:off x="8667307" y="1700151"/>
                <a:ext cx="0" cy="533400"/>
              </a:xfrm>
              <a:prstGeom prst="line">
                <a:avLst/>
              </a:prstGeom>
              <a:ln w="85725">
                <a:solidFill>
                  <a:srgbClr val="FFF7E6"/>
                </a:solidFill>
              </a:ln>
            </p:spPr>
            <p:style>
              <a:lnRef idx="1">
                <a:schemeClr val="accent1"/>
              </a:lnRef>
              <a:fillRef idx="0">
                <a:schemeClr val="accent1"/>
              </a:fillRef>
              <a:effectRef idx="0">
                <a:schemeClr val="accent1"/>
              </a:effectRef>
              <a:fontRef idx="minor">
                <a:schemeClr val="tx1"/>
              </a:fontRef>
            </p:style>
          </p:cxnSp>
          <p:cxnSp>
            <p:nvCxnSpPr>
              <p:cNvPr id="27" name="直线连接符 26"/>
              <p:cNvCxnSpPr/>
              <p:nvPr/>
            </p:nvCxnSpPr>
            <p:spPr>
              <a:xfrm>
                <a:off x="8819707" y="1700151"/>
                <a:ext cx="0" cy="533400"/>
              </a:xfrm>
              <a:prstGeom prst="line">
                <a:avLst/>
              </a:prstGeom>
              <a:ln w="85725">
                <a:solidFill>
                  <a:srgbClr val="FFF7E6"/>
                </a:solidFill>
              </a:ln>
            </p:spPr>
            <p:style>
              <a:lnRef idx="1">
                <a:schemeClr val="accent1"/>
              </a:lnRef>
              <a:fillRef idx="0">
                <a:schemeClr val="accent1"/>
              </a:fillRef>
              <a:effectRef idx="0">
                <a:schemeClr val="accent1"/>
              </a:effectRef>
              <a:fontRef idx="minor">
                <a:schemeClr val="tx1"/>
              </a:fontRef>
            </p:style>
          </p:cxnSp>
        </p:grpSp>
        <p:sp>
          <p:nvSpPr>
            <p:cNvPr id="23" name="文本框 22"/>
            <p:cNvSpPr txBox="1"/>
            <p:nvPr/>
          </p:nvSpPr>
          <p:spPr>
            <a:xfrm>
              <a:off x="1390738" y="406457"/>
              <a:ext cx="3573145" cy="645160"/>
            </a:xfrm>
            <a:prstGeom prst="rect">
              <a:avLst/>
            </a:prstGeom>
            <a:noFill/>
          </p:spPr>
          <p:txBody>
            <a:bodyPr wrap="none" rtlCol="0">
              <a:spAutoFit/>
            </a:bodyPr>
            <a:lstStyle/>
            <a:p>
              <a:pPr algn="l"/>
              <a:r>
                <a:rPr kumimoji="1" lang="en-US" altLang="zh-CN" sz="3600" dirty="0">
                  <a:solidFill>
                    <a:srgbClr val="FFF7E6"/>
                  </a:solidFill>
                  <a:sym typeface="+mn-ea"/>
                </a:rPr>
                <a:t>What is Chinglish?</a:t>
              </a:r>
              <a:endParaRPr kumimoji="1" lang="en-US" altLang="zh-CN" sz="3600" b="1" dirty="0">
                <a:solidFill>
                  <a:srgbClr val="FFF7E6"/>
                </a:solidFill>
                <a:latin typeface="HarmonyOS Sans SC Thin" panose="00000200000000000000" pitchFamily="2" charset="-122"/>
                <a:ea typeface="HarmonyOS Sans SC Thin" panose="00000200000000000000" pitchFamily="2" charset="-122"/>
                <a:sym typeface="+mn-ea"/>
              </a:endParaRPr>
            </a:p>
          </p:txBody>
        </p:sp>
        <p:cxnSp>
          <p:nvCxnSpPr>
            <p:cNvPr id="24" name="直线连接符 23"/>
            <p:cNvCxnSpPr/>
            <p:nvPr/>
          </p:nvCxnSpPr>
          <p:spPr>
            <a:xfrm>
              <a:off x="0" y="1073189"/>
              <a:ext cx="4007160" cy="0"/>
            </a:xfrm>
            <a:prstGeom prst="line">
              <a:avLst/>
            </a:prstGeom>
            <a:ln w="19050">
              <a:solidFill>
                <a:srgbClr val="FFF7E6"/>
              </a:solidFill>
            </a:ln>
          </p:spPr>
          <p:style>
            <a:lnRef idx="1">
              <a:schemeClr val="accent1"/>
            </a:lnRef>
            <a:fillRef idx="0">
              <a:schemeClr val="accent1"/>
            </a:fillRef>
            <a:effectRef idx="0">
              <a:schemeClr val="accent1"/>
            </a:effectRef>
            <a:fontRef idx="minor">
              <a:schemeClr val="tx1"/>
            </a:fontRef>
          </p:style>
        </p:cxnSp>
      </p:grpSp>
      <p:sp>
        <p:nvSpPr>
          <p:cNvPr id="31" name="The theme of this slide is about Corner. And it was created and designed by Plura. Please put your content here."/>
          <p:cNvSpPr txBox="1"/>
          <p:nvPr/>
        </p:nvSpPr>
        <p:spPr>
          <a:xfrm>
            <a:off x="5715000" y="2552383"/>
            <a:ext cx="10601960" cy="5195570"/>
          </a:xfrm>
          <a:prstGeom prst="rect">
            <a:avLst/>
          </a:prstGeom>
          <a:ln w="12700">
            <a:miter lim="400000"/>
          </a:ln>
        </p:spPr>
        <p:txBody>
          <a:bodyPr wrap="square" lIns="50800" tIns="50800" rIns="50800" bIns="50800" anchor="ctr">
            <a:spAutoFit/>
          </a:bodyPr>
          <a:lstStyle>
            <a:lvl1pPr algn="l">
              <a:lnSpc>
                <a:spcPct val="120000"/>
              </a:lnSpc>
              <a:defRPr sz="1800" b="0">
                <a:latin typeface="Source Han Sans CN ExtraLight"/>
                <a:ea typeface="Source Han Sans CN ExtraLight"/>
                <a:cs typeface="Source Han Sans CN ExtraLight"/>
                <a:sym typeface="Source Han Sans CN ExtraLight"/>
              </a:defRPr>
            </a:lvl1pPr>
          </a:lstStyle>
          <a:p>
            <a:pPr algn="just"/>
            <a:r>
              <a:rPr lang="en-US" altLang="zh-CN" sz="4400" b="1" dirty="0">
                <a:solidFill>
                  <a:srgbClr val="FFF7E6"/>
                </a:solidFill>
                <a:latin typeface="+mn-lt"/>
                <a:ea typeface="HarmonyOS Sans SC Thin" panose="00000200000000000000" pitchFamily="2" charset="-122"/>
                <a:cs typeface="+mn-lt"/>
              </a:rPr>
              <a:t>Chinglish</a:t>
            </a:r>
            <a:r>
              <a:rPr sz="3200" dirty="0">
                <a:solidFill>
                  <a:srgbClr val="FFF7E6"/>
                </a:solidFill>
                <a:latin typeface="+mn-lt"/>
                <a:ea typeface="HarmonyOS Sans SC Thin" panose="00000200000000000000" pitchFamily="2" charset="-122"/>
                <a:cs typeface="+mn-lt"/>
              </a:rPr>
              <a:t> refers to the abnormal English that is not in line with English cultural habits in English communication due to the influence of Chinese learners and users</a:t>
            </a:r>
            <a:r>
              <a:rPr lang="en-US" sz="3200" dirty="0">
                <a:solidFill>
                  <a:srgbClr val="FFF7E6"/>
                </a:solidFill>
                <a:latin typeface="+mn-lt"/>
                <a:ea typeface="HarmonyOS Sans SC Thin" panose="00000200000000000000" pitchFamily="2" charset="-122"/>
                <a:cs typeface="+mn-lt"/>
              </a:rPr>
              <a:t>’</a:t>
            </a:r>
            <a:r>
              <a:rPr sz="3200" dirty="0">
                <a:solidFill>
                  <a:srgbClr val="FFF7E6"/>
                </a:solidFill>
                <a:latin typeface="+mn-lt"/>
                <a:ea typeface="HarmonyOS Sans SC Thin" panose="00000200000000000000" pitchFamily="2" charset="-122"/>
                <a:cs typeface="+mn-lt"/>
              </a:rPr>
              <a:t> mother tongue and the rigid application of Chinese rules and habits</a:t>
            </a:r>
            <a:r>
              <a:rPr lang="en-US" sz="3200" dirty="0">
                <a:solidFill>
                  <a:srgbClr val="FFF7E6"/>
                </a:solidFill>
                <a:latin typeface="+mn-lt"/>
                <a:ea typeface="HarmonyOS Sans SC Thin" panose="00000200000000000000" pitchFamily="2" charset="-122"/>
                <a:cs typeface="+mn-lt"/>
              </a:rPr>
              <a:t> (Li, 1993).</a:t>
            </a:r>
            <a:r>
              <a:rPr lang="zh-CN" altLang="en-US" sz="3200" dirty="0">
                <a:solidFill>
                  <a:srgbClr val="FFF7E6"/>
                </a:solidFill>
                <a:latin typeface="+mn-lt"/>
                <a:ea typeface="HarmonyOS Sans SC Thin" panose="00000200000000000000" pitchFamily="2" charset="-122"/>
                <a:cs typeface="+mn-lt"/>
              </a:rPr>
              <a:t> </a:t>
            </a:r>
          </a:p>
          <a:p>
            <a:pPr algn="just"/>
            <a:endParaRPr lang="zh-CN" altLang="en-US" sz="3200" dirty="0">
              <a:solidFill>
                <a:srgbClr val="FFF7E6"/>
              </a:solidFill>
              <a:latin typeface="+mn-lt"/>
              <a:ea typeface="HarmonyOS Sans SC Thin" panose="00000200000000000000" pitchFamily="2" charset="-122"/>
              <a:cs typeface="+mn-lt"/>
            </a:endParaRPr>
          </a:p>
          <a:p>
            <a:pPr algn="just"/>
            <a:r>
              <a:rPr lang="zh-CN" altLang="en-US" sz="3200" dirty="0">
                <a:solidFill>
                  <a:srgbClr val="FFF7E6"/>
                </a:solidFill>
                <a:latin typeface="+mn-lt"/>
                <a:ea typeface="HarmonyOS Sans SC Thin" panose="00000200000000000000" pitchFamily="2" charset="-122"/>
                <a:cs typeface="+mn-lt"/>
              </a:rPr>
              <a:t>Chinglish can be regarded as a </a:t>
            </a:r>
            <a:r>
              <a:rPr lang="zh-CN" altLang="en-US" sz="4000" b="1" dirty="0">
                <a:solidFill>
                  <a:srgbClr val="FFF7E6"/>
                </a:solidFill>
                <a:latin typeface="+mn-lt"/>
                <a:ea typeface="HarmonyOS Sans SC Thin" panose="00000200000000000000" pitchFamily="2" charset="-122"/>
                <a:cs typeface="+mn-lt"/>
              </a:rPr>
              <a:t>pidgin</a:t>
            </a:r>
            <a:r>
              <a:rPr lang="en-US" altLang="zh-CN" sz="4000" b="1" dirty="0">
                <a:solidFill>
                  <a:srgbClr val="FFF7E6"/>
                </a:solidFill>
                <a:latin typeface="+mn-lt"/>
                <a:ea typeface="HarmonyOS Sans SC Thin" panose="00000200000000000000" pitchFamily="2" charset="-122"/>
                <a:cs typeface="+mn-lt"/>
              </a:rPr>
              <a:t> </a:t>
            </a:r>
            <a:r>
              <a:rPr lang="zh-CN" altLang="en-US" sz="4000" b="1" dirty="0">
                <a:solidFill>
                  <a:srgbClr val="FFF7E6"/>
                </a:solidFill>
                <a:latin typeface="+mn-lt"/>
                <a:ea typeface="HarmonyOS Sans SC Thin" panose="00000200000000000000" pitchFamily="2" charset="-122"/>
                <a:cs typeface="+mn-lt"/>
              </a:rPr>
              <a:t>language</a:t>
            </a:r>
            <a:r>
              <a:rPr lang="zh-CN" altLang="en-US" sz="3200" dirty="0">
                <a:solidFill>
                  <a:srgbClr val="FFF7E6"/>
                </a:solidFill>
                <a:latin typeface="+mn-lt"/>
                <a:ea typeface="HarmonyOS Sans SC Thin" panose="00000200000000000000" pitchFamily="2" charset="-122"/>
                <a:cs typeface="+mn-lt"/>
              </a:rPr>
              <a:t>, which is characterized by the extensive use of Chin</a:t>
            </a:r>
            <a:r>
              <a:rPr lang="en-US" altLang="zh-CN" sz="3200" dirty="0">
                <a:solidFill>
                  <a:srgbClr val="FFF7E6"/>
                </a:solidFill>
                <a:latin typeface="+mn-lt"/>
                <a:ea typeface="HarmonyOS Sans SC Thin" panose="00000200000000000000" pitchFamily="2" charset="-122"/>
                <a:cs typeface="+mn-lt"/>
              </a:rPr>
              <a:t>ese</a:t>
            </a:r>
            <a:r>
              <a:rPr lang="zh-CN" altLang="en-US" sz="3200" dirty="0">
                <a:solidFill>
                  <a:srgbClr val="FFF7E6"/>
                </a:solidFill>
                <a:latin typeface="+mn-lt"/>
                <a:ea typeface="HarmonyOS Sans SC Thin" panose="00000200000000000000" pitchFamily="2" charset="-122"/>
                <a:cs typeface="+mn-lt"/>
              </a:rPr>
              <a:t> grammar and word formation to express English.</a:t>
            </a:r>
          </a:p>
        </p:txBody>
      </p:sp>
      <p:pic>
        <p:nvPicPr>
          <p:cNvPr id="3" name="音频 2">
            <a:hlinkClick r:id="" action="ppaction://media"/>
            <a:extLst>
              <a:ext uri="{FF2B5EF4-FFF2-40B4-BE49-F238E27FC236}">
                <a16:creationId xmlns:a16="http://schemas.microsoft.com/office/drawing/2014/main" id="{DFD39F14-16EF-16C5-9AB4-571431A8165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3361"/>
    </mc:Choice>
    <mc:Fallback>
      <p:transition spd="slow" advTm="33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3A86A75C-4F4B-4683-9AE1-C65F6400EC91}">
      <p14:laserTraceLst xmlns:p14="http://schemas.microsoft.com/office/powerpoint/2010/main">
        <p14:tracePtLst>
          <p14:tracePt t="926" x="3475038" y="9244013"/>
          <p14:tracePt t="932" x="3475038" y="9232900"/>
          <p14:tracePt t="946" x="3475038" y="9223375"/>
          <p14:tracePt t="959" x="3484563" y="9194800"/>
          <p14:tracePt t="962" x="3494088" y="9183688"/>
          <p14:tracePt t="964" x="3503613" y="9164638"/>
          <p14:tracePt t="976" x="3573463" y="9085263"/>
          <p14:tracePt t="995" x="3671888" y="8986838"/>
          <p14:tracePt t="997" x="3690938" y="8958263"/>
          <p14:tracePt t="1010" x="3740150" y="8918575"/>
          <p14:tracePt t="1026" x="3779838" y="8899525"/>
          <p14:tracePt t="1186" x="3779838" y="8888413"/>
          <p14:tracePt t="1193" x="3779838" y="8899525"/>
          <p14:tracePt t="1197" x="3779838" y="8909050"/>
          <p14:tracePt t="1212" x="3779838" y="8937625"/>
          <p14:tracePt t="1214" x="3789363" y="8948738"/>
          <p14:tracePt t="1226" x="3789363" y="8986838"/>
          <p14:tracePt t="1247" x="3681413" y="8977313"/>
          <p14:tracePt t="1249" x="3651250" y="8977313"/>
          <p14:tracePt t="1259" x="3592513" y="8977313"/>
          <p14:tracePt t="1262" x="3552825" y="8977313"/>
          <p14:tracePt t="1265" x="3524250" y="8986838"/>
          <p14:tracePt t="1278" x="3425825" y="8977313"/>
          <p14:tracePt t="1293" x="3327400" y="8888413"/>
          <p14:tracePt t="1315" x="3316288" y="8839200"/>
          <p14:tracePt t="1317" x="3316288" y="8829675"/>
          <p14:tracePt t="1327" x="3316288" y="8789988"/>
          <p14:tracePt t="1329" x="3316288" y="8780463"/>
          <p14:tracePt t="1343" x="3336925" y="8740775"/>
          <p14:tracePt t="1345" x="3346450" y="8721725"/>
          <p14:tracePt t="1361" x="3365500" y="8653463"/>
          <p14:tracePt t="1378" x="3395663" y="8583613"/>
          <p14:tracePt t="1380" x="3405188" y="8564563"/>
          <p14:tracePt t="1394" x="3435350" y="8494713"/>
          <p14:tracePt t="1397" x="3444875" y="8475663"/>
          <p14:tracePt t="1413" x="3475038" y="8386763"/>
          <p14:tracePt t="1426" x="3494088" y="8308975"/>
          <p14:tracePt t="1429" x="3503613" y="8288338"/>
          <p14:tracePt t="1443" x="3524250" y="8210550"/>
          <p14:tracePt t="1445" x="3533775" y="8170863"/>
          <p14:tracePt t="1447" x="3533775" y="8161338"/>
          <p14:tracePt t="1461" x="3552825" y="8072438"/>
          <p14:tracePt t="1464" x="3562350" y="8042275"/>
          <p14:tracePt t="1477" x="3582988" y="7943850"/>
          <p14:tracePt t="1493" x="3611563" y="7854950"/>
          <p14:tracePt t="1509" x="3651250" y="7756525"/>
          <p14:tracePt t="1526" x="3671888" y="7718425"/>
          <p14:tracePt t="1529" x="3681413" y="7718425"/>
          <p14:tracePt t="1543" x="3681413" y="7707313"/>
          <p14:tracePt t="1546" x="3681413" y="7697788"/>
          <p14:tracePt t="1559" x="3690938" y="7697788"/>
          <p14:tracePt t="1597" x="3690938" y="7688263"/>
          <p14:tracePt t="1600" x="3700463" y="7688263"/>
          <p14:tracePt t="1611" x="3709988" y="7678738"/>
          <p14:tracePt t="2871" x="3721100" y="7678738"/>
          <p14:tracePt t="2907" x="3730625" y="7678738"/>
          <p14:tracePt t="3611" x="3740150" y="7669213"/>
          <p14:tracePt t="3614" x="3749675" y="7658100"/>
          <p14:tracePt t="3626" x="3857625" y="7550150"/>
          <p14:tracePt t="3630" x="3927475" y="7491413"/>
          <p14:tracePt t="3643" x="4114800" y="7294563"/>
          <p14:tracePt t="3659" x="4419600" y="7008813"/>
          <p14:tracePt t="3676" x="4794250" y="6704013"/>
          <p14:tracePt t="3693" x="5118100" y="6486525"/>
          <p14:tracePt t="3695" x="5226050" y="6418263"/>
          <p14:tracePt t="3710" x="5453063" y="6221413"/>
          <p14:tracePt t="3712" x="5521325" y="6181725"/>
          <p14:tracePt t="3713" x="5591175" y="6142038"/>
          <p14:tracePt t="3726" x="5816600" y="6034088"/>
          <p14:tracePt t="3743" x="6053138" y="5916613"/>
          <p14:tracePt t="3762" x="6338888" y="5778500"/>
          <p14:tracePt t="3763" x="6407150" y="5748338"/>
          <p14:tracePt t="3776" x="6634163" y="5621338"/>
          <p14:tracePt t="3793" x="6910388" y="5424488"/>
          <p14:tracePt t="3795" x="6978650" y="5384800"/>
          <p14:tracePt t="3798" x="7046913" y="5345113"/>
          <p14:tracePt t="3811" x="7194550" y="5256213"/>
          <p14:tracePt t="3829" x="7421563" y="5129213"/>
          <p14:tracePt t="3831" x="7480300" y="5099050"/>
          <p14:tracePt t="3843" x="7686675" y="5019675"/>
          <p14:tracePt t="3859" x="7953375" y="4902200"/>
          <p14:tracePt t="3876" x="8218488" y="4822825"/>
          <p14:tracePt t="3879" x="8277225" y="4794250"/>
          <p14:tracePt t="3893" x="8543925" y="4754563"/>
          <p14:tracePt t="3895" x="8632825" y="4735513"/>
          <p14:tracePt t="3898" x="8710613" y="4724400"/>
          <p14:tracePt t="3910" x="8916988" y="4695825"/>
          <p14:tracePt t="3928" x="9251950" y="4625975"/>
          <p14:tracePt t="3946" x="9596438" y="4527550"/>
          <p14:tracePt t="3959" x="9774238" y="4468813"/>
          <p14:tracePt t="3976" x="9971088" y="4410075"/>
          <p14:tracePt t="3979" x="10010775" y="4391025"/>
          <p14:tracePt t="3992" x="10137775" y="4341813"/>
          <p14:tracePt t="3995" x="10158413" y="4330700"/>
          <p14:tracePt t="4010" x="10266363" y="4292600"/>
          <p14:tracePt t="4026" x="10294938" y="4262438"/>
          <p14:tracePt t="4043" x="10306050" y="4243388"/>
          <p14:tracePt t="4060" x="10315575" y="4243388"/>
          <p14:tracePt t="4076" x="10325100" y="4243388"/>
          <p14:tracePt t="4079" x="10334625" y="4243388"/>
          <p14:tracePt t="4093" x="10374313" y="4232275"/>
          <p14:tracePt t="4096" x="10393363" y="4222750"/>
          <p14:tracePt t="4111" x="10414000" y="4222750"/>
          <p14:tracePt t="4126" x="10414000" y="4232275"/>
          <p14:tracePt t="4415" x="10414000" y="4222750"/>
          <p14:tracePt t="4426" x="10404475" y="4222750"/>
          <p14:tracePt t="4431" x="10374313" y="4232275"/>
          <p14:tracePt t="4443" x="10275888" y="4252913"/>
          <p14:tracePt t="4460" x="10177463" y="4252913"/>
          <p14:tracePt t="4463" x="10158413" y="4252913"/>
          <p14:tracePt t="4465" x="10137775" y="4252913"/>
          <p14:tracePt t="4476" x="10098088" y="4232275"/>
          <p14:tracePt t="4479" x="10088563" y="4222750"/>
          <p14:tracePt t="4494" x="10069513" y="4203700"/>
          <p14:tracePt t="4496" x="10069513" y="4183063"/>
          <p14:tracePt t="4497" x="10059988" y="4173538"/>
          <p14:tracePt t="4510" x="10048875" y="4133850"/>
          <p14:tracePt t="4528" x="10020300" y="4046538"/>
          <p14:tracePt t="4543" x="9990138" y="3967163"/>
          <p14:tracePt t="4561" x="9980613" y="3917950"/>
          <p14:tracePt t="4563" x="9980613" y="3898900"/>
          <p14:tracePt t="4576" x="9980613" y="3859213"/>
          <p14:tracePt t="4594" x="9980613" y="3819525"/>
          <p14:tracePt t="4595" x="9980613" y="3810000"/>
          <p14:tracePt t="4610" x="9980613" y="3779838"/>
          <p14:tracePt t="4627" x="10020300" y="3740150"/>
          <p14:tracePt t="4645" x="10088563" y="3690938"/>
          <p14:tracePt t="4647" x="10109200" y="3690938"/>
          <p14:tracePt t="4659" x="10167938" y="3681413"/>
          <p14:tracePt t="4676" x="10294938" y="3613150"/>
          <p14:tracePt t="4692" x="10423525" y="3573463"/>
          <p14:tracePt t="4695" x="10453688" y="3554413"/>
          <p14:tracePt t="4711" x="10590213" y="3505200"/>
          <p14:tracePt t="4727" x="10787063" y="3435350"/>
          <p14:tracePt t="4744" x="10925175" y="3395663"/>
          <p14:tracePt t="4760" x="11102975" y="3367088"/>
          <p14:tracePt t="4763" x="11152188" y="3357563"/>
          <p14:tracePt t="4776" x="11260138" y="3336925"/>
          <p14:tracePt t="4778" x="11290300" y="3327400"/>
          <p14:tracePt t="4796" x="11456988" y="3308350"/>
          <p14:tracePt t="4797" x="11476038" y="3308350"/>
          <p14:tracePt t="4811" x="11525250" y="3297238"/>
          <p14:tracePt t="4827" x="11604625" y="3278188"/>
          <p14:tracePt t="4830" x="11614150" y="3278188"/>
          <p14:tracePt t="4843" x="11653838" y="3278188"/>
          <p14:tracePt t="4860" x="11684000" y="3278188"/>
          <p14:tracePt t="4863" x="11693525" y="3278188"/>
          <p14:tracePt t="4882" x="11703050" y="3278188"/>
          <p14:tracePt t="4893" x="11712575" y="3268663"/>
          <p14:tracePt t="4896" x="11722100" y="3268663"/>
          <p14:tracePt t="4898" x="11722100" y="3259138"/>
          <p14:tracePt t="4910" x="11742738" y="3259138"/>
          <p14:tracePt t="4912" x="11752263" y="3259138"/>
          <p14:tracePt t="4926" x="11771313" y="3259138"/>
          <p14:tracePt t="4946" x="11820525" y="3259138"/>
          <p14:tracePt t="4960" x="11909425" y="3259138"/>
          <p14:tracePt t="4962" x="11930063" y="3259138"/>
          <p14:tracePt t="4976" x="11998325" y="3259138"/>
          <p14:tracePt t="4993" x="12155488" y="3297238"/>
          <p14:tracePt t="4995" x="12195175" y="3308350"/>
          <p14:tracePt t="4998" x="12225338" y="3308350"/>
          <p14:tracePt t="5011" x="12361863" y="3327400"/>
          <p14:tracePt t="5026" x="12530138" y="3357563"/>
          <p14:tracePt t="5043" x="12726988" y="3376613"/>
          <p14:tracePt t="5059" x="12923838" y="3376613"/>
          <p14:tracePt t="5076" x="13061950" y="3376613"/>
          <p14:tracePt t="5092" x="13188950" y="3395663"/>
          <p14:tracePt t="5095" x="13209588" y="3395663"/>
          <p14:tracePt t="5110" x="13247688" y="3395663"/>
          <p14:tracePt t="5126" x="13287375" y="3395663"/>
          <p14:tracePt t="5143" x="13317538" y="3395663"/>
          <p14:tracePt t="5160" x="13327063" y="3406775"/>
          <p14:tracePt t="5163" x="13336588" y="3406775"/>
          <p14:tracePt t="5203" x="13346113" y="3406775"/>
          <p14:tracePt t="5211" x="13357225" y="3406775"/>
          <p14:tracePt t="5222" x="13366750" y="3406775"/>
          <p14:tracePt t="5226" x="13376275" y="3406775"/>
          <p14:tracePt t="5243" x="13395325" y="3406775"/>
          <p14:tracePt t="5262" x="13435013" y="3406775"/>
          <p14:tracePt t="5264" x="13444538" y="3406775"/>
          <p14:tracePt t="5276" x="13484225" y="3406775"/>
          <p14:tracePt t="5292" x="13554075" y="3395663"/>
          <p14:tracePt t="5294" x="13573125" y="3395663"/>
          <p14:tracePt t="5310" x="13641388" y="3386138"/>
          <p14:tracePt t="5326" x="13711238" y="3386138"/>
          <p14:tracePt t="5343" x="13760450" y="3386138"/>
          <p14:tracePt t="5360" x="13809663" y="3386138"/>
          <p14:tracePt t="5377" x="13828713" y="3386138"/>
          <p14:tracePt t="5379" x="13839825" y="3386138"/>
          <p14:tracePt t="5393" x="13858875" y="3386138"/>
          <p14:tracePt t="5411" x="13877925" y="3406775"/>
          <p14:tracePt t="5426" x="13889038" y="3406775"/>
          <p14:tracePt t="5451" x="13898563" y="3416300"/>
          <p14:tracePt t="5487" x="13908088" y="3425825"/>
          <p14:tracePt t="6619" x="13917613" y="3425825"/>
          <p14:tracePt t="6622" x="13938250" y="3425825"/>
          <p14:tracePt t="6627" x="13947775" y="3425825"/>
          <p14:tracePt t="6629" x="13957300" y="3425825"/>
          <p14:tracePt t="6643" x="14006513" y="3425825"/>
          <p14:tracePt t="6659" x="14085888" y="3425825"/>
          <p14:tracePt t="6677" x="14154150" y="3425825"/>
          <p14:tracePt t="6680" x="14173200" y="3425825"/>
          <p14:tracePt t="6693" x="14233525" y="3425825"/>
          <p14:tracePt t="6695" x="14252575" y="3425825"/>
          <p14:tracePt t="6697" x="14271625" y="3425825"/>
          <p14:tracePt t="6709" x="14292263" y="3425825"/>
          <p14:tracePt t="6712" x="14301788" y="3425825"/>
          <p14:tracePt t="6714" x="14311313" y="3425825"/>
          <p14:tracePt t="6726" x="14341475" y="3425825"/>
          <p14:tracePt t="6743" x="14351000" y="3425825"/>
          <p14:tracePt t="7103" x="14360525" y="3425825"/>
          <p14:tracePt t="7107" x="14370050" y="3425825"/>
          <p14:tracePt t="7111" x="14381163" y="3425825"/>
          <p14:tracePt t="7115" x="14390688" y="3425825"/>
          <p14:tracePt t="7126" x="14419263" y="3425825"/>
          <p14:tracePt t="7145" x="14498638" y="3425825"/>
          <p14:tracePt t="7147" x="14517688" y="3425825"/>
          <p14:tracePt t="7160" x="14597063" y="3425825"/>
          <p14:tracePt t="7163" x="14636750" y="3425825"/>
          <p14:tracePt t="7176" x="14714538" y="3425825"/>
          <p14:tracePt t="7179" x="14744700" y="3425825"/>
          <p14:tracePt t="7192" x="14824075" y="3425825"/>
          <p14:tracePt t="7195" x="14862175" y="3425825"/>
          <p14:tracePt t="7210" x="14941550" y="3425825"/>
          <p14:tracePt t="7212" x="14960600" y="3425825"/>
          <p14:tracePt t="7214" x="14990763" y="3425825"/>
          <p14:tracePt t="7228" x="15049500" y="3425825"/>
          <p14:tracePt t="7243" x="15089188" y="3425825"/>
          <p14:tracePt t="7260" x="15128875" y="3425825"/>
          <p14:tracePt t="7276" x="15157450" y="3425825"/>
          <p14:tracePt t="7279" x="15168563" y="3425825"/>
          <p14:tracePt t="7293" x="15178088" y="3425825"/>
          <p14:tracePt t="7295" x="15187613" y="3425825"/>
          <p14:tracePt t="7309" x="15197138" y="3435350"/>
          <p14:tracePt t="7379" x="15206663" y="3435350"/>
          <p14:tracePt t="7386" x="15217775" y="3444875"/>
          <p14:tracePt t="7419" x="15227300" y="3444875"/>
          <p14:tracePt t="7422" x="15236825" y="3444875"/>
          <p14:tracePt t="7426" x="15246350" y="3444875"/>
          <p14:tracePt t="7444" x="15266988" y="3444875"/>
          <p14:tracePt t="7460" x="15286038" y="3455988"/>
          <p14:tracePt t="7476" x="15305088" y="3455988"/>
          <p14:tracePt t="7494" x="15316200" y="3455988"/>
          <p14:tracePt t="7496" x="15325725" y="3465513"/>
          <p14:tracePt t="7510" x="15335250" y="3475038"/>
          <p14:tracePt t="7527" x="15344775" y="3475038"/>
          <p14:tracePt t="7547" x="15354300" y="3475038"/>
          <p14:tracePt t="7560" x="15365413" y="3475038"/>
          <p14:tracePt t="7611" x="15374938" y="3484563"/>
          <p14:tracePt t="7631" x="15374938" y="3505200"/>
          <p14:tracePt t="7634" x="15374938" y="3524250"/>
          <p14:tracePt t="7643" x="15344775" y="3554413"/>
          <p14:tracePt t="7659" x="15255875" y="3603625"/>
          <p14:tracePt t="7677" x="15138400" y="3662363"/>
          <p14:tracePt t="7680" x="15108238" y="3671888"/>
          <p14:tracePt t="7693" x="15020925" y="3702050"/>
          <p14:tracePt t="7695" x="14981238" y="3702050"/>
          <p14:tracePt t="7698" x="14951075" y="3711575"/>
          <p14:tracePt t="7711" x="14616113" y="3800475"/>
          <p14:tracePt t="7726" x="14135100" y="3859213"/>
          <p14:tracePt t="7744" x="13514388" y="3976688"/>
          <p14:tracePt t="7762" x="12668250" y="4124325"/>
          <p14:tracePt t="7764" x="12441238" y="4164013"/>
          <p14:tracePt t="7765" x="12204700" y="4213225"/>
          <p14:tracePt t="7776" x="11791950" y="4262438"/>
          <p14:tracePt t="7793" x="11033125" y="4410075"/>
          <p14:tracePt t="7796" x="10836275" y="4449763"/>
          <p14:tracePt t="7809" x="10207625" y="4518025"/>
          <p14:tracePt t="7811" x="10010775" y="4527550"/>
          <p14:tracePt t="7814" x="9793288" y="4548188"/>
          <p14:tracePt t="7826" x="9212263" y="4625975"/>
          <p14:tracePt t="7846" x="8386763" y="4724400"/>
          <p14:tracePt t="7859" x="7854950" y="4773613"/>
          <p14:tracePt t="7878" x="7332663" y="4822825"/>
          <p14:tracePt t="7880" x="7215188" y="4822825"/>
          <p14:tracePt t="7882" x="7096125" y="4833938"/>
          <p14:tracePt t="7893" x="6910388" y="4852988"/>
          <p14:tracePt t="7895" x="6850063" y="4862513"/>
          <p14:tracePt t="7911" x="6575425" y="4902200"/>
          <p14:tracePt t="7914" x="6535738" y="4902200"/>
          <p14:tracePt t="7926" x="6348413" y="4902200"/>
          <p14:tracePt t="7944" x="6122988" y="4902200"/>
          <p14:tracePt t="7947" x="6062663" y="4911725"/>
          <p14:tracePt t="7959" x="5935663" y="4911725"/>
          <p14:tracePt t="7976" x="5797550" y="4911725"/>
          <p14:tracePt t="7993" x="5680075" y="4911725"/>
          <p14:tracePt t="7996" x="5649913" y="4911725"/>
          <p14:tracePt t="7999" x="5630863" y="4911725"/>
          <p14:tracePt t="8010" x="5581650" y="4911725"/>
          <p14:tracePt t="8026" x="5532438" y="4911725"/>
          <p14:tracePt t="8030" x="5521325" y="4911725"/>
          <p14:tracePt t="8043" x="5511800" y="4911725"/>
          <p14:tracePt t="8060" x="5502275" y="4911725"/>
          <p14:tracePt t="8095" x="5492750" y="4911725"/>
          <p14:tracePt t="8102" x="5483225" y="4911725"/>
          <p14:tracePt t="8130" x="5483225" y="4902200"/>
          <p14:tracePt t="8138" x="5483225" y="4892675"/>
          <p14:tracePt t="8143" x="5483225" y="4883150"/>
          <p14:tracePt t="8160" x="5483225" y="4852988"/>
          <p14:tracePt t="8177" x="5492750" y="4822825"/>
          <p14:tracePt t="8180" x="5502275" y="4803775"/>
          <p14:tracePt t="8182" x="5521325" y="4794250"/>
          <p14:tracePt t="8193" x="5541963" y="4764088"/>
          <p14:tracePt t="8195" x="5561013" y="4754563"/>
          <p14:tracePt t="8210" x="5610225" y="4714875"/>
          <p14:tracePt t="8212" x="5630863" y="4695825"/>
          <p14:tracePt t="8214" x="5668963" y="4686300"/>
          <p14:tracePt t="8226" x="5767388" y="4625975"/>
          <p14:tracePt t="8245" x="5915025" y="4538663"/>
          <p14:tracePt t="8247" x="5945188" y="4538663"/>
          <p14:tracePt t="8259" x="6024563" y="4498975"/>
          <p14:tracePt t="8277" x="6181725" y="4449763"/>
          <p14:tracePt t="8279" x="6230938" y="4440238"/>
          <p14:tracePt t="8292" x="6319838" y="4410075"/>
          <p14:tracePt t="8295" x="6348413" y="4400550"/>
          <p14:tracePt t="8310" x="6437313" y="4379913"/>
          <p14:tracePt t="8326" x="6615113" y="4341813"/>
          <p14:tracePt t="8343" x="6751638" y="4341813"/>
          <p14:tracePt t="8359" x="6919913" y="4341813"/>
          <p14:tracePt t="8376" x="7046913" y="4341813"/>
          <p14:tracePt t="8392" x="7175500" y="4341813"/>
          <p14:tracePt t="8395" x="7215188" y="4341813"/>
          <p14:tracePt t="8410" x="7342188" y="4341813"/>
          <p14:tracePt t="8414" x="7372350" y="4341813"/>
          <p14:tracePt t="8426" x="7440613" y="4341813"/>
          <p14:tracePt t="8445" x="7529513" y="4341813"/>
          <p14:tracePt t="8447" x="7550150" y="4341813"/>
          <p14:tracePt t="8461" x="7618413" y="4341813"/>
          <p14:tracePt t="8463" x="7648575" y="4341813"/>
          <p14:tracePt t="8475" x="7747000" y="4341813"/>
          <p14:tracePt t="8493" x="7913688" y="4321175"/>
          <p14:tracePt t="8496" x="7943850" y="4321175"/>
          <p14:tracePt t="8509" x="8051800" y="4311650"/>
          <p14:tracePt t="8511" x="8101013" y="4311650"/>
          <p14:tracePt t="8513" x="8129588" y="4311650"/>
          <p14:tracePt t="8528" x="8267700" y="4292600"/>
          <p14:tracePt t="8544" x="8435975" y="4252913"/>
          <p14:tracePt t="8546" x="8474075" y="4243388"/>
          <p14:tracePt t="8561" x="8632825" y="4232275"/>
          <p14:tracePt t="8563" x="8682038" y="4222750"/>
          <p14:tracePt t="8576" x="8809038" y="4213225"/>
          <p14:tracePt t="8579" x="8858250" y="4213225"/>
          <p14:tracePt t="8592" x="9015413" y="4183063"/>
          <p14:tracePt t="8595" x="9064625" y="4173538"/>
          <p14:tracePt t="8610" x="9232900" y="4133850"/>
          <p14:tracePt t="8628" x="9399588" y="4124325"/>
          <p14:tracePt t="8643" x="9567863" y="4105275"/>
          <p14:tracePt t="8660" x="9675813" y="4105275"/>
          <p14:tracePt t="8663" x="9694863" y="4105275"/>
          <p14:tracePt t="8675" x="9764713" y="4084638"/>
          <p14:tracePt t="8694" x="9852025" y="4084638"/>
          <p14:tracePt t="8696" x="9891713" y="4084638"/>
          <p14:tracePt t="8698" x="9912350" y="4075113"/>
          <p14:tracePt t="8710" x="9961563" y="4075113"/>
          <p14:tracePt t="8727" x="10039350" y="4065588"/>
          <p14:tracePt t="8730" x="10048875" y="4056063"/>
          <p14:tracePt t="8744" x="10088563" y="4056063"/>
          <p14:tracePt t="8746" x="10098088" y="4056063"/>
          <p14:tracePt t="8748" x="10109200" y="4056063"/>
          <p14:tracePt t="8759" x="10128250" y="4056063"/>
          <p14:tracePt t="8761" x="10137775" y="4056063"/>
          <p14:tracePt t="8763" x="10147300" y="4056063"/>
          <p14:tracePt t="8777" x="10167938" y="4056063"/>
          <p14:tracePt t="8793" x="10207625" y="4056063"/>
          <p14:tracePt t="8810" x="10217150" y="4056063"/>
          <p14:tracePt t="8828" x="10226675" y="4056063"/>
          <p14:tracePt t="8869" x="10236200" y="4056063"/>
          <p14:tracePt t="8876" x="10245725" y="4056063"/>
          <p14:tracePt t="9353" x="10256838" y="4056063"/>
          <p14:tracePt t="9356" x="10266363" y="4056063"/>
          <p14:tracePt t="9365" x="10275888" y="4056063"/>
          <p14:tracePt t="9376" x="10315575" y="4056063"/>
          <p14:tracePt t="9395" x="10364788" y="4056063"/>
          <p14:tracePt t="9397" x="10383838" y="4056063"/>
          <p14:tracePt t="9409" x="10442575" y="4056063"/>
          <p14:tracePt t="9427" x="10502900" y="4056063"/>
          <p14:tracePt t="9429" x="10521950" y="4056063"/>
          <p14:tracePt t="9445" x="10580688" y="4056063"/>
          <p14:tracePt t="9446" x="10601325" y="4056063"/>
          <p14:tracePt t="9448" x="10629900" y="4056063"/>
          <p14:tracePt t="9460" x="10699750" y="4056063"/>
          <p14:tracePt t="9464" x="10718800" y="4056063"/>
          <p14:tracePt t="9476" x="10777538" y="4056063"/>
          <p14:tracePt t="9493" x="10817225" y="4056063"/>
          <p14:tracePt t="9510" x="10875963" y="4056063"/>
          <p14:tracePt t="9526" x="10906125" y="4056063"/>
          <p14:tracePt t="9529" x="10915650" y="4056063"/>
          <p14:tracePt t="9532" x="10925175" y="4056063"/>
          <p14:tracePt t="9543" x="10934700" y="4056063"/>
          <p14:tracePt t="9560" x="10955338" y="4056063"/>
          <p14:tracePt t="9578" x="10974388" y="4056063"/>
          <p14:tracePt t="9594" x="10983913" y="4056063"/>
          <p14:tracePt t="9689" x="10995025" y="4056063"/>
          <p14:tracePt t="9710" x="11004550" y="4056063"/>
          <p14:tracePt t="9725" x="11014075" y="4056063"/>
          <p14:tracePt t="9730" x="11023600" y="4056063"/>
          <p14:tracePt t="9743" x="11033125" y="4056063"/>
          <p14:tracePt t="9745" x="11044238" y="4056063"/>
          <p14:tracePt t="9762" x="11053763" y="4056063"/>
          <p14:tracePt t="9776" x="11093450" y="4056063"/>
          <p14:tracePt t="9795" x="11122025" y="4056063"/>
          <p14:tracePt t="9797" x="11131550" y="4056063"/>
          <p14:tracePt t="9810" x="11180763" y="4056063"/>
          <p14:tracePt t="9826" x="11210925" y="4056063"/>
          <p14:tracePt t="9829" x="11220450" y="4056063"/>
          <p14:tracePt t="9831" x="11229975" y="4056063"/>
          <p14:tracePt t="9843" x="11241088" y="4056063"/>
          <p14:tracePt t="9859" x="11269663" y="4056063"/>
          <p14:tracePt t="9862" x="11279188" y="4056063"/>
          <p14:tracePt t="9876" x="11299825" y="4056063"/>
          <p14:tracePt t="9894" x="11328400" y="4056063"/>
          <p14:tracePt t="9897" x="11339513" y="4056063"/>
          <p14:tracePt t="9910" x="11358563" y="4056063"/>
          <p14:tracePt t="9913" x="11368088" y="4056063"/>
          <p14:tracePt t="9926" x="11398250" y="4056063"/>
          <p14:tracePt t="9929" x="11407775" y="4056063"/>
          <p14:tracePt t="9944" x="11417300" y="4056063"/>
          <p14:tracePt t="9946" x="11426825" y="4056063"/>
          <p14:tracePt t="9948" x="11437938" y="4056063"/>
          <p14:tracePt t="9959" x="11447463" y="4056063"/>
          <p14:tracePt t="9976" x="11466513" y="4056063"/>
          <p14:tracePt t="9994" x="11496675" y="4065588"/>
          <p14:tracePt t="10010" x="11525250" y="4065588"/>
          <p14:tracePt t="10027" x="11555413" y="4075113"/>
          <p14:tracePt t="10043" x="11585575" y="4075113"/>
          <p14:tracePt t="10061" x="11614150" y="4084638"/>
          <p14:tracePt t="10078" x="11644313" y="4084638"/>
          <p14:tracePt t="10080" x="11653838" y="4084638"/>
          <p14:tracePt t="10095" x="11693525" y="4084638"/>
          <p14:tracePt t="10097" x="11703050" y="4084638"/>
          <p14:tracePt t="10110" x="11742738" y="4084638"/>
          <p14:tracePt t="10126" x="11801475" y="4084638"/>
          <p14:tracePt t="10128" x="11811000" y="4084638"/>
          <p14:tracePt t="10145" x="11890375" y="4084638"/>
          <p14:tracePt t="10159" x="11949113" y="4084638"/>
          <p14:tracePt t="10162" x="11968163" y="4084638"/>
          <p14:tracePt t="10163" x="11988800" y="4084638"/>
          <p14:tracePt t="10176" x="12047538" y="4084638"/>
          <p14:tracePt t="10180" x="12066588" y="4084638"/>
          <p14:tracePt t="10194" x="12126913" y="4105275"/>
          <p14:tracePt t="10197" x="12136438" y="4105275"/>
          <p14:tracePt t="10213" x="12234863" y="4114800"/>
          <p14:tracePt t="10216" x="12244388" y="4114800"/>
          <p14:tracePt t="10226" x="12303125" y="4114800"/>
          <p14:tracePt t="10229" x="12323763" y="4114800"/>
          <p14:tracePt t="10242" x="12392025" y="4124325"/>
          <p14:tracePt t="10245" x="12411075" y="4133850"/>
          <p14:tracePt t="10260" x="12460288" y="4133850"/>
          <p14:tracePt t="10262" x="12499975" y="4133850"/>
          <p14:tracePt t="10263" x="12520613" y="4133850"/>
          <p14:tracePt t="10277" x="12579350" y="4144963"/>
          <p14:tracePt t="10295" x="12647613" y="4144963"/>
          <p14:tracePt t="10296" x="12668250" y="4144963"/>
          <p14:tracePt t="10311" x="12736513" y="4164013"/>
          <p14:tracePt t="10313" x="12746038" y="4164013"/>
          <p14:tracePt t="10326" x="12785725" y="4183063"/>
          <p14:tracePt t="10344" x="12844463" y="4194175"/>
          <p14:tracePt t="10359" x="12884150" y="4194175"/>
          <p14:tracePt t="10362" x="12903200" y="4194175"/>
          <p14:tracePt t="10378" x="12923838" y="4194175"/>
          <p14:tracePt t="10393" x="12963525" y="4194175"/>
          <p14:tracePt t="10409" x="12982575" y="4203700"/>
          <p14:tracePt t="10428" x="13031788" y="4203700"/>
          <p14:tracePt t="10430" x="13041313" y="4203700"/>
          <p14:tracePt t="10444" x="13081000" y="4203700"/>
          <p14:tracePt t="10460" x="13111163" y="4203700"/>
          <p14:tracePt t="10476" x="13169900" y="4203700"/>
          <p14:tracePt t="10493" x="13219113" y="4203700"/>
          <p14:tracePt t="10510" x="13296900" y="4203700"/>
          <p14:tracePt t="10527" x="13395325" y="4203700"/>
          <p14:tracePt t="10529" x="13415963" y="4203700"/>
          <p14:tracePt t="10543" x="13493750" y="4203700"/>
          <p14:tracePt t="10545" x="13523913" y="4203700"/>
          <p14:tracePt t="10562" x="13612813" y="4203700"/>
          <p14:tracePt t="10564" x="13631863" y="4203700"/>
          <p14:tracePt t="10576" x="13701713" y="4203700"/>
          <p14:tracePt t="10595" x="13779500" y="4203700"/>
          <p14:tracePt t="10597" x="13790613" y="4203700"/>
          <p14:tracePt t="10610" x="13849350" y="4203700"/>
          <p14:tracePt t="10626" x="13898563" y="4203700"/>
          <p14:tracePt t="10629" x="13908088" y="4203700"/>
          <p14:tracePt t="10643" x="13938250" y="4203700"/>
          <p14:tracePt t="10646" x="13947775" y="4203700"/>
          <p14:tracePt t="10648" x="13957300" y="4203700"/>
          <p14:tracePt t="10662" x="13996988" y="4203700"/>
          <p14:tracePt t="10664" x="14006513" y="4203700"/>
          <p14:tracePt t="10677" x="14046200" y="4203700"/>
          <p14:tracePt t="10693" x="14085888" y="4203700"/>
          <p14:tracePt t="10711" x="14154150" y="4203700"/>
          <p14:tracePt t="10713" x="14163675" y="4203700"/>
          <p14:tracePt t="10726" x="14203363" y="4203700"/>
          <p14:tracePt t="10728" x="14222413" y="4203700"/>
          <p14:tracePt t="10743" x="14282738" y="4203700"/>
          <p14:tracePt t="10745" x="14301788" y="4213225"/>
          <p14:tracePt t="10760" x="14390688" y="4232275"/>
          <p14:tracePt t="10778" x="14498638" y="4252913"/>
          <p14:tracePt t="10794" x="14597063" y="4271963"/>
          <p14:tracePt t="10796" x="14627225" y="4292600"/>
          <p14:tracePt t="10809" x="14695488" y="4302125"/>
          <p14:tracePt t="10812" x="14735175" y="4311650"/>
          <p14:tracePt t="10826" x="14803438" y="4321175"/>
          <p14:tracePt t="10829" x="14833600" y="4321175"/>
          <p14:tracePt t="10843" x="14911388" y="4321175"/>
          <p14:tracePt t="10845" x="14951075" y="4321175"/>
          <p14:tracePt t="10848" x="14981238" y="4321175"/>
          <p14:tracePt t="10861" x="15049500" y="4321175"/>
          <p14:tracePt t="10863" x="15079663" y="4321175"/>
          <p14:tracePt t="10877" x="15138400" y="4321175"/>
          <p14:tracePt t="10894" x="15227300" y="4321175"/>
          <p14:tracePt t="10910" x="15305088" y="4321175"/>
          <p14:tracePt t="10913" x="15316200" y="4321175"/>
          <p14:tracePt t="10925" x="15365413" y="4321175"/>
          <p14:tracePt t="10945" x="15443200" y="4321175"/>
          <p14:tracePt t="10946" x="15463838" y="4321175"/>
          <p14:tracePt t="10949" x="15482888" y="4321175"/>
          <p14:tracePt t="10960" x="15522575" y="4321175"/>
          <p14:tracePt t="10964" x="15541625" y="4321175"/>
          <p14:tracePt t="10977" x="15581313" y="4321175"/>
          <p14:tracePt t="10996" x="15640050" y="4321175"/>
          <p14:tracePt t="11010" x="15660688" y="4321175"/>
          <p14:tracePt t="11013" x="15670213" y="4321175"/>
          <p14:tracePt t="11028" x="15698788" y="4321175"/>
          <p14:tracePt t="11043" x="15709900" y="4321175"/>
          <p14:tracePt t="11377" x="15709900" y="4311650"/>
          <p14:tracePt t="11408" x="15709900" y="4321175"/>
          <p14:tracePt t="11412" x="15719425" y="4330700"/>
          <p14:tracePt t="11585" x="15728950" y="4330700"/>
          <p14:tracePt t="11588" x="15738475" y="4330700"/>
          <p14:tracePt t="11592" x="15748000" y="4330700"/>
          <p14:tracePt t="11596" x="15759113" y="4330700"/>
          <p14:tracePt t="11610" x="15768638" y="4330700"/>
          <p14:tracePt t="11613" x="15768638" y="4341813"/>
          <p14:tracePt t="11626" x="15768638" y="4351338"/>
          <p14:tracePt t="11644" x="15768638" y="4341813"/>
          <p14:tracePt t="11684" x="15778163" y="4341813"/>
          <p14:tracePt t="11753" x="15787688" y="4341813"/>
          <p14:tracePt t="11776" x="15787688" y="4351338"/>
          <p14:tracePt t="11784" x="15787688" y="4360863"/>
          <p14:tracePt t="11805" x="15787688" y="4370388"/>
          <p14:tracePt t="11868" x="15778163" y="4370388"/>
          <p14:tracePt t="11881" x="15778163" y="4379913"/>
          <p14:tracePt t="11888" x="15768638" y="4379913"/>
          <p14:tracePt t="11893" x="15768638" y="4391025"/>
          <p14:tracePt t="11910" x="15738475" y="4391025"/>
          <p14:tracePt t="11913" x="15728950" y="4400550"/>
          <p14:tracePt t="11926" x="15689263" y="4419600"/>
          <p14:tracePt t="11928" x="15670213" y="4429125"/>
          <p14:tracePt t="11943" x="15611475" y="4459288"/>
          <p14:tracePt t="11947" x="15571788" y="4459288"/>
          <p14:tracePt t="11948" x="15541625" y="4468813"/>
          <p14:tracePt t="11960" x="15424150" y="4508500"/>
          <p14:tracePt t="11978" x="15255875" y="4538663"/>
          <p14:tracePt t="11993" x="15009813" y="4587875"/>
          <p14:tracePt t="12010" x="14646275" y="4656138"/>
          <p14:tracePt t="12012" x="14578013" y="4675188"/>
          <p14:tracePt t="12027" x="14320838" y="4686300"/>
          <p14:tracePt t="12029" x="14212888" y="4686300"/>
          <p14:tracePt t="12043" x="13898563" y="4695825"/>
          <p14:tracePt t="12045" x="13779500" y="4714875"/>
          <p14:tracePt t="12060" x="13268325" y="4714875"/>
          <p14:tracePt t="12078" x="12755563" y="4714875"/>
          <p14:tracePt t="12093" x="12312650" y="4724400"/>
          <p14:tracePt t="12110" x="11722100" y="4745038"/>
          <p14:tracePt t="12113" x="11585575" y="4764088"/>
          <p14:tracePt t="12126" x="11171238" y="4773613"/>
          <p14:tracePt t="12143" x="10610850" y="4803775"/>
          <p14:tracePt t="12145" x="10512425" y="4803775"/>
          <p14:tracePt t="12159" x="10158413" y="4803775"/>
          <p14:tracePt t="12162" x="10039350" y="4803775"/>
          <p14:tracePt t="12163" x="9940925" y="4803775"/>
          <p14:tracePt t="12176" x="9685338" y="4803775"/>
          <p14:tracePt t="12195" x="9399588" y="4803775"/>
          <p14:tracePt t="12197" x="9340850" y="4803775"/>
          <p14:tracePt t="12210" x="9183688" y="4843463"/>
          <p14:tracePt t="12226" x="9026525" y="4902200"/>
          <p14:tracePt t="12229" x="9005888" y="4902200"/>
          <p14:tracePt t="12243" x="8966200" y="4921250"/>
          <p14:tracePt t="12260" x="8937625" y="4921250"/>
          <p14:tracePt t="12276" x="8928100" y="4932363"/>
          <p14:tracePt t="12316" x="8916988" y="4932363"/>
          <p14:tracePt t="12325" x="8907463" y="4932363"/>
          <p14:tracePt t="12330" x="8897938" y="4932363"/>
          <p14:tracePt t="12343" x="8848725" y="4981575"/>
          <p14:tracePt t="12345" x="8829675" y="5000625"/>
          <p14:tracePt t="12359" x="8789988" y="5019675"/>
          <p14:tracePt t="12362" x="8769350" y="5019675"/>
          <p14:tracePt t="12376" x="8670925" y="5040313"/>
          <p14:tracePt t="12393" x="8553450" y="5059363"/>
          <p14:tracePt t="12409" x="8455025" y="5059363"/>
          <p14:tracePt t="12427" x="8337550" y="5059363"/>
          <p14:tracePt t="12428" x="8307388" y="5059363"/>
          <p14:tracePt t="12442" x="8169275" y="5059363"/>
          <p14:tracePt t="12444" x="8129588" y="5059363"/>
          <p14:tracePt t="12460" x="7953375" y="5059363"/>
          <p14:tracePt t="12476" x="7824788" y="5059363"/>
          <p14:tracePt t="12494" x="7677150" y="5059363"/>
          <p14:tracePt t="12509" x="7489825" y="5059363"/>
          <p14:tracePt t="12526" x="7391400" y="5030788"/>
          <p14:tracePt t="12543" x="7353300" y="5019675"/>
          <p14:tracePt t="12560" x="7342188" y="5019675"/>
          <p14:tracePt t="12576" x="7342188" y="5010150"/>
          <p14:tracePt t="12595" x="7342188" y="5000625"/>
          <p14:tracePt t="12610" x="7342188" y="4991100"/>
          <p14:tracePt t="12626" x="7342188" y="4970463"/>
          <p14:tracePt t="12645" x="7342188" y="4960938"/>
          <p14:tracePt t="12688" x="7353300" y="4960938"/>
          <p14:tracePt t="12692" x="7362825" y="4951413"/>
          <p14:tracePt t="12700" x="7372350" y="4951413"/>
          <p14:tracePt t="12709" x="7381875" y="4951413"/>
          <p14:tracePt t="12728" x="7391400" y="4951413"/>
          <p14:tracePt t="12743" x="7412038" y="4951413"/>
          <p14:tracePt t="12746" x="7421563" y="4951413"/>
          <p14:tracePt t="12759" x="7431088" y="4951413"/>
          <p14:tracePt t="12761" x="7440613" y="4951413"/>
          <p14:tracePt t="12776" x="7451725" y="4951413"/>
          <p14:tracePt t="12793" x="7461250" y="4951413"/>
          <p14:tracePt t="12811" x="7470775" y="4951413"/>
          <p14:tracePt t="12880" x="7480300" y="4951413"/>
          <p14:tracePt t="12888" x="7489825" y="4951413"/>
          <p14:tracePt t="12941" x="7500938" y="4951413"/>
          <p14:tracePt t="12948" x="7510463" y="4951413"/>
          <p14:tracePt t="12969" x="7519988" y="4951413"/>
          <p14:tracePt t="12997" x="7519988" y="4960938"/>
          <p14:tracePt t="13001" x="7529513" y="4960938"/>
          <p14:tracePt t="13010" x="7539038" y="4970463"/>
          <p14:tracePt t="13026" x="7550150" y="4981575"/>
          <p14:tracePt t="13029" x="7559675" y="4991100"/>
          <p14:tracePt t="13045" x="7569200" y="5000625"/>
          <p14:tracePt t="13059" x="7588250" y="5000625"/>
          <p14:tracePt t="13076" x="7608888" y="5010150"/>
          <p14:tracePt t="13093" x="7637463" y="5030788"/>
          <p14:tracePt t="13110" x="7677150" y="5049838"/>
          <p14:tracePt t="13113" x="7686675" y="5049838"/>
          <p14:tracePt t="13125" x="7716838" y="5059363"/>
          <p14:tracePt t="13143" x="7815263" y="5068888"/>
          <p14:tracePt t="13145" x="7854950" y="5068888"/>
          <p14:tracePt t="13159" x="7923213" y="5068888"/>
          <p14:tracePt t="13162" x="7962900" y="5068888"/>
          <p14:tracePt t="13163" x="7993063" y="5068888"/>
          <p14:tracePt t="13178" x="8120063" y="5068888"/>
          <p14:tracePt t="13180" x="8169275" y="5068888"/>
          <p14:tracePt t="13195" x="8307388" y="5068888"/>
          <p14:tracePt t="13197" x="8337550" y="5068888"/>
          <p14:tracePt t="13211" x="8435975" y="5068888"/>
          <p14:tracePt t="13214" x="8464550" y="5068888"/>
          <p14:tracePt t="13216" x="8494713" y="5068888"/>
          <p14:tracePt t="13227" x="8562975" y="5059363"/>
          <p14:tracePt t="13229" x="8593138" y="5059363"/>
          <p14:tracePt t="13232" x="8612188" y="5049838"/>
          <p14:tracePt t="13245" x="8642350" y="5030788"/>
          <p14:tracePt t="13259" x="8670925" y="5030788"/>
          <p14:tracePt t="13261" x="8682038" y="5030788"/>
          <p14:tracePt t="13264" x="8691563" y="5030788"/>
          <p14:tracePt t="13276" x="8701088" y="5019675"/>
          <p14:tracePt t="13295" x="8710613" y="5019675"/>
          <p14:tracePt t="13368" x="8720138" y="5019675"/>
          <p14:tracePt t="13376" x="8731250" y="5019675"/>
          <p14:tracePt t="13380" x="8740775" y="5019675"/>
          <p14:tracePt t="13394" x="8780463" y="5019675"/>
          <p14:tracePt t="13396" x="8789988" y="5019675"/>
          <p14:tracePt t="13410" x="8848725" y="5019675"/>
          <p14:tracePt t="13413" x="8878888" y="5019675"/>
          <p14:tracePt t="13425" x="8977313" y="5019675"/>
          <p14:tracePt t="13443" x="9144000" y="5010150"/>
          <p14:tracePt t="13446" x="9183688" y="4991100"/>
          <p14:tracePt t="13459" x="9488488" y="4932363"/>
          <p14:tracePt t="13462" x="9617075" y="4902200"/>
          <p14:tracePt t="13464" x="9675813" y="4892675"/>
          <p14:tracePt t="13477" x="9901238" y="4862513"/>
          <p14:tracePt t="13495" x="10275888" y="4803775"/>
          <p14:tracePt t="13497" x="10334625" y="4794250"/>
          <p14:tracePt t="13513" x="10620375" y="4714875"/>
          <p14:tracePt t="13526" x="10758488" y="4665663"/>
          <p14:tracePt t="13528" x="10826750" y="4656138"/>
          <p14:tracePt t="13543" x="10934700" y="4625975"/>
          <p14:tracePt t="13545" x="10964863" y="4606925"/>
          <p14:tracePt t="13548" x="10995025" y="4597400"/>
          <p14:tracePt t="13560" x="11023600" y="4587875"/>
          <p14:tracePt t="13576" x="11044238" y="4587875"/>
          <p14:tracePt t="13593" x="11053763" y="4587875"/>
          <p14:tracePt t="13613" x="11063288" y="4587875"/>
          <p14:tracePt t="13716" x="11063288" y="4576763"/>
          <p14:tracePt t="13741" x="11063288" y="4567238"/>
          <p14:tracePt t="13752" x="11063288" y="4557713"/>
          <p14:tracePt t="13760" x="11072813" y="4548188"/>
          <p14:tracePt t="13762" x="11082338" y="4538663"/>
          <p14:tracePt t="13776" x="11112500" y="4527550"/>
          <p14:tracePt t="13795" x="11152188" y="4518025"/>
          <p14:tracePt t="13797" x="11171238" y="4508500"/>
          <p14:tracePt t="13811" x="11210925" y="4498975"/>
          <p14:tracePt t="13828" x="11260138" y="4489450"/>
          <p14:tracePt t="13830" x="11279188" y="4489450"/>
          <p14:tracePt t="13832" x="11290300" y="4489450"/>
          <p14:tracePt t="13843" x="11318875" y="4478338"/>
          <p14:tracePt t="13846" x="11328400" y="4478338"/>
          <p14:tracePt t="13848" x="11349038" y="4478338"/>
          <p14:tracePt t="13860" x="11407775" y="4468813"/>
          <p14:tracePt t="13876" x="11487150" y="4449763"/>
          <p14:tracePt t="13893" x="11545888" y="4449763"/>
          <p14:tracePt t="13910" x="11634788" y="4449763"/>
          <p14:tracePt t="13926" x="11712575" y="4449763"/>
          <p14:tracePt t="13944" x="11801475" y="4449763"/>
          <p14:tracePt t="13945" x="11820525" y="4449763"/>
          <p14:tracePt t="13948" x="11850688" y="4449763"/>
          <p14:tracePt t="13959" x="11899900" y="4449763"/>
          <p14:tracePt t="13962" x="11918950" y="4449763"/>
          <p14:tracePt t="13963" x="11939588" y="4449763"/>
          <p14:tracePt t="13978" x="11998325" y="4449763"/>
          <p14:tracePt t="13994" x="12057063" y="4449763"/>
          <p14:tracePt t="13996" x="12077700" y="4449763"/>
          <p14:tracePt t="14011" x="12145963" y="4449763"/>
          <p14:tracePt t="14013" x="12165013" y="4449763"/>
          <p14:tracePt t="14025" x="12234863" y="4449763"/>
          <p14:tracePt t="14043" x="12303125" y="4449763"/>
          <p14:tracePt t="14046" x="12323763" y="4449763"/>
          <p14:tracePt t="14063" x="12342813" y="4449763"/>
          <p14:tracePt t="14064" x="12361863" y="4449763"/>
          <p14:tracePt t="14076" x="12411075" y="4449763"/>
          <p14:tracePt t="14080" x="12422188" y="4449763"/>
          <p14:tracePt t="14093" x="12460288" y="4449763"/>
          <p14:tracePt t="14112" x="12539663" y="4449763"/>
          <p14:tracePt t="14113" x="12558713" y="4449763"/>
          <p14:tracePt t="14126" x="12598400" y="4449763"/>
          <p14:tracePt t="14129" x="12607925" y="4449763"/>
          <p14:tracePt t="14143" x="12647613" y="4449763"/>
          <p14:tracePt t="14145" x="12657138" y="4449763"/>
          <p14:tracePt t="14161" x="12717463" y="4419600"/>
          <p14:tracePt t="14164" x="12726988" y="4419600"/>
          <p14:tracePt t="14177" x="12755563" y="4410075"/>
          <p14:tracePt t="14195" x="12785725" y="4400550"/>
          <p14:tracePt t="14197" x="12795250" y="4400550"/>
          <p14:tracePt t="14210" x="12825413" y="4400550"/>
          <p14:tracePt t="14213" x="12834938" y="4400550"/>
          <p14:tracePt t="14225" x="12874625" y="4400550"/>
          <p14:tracePt t="14243" x="12923838" y="4400550"/>
          <p14:tracePt t="14246" x="12933363" y="4400550"/>
          <p14:tracePt t="14248" x="12952413" y="4400550"/>
          <p14:tracePt t="14259" x="12973050" y="4400550"/>
          <p14:tracePt t="14262" x="12982575" y="4400550"/>
          <p14:tracePt t="14264" x="13001625" y="4400550"/>
          <p14:tracePt t="14276" x="13041313" y="4400550"/>
          <p14:tracePt t="14294" x="13081000" y="4419600"/>
          <p14:tracePt t="14310" x="13130213" y="4449763"/>
          <p14:tracePt t="14326" x="13169900" y="4459288"/>
          <p14:tracePt t="14329" x="13179425" y="4468813"/>
          <p14:tracePt t="14343" x="13198475" y="4489450"/>
          <p14:tracePt t="14346" x="13209588" y="4498975"/>
          <p14:tracePt t="14359" x="13238163" y="4508500"/>
          <p14:tracePt t="14361" x="13247688" y="4508500"/>
          <p14:tracePt t="14364" x="13258800" y="4518025"/>
          <p14:tracePt t="14376" x="13268325" y="4527550"/>
          <p14:tracePt t="14394" x="13308013" y="4548188"/>
          <p14:tracePt t="14410" x="13327063" y="4576763"/>
          <p14:tracePt t="14426" x="13357225" y="4587875"/>
          <p14:tracePt t="14443" x="13366750" y="4597400"/>
          <p14:tracePt t="14446" x="13376275" y="4606925"/>
          <p14:tracePt t="14459" x="13385800" y="4616450"/>
          <p14:tracePt t="14461" x="13395325" y="4616450"/>
          <p14:tracePt t="14464" x="13406438" y="4625975"/>
          <p14:tracePt t="14476" x="13415963" y="4637088"/>
          <p14:tracePt t="14493" x="13425488" y="4637088"/>
          <p14:tracePt t="14520" x="13435013" y="4646613"/>
          <p14:tracePt t="14542" x="13444538" y="4656138"/>
          <p14:tracePt t="14576" x="13455650" y="4665663"/>
          <p14:tracePt t="14584" x="13465175" y="4665663"/>
          <p14:tracePt t="14594" x="13474700" y="4665663"/>
          <p14:tracePt t="14596" x="13484225" y="4675188"/>
          <p14:tracePt t="14609" x="13484225" y="4686300"/>
          <p14:tracePt t="14628" x="13514388" y="4695825"/>
          <p14:tracePt t="14643" x="13533438" y="4705350"/>
          <p14:tracePt t="14645" x="13542963" y="4705350"/>
          <p14:tracePt t="14661" x="13573125" y="4705350"/>
          <p14:tracePt t="14676" x="13582650" y="4714875"/>
          <p14:tracePt t="14693" x="13603288" y="4735513"/>
          <p14:tracePt t="14729" x="13612813" y="4735513"/>
          <p14:tracePt t="14736" x="13622338" y="4745038"/>
          <p14:tracePt t="14881" x="13631863" y="4745038"/>
          <p14:tracePt t="14888" x="13641388" y="4754563"/>
          <p14:tracePt t="14900" x="13652500" y="4754563"/>
          <p14:tracePt t="14913" x="13662025" y="4764088"/>
          <p14:tracePt t="14945" x="13671550" y="4764088"/>
          <p14:tracePt t="14956" x="13681075" y="4764088"/>
          <p14:tracePt t="14960" x="13690600" y="4764088"/>
          <p14:tracePt t="14976" x="13720763" y="4794250"/>
          <p14:tracePt t="14995" x="13741400" y="4803775"/>
          <p14:tracePt t="14998" x="13750925" y="4803775"/>
          <p14:tracePt t="15010" x="13769975" y="4803775"/>
          <p14:tracePt t="15026" x="13809663" y="4803775"/>
          <p14:tracePt t="15029" x="13819188" y="4803775"/>
          <p14:tracePt t="15043" x="13849350" y="4803775"/>
          <p14:tracePt t="15045" x="13858875" y="4803775"/>
          <p14:tracePt t="15061" x="13908088" y="4803775"/>
          <p14:tracePt t="15076" x="13957300" y="4803775"/>
          <p14:tracePt t="15095" x="14006513" y="4803775"/>
          <p14:tracePt t="15096" x="14025563" y="4803775"/>
          <p14:tracePt t="15110" x="14095413" y="4803775"/>
          <p14:tracePt t="15126" x="14163675" y="4803775"/>
          <p14:tracePt t="15143" x="14233525" y="4803775"/>
          <p14:tracePt t="15146" x="14252575" y="4803775"/>
          <p14:tracePt t="15148" x="14271625" y="4803775"/>
          <p14:tracePt t="15164" x="14351000" y="4803775"/>
          <p14:tracePt t="15177" x="14409738" y="4803775"/>
          <p14:tracePt t="15194" x="14468475" y="4803775"/>
          <p14:tracePt t="15196" x="14479588" y="4803775"/>
          <p14:tracePt t="15211" x="14557375" y="4803775"/>
          <p14:tracePt t="15214" x="14578013" y="4803775"/>
          <p14:tracePt t="15226" x="14636750" y="4803775"/>
          <p14:tracePt t="15228" x="14655800" y="4803775"/>
          <p14:tracePt t="15242" x="14705013" y="4803775"/>
          <p14:tracePt t="15245" x="14725650" y="4803775"/>
          <p14:tracePt t="15247" x="14744700" y="4803775"/>
          <p14:tracePt t="15262" x="14784388" y="4803775"/>
          <p14:tracePt t="15279" x="14852650" y="4803775"/>
          <p14:tracePt t="15281" x="14873288" y="4803775"/>
          <p14:tracePt t="15293" x="14932025" y="4803775"/>
          <p14:tracePt t="15311" x="15000288" y="4803775"/>
          <p14:tracePt t="15313" x="15009813" y="4803775"/>
          <p14:tracePt t="15326" x="15059025" y="4803775"/>
          <p14:tracePt t="15343" x="15138400" y="4803775"/>
          <p14:tracePt t="15345" x="15157450" y="4803775"/>
          <p14:tracePt t="15348" x="15178088" y="4803775"/>
          <p14:tracePt t="15360" x="15217775" y="4803775"/>
          <p14:tracePt t="15376" x="15286038" y="4803775"/>
          <p14:tracePt t="15394" x="15384463" y="4794250"/>
          <p14:tracePt t="15412" x="15473363" y="4784725"/>
          <p14:tracePt t="15413" x="15492413" y="4784725"/>
          <p14:tracePt t="15426" x="15562263" y="4773613"/>
          <p14:tracePt t="15428" x="15581313" y="4773613"/>
          <p14:tracePt t="15443" x="15640050" y="4764088"/>
          <p14:tracePt t="15445" x="15660688" y="4764088"/>
          <p14:tracePt t="15460" x="15728950" y="4735513"/>
          <p14:tracePt t="15463" x="15748000" y="4735513"/>
          <p14:tracePt t="15477" x="15787688" y="4735513"/>
          <p14:tracePt t="15494" x="15857538" y="4714875"/>
          <p14:tracePt t="15509" x="15906750" y="4705350"/>
          <p14:tracePt t="15526" x="15975013" y="4705350"/>
          <p14:tracePt t="15528" x="15984538" y="4705350"/>
          <p14:tracePt t="15545" x="16033750" y="4705350"/>
          <p14:tracePt t="15548" x="16043275" y="4705350"/>
          <p14:tracePt t="15558" x="16063913" y="4705350"/>
          <p14:tracePt t="15581" x="16113125" y="4705350"/>
          <p14:tracePt t="15593" x="16122650" y="4705350"/>
          <p14:tracePt t="15612" x="16132175" y="4705350"/>
          <p14:tracePt t="15629" x="16141700" y="4705350"/>
          <p14:tracePt t="15643" x="16152813" y="4705350"/>
          <p14:tracePt t="15807" x="16122650" y="4705350"/>
          <p14:tracePt t="15812" x="16103600" y="4705350"/>
          <p14:tracePt t="15829" x="15984538" y="4714875"/>
          <p14:tracePt t="15832" x="15935325" y="4714875"/>
          <p14:tracePt t="15843" x="15808325" y="4745038"/>
          <p14:tracePt t="15862" x="15541625" y="4813300"/>
          <p14:tracePt t="15866" x="15374938" y="4852988"/>
          <p14:tracePt t="15876" x="15187613" y="4883150"/>
          <p14:tracePt t="15879" x="15079663" y="4911725"/>
          <p14:tracePt t="15882" x="14960600" y="4941888"/>
          <p14:tracePt t="15893" x="14695488" y="5000625"/>
          <p14:tracePt t="15895" x="14557375" y="5019675"/>
          <p14:tracePt t="15909" x="14173200" y="5108575"/>
          <p14:tracePt t="15912" x="14025563" y="5148263"/>
          <p14:tracePt t="15913" x="13868400" y="5157788"/>
          <p14:tracePt t="15926" x="13425488" y="5256213"/>
          <p14:tracePt t="15945" x="12825413" y="5434013"/>
          <p14:tracePt t="15947" x="12668250" y="5464175"/>
          <p14:tracePt t="15959" x="12185650" y="5572125"/>
          <p14:tracePt t="15979" x="11349038" y="5670550"/>
          <p14:tracePt t="15981" x="11171238" y="5699125"/>
          <p14:tracePt t="15994" x="10875963" y="5738813"/>
          <p14:tracePt t="15995" x="10709275" y="5768975"/>
          <p14:tracePt t="15997" x="10590213" y="5778500"/>
          <p14:tracePt t="16010" x="10355263" y="5797550"/>
          <p14:tracePt t="16012" x="10256838" y="5797550"/>
          <p14:tracePt t="16014" x="10137775" y="5797550"/>
          <p14:tracePt t="16030" x="9734550" y="5797550"/>
          <p14:tracePt t="16042" x="9498013" y="5797550"/>
          <p14:tracePt t="16063" x="9223375" y="5797550"/>
          <p14:tracePt t="16075" x="9094788" y="5818188"/>
          <p14:tracePt t="16095" x="8977313" y="5818188"/>
          <p14:tracePt t="16097" x="8966200" y="5818188"/>
          <p14:tracePt t="16109" x="8947150" y="5827713"/>
          <p14:tracePt t="16111" x="8928100" y="5827713"/>
          <p14:tracePt t="16114" x="8907463" y="5827713"/>
          <p14:tracePt t="16125" x="8888413" y="5837238"/>
          <p14:tracePt t="16145" x="8867775" y="5846763"/>
          <p14:tracePt t="16146" x="8848725" y="5846763"/>
          <p14:tracePt t="16159" x="8809038" y="5846763"/>
          <p14:tracePt t="16176" x="8720138" y="5846763"/>
          <p14:tracePt t="16178" x="8691563" y="5857875"/>
          <p14:tracePt t="16193" x="8621713" y="5876925"/>
          <p14:tracePt t="16196" x="8583613" y="5886450"/>
          <p14:tracePt t="16198" x="8553450" y="5895975"/>
          <p14:tracePt t="16210" x="8366125" y="5926138"/>
          <p14:tracePt t="16227" x="8120063" y="5935663"/>
          <p14:tracePt t="16246" x="7953375" y="5926138"/>
          <p14:tracePt t="16260" x="7904163" y="5857875"/>
          <p14:tracePt t="16262" x="7894638" y="5827713"/>
          <p14:tracePt t="16275" x="7874000" y="5788025"/>
          <p14:tracePt t="16293" x="7913688" y="5661025"/>
          <p14:tracePt t="16295" x="7932738" y="5649913"/>
          <p14:tracePt t="16297" x="7943850" y="5640388"/>
          <p14:tracePt t="16439" x="7943850" y="5649913"/>
          <p14:tracePt t="16443" x="7943850" y="5661025"/>
          <p14:tracePt t="16464" x="7824788" y="5699125"/>
          <p14:tracePt t="16466" x="7785100" y="5699125"/>
          <p14:tracePt t="16476" x="7726363" y="5710238"/>
          <p14:tracePt t="16479" x="7697788" y="5719763"/>
          <p14:tracePt t="16493" x="7608888" y="5719763"/>
          <p14:tracePt t="16496" x="7588250" y="5719763"/>
          <p14:tracePt t="16498" x="7569200" y="5719763"/>
          <p14:tracePt t="16511" x="7519988" y="5699125"/>
          <p14:tracePt t="16514" x="7510463" y="5699125"/>
          <p14:tracePt t="16526" x="7461250" y="5670550"/>
          <p14:tracePt t="16544" x="7381875" y="5640388"/>
          <p14:tracePt t="16564" x="7292975" y="5591175"/>
          <p14:tracePt t="16578" x="7264400" y="5581650"/>
          <p14:tracePt t="16598" x="7254875" y="5581650"/>
          <p14:tracePt t="16609" x="7243763" y="5572125"/>
          <p14:tracePt t="16751" x="7254875" y="5572125"/>
          <p14:tracePt t="16757" x="7264400" y="5572125"/>
          <p14:tracePt t="16763" x="7292975" y="5572125"/>
          <p14:tracePt t="16779" x="7332663" y="5572125"/>
          <p14:tracePt t="16795" x="7372350" y="5551488"/>
          <p14:tracePt t="16796" x="7391400" y="5541963"/>
          <p14:tracePt t="16811" x="7431088" y="5532438"/>
          <p14:tracePt t="16829" x="7489825" y="5522913"/>
          <p14:tracePt t="16830" x="7500938" y="5513388"/>
          <p14:tracePt t="16843" x="7539038" y="5502275"/>
          <p14:tracePt t="16862" x="7559675" y="5502275"/>
          <p14:tracePt t="16876" x="7588250" y="5492750"/>
          <p14:tracePt t="16895" x="7599363" y="5492750"/>
          <p14:tracePt t="16914" x="7608888" y="5492750"/>
          <p14:tracePt t="16926" x="7618413" y="5492750"/>
          <p14:tracePt t="16944" x="7677150" y="5483225"/>
          <p14:tracePt t="16946" x="7686675" y="5483225"/>
          <p14:tracePt t="16962" x="7747000" y="5464175"/>
          <p14:tracePt t="16964" x="7766050" y="5453063"/>
          <p14:tracePt t="16976" x="7834313" y="5434013"/>
          <p14:tracePt t="16978" x="7864475" y="5424488"/>
          <p14:tracePt t="16993" x="7962900" y="5384800"/>
          <p14:tracePt t="16995" x="7993063" y="5354638"/>
          <p14:tracePt t="17012" x="8110538" y="5326063"/>
          <p14:tracePt t="17013" x="8150225" y="5316538"/>
          <p14:tracePt t="17026" x="8218488" y="5286375"/>
          <p14:tracePt t="17030" x="8239125" y="5276850"/>
          <p14:tracePt t="17043" x="8288338" y="5276850"/>
          <p14:tracePt t="17063" x="8337550" y="5276850"/>
          <p14:tracePt t="17075" x="8375650" y="5276850"/>
          <p14:tracePt t="17095" x="8424863" y="5276850"/>
          <p14:tracePt t="17097" x="8435975" y="5276850"/>
          <p14:tracePt t="17110" x="8445500" y="5276850"/>
          <p14:tracePt t="17127" x="8474075" y="5276850"/>
          <p14:tracePt t="17146" x="8513763" y="5276850"/>
          <p14:tracePt t="17161" x="8562975" y="5276850"/>
          <p14:tracePt t="17164" x="8572500" y="5276850"/>
          <p14:tracePt t="17176" x="8602663" y="5276850"/>
          <p14:tracePt t="17178" x="8621713" y="5276850"/>
          <p14:tracePt t="17191" x="8682038" y="5276850"/>
          <p14:tracePt t="17211" x="8799513" y="5276850"/>
          <p14:tracePt t="17214" x="8829675" y="5276850"/>
          <p14:tracePt t="17228" x="8928100" y="5276850"/>
          <p14:tracePt t="17246" x="9045575" y="5276850"/>
          <p14:tracePt t="17261" x="9113838" y="5256213"/>
          <p14:tracePt t="17280" x="9223375" y="5246688"/>
          <p14:tracePt t="17297" x="9291638" y="5246688"/>
          <p14:tracePt t="17298" x="9310688" y="5246688"/>
          <p14:tracePt t="17310" x="9350375" y="5246688"/>
          <p14:tracePt t="17312" x="9359900" y="5246688"/>
          <p14:tracePt t="17313" x="9380538" y="5246688"/>
          <p14:tracePt t="17326" x="9439275" y="5246688"/>
          <p14:tracePt t="17330" x="9458325" y="5246688"/>
          <p14:tracePt t="17342" x="9488488" y="5246688"/>
          <p14:tracePt t="17359" x="9498013" y="5246688"/>
          <p14:tracePt t="17379" x="9507538" y="5246688"/>
          <p14:tracePt t="17394" x="9528175" y="5246688"/>
          <p14:tracePt t="17415" x="9537700" y="5246688"/>
          <p14:tracePt t="17452" x="9547225" y="5246688"/>
          <p14:tracePt t="17463" x="9556750" y="5246688"/>
          <p14:tracePt t="17466" x="9567863" y="5246688"/>
          <p14:tracePt t="17475" x="9577388" y="5246688"/>
          <p14:tracePt t="17495" x="9605963" y="5246688"/>
          <p14:tracePt t="17511" x="9636125" y="5246688"/>
          <p14:tracePt t="17526" x="9666288" y="5246688"/>
          <p14:tracePt t="17545" x="9694863" y="5256213"/>
          <p14:tracePt t="17559" x="9725025" y="5256213"/>
          <p14:tracePt t="17579" x="9764713" y="5256213"/>
          <p14:tracePt t="17581" x="9774238" y="5256213"/>
          <p14:tracePt t="17593" x="9793288" y="5267325"/>
          <p14:tracePt t="17595" x="9802813" y="5267325"/>
          <p14:tracePt t="17597" x="9813925" y="5276850"/>
          <p14:tracePt t="17608" x="9842500" y="5276850"/>
          <p14:tracePt t="17611" x="9852025" y="5276850"/>
          <p14:tracePt t="17626" x="9882188" y="5295900"/>
          <p14:tracePt t="17629" x="9891713" y="5295900"/>
          <p14:tracePt t="17643" x="9940925" y="5305425"/>
          <p14:tracePt t="17663" x="9990138" y="5305425"/>
          <p14:tracePt t="17666" x="10010775" y="5305425"/>
          <p14:tracePt t="17676" x="10020300" y="5305425"/>
          <p14:tracePt t="17679" x="10029825" y="5316538"/>
          <p14:tracePt t="17682" x="10039350" y="5316538"/>
          <p14:tracePt t="17692" x="10059988" y="5326063"/>
          <p14:tracePt t="17696" x="10069513" y="5326063"/>
          <p14:tracePt t="17711" x="10109200" y="5326063"/>
          <p14:tracePt t="17714" x="10118725" y="5326063"/>
          <p14:tracePt t="17726" x="10137775" y="5326063"/>
          <p14:tracePt t="17744" x="10186988" y="5326063"/>
          <p14:tracePt t="17747" x="10196513" y="5326063"/>
          <p14:tracePt t="17763" x="10226675" y="5326063"/>
          <p14:tracePt t="17777" x="10256838" y="5326063"/>
          <p14:tracePt t="17779" x="10275888" y="5326063"/>
          <p14:tracePt t="17781" x="10285413" y="5326063"/>
          <p14:tracePt t="17792" x="10306050" y="5326063"/>
          <p14:tracePt t="17795" x="10315575" y="5326063"/>
          <p14:tracePt t="17808" x="10344150" y="5326063"/>
          <p14:tracePt t="17811" x="10364788" y="5326063"/>
          <p14:tracePt t="17813" x="10383838" y="5326063"/>
          <p14:tracePt t="17825" x="10414000" y="5326063"/>
          <p14:tracePt t="17826" x="10433050" y="5326063"/>
          <p14:tracePt t="17845" x="10482263" y="5326063"/>
          <p14:tracePt t="17848" x="10502900" y="5326063"/>
          <p14:tracePt t="17861" x="10531475" y="5326063"/>
          <p14:tracePt t="17864" x="10541000" y="5326063"/>
          <p14:tracePt t="17877" x="10580688" y="5326063"/>
          <p14:tracePt t="17879" x="10590213" y="5326063"/>
          <p14:tracePt t="17892" x="10601325" y="5326063"/>
          <p14:tracePt t="17895" x="10610850" y="5326063"/>
          <p14:tracePt t="17912" x="10650538" y="5326063"/>
          <p14:tracePt t="17928" x="10679113" y="5326063"/>
          <p14:tracePt t="17947" x="10699750" y="5326063"/>
          <p14:tracePt t="17963" x="10718800" y="5326063"/>
          <p14:tracePt t="17978" x="10748963" y="5326063"/>
          <p14:tracePt t="18027" x="10758488" y="5326063"/>
          <p14:tracePt t="18038" x="10768013" y="5326063"/>
          <p14:tracePt t="18046" x="10777538" y="5326063"/>
          <p14:tracePt t="18062" x="10787063" y="5326063"/>
          <p14:tracePt t="18064" x="10798175" y="5326063"/>
          <p14:tracePt t="18066" x="10807700" y="5326063"/>
          <p14:tracePt t="18075" x="10817225" y="5326063"/>
          <p14:tracePt t="18098" x="10866438" y="5335588"/>
          <p14:tracePt t="18109" x="10875963" y="5335588"/>
          <p14:tracePt t="18111" x="10896600" y="5335588"/>
          <p14:tracePt t="18113" x="10915650" y="5335588"/>
          <p14:tracePt t="18126" x="10974388" y="5335588"/>
          <p14:tracePt t="18146" x="11053763" y="5286375"/>
          <p14:tracePt t="18159" x="11072813" y="5256213"/>
          <p14:tracePt t="18179" x="11014075" y="5295900"/>
          <p14:tracePt t="18195" x="11014075" y="5305425"/>
          <p14:tracePt t="18458" x="11014075" y="5316538"/>
          <p14:tracePt t="18462" x="11014075" y="5326063"/>
          <p14:tracePt t="18477" x="11044238" y="5345113"/>
          <p14:tracePt t="18495" x="11044238" y="5354638"/>
          <p14:tracePt t="18512" x="11044238" y="5365750"/>
          <p14:tracePt t="18529" x="11023600" y="5365750"/>
          <p14:tracePt t="18576" x="11014075" y="5365750"/>
          <p14:tracePt t="18579" x="11014075" y="5375275"/>
          <p14:tracePt t="18594" x="11023600" y="5384800"/>
          <p14:tracePt t="18596" x="11033125" y="5384800"/>
          <p14:tracePt t="18611" x="11053763" y="5384800"/>
          <p14:tracePt t="18613" x="11063288" y="5384800"/>
          <p14:tracePt t="18614" x="11082338" y="5384800"/>
          <p14:tracePt t="18626" x="11112500" y="5384800"/>
          <p14:tracePt t="18646" x="11152188" y="5414963"/>
          <p14:tracePt t="18648" x="11161713" y="5414963"/>
          <p14:tracePt t="18662" x="11191875" y="5424488"/>
          <p14:tracePt t="18663" x="11201400" y="5434013"/>
          <p14:tracePt t="18679" x="11269663" y="5453063"/>
          <p14:tracePt t="18682" x="11290300" y="5453063"/>
          <p14:tracePt t="18692" x="11339513" y="5464175"/>
          <p14:tracePt t="18695" x="11368088" y="5473700"/>
          <p14:tracePt t="18709" x="11456988" y="5492750"/>
          <p14:tracePt t="18711" x="11487150" y="5492750"/>
          <p14:tracePt t="18726" x="11595100" y="5502275"/>
          <p14:tracePt t="18730" x="11634788" y="5502275"/>
          <p14:tracePt t="18744" x="11672888" y="5502275"/>
          <p14:tracePt t="18763" x="11761788" y="5502275"/>
          <p14:tracePt t="18778" x="11791950" y="5502275"/>
          <p14:tracePt t="18779" x="11801475" y="5502275"/>
          <p14:tracePt t="18781" x="11811000" y="5502275"/>
          <p14:tracePt t="18792" x="11831638" y="5502275"/>
          <p14:tracePt t="18795" x="11841163" y="5502275"/>
          <p14:tracePt t="18811" x="11860213" y="5502275"/>
          <p14:tracePt t="18814" x="11869738" y="5502275"/>
          <p14:tracePt t="18826" x="11880850" y="5502275"/>
          <p14:tracePt t="18845" x="11890375" y="5502275"/>
          <p14:tracePt t="18846" x="11890375" y="5492750"/>
          <p14:tracePt t="18884" x="11899900" y="5483225"/>
          <p14:tracePt t="18887" x="11909425" y="5483225"/>
          <p14:tracePt t="18893" x="11918950" y="5483225"/>
          <p14:tracePt t="18895" x="11918950" y="5473700"/>
          <p14:tracePt t="18910" x="11939588" y="5473700"/>
          <p14:tracePt t="18927" x="11949113" y="5473700"/>
          <p14:tracePt t="18943" x="11988800" y="5464175"/>
          <p14:tracePt t="18963" x="12038013" y="5443538"/>
          <p14:tracePt t="18978" x="12057063" y="5443538"/>
          <p14:tracePt t="18980" x="12066588" y="5434013"/>
          <p14:tracePt t="18981" x="12077700" y="5434013"/>
          <p14:tracePt t="18995" x="12106275" y="5424488"/>
          <p14:tracePt t="19010" x="12145963" y="5414963"/>
          <p14:tracePt t="19012" x="12155488" y="5414963"/>
          <p14:tracePt t="19014" x="12165013" y="5414963"/>
          <p14:tracePt t="19026" x="12185650" y="5394325"/>
          <p14:tracePt t="19047" x="12225338" y="5384800"/>
          <p14:tracePt t="19059" x="12253913" y="5384800"/>
          <p14:tracePt t="19064" x="12263438" y="5384800"/>
          <p14:tracePt t="19066" x="12274550" y="5384800"/>
          <p14:tracePt t="19077" x="12303125" y="5375275"/>
          <p14:tracePt t="19079" x="12312650" y="5375275"/>
          <p14:tracePt t="19092" x="12342813" y="5375275"/>
          <p14:tracePt t="19094" x="12352338" y="5375275"/>
          <p14:tracePt t="19112" x="12382500" y="5365750"/>
          <p14:tracePt t="19114" x="12392025" y="5365750"/>
          <p14:tracePt t="19126" x="12411075" y="5365750"/>
          <p14:tracePt t="19146" x="12441238" y="5365750"/>
          <p14:tracePt t="19159" x="12471400" y="5365750"/>
          <p14:tracePt t="19162" x="12480925" y="5365750"/>
          <p14:tracePt t="19176" x="12499975" y="5365750"/>
          <p14:tracePt t="19195" x="12539663" y="5365750"/>
          <p14:tracePt t="19211" x="12558713" y="5365750"/>
          <p14:tracePt t="19215" x="12569825" y="5354638"/>
          <p14:tracePt t="19226" x="12588875" y="5345113"/>
          <p14:tracePt t="19246" x="12598400" y="5345113"/>
          <p14:tracePt t="19261" x="12607925" y="5345113"/>
          <p14:tracePt t="19296" x="12619038" y="5345113"/>
          <p14:tracePt t="19302" x="12628563" y="5345113"/>
          <p14:tracePt t="19311" x="12638088" y="5345113"/>
          <p14:tracePt t="19329" x="12677775" y="5345113"/>
          <p14:tracePt t="19345" x="12717463" y="5345113"/>
          <p14:tracePt t="19347" x="12736513" y="5345113"/>
          <p14:tracePt t="19359" x="12776200" y="5345113"/>
          <p14:tracePt t="19379" x="12893675" y="5345113"/>
          <p14:tracePt t="19395" x="13001625" y="5345113"/>
          <p14:tracePt t="19411" x="13111163" y="5345113"/>
          <p14:tracePt t="19414" x="13139738" y="5345113"/>
          <p14:tracePt t="19426" x="13219113" y="5345113"/>
          <p14:tracePt t="19445" x="13308013" y="5326063"/>
          <p14:tracePt t="19447" x="13317538" y="5326063"/>
          <p14:tracePt t="19459" x="13346113" y="5305425"/>
          <p14:tracePt t="19479" x="13395325" y="5305425"/>
          <p14:tracePt t="19494" x="13425488" y="5286375"/>
          <p14:tracePt t="19496" x="13435013" y="5286375"/>
          <p14:tracePt t="19498" x="13444538" y="5286375"/>
          <p14:tracePt t="19510" x="13455650" y="5286375"/>
          <p14:tracePt t="19526" x="13465175" y="5276850"/>
          <p14:tracePt t="19544" x="13474700" y="5276850"/>
          <p14:tracePt t="19839" x="13474700" y="5267325"/>
          <p14:tracePt t="19846" x="13484225" y="5267325"/>
          <p14:tracePt t="19854" x="13493750" y="5267325"/>
          <p14:tracePt t="19876" x="13504863" y="5267325"/>
          <p14:tracePt t="19892" x="13523913" y="5276850"/>
          <p14:tracePt t="19895" x="13533438" y="5276850"/>
          <p14:tracePt t="19913" x="13573125" y="5276850"/>
          <p14:tracePt t="19929" x="13612813" y="5276850"/>
          <p14:tracePt t="19930" x="13622338" y="5276850"/>
          <p14:tracePt t="19942" x="13652500" y="5286375"/>
          <p14:tracePt t="19964" x="13690600" y="5295900"/>
          <p14:tracePt t="19976" x="13711238" y="5295900"/>
          <p14:tracePt t="19979" x="13711238" y="5305425"/>
          <p14:tracePt t="19998" x="13741400" y="5316538"/>
          <p14:tracePt t="20000" x="13750925" y="5316538"/>
          <p14:tracePt t="20009" x="13760450" y="5316538"/>
          <p14:tracePt t="20013" x="13769975" y="5316538"/>
          <p14:tracePt t="20026" x="13779500" y="5316538"/>
          <p14:tracePt t="20045" x="13800138" y="5316538"/>
          <p14:tracePt t="20268" x="13790613" y="5316538"/>
          <p14:tracePt t="20271" x="13779500" y="5326063"/>
          <p14:tracePt t="20276" x="13769975" y="5326063"/>
          <p14:tracePt t="20280" x="13750925" y="5335588"/>
          <p14:tracePt t="20296" x="13662025" y="5345113"/>
          <p14:tracePt t="20311" x="13542963" y="5365750"/>
          <p14:tracePt t="20313" x="13504863" y="5375275"/>
          <p14:tracePt t="20326" x="13385800" y="5384800"/>
          <p14:tracePt t="20346" x="13100050" y="5453063"/>
          <p14:tracePt t="20363" x="12746038" y="5532438"/>
          <p14:tracePt t="20378" x="12480925" y="5591175"/>
          <p14:tracePt t="20380" x="12372975" y="5611813"/>
          <p14:tracePt t="20395" x="11930063" y="5699125"/>
          <p14:tracePt t="20411" x="11437938" y="5808663"/>
          <p14:tracePt t="20414" x="11299825" y="5837238"/>
          <p14:tracePt t="20427" x="10915650" y="5945188"/>
          <p14:tracePt t="20430" x="10787063" y="5975350"/>
          <p14:tracePt t="20443" x="10404475" y="6083300"/>
          <p14:tracePt t="20460" x="9940925" y="6251575"/>
          <p14:tracePt t="20480" x="9448800" y="6378575"/>
          <p14:tracePt t="20482" x="9359900" y="6399213"/>
          <p14:tracePt t="20493" x="9212263" y="6437313"/>
          <p14:tracePt t="20495" x="9134475" y="6448425"/>
          <p14:tracePt t="20511" x="8928100" y="6516688"/>
          <p14:tracePt t="20515" x="8878888" y="6516688"/>
          <p14:tracePt t="20526" x="8769350" y="6546850"/>
          <p14:tracePt t="20546" x="8583613" y="6584950"/>
          <p14:tracePt t="20563" x="8474075" y="6615113"/>
          <p14:tracePt t="20575" x="8415338" y="6634163"/>
          <p14:tracePt t="20595" x="8366125" y="6654800"/>
          <p14:tracePt t="20598" x="8347075" y="6654800"/>
          <p14:tracePt t="20608" x="8326438" y="6664325"/>
          <p14:tracePt t="20629" x="8307388" y="6673850"/>
          <p14:tracePt t="20631" x="8297863" y="6673850"/>
          <p14:tracePt t="20645" x="8267700" y="6683375"/>
          <p14:tracePt t="20647" x="8258175" y="6694488"/>
          <p14:tracePt t="20659" x="8228013" y="6732588"/>
          <p14:tracePt t="20679" x="8208963" y="6743700"/>
          <p14:tracePt t="20699" x="8199438" y="6743700"/>
          <p14:tracePt t="20712" x="8178800" y="6753225"/>
          <p14:tracePt t="20714" x="8169275" y="6762750"/>
          <p14:tracePt t="20729" x="8178800" y="6732588"/>
          <p14:tracePt t="20731" x="8189913" y="6713538"/>
          <p14:tracePt t="20745" x="8239125" y="6694488"/>
          <p14:tracePt t="20747" x="8248650" y="6694488"/>
          <p14:tracePt t="20759" x="8228013" y="6694488"/>
          <p14:tracePt t="20779" x="8218488" y="6673850"/>
          <p14:tracePt t="20875" x="8218488" y="6664325"/>
          <p14:tracePt t="20878" x="8208963" y="6654800"/>
          <p14:tracePt t="20892" x="8178800" y="6596063"/>
          <p14:tracePt t="20895" x="8169275" y="6584950"/>
          <p14:tracePt t="20897" x="8159750" y="6584950"/>
          <p14:tracePt t="20910" x="8129588" y="6575425"/>
          <p14:tracePt t="20911" x="8120063" y="6575425"/>
          <p14:tracePt t="20926" x="8101013" y="6535738"/>
          <p14:tracePt t="20946" x="8042275" y="6526213"/>
          <p14:tracePt t="20959" x="7993063" y="6526213"/>
          <p14:tracePt t="20979" x="7883525" y="6535738"/>
          <p14:tracePt t="20993" x="7824788" y="6535738"/>
          <p14:tracePt t="20995" x="7805738" y="6526213"/>
          <p14:tracePt t="21009" x="7796213" y="6516688"/>
          <p14:tracePt t="21012" x="7785100" y="6516688"/>
          <p14:tracePt t="21014" x="7775575" y="6516688"/>
          <p14:tracePt t="21027" x="7756525" y="6516688"/>
          <p14:tracePt t="21045" x="7747000" y="6516688"/>
          <p14:tracePt t="21062" x="7716838" y="6516688"/>
          <p14:tracePt t="21076" x="7697788" y="6516688"/>
          <p14:tracePt t="21095" x="7667625" y="6516688"/>
          <p14:tracePt t="21110" x="7637463" y="6516688"/>
          <p14:tracePt t="21112" x="7627938" y="6516688"/>
          <p14:tracePt t="21114" x="7618413" y="6516688"/>
          <p14:tracePt t="21128" x="7599363" y="6516688"/>
          <p14:tracePt t="21145" x="7578725" y="6516688"/>
          <p14:tracePt t="21162" x="7569200" y="6516688"/>
          <p14:tracePt t="21163" x="7559675" y="6516688"/>
          <p14:tracePt t="21515" x="7569200" y="6516688"/>
          <p14:tracePt t="21518" x="7578725" y="6516688"/>
          <p14:tracePt t="21526" x="7608888" y="6516688"/>
          <p14:tracePt t="21546" x="7686675" y="6516688"/>
          <p14:tracePt t="21561" x="7735888" y="6516688"/>
          <p14:tracePt t="21564" x="7756525" y="6516688"/>
          <p14:tracePt t="21576" x="7796213" y="6516688"/>
          <p14:tracePt t="21579" x="7815263" y="6516688"/>
          <p14:tracePt t="21595" x="7894638" y="6516688"/>
          <p14:tracePt t="21597" x="7913688" y="6507163"/>
          <p14:tracePt t="21609" x="7943850" y="6497638"/>
          <p14:tracePt t="21611" x="7953375" y="6497638"/>
          <p14:tracePt t="21614" x="7972425" y="6497638"/>
          <p14:tracePt t="21626" x="8031163" y="6497638"/>
          <p14:tracePt t="21629" x="8051800" y="6486525"/>
          <p14:tracePt t="21643" x="8120063" y="6486525"/>
          <p14:tracePt t="21664" x="8258175" y="6486525"/>
          <p14:tracePt t="21666" x="8277225" y="6486525"/>
          <p14:tracePt t="21675" x="8326438" y="6477000"/>
          <p14:tracePt t="21696" x="8435975" y="6467475"/>
          <p14:tracePt t="21697" x="8455025" y="6467475"/>
          <p14:tracePt t="21715" x="8513763" y="6467475"/>
          <p14:tracePt t="21729" x="8553450" y="6467475"/>
          <p14:tracePt t="21731" x="8572500" y="6467475"/>
          <p14:tracePt t="21744" x="8612188" y="6467475"/>
          <p14:tracePt t="21746" x="8621713" y="6457950"/>
          <p14:tracePt t="21759" x="8642350" y="6448425"/>
          <p14:tracePt t="21763" x="8651875" y="6437313"/>
          <p14:tracePt t="21775" x="8691563" y="6437313"/>
          <p14:tracePt t="21779" x="8701088" y="6437313"/>
          <p14:tracePt t="21792" x="8740775" y="6437313"/>
          <p14:tracePt t="21795" x="8759825" y="6437313"/>
          <p14:tracePt t="21797" x="8769350" y="6437313"/>
          <p14:tracePt t="21812" x="8818563" y="6437313"/>
          <p14:tracePt t="21814" x="8839200" y="6437313"/>
          <p14:tracePt t="21826" x="8888413" y="6437313"/>
          <p14:tracePt t="21846" x="8947150" y="6437313"/>
          <p14:tracePt t="21859" x="8966200" y="6437313"/>
          <p14:tracePt t="21864" x="8977313" y="6437313"/>
          <p14:tracePt t="21876" x="9005888" y="6437313"/>
          <p14:tracePt t="21895" x="9026525" y="6437313"/>
          <p14:tracePt t="21910" x="9036050" y="6437313"/>
          <p14:tracePt t="21929" x="9045575" y="6437313"/>
          <p14:tracePt t="22097" x="9055100" y="6437313"/>
          <p14:tracePt t="22167" x="9064625" y="6437313"/>
          <p14:tracePt t="22174" x="9075738" y="6437313"/>
          <p14:tracePt t="22191" x="9085263" y="6437313"/>
          <p14:tracePt t="22202" x="9094788" y="6437313"/>
          <p14:tracePt t="22209" x="9104313" y="6437313"/>
          <p14:tracePt t="22212" x="9113838" y="6437313"/>
          <p14:tracePt t="22213" x="9124950" y="6437313"/>
          <p14:tracePt t="22226" x="9153525" y="6437313"/>
          <p14:tracePt t="22230" x="9163050" y="6437313"/>
          <p14:tracePt t="22245" x="9202738" y="6437313"/>
          <p14:tracePt t="22247" x="9223375" y="6437313"/>
          <p14:tracePt t="22259" x="9261475" y="6437313"/>
          <p14:tracePt t="22279" x="9371013" y="6437313"/>
          <p14:tracePt t="22281" x="9390063" y="6437313"/>
          <p14:tracePt t="22292" x="9429750" y="6418263"/>
          <p14:tracePt t="22295" x="9448800" y="6408738"/>
          <p14:tracePt t="22310" x="9507538" y="6399213"/>
          <p14:tracePt t="22312" x="9518650" y="6399213"/>
          <p14:tracePt t="22314" x="9528175" y="6399213"/>
          <p14:tracePt t="22327" x="9567863" y="6399213"/>
          <p14:tracePt t="22330" x="9577388" y="6399213"/>
          <p14:tracePt t="22345" x="9636125" y="6399213"/>
          <p14:tracePt t="22346" x="9655175" y="6399213"/>
          <p14:tracePt t="22359" x="9715500" y="6378575"/>
          <p14:tracePt t="22377" x="9793288" y="6350000"/>
          <p14:tracePt t="22380" x="9813925" y="6338888"/>
          <p14:tracePt t="22381" x="9832975" y="6319838"/>
          <p14:tracePt t="22392" x="9891713" y="6261100"/>
          <p14:tracePt t="22395" x="9921875" y="6240463"/>
          <p14:tracePt t="22409" x="9961563" y="6221413"/>
          <p14:tracePt t="22412" x="9961563" y="6211888"/>
          <p14:tracePt t="22429" x="9961563" y="6230938"/>
          <p14:tracePt t="22795" x="9961563" y="6240463"/>
          <p14:tracePt t="22812" x="9950450" y="6251575"/>
          <p14:tracePt t="22822" x="9950450" y="6261100"/>
          <p14:tracePt t="22827" x="9940925" y="6270625"/>
          <p14:tracePt t="22846" x="9912350" y="6280150"/>
          <p14:tracePt t="22861" x="9912350" y="6300788"/>
          <p14:tracePt t="22877" x="9912350" y="6338888"/>
          <p14:tracePt t="22879" x="9912350" y="6350000"/>
          <p14:tracePt t="22894" x="9950450" y="6359525"/>
          <p14:tracePt t="22896" x="9990138" y="6369050"/>
          <p14:tracePt t="22910" x="10048875" y="6378575"/>
          <p14:tracePt t="22913" x="10079038" y="6388100"/>
          <p14:tracePt t="22926" x="10167938" y="6427788"/>
          <p14:tracePt t="22928" x="10186988" y="6437313"/>
          <p14:tracePt t="22942" x="10245725" y="6467475"/>
          <p14:tracePt t="22946" x="10275888" y="6477000"/>
          <p14:tracePt t="22948" x="10294938" y="6486525"/>
          <p14:tracePt t="22960" x="10344150" y="6497638"/>
          <p14:tracePt t="22962" x="10364788" y="6497638"/>
          <p14:tracePt t="22964" x="10404475" y="6507163"/>
          <p14:tracePt t="22976" x="10482263" y="6507163"/>
          <p14:tracePt t="22994" x="10580688" y="6526213"/>
          <p14:tracePt t="22997" x="10601325" y="6535738"/>
          <p14:tracePt t="23010" x="10650538" y="6535738"/>
          <p14:tracePt t="23015" x="10669588" y="6535738"/>
          <p14:tracePt t="23016" x="10688638" y="6535738"/>
          <p14:tracePt t="23026" x="10728325" y="6535738"/>
          <p14:tracePt t="23028" x="10748963" y="6535738"/>
          <p14:tracePt t="23042" x="10807700" y="6535738"/>
          <p14:tracePt t="23045" x="10836275" y="6535738"/>
          <p14:tracePt t="23061" x="10875963" y="6535738"/>
          <p14:tracePt t="23064" x="10885488" y="6535738"/>
          <p14:tracePt t="23076" x="10925175" y="6535738"/>
          <p14:tracePt t="23098" x="11004550" y="6535738"/>
          <p14:tracePt t="23113" x="11063288" y="6535738"/>
          <p14:tracePt t="23116" x="11072813" y="6535738"/>
          <p14:tracePt t="23126" x="11112500" y="6535738"/>
          <p14:tracePt t="23129" x="11131550" y="6535738"/>
          <p14:tracePt t="23144" x="11191875" y="6556375"/>
          <p14:tracePt t="23146" x="11210925" y="6556375"/>
          <p14:tracePt t="23148" x="11229975" y="6565900"/>
          <p14:tracePt t="23161" x="11299825" y="6565900"/>
          <p14:tracePt t="23164" x="11318875" y="6575425"/>
          <p14:tracePt t="23176" x="11377613" y="6584950"/>
          <p14:tracePt t="23195" x="11417300" y="6596063"/>
          <p14:tracePt t="23197" x="11426825" y="6596063"/>
          <p14:tracePt t="23209" x="11456988" y="6596063"/>
          <p14:tracePt t="23230" x="11515725" y="6605588"/>
          <p14:tracePt t="23232" x="11536363" y="6605588"/>
          <p14:tracePt t="23246" x="11545888" y="6605588"/>
          <p14:tracePt t="23260" x="11564938" y="6615113"/>
          <p14:tracePt t="23263" x="11574463" y="6624638"/>
          <p14:tracePt t="23264" x="11585575" y="6624638"/>
          <p14:tracePt t="23281" x="11595100" y="6634163"/>
          <p14:tracePt t="23296" x="11614150" y="6645275"/>
          <p14:tracePt t="23312" x="11623675" y="6645275"/>
          <p14:tracePt t="23328" x="11644313" y="6645275"/>
          <p14:tracePt t="23352" x="11653838" y="6645275"/>
          <p14:tracePt t="23359" x="11663363" y="6645275"/>
          <p14:tracePt t="23398" x="11672888" y="6645275"/>
          <p14:tracePt t="23410" x="11684000" y="6645275"/>
          <p14:tracePt t="23413" x="11693525" y="6645275"/>
          <p14:tracePt t="23424" x="11703050" y="6645275"/>
          <p14:tracePt t="23436" x="11712575" y="6645275"/>
          <p14:tracePt t="23445" x="11722100" y="6645275"/>
          <p14:tracePt t="23462" x="11742738" y="6645275"/>
          <p14:tracePt t="23478" x="11752263" y="6645275"/>
          <p14:tracePt t="23495" x="11761788" y="6645275"/>
          <p14:tracePt t="23497" x="11771313" y="6645275"/>
          <p14:tracePt t="23510" x="11791950" y="6645275"/>
          <p14:tracePt t="23529" x="11820525" y="6645275"/>
          <p14:tracePt t="23541" x="11850688" y="6645275"/>
          <p14:tracePt t="23563" x="11939588" y="6645275"/>
          <p14:tracePt t="23564" x="11949113" y="6645275"/>
          <p14:tracePt t="23575" x="11998325" y="6645275"/>
          <p14:tracePt t="23580" x="12017375" y="6645275"/>
          <p14:tracePt t="23594" x="12087225" y="6645275"/>
          <p14:tracePt t="23596" x="12115800" y="6645275"/>
          <p14:tracePt t="23609" x="12185650" y="6645275"/>
          <p14:tracePt t="23614" x="12204700" y="6645275"/>
          <p14:tracePt t="23629" x="12293600" y="6645275"/>
          <p14:tracePt t="23632" x="12323763" y="6645275"/>
          <p14:tracePt t="23641" x="12361863" y="6645275"/>
          <p14:tracePt t="23662" x="12480925" y="6645275"/>
          <p14:tracePt t="23664" x="12499975" y="6645275"/>
          <p14:tracePt t="23675" x="12549188" y="6645275"/>
          <p14:tracePt t="23695" x="12619038" y="6645275"/>
          <p14:tracePt t="23698" x="12638088" y="6645275"/>
          <p14:tracePt t="23710" x="12687300" y="6645275"/>
          <p14:tracePt t="23729" x="12746038" y="6645275"/>
          <p14:tracePt t="23732" x="12755563" y="6645275"/>
          <p14:tracePt t="23743" x="12785725" y="6645275"/>
          <p14:tracePt t="23746" x="12795250" y="6645275"/>
          <p14:tracePt t="23748" x="12815888" y="6645275"/>
          <p14:tracePt t="23759" x="12844463" y="6645275"/>
          <p14:tracePt t="23761" x="12865100" y="6645275"/>
          <p14:tracePt t="23776" x="12933363" y="6645275"/>
          <p14:tracePt t="23780" x="12942888" y="6645275"/>
          <p14:tracePt t="23792" x="13001625" y="6645275"/>
          <p14:tracePt t="23813" x="13090525" y="6645275"/>
          <p14:tracePt t="23825" x="13130213" y="6645275"/>
          <p14:tracePt t="23844" x="13188950" y="6645275"/>
          <p14:tracePt t="23861" x="13238163" y="6645275"/>
          <p14:tracePt t="23864" x="13247688" y="6645275"/>
          <p14:tracePt t="23878" x="13277850" y="6645275"/>
          <p14:tracePt t="23880" x="13287375" y="6645275"/>
          <p14:tracePt t="23893" x="13317538" y="6645275"/>
          <p14:tracePt t="23914" x="13357225" y="6645275"/>
          <p14:tracePt t="23927" x="13376275" y="6645275"/>
          <p14:tracePt t="23929" x="13385800" y="6645275"/>
          <p14:tracePt t="23943" x="13425488" y="6645275"/>
          <p14:tracePt t="23945" x="13435013" y="6645275"/>
          <p14:tracePt t="23958" x="13455650" y="6654800"/>
          <p14:tracePt t="23979" x="13504863" y="6654800"/>
          <p14:tracePt t="23981" x="13504863" y="6664325"/>
          <p14:tracePt t="23992" x="13523913" y="6673850"/>
          <p14:tracePt t="24013" x="13563600" y="6673850"/>
          <p14:tracePt t="24029" x="13573125" y="6673850"/>
          <p14:tracePt t="24030" x="13582650" y="6673850"/>
          <p14:tracePt t="24042" x="13603288" y="6673850"/>
          <p14:tracePt t="24062" x="13622338" y="6673850"/>
          <p14:tracePt t="24079" x="13631863" y="6673850"/>
          <p14:tracePt t="24081" x="13641388" y="6673850"/>
          <p14:tracePt t="24095" x="13662025" y="6673850"/>
          <p14:tracePt t="24096" x="13671550" y="6673850"/>
          <p14:tracePt t="24111" x="13681075" y="6673850"/>
          <p14:tracePt t="24113" x="13690600" y="6673850"/>
          <p14:tracePt t="24127" x="13720763" y="6673850"/>
          <p14:tracePt t="24130" x="13730288" y="6673850"/>
          <p14:tracePt t="24132" x="13750925" y="6673850"/>
          <p14:tracePt t="24143" x="13760450" y="6673850"/>
          <p14:tracePt t="24145" x="13769975" y="6673850"/>
          <p14:tracePt t="24161" x="13819188" y="6673850"/>
          <p14:tracePt t="24164" x="13828713" y="6673850"/>
          <p14:tracePt t="24177" x="13868400" y="6673850"/>
          <p14:tracePt t="24195" x="13917613" y="6673850"/>
          <p14:tracePt t="24197" x="13927138" y="6673850"/>
          <p14:tracePt t="24209" x="13966825" y="6673850"/>
          <p14:tracePt t="24212" x="13976350" y="6673850"/>
          <p14:tracePt t="24226" x="14006513" y="6673850"/>
          <p14:tracePt t="24229" x="14016038" y="6673850"/>
          <p14:tracePt t="24245" x="14085888" y="6673850"/>
          <p14:tracePt t="24261" x="14144625" y="6673850"/>
          <p14:tracePt t="24280" x="14233525" y="6673850"/>
          <p14:tracePt t="24294" x="14282738" y="6673850"/>
          <p14:tracePt t="24313" x="14381163" y="6673850"/>
          <p14:tracePt t="24315" x="14400213" y="6673850"/>
          <p14:tracePt t="24326" x="14449425" y="6673850"/>
          <p14:tracePt t="24345" x="14557375" y="6673850"/>
          <p14:tracePt t="24359" x="14606588" y="6673850"/>
          <p14:tracePt t="24376" x="14646275" y="6664325"/>
          <p14:tracePt t="24395" x="14655800" y="6664325"/>
          <p14:tracePt t="24409" x="14665325" y="6664325"/>
          <p14:tracePt t="24485" x="14676438" y="6664325"/>
          <p14:tracePt t="24492" x="14685963" y="6664325"/>
          <p14:tracePt t="24504" x="14695488" y="6664325"/>
          <p14:tracePt t="24531" x="14705013" y="6664325"/>
          <p14:tracePt t="24536" x="14714538" y="6664325"/>
          <p14:tracePt t="24562" x="14725650" y="6664325"/>
          <p14:tracePt t="24598" x="14725650" y="6654800"/>
          <p14:tracePt t="26817" x="14705013" y="6664325"/>
          <p14:tracePt t="26821" x="14655800" y="6683375"/>
          <p14:tracePt t="26825" x="14606588" y="6713538"/>
          <p14:tracePt t="26842" x="14370050" y="6842125"/>
          <p14:tracePt t="26845" x="14320838" y="6870700"/>
          <p14:tracePt t="26861" x="14104938" y="6978650"/>
          <p14:tracePt t="26877" x="13947775" y="7077075"/>
          <p14:tracePt t="26880" x="13917613" y="7097713"/>
          <p14:tracePt t="26893" x="13779500" y="7175500"/>
          <p14:tracePt t="26915" x="13504863" y="7324725"/>
          <p14:tracePt t="26925" x="13415963" y="7373938"/>
          <p14:tracePt t="26945" x="13169900" y="7461250"/>
          <p14:tracePt t="26947" x="13139738" y="7472363"/>
          <p14:tracePt t="26959" x="13071475" y="7521575"/>
          <p14:tracePt t="26962" x="13041313" y="7540625"/>
          <p14:tracePt t="26964" x="13001625" y="7559675"/>
          <p14:tracePt t="26977" x="12914313" y="7629525"/>
          <p14:tracePt t="26994" x="12825413" y="7678738"/>
          <p14:tracePt t="27011" x="12746038" y="7727950"/>
          <p14:tracePt t="27014" x="12736513" y="7727950"/>
          <p14:tracePt t="27016" x="12726988" y="7727950"/>
          <p14:tracePt t="27025" x="12696825" y="7737475"/>
          <p14:tracePt t="27044" x="12677775" y="7756525"/>
          <p14:tracePt t="27059" x="12677775" y="7777163"/>
          <p14:tracePt t="27081" x="12677775" y="7796213"/>
          <p14:tracePt t="27149" x="12677775" y="7805738"/>
          <p14:tracePt t="27517" x="12668250" y="7805738"/>
          <p14:tracePt t="27529" x="12668250" y="7796213"/>
          <p14:tracePt t="27535" x="12668250" y="7777163"/>
          <p14:tracePt t="27541" x="12668250" y="7756525"/>
          <p14:tracePt t="27561" x="12717463" y="7707313"/>
          <p14:tracePt t="27564" x="12736513" y="7688263"/>
          <p14:tracePt t="27575" x="12766675" y="7658100"/>
          <p14:tracePt t="27579" x="12795250" y="7648575"/>
          <p14:tracePt t="27581" x="12804775" y="7629525"/>
          <p14:tracePt t="27594" x="12834938" y="7580313"/>
          <p14:tracePt t="27612" x="12933363" y="7510463"/>
          <p14:tracePt t="27627" x="12963525" y="7472363"/>
          <p14:tracePt t="27645" x="13012738" y="7442200"/>
          <p14:tracePt t="27647" x="13022263" y="7432675"/>
          <p14:tracePt t="27659" x="13041313" y="7432675"/>
          <p14:tracePt t="27678" x="13061950" y="7412038"/>
          <p14:tracePt t="27695" x="13081000" y="7412038"/>
          <p14:tracePt t="27711" x="13100050" y="7412038"/>
          <p14:tracePt t="27736" x="13111163" y="7412038"/>
          <p14:tracePt t="27745" x="13120688" y="7412038"/>
          <p14:tracePt t="27759" x="13130213" y="7412038"/>
          <p14:tracePt t="27779" x="13139738" y="7412038"/>
          <p14:tracePt t="27801" x="13149263" y="7412038"/>
          <p14:tracePt t="27811" x="13160375" y="7412038"/>
          <p14:tracePt t="27830" x="13160375" y="7402513"/>
          <p14:tracePt t="27843" x="13169900" y="7402513"/>
          <p14:tracePt t="27862" x="13179425" y="7383463"/>
          <p14:tracePt t="27876" x="13209588" y="7383463"/>
          <p14:tracePt t="27879" x="13219113" y="7373938"/>
          <p14:tracePt t="27894" x="13247688" y="7373938"/>
          <p14:tracePt t="27896" x="13258800" y="7362825"/>
          <p14:tracePt t="27912" x="13317538" y="7362825"/>
          <p14:tracePt t="27926" x="13366750" y="7362825"/>
          <p14:tracePt t="27929" x="13385800" y="7362825"/>
          <p14:tracePt t="27931" x="13395325" y="7362825"/>
          <p14:tracePt t="27943" x="13415963" y="7362825"/>
          <p14:tracePt t="27945" x="13435013" y="7362825"/>
          <p14:tracePt t="27961" x="13484225" y="7362825"/>
          <p14:tracePt t="27978" x="13523913" y="7362825"/>
          <p14:tracePt t="27997" x="13573125" y="7324725"/>
          <p14:tracePt t="28011" x="13612813" y="7313613"/>
          <p14:tracePt t="28013" x="13631863" y="7313613"/>
          <p14:tracePt t="28026" x="13671550" y="7294563"/>
          <p14:tracePt t="28029" x="13681075" y="7294563"/>
          <p14:tracePt t="28042" x="13720763" y="7285038"/>
          <p14:tracePt t="28062" x="13769975" y="7254875"/>
          <p14:tracePt t="28064" x="13779500" y="7254875"/>
          <p14:tracePt t="28076" x="13809663" y="7235825"/>
          <p14:tracePt t="28080" x="13828713" y="7235825"/>
          <p14:tracePt t="28093" x="13858875" y="7226300"/>
          <p14:tracePt t="28114" x="13898563" y="7226300"/>
          <p14:tracePt t="28127" x="13938250" y="7226300"/>
          <p14:tracePt t="28145" x="13976350" y="7226300"/>
          <p14:tracePt t="28159" x="13996988" y="7226300"/>
          <p14:tracePt t="28161" x="14016038" y="7226300"/>
          <p14:tracePt t="28177" x="14095413" y="7226300"/>
          <p14:tracePt t="28179" x="14114463" y="7226300"/>
          <p14:tracePt t="28197" x="14163675" y="7226300"/>
          <p14:tracePt t="28200" x="14184313" y="7226300"/>
          <p14:tracePt t="28210" x="14233525" y="7235825"/>
          <p14:tracePt t="28214" x="14252575" y="7235825"/>
          <p14:tracePt t="28216" x="14271625" y="7245350"/>
          <p14:tracePt t="28226" x="14311313" y="7245350"/>
          <p14:tracePt t="28246" x="14439900" y="7275513"/>
          <p14:tracePt t="28248" x="14458950" y="7275513"/>
          <p14:tracePt t="28261" x="14538325" y="7285038"/>
          <p14:tracePt t="28277" x="14616113" y="7294563"/>
          <p14:tracePt t="28280" x="14646275" y="7294563"/>
          <p14:tracePt t="28293" x="14695488" y="7304088"/>
          <p14:tracePt t="28312" x="14754225" y="7313613"/>
          <p14:tracePt t="28314" x="14774863" y="7313613"/>
          <p14:tracePt t="28316" x="14793913" y="7313613"/>
          <p14:tracePt t="28325" x="14812963" y="7313613"/>
          <p14:tracePt t="28345" x="14862175" y="7313613"/>
          <p14:tracePt t="28361" x="14892338" y="7313613"/>
          <p14:tracePt t="28378" x="14901863" y="7313613"/>
          <p14:tracePt t="28395" x="14911388" y="7313613"/>
          <p14:tracePt t="28397" x="14922500" y="7313613"/>
          <p14:tracePt t="28409" x="14932025" y="7313613"/>
          <p14:tracePt t="28437" x="14941550" y="7313613"/>
          <p14:tracePt t="28465" x="14951075" y="7313613"/>
          <p14:tracePt t="28472" x="14960600" y="7313613"/>
          <p14:tracePt t="28553" x="14971713" y="7313613"/>
          <p14:tracePt t="28557" x="14981238" y="7313613"/>
          <p14:tracePt t="28564" x="14990763" y="7313613"/>
          <p14:tracePt t="28576" x="15009813" y="7313613"/>
          <p14:tracePt t="28595" x="15039975" y="7313613"/>
          <p14:tracePt t="28596" x="15049500" y="7304088"/>
          <p14:tracePt t="28611" x="15070138" y="7304088"/>
          <p14:tracePt t="28626" x="15089188" y="7304088"/>
          <p14:tracePt t="28629" x="15098713" y="7304088"/>
          <p14:tracePt t="28631" x="15108238" y="7304088"/>
          <p14:tracePt t="28643" x="15128875" y="7304088"/>
          <p14:tracePt t="28662" x="15147925" y="7304088"/>
          <p14:tracePt t="28680" x="15168563" y="7294563"/>
          <p14:tracePt t="28692" x="15187613" y="7294563"/>
          <p14:tracePt t="28764" x="15168563" y="7294563"/>
          <p14:tracePt t="28768" x="15147925" y="7304088"/>
          <p14:tracePt t="28777" x="15098713" y="7313613"/>
          <p14:tracePt t="28780" x="15059025" y="7334250"/>
          <p14:tracePt t="28794" x="14862175" y="7412038"/>
          <p14:tracePt t="28814" x="14173200" y="7550150"/>
          <p14:tracePt t="28827" x="13790613" y="7658100"/>
          <p14:tracePt t="28829" x="13641388" y="7697788"/>
          <p14:tracePt t="28842" x="13238163" y="7777163"/>
          <p14:tracePt t="28845" x="13120688" y="7805738"/>
          <p14:tracePt t="28847" x="13001625" y="7816850"/>
          <p14:tracePt t="28859" x="12736513" y="7845425"/>
          <p14:tracePt t="28862" x="12598400" y="7875588"/>
          <p14:tracePt t="28863" x="12441238" y="7915275"/>
          <p14:tracePt t="28876" x="11918950" y="7993063"/>
          <p14:tracePt t="28895" x="11191875" y="8062913"/>
          <p14:tracePt t="28897" x="11033125" y="8072438"/>
          <p14:tracePt t="28910" x="10590213" y="8170863"/>
          <p14:tracePt t="28929" x="9990138" y="8210550"/>
          <p14:tracePt t="28943" x="9675813" y="8239125"/>
          <p14:tracePt t="28946" x="9547225" y="8259763"/>
          <p14:tracePt t="28948" x="9469438" y="8259763"/>
          <p14:tracePt t="28962" x="9223375" y="8288338"/>
          <p14:tracePt t="28963" x="9144000" y="8297863"/>
          <p14:tracePt t="28976" x="8858250" y="8328025"/>
          <p14:tracePt t="28997" x="8543925" y="8347075"/>
          <p14:tracePt t="29009" x="8415338" y="8367713"/>
          <p14:tracePt t="29013" x="8366125" y="8377238"/>
          <p14:tracePt t="29026" x="8267700" y="8396288"/>
          <p14:tracePt t="29028" x="8248650" y="8407400"/>
          <p14:tracePt t="29043" x="8208963" y="8416925"/>
          <p14:tracePt t="29045" x="8199438" y="8416925"/>
          <p14:tracePt t="29047" x="8189913" y="8416925"/>
          <p14:tracePt t="29059" x="8159750" y="8416925"/>
          <p14:tracePt t="29078" x="8150225" y="8416925"/>
          <p14:tracePt t="29097" x="8150225" y="8426450"/>
          <p14:tracePt t="30439" x="8150225" y="8416925"/>
          <p14:tracePt t="30442" x="8150225" y="8407400"/>
          <p14:tracePt t="30461" x="8150225" y="8386763"/>
          <p14:tracePt t="30464" x="8159750" y="8386763"/>
        </p14:tracePtLst>
      </p14:laserTraceLst>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12" name="组合 11"/>
          <p:cNvGrpSpPr/>
          <p:nvPr/>
        </p:nvGrpSpPr>
        <p:grpSpPr>
          <a:xfrm>
            <a:off x="0" y="406457"/>
            <a:ext cx="4007160" cy="666732"/>
            <a:chOff x="0" y="406457"/>
            <a:chExt cx="4007160" cy="666732"/>
          </a:xfrm>
        </p:grpSpPr>
        <p:grpSp>
          <p:nvGrpSpPr>
            <p:cNvPr id="13" name="组合 12"/>
            <p:cNvGrpSpPr/>
            <p:nvPr/>
          </p:nvGrpSpPr>
          <p:grpSpPr>
            <a:xfrm>
              <a:off x="847758" y="427480"/>
              <a:ext cx="304800" cy="533400"/>
              <a:chOff x="8514907" y="1700151"/>
              <a:chExt cx="304800" cy="533400"/>
            </a:xfrm>
          </p:grpSpPr>
          <p:cxnSp>
            <p:nvCxnSpPr>
              <p:cNvPr id="19" name="直线连接符 18"/>
              <p:cNvCxnSpPr/>
              <p:nvPr/>
            </p:nvCxnSpPr>
            <p:spPr>
              <a:xfrm>
                <a:off x="8514907" y="1700151"/>
                <a:ext cx="0" cy="533400"/>
              </a:xfrm>
              <a:prstGeom prst="line">
                <a:avLst/>
              </a:prstGeom>
              <a:ln w="85725">
                <a:solidFill>
                  <a:srgbClr val="FFF7E6"/>
                </a:solidFill>
              </a:ln>
            </p:spPr>
            <p:style>
              <a:lnRef idx="1">
                <a:schemeClr val="accent1"/>
              </a:lnRef>
              <a:fillRef idx="0">
                <a:schemeClr val="accent1"/>
              </a:fillRef>
              <a:effectRef idx="0">
                <a:schemeClr val="accent1"/>
              </a:effectRef>
              <a:fontRef idx="minor">
                <a:schemeClr val="tx1"/>
              </a:fontRef>
            </p:style>
          </p:cxnSp>
          <p:cxnSp>
            <p:nvCxnSpPr>
              <p:cNvPr id="24" name="直线连接符 23"/>
              <p:cNvCxnSpPr/>
              <p:nvPr/>
            </p:nvCxnSpPr>
            <p:spPr>
              <a:xfrm>
                <a:off x="8667307" y="1700151"/>
                <a:ext cx="0" cy="533400"/>
              </a:xfrm>
              <a:prstGeom prst="line">
                <a:avLst/>
              </a:prstGeom>
              <a:ln w="85725">
                <a:solidFill>
                  <a:srgbClr val="FFF7E6"/>
                </a:solidFill>
              </a:ln>
            </p:spPr>
            <p:style>
              <a:lnRef idx="1">
                <a:schemeClr val="accent1"/>
              </a:lnRef>
              <a:fillRef idx="0">
                <a:schemeClr val="accent1"/>
              </a:fillRef>
              <a:effectRef idx="0">
                <a:schemeClr val="accent1"/>
              </a:effectRef>
              <a:fontRef idx="minor">
                <a:schemeClr val="tx1"/>
              </a:fontRef>
            </p:style>
          </p:cxnSp>
          <p:cxnSp>
            <p:nvCxnSpPr>
              <p:cNvPr id="25" name="直线连接符 24"/>
              <p:cNvCxnSpPr/>
              <p:nvPr/>
            </p:nvCxnSpPr>
            <p:spPr>
              <a:xfrm>
                <a:off x="8819707" y="1700151"/>
                <a:ext cx="0" cy="533400"/>
              </a:xfrm>
              <a:prstGeom prst="line">
                <a:avLst/>
              </a:prstGeom>
              <a:ln w="85725">
                <a:solidFill>
                  <a:srgbClr val="FFF7E6"/>
                </a:solidFill>
              </a:ln>
            </p:spPr>
            <p:style>
              <a:lnRef idx="1">
                <a:schemeClr val="accent1"/>
              </a:lnRef>
              <a:fillRef idx="0">
                <a:schemeClr val="accent1"/>
              </a:fillRef>
              <a:effectRef idx="0">
                <a:schemeClr val="accent1"/>
              </a:effectRef>
              <a:fontRef idx="minor">
                <a:schemeClr val="tx1"/>
              </a:fontRef>
            </p:style>
          </p:cxnSp>
        </p:grpSp>
        <p:sp>
          <p:nvSpPr>
            <p:cNvPr id="14" name="文本框 13"/>
            <p:cNvSpPr txBox="1"/>
            <p:nvPr/>
          </p:nvSpPr>
          <p:spPr>
            <a:xfrm>
              <a:off x="1390738" y="406457"/>
              <a:ext cx="1931035" cy="645160"/>
            </a:xfrm>
            <a:prstGeom prst="rect">
              <a:avLst/>
            </a:prstGeom>
            <a:noFill/>
          </p:spPr>
          <p:txBody>
            <a:bodyPr wrap="none" rtlCol="0">
              <a:spAutoFit/>
            </a:bodyPr>
            <a:lstStyle/>
            <a:p>
              <a:pPr algn="l"/>
              <a:r>
                <a:rPr kumimoji="1" lang="en-US" altLang="zh-CN" sz="3600" dirty="0">
                  <a:solidFill>
                    <a:srgbClr val="FFF7E6"/>
                  </a:solidFill>
                  <a:sym typeface="+mn-ea"/>
                </a:rPr>
                <a:t>Examples</a:t>
              </a:r>
              <a:endParaRPr kumimoji="1" lang="en-US" altLang="zh-CN" sz="3600" b="1" dirty="0">
                <a:solidFill>
                  <a:srgbClr val="FFF7E6"/>
                </a:solidFill>
                <a:latin typeface="HarmonyOS Sans SC Thin" panose="00000200000000000000" pitchFamily="2" charset="-122"/>
                <a:ea typeface="HarmonyOS Sans SC Thin" panose="00000200000000000000" pitchFamily="2" charset="-122"/>
                <a:sym typeface="+mn-ea"/>
              </a:endParaRPr>
            </a:p>
          </p:txBody>
        </p:sp>
        <p:cxnSp>
          <p:nvCxnSpPr>
            <p:cNvPr id="15" name="直线连接符 14"/>
            <p:cNvCxnSpPr/>
            <p:nvPr/>
          </p:nvCxnSpPr>
          <p:spPr>
            <a:xfrm>
              <a:off x="0" y="1073189"/>
              <a:ext cx="4007160" cy="0"/>
            </a:xfrm>
            <a:prstGeom prst="line">
              <a:avLst/>
            </a:prstGeom>
            <a:ln w="19050">
              <a:solidFill>
                <a:srgbClr val="FFF7E6"/>
              </a:solidFill>
            </a:ln>
          </p:spPr>
          <p:style>
            <a:lnRef idx="1">
              <a:schemeClr val="accent1"/>
            </a:lnRef>
            <a:fillRef idx="0">
              <a:schemeClr val="accent1"/>
            </a:fillRef>
            <a:effectRef idx="0">
              <a:schemeClr val="accent1"/>
            </a:effectRef>
            <a:fontRef idx="minor">
              <a:schemeClr val="tx1"/>
            </a:fontRef>
          </p:style>
        </p:cxnSp>
      </p:grpSp>
      <p:sp>
        <p:nvSpPr>
          <p:cNvPr id="2" name="文本框 1"/>
          <p:cNvSpPr txBox="1"/>
          <p:nvPr/>
        </p:nvSpPr>
        <p:spPr>
          <a:xfrm>
            <a:off x="609600" y="1651000"/>
            <a:ext cx="7642225" cy="6985635"/>
          </a:xfrm>
          <a:prstGeom prst="rect">
            <a:avLst/>
          </a:prstGeom>
          <a:noFill/>
        </p:spPr>
        <p:txBody>
          <a:bodyPr wrap="square" rtlCol="0" anchor="t">
            <a:spAutoFit/>
          </a:bodyPr>
          <a:lstStyle/>
          <a:p>
            <a:pPr marL="457200" indent="-457200">
              <a:buFont typeface="Arial" panose="020B0604020202020204" pitchFamily="34" charset="0"/>
              <a:buChar char="•"/>
            </a:pPr>
            <a:r>
              <a:rPr lang="zh-CN" altLang="en-US" sz="3200">
                <a:solidFill>
                  <a:srgbClr val="FFF7E6"/>
                </a:solidFill>
                <a:cs typeface="+mn-lt"/>
                <a:sym typeface="+mn-ea"/>
              </a:rPr>
              <a:t>“好久不见”</a:t>
            </a:r>
          </a:p>
          <a:p>
            <a:pPr marL="457200" indent="-457200">
              <a:buFont typeface="Arial" panose="020B0604020202020204" pitchFamily="34" charset="0"/>
              <a:buChar char="•"/>
            </a:pPr>
            <a:r>
              <a:rPr lang="zh-CN" altLang="en-US" sz="3200">
                <a:solidFill>
                  <a:srgbClr val="FFF7E6"/>
                </a:solidFill>
                <a:cs typeface="+mn-lt"/>
              </a:rPr>
              <a:t>long time no see</a:t>
            </a:r>
          </a:p>
          <a:p>
            <a:pPr marL="457200" indent="-457200">
              <a:buFont typeface="Arial" panose="020B0604020202020204" pitchFamily="34" charset="0"/>
              <a:buChar char="•"/>
            </a:pPr>
            <a:endParaRPr lang="zh-CN" altLang="en-US" sz="3200">
              <a:solidFill>
                <a:srgbClr val="FFF7E6"/>
              </a:solidFill>
              <a:cs typeface="+mn-lt"/>
            </a:endParaRPr>
          </a:p>
          <a:p>
            <a:pPr marL="457200" indent="-457200">
              <a:buFont typeface="Arial" panose="020B0604020202020204" pitchFamily="34" charset="0"/>
              <a:buChar char="•"/>
            </a:pPr>
            <a:r>
              <a:rPr lang="zh-CN" altLang="en-US" sz="3200">
                <a:solidFill>
                  <a:srgbClr val="FFF7E6"/>
                </a:solidFill>
                <a:cs typeface="+mn-lt"/>
                <a:sym typeface="+mn-ea"/>
              </a:rPr>
              <a:t>“人山人海”</a:t>
            </a:r>
          </a:p>
          <a:p>
            <a:pPr marL="457200" indent="-457200">
              <a:buFont typeface="Arial" panose="020B0604020202020204" pitchFamily="34" charset="0"/>
              <a:buChar char="•"/>
            </a:pPr>
            <a:r>
              <a:rPr lang="zh-CN" altLang="en-US" sz="3200">
                <a:solidFill>
                  <a:srgbClr val="FFF7E6"/>
                </a:solidFill>
                <a:cs typeface="+mn-lt"/>
              </a:rPr>
              <a:t>people mountain people sea</a:t>
            </a:r>
          </a:p>
          <a:p>
            <a:pPr marL="457200" indent="-457200">
              <a:buFont typeface="Arial" panose="020B0604020202020204" pitchFamily="34" charset="0"/>
              <a:buChar char="•"/>
            </a:pPr>
            <a:endParaRPr lang="zh-CN" altLang="en-US" sz="3200">
              <a:solidFill>
                <a:srgbClr val="FFF7E6"/>
              </a:solidFill>
              <a:cs typeface="+mn-lt"/>
            </a:endParaRPr>
          </a:p>
          <a:p>
            <a:pPr marL="457200" indent="-457200">
              <a:buFont typeface="Arial" panose="020B0604020202020204" pitchFamily="34" charset="0"/>
              <a:buChar char="•"/>
            </a:pPr>
            <a:r>
              <a:rPr lang="zh-CN" altLang="en-US" sz="3200">
                <a:solidFill>
                  <a:srgbClr val="FFF7E6"/>
                </a:solidFill>
                <a:cs typeface="+mn-lt"/>
                <a:sym typeface="+mn-ea"/>
              </a:rPr>
              <a:t>“不作死就不会死”</a:t>
            </a:r>
          </a:p>
          <a:p>
            <a:pPr marL="457200" indent="-457200">
              <a:buFont typeface="Arial" panose="020B0604020202020204" pitchFamily="34" charset="0"/>
              <a:buChar char="•"/>
            </a:pPr>
            <a:r>
              <a:rPr lang="zh-CN" altLang="en-US" sz="3200">
                <a:solidFill>
                  <a:srgbClr val="FFF7E6"/>
                </a:solidFill>
                <a:cs typeface="+mn-lt"/>
              </a:rPr>
              <a:t>No zuo no die</a:t>
            </a:r>
          </a:p>
          <a:p>
            <a:pPr marL="457200" indent="-457200">
              <a:buFont typeface="Arial" panose="020B0604020202020204" pitchFamily="34" charset="0"/>
              <a:buChar char="•"/>
            </a:pPr>
            <a:endParaRPr lang="zh-CN" altLang="en-US" sz="3200">
              <a:solidFill>
                <a:srgbClr val="FFF7E6"/>
              </a:solidFill>
              <a:cs typeface="+mn-lt"/>
            </a:endParaRPr>
          </a:p>
          <a:p>
            <a:pPr marL="457200" indent="-457200">
              <a:buFont typeface="Arial" panose="020B0604020202020204" pitchFamily="34" charset="0"/>
              <a:buChar char="•"/>
            </a:pPr>
            <a:r>
              <a:rPr lang="zh-CN" altLang="en-US" sz="3200">
                <a:solidFill>
                  <a:srgbClr val="FFF7E6"/>
                </a:solidFill>
                <a:cs typeface="+mn-lt"/>
                <a:sym typeface="+mn-ea"/>
              </a:rPr>
              <a:t>“你行你上，不行别逼逼”</a:t>
            </a:r>
          </a:p>
          <a:p>
            <a:pPr marL="457200" indent="-457200">
              <a:buFont typeface="Arial" panose="020B0604020202020204" pitchFamily="34" charset="0"/>
              <a:buChar char="•"/>
            </a:pPr>
            <a:r>
              <a:rPr lang="zh-CN" altLang="en-US" sz="3200">
                <a:solidFill>
                  <a:srgbClr val="FFF7E6"/>
                </a:solidFill>
                <a:cs typeface="+mn-lt"/>
              </a:rPr>
              <a:t>You can you up，No can no BB</a:t>
            </a:r>
          </a:p>
          <a:p>
            <a:pPr marL="457200" indent="-457200">
              <a:buFont typeface="Arial" panose="020B0604020202020204" pitchFamily="34" charset="0"/>
              <a:buChar char="•"/>
            </a:pPr>
            <a:endParaRPr lang="zh-CN" altLang="en-US" sz="3200">
              <a:solidFill>
                <a:srgbClr val="FFF7E6"/>
              </a:solidFill>
              <a:cs typeface="+mn-lt"/>
            </a:endParaRPr>
          </a:p>
          <a:p>
            <a:pPr marL="457200" indent="-457200">
              <a:buFont typeface="Arial" panose="020B0604020202020204" pitchFamily="34" charset="0"/>
              <a:buChar char="•"/>
            </a:pPr>
            <a:r>
              <a:rPr lang="zh-CN" altLang="en-US" sz="3200">
                <a:solidFill>
                  <a:srgbClr val="FFF7E6"/>
                </a:solidFill>
                <a:cs typeface="+mn-lt"/>
                <a:sym typeface="+mn-ea"/>
              </a:rPr>
              <a:t>“滴水之恩，涌泉相报”</a:t>
            </a:r>
          </a:p>
          <a:p>
            <a:pPr marL="457200" indent="-457200">
              <a:buFont typeface="Arial" panose="020B0604020202020204" pitchFamily="34" charset="0"/>
              <a:buChar char="•"/>
            </a:pPr>
            <a:r>
              <a:rPr lang="zh-CN" altLang="en-US" sz="3200">
                <a:solidFill>
                  <a:srgbClr val="FFF7E6"/>
                </a:solidFill>
                <a:cs typeface="+mn-lt"/>
              </a:rPr>
              <a:t>You di da di da me，I hua la hua la you</a:t>
            </a:r>
          </a:p>
        </p:txBody>
      </p:sp>
      <p:pic>
        <p:nvPicPr>
          <p:cNvPr id="6" name="图片 5"/>
          <p:cNvPicPr>
            <a:picLocks noChangeAspect="1"/>
          </p:cNvPicPr>
          <p:nvPr/>
        </p:nvPicPr>
        <p:blipFill>
          <a:blip r:embed="rId4"/>
          <a:stretch>
            <a:fillRect/>
          </a:stretch>
        </p:blipFill>
        <p:spPr>
          <a:xfrm>
            <a:off x="8458200" y="899160"/>
            <a:ext cx="9474835" cy="7853680"/>
          </a:xfrm>
          <a:prstGeom prst="rect">
            <a:avLst/>
          </a:prstGeom>
        </p:spPr>
      </p:pic>
      <p:pic>
        <p:nvPicPr>
          <p:cNvPr id="4" name="音频 3">
            <a:hlinkClick r:id="" action="ppaction://media"/>
            <a:extLst>
              <a:ext uri="{FF2B5EF4-FFF2-40B4-BE49-F238E27FC236}">
                <a16:creationId xmlns:a16="http://schemas.microsoft.com/office/drawing/2014/main" id="{33463706-01AD-3197-5F8A-D81F63C89DB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7609"/>
    </mc:Choice>
    <mc:Fallback>
      <p:transition spd="slow" advTm="576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3A86A75C-4F4B-4683-9AE1-C65F6400EC91}">
      <p14:laserTraceLst xmlns:p14="http://schemas.microsoft.com/office/powerpoint/2010/main">
        <p14:tracePtLst>
          <p14:tracePt t="588" x="8159750" y="8377238"/>
          <p14:tracePt t="595" x="8159750" y="8367713"/>
          <p14:tracePt t="3448" x="8159750" y="8358188"/>
          <p14:tracePt t="3455" x="8159750" y="8337550"/>
          <p14:tracePt t="3460" x="8159750" y="8297863"/>
          <p14:tracePt t="3480" x="7756525" y="7875588"/>
          <p14:tracePt t="3495" x="7372350" y="7550150"/>
          <p14:tracePt t="3516" x="6899275" y="7196138"/>
          <p14:tracePt t="3529" x="6702425" y="7008813"/>
          <p14:tracePt t="3531" x="6634163" y="6969125"/>
          <p14:tracePt t="3544" x="6446838" y="6861175"/>
          <p14:tracePt t="3567" x="6161088" y="6645275"/>
          <p14:tracePt t="3576" x="6043613" y="6584950"/>
          <p14:tracePt t="3598" x="5807075" y="6418263"/>
          <p14:tracePt t="3599" x="5757863" y="6399213"/>
          <p14:tracePt t="3611" x="5649913" y="6329363"/>
          <p14:tracePt t="3630" x="5502275" y="6270625"/>
          <p14:tracePt t="3632" x="5483225" y="6261100"/>
          <p14:tracePt t="3645" x="5413375" y="6240463"/>
          <p14:tracePt t="3647" x="5394325" y="6240463"/>
          <p14:tracePt t="3660" x="5364163" y="6230938"/>
          <p14:tracePt t="3677" x="5364163" y="6202363"/>
          <p14:tracePt t="3681" x="5354638" y="6202363"/>
          <p14:tracePt t="3693" x="5345113" y="6202363"/>
          <p14:tracePt t="3696" x="5335588" y="6202363"/>
          <p14:tracePt t="3874" x="5324475" y="6202363"/>
          <p14:tracePt t="3889" x="5314950" y="6202363"/>
          <p14:tracePt t="3911" x="5305425" y="6211888"/>
          <p14:tracePt t="3917" x="5286375" y="6202363"/>
          <p14:tracePt t="3928" x="5226050" y="6172200"/>
          <p14:tracePt t="3930" x="5197475" y="6162675"/>
          <p14:tracePt t="3947" x="5040313" y="6122988"/>
          <p14:tracePt t="3948" x="5000625" y="6122988"/>
          <p14:tracePt t="3961" x="4902200" y="6103938"/>
          <p14:tracePt t="3964" x="4892675" y="6092825"/>
          <p14:tracePt t="3977" x="4881563" y="6064250"/>
          <p14:tracePt t="3999" x="4892675" y="5916613"/>
          <p14:tracePt t="4001" x="4902200" y="5867400"/>
          <p14:tracePt t="4010" x="4902200" y="5808663"/>
          <p14:tracePt t="4027" x="4930775" y="5649913"/>
          <p14:tracePt t="4031" x="4930775" y="5621338"/>
          <p14:tracePt t="4032" x="4951413" y="5572125"/>
          <p14:tracePt t="4043" x="4960938" y="5464175"/>
          <p14:tracePt t="4045" x="4979988" y="5403850"/>
          <p14:tracePt t="4061" x="5000625" y="5138738"/>
          <p14:tracePt t="4081" x="5099050" y="4714875"/>
          <p14:tracePt t="4096" x="5176838" y="4410075"/>
          <p14:tracePt t="4099" x="5187950" y="4302125"/>
          <p14:tracePt t="4101" x="5216525" y="4203700"/>
          <p14:tracePt t="4110" x="5265738" y="3976688"/>
          <p14:tracePt t="4129" x="5324475" y="3721100"/>
          <p14:tracePt t="4130" x="5354638" y="3671888"/>
          <p14:tracePt t="4144" x="5403850" y="3543300"/>
          <p14:tracePt t="4146" x="5413375" y="3494088"/>
          <p14:tracePt t="4149" x="5422900" y="3455988"/>
          <p14:tracePt t="4164" x="5472113" y="3308350"/>
          <p14:tracePt t="4165" x="5483225" y="3268663"/>
          <p14:tracePt t="4177" x="5511800" y="3140075"/>
          <p14:tracePt t="4198" x="5551488" y="3001963"/>
          <p14:tracePt t="4200" x="5561013" y="2982913"/>
          <p14:tracePt t="4210" x="5561013" y="2952750"/>
          <p14:tracePt t="4229" x="5581650" y="2913063"/>
          <p14:tracePt t="4232" x="5591175" y="2894013"/>
          <p14:tracePt t="4244" x="5591175" y="2884488"/>
          <p14:tracePt t="4247" x="5600700" y="2884488"/>
          <p14:tracePt t="4249" x="5600700" y="2874963"/>
          <p14:tracePt t="4261" x="5610225" y="2863850"/>
          <p14:tracePt t="4310" x="5610225" y="2854325"/>
          <p14:tracePt t="4316" x="5610225" y="2844800"/>
          <p14:tracePt t="4328" x="5610225" y="2835275"/>
          <p14:tracePt t="4345" x="5619750" y="2835275"/>
          <p14:tracePt t="9977" x="5619750" y="2825750"/>
          <p14:tracePt t="9980" x="5619750" y="2814638"/>
          <p14:tracePt t="9994" x="5581650" y="2746375"/>
          <p14:tracePt t="10011" x="5483225" y="2647950"/>
          <p14:tracePt t="10014" x="5434013" y="2617788"/>
          <p14:tracePt t="10029" x="5305425" y="2568575"/>
          <p14:tracePt t="10032" x="5275263" y="2540000"/>
          <p14:tracePt t="10033" x="5216525" y="2530475"/>
          <p14:tracePt t="10046" x="5019675" y="2470150"/>
          <p14:tracePt t="10048" x="4970463" y="2451100"/>
          <p14:tracePt t="10061" x="4852988" y="2420938"/>
          <p14:tracePt t="10065" x="4764088" y="2382838"/>
          <p14:tracePt t="10082" x="4546600" y="2333625"/>
          <p14:tracePt t="10098" x="4389438" y="2284413"/>
          <p14:tracePt t="10111" x="4300538" y="2254250"/>
          <p14:tracePt t="10129" x="4213225" y="2224088"/>
          <p14:tracePt t="10144" x="4152900" y="2195513"/>
          <p14:tracePt t="10147" x="4133850" y="2185988"/>
          <p14:tracePt t="10149" x="4114800" y="2174875"/>
          <p14:tracePt t="10161" x="4075113" y="2146300"/>
          <p14:tracePt t="10179" x="4044950" y="2125663"/>
          <p14:tracePt t="10289" x="4035425" y="2116138"/>
          <p14:tracePt t="10330" x="4044950" y="2116138"/>
          <p14:tracePt t="10333" x="4054475" y="2106613"/>
          <p14:tracePt t="10344" x="4065588" y="2097088"/>
          <p14:tracePt t="10346" x="4075113" y="2087563"/>
          <p14:tracePt t="10348" x="4084638" y="2087563"/>
          <p14:tracePt t="10361" x="4103688" y="2076450"/>
          <p14:tracePt t="10378" x="4114800" y="2066925"/>
          <p14:tracePt t="10381" x="4124325" y="2066925"/>
          <p14:tracePt t="10395" x="4133850" y="2066925"/>
          <p14:tracePt t="10412" x="4152900" y="2057400"/>
          <p14:tracePt t="10414" x="4152900" y="2047875"/>
          <p14:tracePt t="10427" x="4164013" y="2047875"/>
          <p14:tracePt t="10541" x="4152900" y="2047875"/>
          <p14:tracePt t="10545" x="4143375" y="2047875"/>
          <p14:tracePt t="10561" x="4084638" y="2047875"/>
          <p14:tracePt t="10564" x="4075113" y="2047875"/>
          <p14:tracePt t="10578" x="4035425" y="2057400"/>
          <p14:tracePt t="10596" x="3976688" y="2076450"/>
          <p14:tracePt t="10598" x="3956050" y="2087563"/>
          <p14:tracePt t="10600" x="3937000" y="2087563"/>
          <p14:tracePt t="10610" x="3917950" y="2097088"/>
          <p14:tracePt t="10631" x="3868738" y="2097088"/>
          <p14:tracePt t="10648" x="3857625" y="2097088"/>
          <p14:tracePt t="10662" x="3838575" y="2097088"/>
          <p14:tracePt t="10678" x="3838575" y="2106613"/>
          <p14:tracePt t="10758" x="3848100" y="2106613"/>
          <p14:tracePt t="10764" x="3857625" y="2106613"/>
          <p14:tracePt t="10775" x="3868738" y="2106613"/>
          <p14:tracePt t="10799" x="3927475" y="2106613"/>
          <p14:tracePt t="10812" x="3956050" y="2106613"/>
          <p14:tracePt t="10829" x="3995738" y="2106613"/>
          <p14:tracePt t="10831" x="4016375" y="2106613"/>
          <p14:tracePt t="10845" x="4044950" y="2106613"/>
          <p14:tracePt t="10848" x="4054475" y="2106613"/>
          <p14:tracePt t="10861" x="4075113" y="2106613"/>
          <p14:tracePt t="10877" x="4103688" y="2106613"/>
          <p14:tracePt t="10896" x="4124325" y="2106613"/>
          <p14:tracePt t="10914" x="4152900" y="2106613"/>
          <p14:tracePt t="10915" x="4164013" y="2106613"/>
          <p14:tracePt t="10927" x="4183063" y="2106613"/>
          <p14:tracePt t="10947" x="4232275" y="2106613"/>
          <p14:tracePt t="10949" x="4251325" y="2106613"/>
          <p14:tracePt t="10961" x="4281488" y="2106613"/>
          <p14:tracePt t="10963" x="4291013" y="2106613"/>
          <p14:tracePt t="10977" x="4321175" y="2106613"/>
          <p14:tracePt t="10981" x="4330700" y="2106613"/>
          <p14:tracePt t="10983" x="4340225" y="2106613"/>
          <p14:tracePt t="10995" x="4379913" y="2106613"/>
          <p14:tracePt t="11012" x="4419600" y="2106613"/>
          <p14:tracePt t="11014" x="4438650" y="2116138"/>
          <p14:tracePt t="11029" x="4468813" y="2136775"/>
          <p14:tracePt t="11045" x="4487863" y="2165350"/>
          <p14:tracePt t="11047" x="4487863" y="2174875"/>
          <p14:tracePt t="11061" x="4508500" y="2205038"/>
          <p14:tracePt t="11079" x="4518025" y="2224088"/>
          <p14:tracePt t="11081" x="4527550" y="2224088"/>
          <p14:tracePt t="11084" x="4527550" y="2235200"/>
          <p14:tracePt t="11096" x="4527550" y="2244725"/>
          <p14:tracePt t="11113" x="4527550" y="2263775"/>
          <p14:tracePt t="11127" x="4527550" y="2284413"/>
          <p14:tracePt t="11147" x="4527550" y="2312988"/>
          <p14:tracePt t="11160" x="4527550" y="2333625"/>
          <p14:tracePt t="11177" x="4527550" y="2343150"/>
          <p14:tracePt t="11180" x="4527550" y="2352675"/>
          <p14:tracePt t="11182" x="4527550" y="2362200"/>
          <p14:tracePt t="11196" x="4527550" y="2382838"/>
          <p14:tracePt t="11211" x="4527550" y="2401888"/>
          <p14:tracePt t="11229" x="4527550" y="2432050"/>
          <p14:tracePt t="11244" x="4527550" y="2451100"/>
          <p14:tracePt t="11261" x="4527550" y="2460625"/>
          <p14:tracePt t="11527" x="4527550" y="2470150"/>
          <p14:tracePt t="12360" x="4518025" y="2470150"/>
          <p14:tracePt t="12363" x="4508500" y="2481263"/>
          <p14:tracePt t="12380" x="4419600" y="2509838"/>
          <p14:tracePt t="12382" x="4398963" y="2509838"/>
          <p14:tracePt t="12396" x="4291013" y="2530475"/>
          <p14:tracePt t="12398" x="4262438" y="2540000"/>
          <p14:tracePt t="12411" x="4164013" y="2568575"/>
          <p14:tracePt t="12415" x="4114800" y="2589213"/>
          <p14:tracePt t="12429" x="3937000" y="2628900"/>
          <p14:tracePt t="12431" x="3878263" y="2638425"/>
          <p14:tracePt t="12445" x="3700463" y="2667000"/>
          <p14:tracePt t="12448" x="3660775" y="2678113"/>
          <p14:tracePt t="12462" x="3543300" y="2687638"/>
          <p14:tracePt t="12464" x="3503613" y="2697163"/>
          <p14:tracePt t="12466" x="3475038" y="2697163"/>
          <p14:tracePt t="12478" x="3414713" y="2697163"/>
          <p14:tracePt t="12480" x="3376613" y="2697163"/>
          <p14:tracePt t="12482" x="3365500" y="2697163"/>
          <p14:tracePt t="12493" x="3327400" y="2697163"/>
          <p14:tracePt t="12497" x="3316288" y="2697163"/>
          <p14:tracePt t="12499" x="3297238" y="2697163"/>
          <p14:tracePt t="12510" x="3228975" y="2697163"/>
          <p14:tracePt t="12530" x="3189288" y="2687638"/>
          <p14:tracePt t="12533" x="3179763" y="2687638"/>
          <p14:tracePt t="12544" x="3130550" y="2678113"/>
          <p14:tracePt t="12547" x="3109913" y="2678113"/>
          <p14:tracePt t="12560" x="3081338" y="2678113"/>
          <p14:tracePt t="12577" x="3041650" y="2667000"/>
          <p14:tracePt t="12580" x="3032125" y="2667000"/>
          <p14:tracePt t="12594" x="2992438" y="2667000"/>
          <p14:tracePt t="12597" x="2971800" y="2657475"/>
          <p14:tracePt t="12599" x="2952750" y="2657475"/>
          <p14:tracePt t="12610" x="2903538" y="2638425"/>
          <p14:tracePt t="12615" x="2873375" y="2628900"/>
          <p14:tracePt t="12628" x="2786063" y="2628900"/>
          <p14:tracePt t="12651" x="2598738" y="2579688"/>
          <p14:tracePt t="12660" x="2509838" y="2568575"/>
          <p14:tracePt t="12677" x="2343150" y="2559050"/>
          <p14:tracePt t="12680" x="2322513" y="2559050"/>
          <p14:tracePt t="12682" x="2282825" y="2559050"/>
          <p14:tracePt t="12693" x="2224088" y="2549525"/>
          <p14:tracePt t="12696" x="2195513" y="2540000"/>
          <p14:tracePt t="12711" x="2076450" y="2530475"/>
          <p14:tracePt t="12714" x="2057400" y="2530475"/>
          <p14:tracePt t="12729" x="2017713" y="2530475"/>
          <p14:tracePt t="12745" x="1998663" y="2530475"/>
          <p14:tracePt t="12863" x="1987550" y="2530475"/>
          <p14:tracePt t="12907" x="1987550" y="2540000"/>
          <p14:tracePt t="12910" x="1998663" y="2549525"/>
          <p14:tracePt t="12927" x="2008188" y="2559050"/>
          <p14:tracePt t="12950" x="2085975" y="2598738"/>
          <p14:tracePt t="12960" x="2106613" y="2617788"/>
          <p14:tracePt t="12979" x="2146300" y="2638425"/>
          <p14:tracePt t="12982" x="2155825" y="2647950"/>
          <p14:tracePt t="12993" x="2174875" y="2667000"/>
          <p14:tracePt t="12996" x="2184400" y="2678113"/>
          <p14:tracePt t="13011" x="2205038" y="2687638"/>
          <p14:tracePt t="13030" x="2224088" y="2697163"/>
          <p14:tracePt t="13031" x="2224088" y="2706688"/>
          <p14:tracePt t="13045" x="2224088" y="2716213"/>
          <p14:tracePt t="13061" x="2233613" y="2727325"/>
          <p14:tracePt t="13081" x="2244725" y="2736850"/>
          <p14:tracePt t="13097" x="2254250" y="2736850"/>
          <p14:tracePt t="13110" x="2273300" y="2755900"/>
          <p14:tracePt t="13114" x="2273300" y="2765425"/>
          <p14:tracePt t="13128" x="2282825" y="2776538"/>
          <p14:tracePt t="13145" x="2312988" y="2795588"/>
          <p14:tracePt t="13147" x="2322513" y="2795588"/>
          <p14:tracePt t="13161" x="2343150" y="2795588"/>
          <p14:tracePt t="13163" x="2352675" y="2805113"/>
          <p14:tracePt t="13179" x="2411413" y="2814638"/>
          <p14:tracePt t="13194" x="2451100" y="2835275"/>
          <p14:tracePt t="13196" x="2460625" y="2835275"/>
          <p14:tracePt t="13198" x="2479675" y="2844800"/>
          <p14:tracePt t="13211" x="2519363" y="2854325"/>
          <p14:tracePt t="13215" x="2528888" y="2863850"/>
          <p14:tracePt t="13228" x="2549525" y="2874963"/>
          <p14:tracePt t="13248" x="2638425" y="2894013"/>
          <p14:tracePt t="13261" x="2657475" y="2903538"/>
          <p14:tracePt t="13263" x="2667000" y="2903538"/>
          <p14:tracePt t="13280" x="2706688" y="2903538"/>
          <p14:tracePt t="13282" x="2716213" y="2903538"/>
          <p14:tracePt t="13293" x="2736850" y="2903538"/>
          <p14:tracePt t="13296" x="2746375" y="2903538"/>
          <p14:tracePt t="13310" x="2774950" y="2903538"/>
          <p14:tracePt t="13329" x="2814638" y="2903538"/>
          <p14:tracePt t="13331" x="2824163" y="2903538"/>
          <p14:tracePt t="13344" x="2844800" y="2903538"/>
          <p14:tracePt t="13362" x="2873375" y="2903538"/>
          <p14:tracePt t="13364" x="2884488" y="2903538"/>
          <p14:tracePt t="13377" x="2894013" y="2903538"/>
          <p14:tracePt t="13380" x="2903538" y="2903538"/>
          <p14:tracePt t="13382" x="2913063" y="2903538"/>
          <p14:tracePt t="13393" x="2922588" y="2903538"/>
          <p14:tracePt t="13396" x="2933700" y="2903538"/>
          <p14:tracePt t="13411" x="2952750" y="2903538"/>
          <p14:tracePt t="13432" x="2962275" y="2903538"/>
          <p14:tracePt t="13447" x="2982913" y="2903538"/>
          <p14:tracePt t="13449" x="2992438" y="2903538"/>
          <p14:tracePt t="13460" x="3001963" y="2903538"/>
          <p14:tracePt t="13477" x="3032125" y="2903538"/>
          <p14:tracePt t="13480" x="3041650" y="2903538"/>
          <p14:tracePt t="13482" x="3051175" y="2903538"/>
          <p14:tracePt t="13496" x="3060700" y="2903538"/>
          <p14:tracePt t="13512" x="3100388" y="2903538"/>
          <p14:tracePt t="13515" x="3109913" y="2894013"/>
          <p14:tracePt t="13528" x="3130550" y="2884488"/>
          <p14:tracePt t="13546" x="3149600" y="2874963"/>
          <p14:tracePt t="13561" x="3168650" y="2874963"/>
          <p14:tracePt t="13578" x="3179763" y="2874963"/>
          <p14:tracePt t="13597" x="3179763" y="2863850"/>
          <p14:tracePt t="13611" x="3208338" y="2863850"/>
          <p14:tracePt t="13615" x="3217863" y="2863850"/>
          <p14:tracePt t="13630" x="3238500" y="2844800"/>
          <p14:tracePt t="13648" x="3267075" y="2844800"/>
          <p14:tracePt t="13665" x="3306763" y="2844800"/>
          <p14:tracePt t="13668" x="3316288" y="2844800"/>
          <p14:tracePt t="13677" x="3346450" y="2844800"/>
          <p14:tracePt t="13680" x="3365500" y="2835275"/>
          <p14:tracePt t="13694" x="3435350" y="2814638"/>
          <p14:tracePt t="13713" x="3503613" y="2805113"/>
          <p14:tracePt t="13716" x="3524250" y="2795588"/>
          <p14:tracePt t="13718" x="3543300" y="2795588"/>
          <p14:tracePt t="13727" x="3582988" y="2786063"/>
          <p14:tracePt t="13746" x="3709988" y="2765425"/>
          <p14:tracePt t="13747" x="3749675" y="2765425"/>
          <p14:tracePt t="13761" x="3838575" y="2746375"/>
          <p14:tracePt t="13763" x="3887788" y="2746375"/>
          <p14:tracePt t="13777" x="3976688" y="2746375"/>
          <p14:tracePt t="13780" x="4016375" y="2746375"/>
          <p14:tracePt t="13782" x="4044950" y="2746375"/>
          <p14:tracePt t="13793" x="4114800" y="2746375"/>
          <p14:tracePt t="13795" x="4152900" y="2746375"/>
          <p14:tracePt t="13811" x="4241800" y="2746375"/>
          <p14:tracePt t="13830" x="4321175" y="2746375"/>
          <p14:tracePt t="13846" x="4370388" y="2746375"/>
          <p14:tracePt t="13862" x="4389438" y="2746375"/>
          <p14:tracePt t="13864" x="4398963" y="2746375"/>
          <p14:tracePt t="13991" x="4410075" y="2746375"/>
          <p14:tracePt t="13995" x="4410075" y="2755900"/>
          <p14:tracePt t="14014" x="4410075" y="2786063"/>
          <p14:tracePt t="14030" x="4398963" y="2795588"/>
          <p14:tracePt t="14032" x="4389438" y="2805113"/>
          <p14:tracePt t="14043" x="4379913" y="2835275"/>
          <p14:tracePt t="14063" x="4370388" y="2854325"/>
          <p14:tracePt t="14078" x="4349750" y="2903538"/>
          <p14:tracePt t="14080" x="4340225" y="2913063"/>
          <p14:tracePt t="14082" x="4330700" y="2924175"/>
          <p14:tracePt t="14093" x="4321175" y="2943225"/>
          <p14:tracePt t="14113" x="4311650" y="2973388"/>
          <p14:tracePt t="14116" x="4311650" y="2982913"/>
          <p14:tracePt t="14119" x="4300538" y="2992438"/>
          <p14:tracePt t="14127" x="4300538" y="3001963"/>
          <p14:tracePt t="14149" x="4281488" y="3041650"/>
          <p14:tracePt t="14163" x="4262438" y="3060700"/>
          <p14:tracePt t="14177" x="4251325" y="3090863"/>
          <p14:tracePt t="14180" x="4251325" y="3100388"/>
          <p14:tracePt t="14182" x="4251325" y="3111500"/>
          <p14:tracePt t="14193" x="4241800" y="3121025"/>
          <p14:tracePt t="14196" x="4232275" y="3130550"/>
          <p14:tracePt t="14198" x="4232275" y="3149600"/>
          <p14:tracePt t="14211" x="4213225" y="3179763"/>
          <p14:tracePt t="14230" x="4202113" y="3219450"/>
          <p14:tracePt t="14231" x="4202113" y="3238500"/>
          <p14:tracePt t="14243" x="4183063" y="3268663"/>
          <p14:tracePt t="14265" x="4133850" y="3367088"/>
          <p14:tracePt t="14276" x="4103688" y="3435350"/>
          <p14:tracePt t="14279" x="4084638" y="3444875"/>
          <p14:tracePt t="14295" x="4044950" y="3533775"/>
          <p14:tracePt t="14298" x="4035425" y="3554413"/>
          <p14:tracePt t="14310" x="4025900" y="3592513"/>
          <p14:tracePt t="14311" x="4016375" y="3603625"/>
          <p14:tracePt t="14328" x="3956050" y="3662363"/>
          <p14:tracePt t="14343" x="3897313" y="3730625"/>
          <p14:tracePt t="14364" x="3759200" y="3878263"/>
          <p14:tracePt t="14366" x="3740150" y="3898900"/>
          <p14:tracePt t="14376" x="3660775" y="3948113"/>
          <p14:tracePt t="14393" x="3503613" y="4056063"/>
          <p14:tracePt t="14397" x="3475038" y="4084638"/>
          <p14:tracePt t="14399" x="3444875" y="4105275"/>
          <p14:tracePt t="14410" x="3327400" y="4154488"/>
          <p14:tracePt t="14428" x="3228975" y="4194175"/>
          <p14:tracePt t="14446" x="3149600" y="4213225"/>
          <p14:tracePt t="14460" x="3090863" y="4232275"/>
          <p14:tracePt t="14464" x="3081338" y="4232275"/>
          <p14:tracePt t="14467" x="3081338" y="4243388"/>
          <p14:tracePt t="14477" x="3060700" y="4243388"/>
          <p14:tracePt t="14480" x="3051175" y="4243388"/>
          <p14:tracePt t="14493" x="3021013" y="4252913"/>
          <p14:tracePt t="14496" x="3011488" y="4252913"/>
          <p14:tracePt t="14499" x="3001963" y="4252913"/>
          <p14:tracePt t="14510" x="2952750" y="4252913"/>
          <p14:tracePt t="14530" x="2894013" y="4252913"/>
          <p14:tracePt t="14547" x="2863850" y="4252913"/>
          <p14:tracePt t="14548" x="2854325" y="4252913"/>
          <p14:tracePt t="14561" x="2795588" y="4243388"/>
          <p14:tracePt t="14564" x="2774950" y="4243388"/>
          <p14:tracePt t="14566" x="2755900" y="4243388"/>
          <p14:tracePt t="14577" x="2716213" y="4243388"/>
          <p14:tracePt t="14579" x="2687638" y="4243388"/>
          <p14:tracePt t="14596" x="2589213" y="4243388"/>
          <p14:tracePt t="14598" x="2559050" y="4243388"/>
          <p14:tracePt t="14610" x="2479675" y="4243388"/>
          <p14:tracePt t="14612" x="2451100" y="4243388"/>
          <p14:tracePt t="14614" x="2430463" y="4243388"/>
          <p14:tracePt t="14627" x="2332038" y="4232275"/>
          <p14:tracePt t="14646" x="2184400" y="4213225"/>
          <p14:tracePt t="14661" x="2085975" y="4203700"/>
          <p14:tracePt t="14664" x="2047875" y="4203700"/>
          <p14:tracePt t="14678" x="1928813" y="4194175"/>
          <p14:tracePt t="14682" x="1879600" y="4183063"/>
          <p14:tracePt t="14684" x="1851025" y="4164013"/>
          <p14:tracePt t="14697" x="1752600" y="4144963"/>
          <p14:tracePt t="14700" x="1722438" y="4133850"/>
          <p14:tracePt t="14710" x="1663700" y="4114800"/>
          <p14:tracePt t="14712" x="1643063" y="4114800"/>
          <p14:tracePt t="14714" x="1643063" y="4105275"/>
          <p14:tracePt t="14728" x="1593850" y="4075113"/>
          <p14:tracePt t="14745" x="1544638" y="4065588"/>
          <p14:tracePt t="14747" x="1535113" y="4065588"/>
          <p14:tracePt t="14762" x="1516063" y="4046538"/>
          <p14:tracePt t="14764" x="1506538" y="4046538"/>
          <p14:tracePt t="14766" x="1495425" y="4035425"/>
          <p14:tracePt t="14777" x="1485900" y="4025900"/>
          <p14:tracePt t="14779" x="1476375" y="4025900"/>
          <p14:tracePt t="14794" x="1466850" y="4006850"/>
          <p14:tracePt t="14954" x="1466850" y="3997325"/>
          <p14:tracePt t="14958" x="1466850" y="3986213"/>
          <p14:tracePt t="14964" x="1466850" y="3976688"/>
          <p14:tracePt t="14983" x="1466850" y="3967163"/>
          <p14:tracePt t="14998" x="1476375" y="3948113"/>
          <p14:tracePt t="15012" x="1495425" y="3948113"/>
          <p14:tracePt t="15027" x="1525588" y="3937000"/>
          <p14:tracePt t="15046" x="1544638" y="3908425"/>
          <p14:tracePt t="15047" x="1555750" y="3898900"/>
          <p14:tracePt t="15062" x="1565275" y="3898900"/>
          <p14:tracePt t="15087" x="1574800" y="3887788"/>
          <p14:tracePt t="15093" x="1584325" y="3887788"/>
          <p14:tracePt t="15114" x="1593850" y="3887788"/>
          <p14:tracePt t="15728" x="1604963" y="3887788"/>
          <p14:tracePt t="15731" x="1614488" y="3887788"/>
          <p14:tracePt t="15745" x="1643063" y="3868738"/>
          <p14:tracePt t="15748" x="1663700" y="3859213"/>
          <p14:tracePt t="15759" x="1703388" y="3849688"/>
          <p14:tracePt t="15778" x="1731963" y="3829050"/>
          <p14:tracePt t="15794" x="1752600" y="3829050"/>
          <p14:tracePt t="15797" x="1762125" y="3829050"/>
          <p14:tracePt t="15798" x="1771650" y="3829050"/>
          <p14:tracePt t="15811" x="1790700" y="3819525"/>
          <p14:tracePt t="15830" x="1820863" y="3810000"/>
          <p14:tracePt t="15832" x="1830388" y="3810000"/>
          <p14:tracePt t="15843" x="1851025" y="3810000"/>
          <p14:tracePt t="15848" x="1860550" y="3810000"/>
          <p14:tracePt t="15850" x="1870075" y="3810000"/>
          <p14:tracePt t="15860" x="1889125" y="3810000"/>
          <p14:tracePt t="15876" x="1928813" y="3810000"/>
          <p14:tracePt t="15897" x="1968500" y="3810000"/>
          <p14:tracePt t="15899" x="1987550" y="3810000"/>
          <p14:tracePt t="15909" x="2008188" y="3810000"/>
          <p14:tracePt t="15911" x="2017713" y="3819525"/>
          <p14:tracePt t="15931" x="2066925" y="3838575"/>
          <p14:tracePt t="15945" x="2097088" y="3838575"/>
          <p14:tracePt t="15947" x="2116138" y="3838575"/>
          <p14:tracePt t="15960" x="2165350" y="3838575"/>
          <p14:tracePt t="15963" x="2184400" y="3838575"/>
          <p14:tracePt t="15981" x="2263775" y="3859213"/>
          <p14:tracePt t="15982" x="2282825" y="3859213"/>
          <p14:tracePt t="15995" x="2343150" y="3868738"/>
          <p14:tracePt t="15998" x="2362200" y="3868738"/>
          <p14:tracePt t="16012" x="2430463" y="3868738"/>
          <p14:tracePt t="16027" x="2490788" y="3878263"/>
          <p14:tracePt t="16048" x="2549525" y="3898900"/>
          <p14:tracePt t="16061" x="2568575" y="3898900"/>
          <p14:tracePt t="16063" x="2589213" y="3898900"/>
          <p14:tracePt t="16078" x="2617788" y="3908425"/>
          <p14:tracePt t="16081" x="2627313" y="3917950"/>
          <p14:tracePt t="16082" x="2647950" y="3917950"/>
          <p14:tracePt t="16094" x="2676525" y="3917950"/>
          <p14:tracePt t="16113" x="2716213" y="3917950"/>
          <p14:tracePt t="16116" x="2725738" y="3917950"/>
          <p14:tracePt t="16118" x="2736850" y="3917950"/>
          <p14:tracePt t="16126" x="2746375" y="3917950"/>
          <p14:tracePt t="16129" x="2755900" y="3917950"/>
          <p14:tracePt t="16131" x="2765425" y="3927475"/>
          <p14:tracePt t="16144" x="2774950" y="3937000"/>
          <p14:tracePt t="16164" x="2824163" y="3937000"/>
          <p14:tracePt t="16180" x="2873375" y="3937000"/>
          <p14:tracePt t="16198" x="2933700" y="3937000"/>
          <p14:tracePt t="16209" x="2962275" y="3937000"/>
          <p14:tracePt t="16212" x="2971800" y="3937000"/>
          <p14:tracePt t="16214" x="2992438" y="3937000"/>
          <p14:tracePt t="16229" x="3041650" y="3937000"/>
          <p14:tracePt t="16232" x="3060700" y="3937000"/>
          <p14:tracePt t="16246" x="3119438" y="3937000"/>
          <p14:tracePt t="16248" x="3140075" y="3937000"/>
          <p14:tracePt t="16260" x="3189288" y="3937000"/>
          <p14:tracePt t="16280" x="3208338" y="3937000"/>
          <p14:tracePt t="16294" x="3238500" y="3937000"/>
          <p14:tracePt t="16298" x="3248025" y="3937000"/>
          <p14:tracePt t="16299" x="3267075" y="3937000"/>
          <p14:tracePt t="16311" x="3287713" y="3937000"/>
          <p14:tracePt t="16328" x="3306763" y="3937000"/>
          <p14:tracePt t="16330" x="3316288" y="3937000"/>
          <p14:tracePt t="16345" x="3327400" y="3927475"/>
          <p14:tracePt t="16348" x="3336925" y="3927475"/>
          <p14:tracePt t="16360" x="3346450" y="3927475"/>
          <p14:tracePt t="16381" x="3355975" y="3927475"/>
          <p14:tracePt t="16567" x="3346450" y="3927475"/>
          <p14:tracePt t="16571" x="3336925" y="3927475"/>
          <p14:tracePt t="16576" x="3327400" y="3927475"/>
          <p14:tracePt t="16596" x="3238500" y="3967163"/>
          <p14:tracePt t="16598" x="3217863" y="3976688"/>
          <p14:tracePt t="16609" x="3159125" y="3997325"/>
          <p14:tracePt t="16614" x="3100388" y="4025900"/>
          <p14:tracePt t="16626" x="3011488" y="4056063"/>
          <p14:tracePt t="16631" x="2982913" y="4075113"/>
          <p14:tracePt t="16645" x="2873375" y="4095750"/>
          <p14:tracePt t="16647" x="2835275" y="4105275"/>
          <p14:tracePt t="16660" x="2746375" y="4114800"/>
          <p14:tracePt t="16676" x="2598738" y="4183063"/>
          <p14:tracePt t="16681" x="2568575" y="4203700"/>
          <p14:tracePt t="16683" x="2528888" y="4222750"/>
          <p14:tracePt t="16694" x="2441575" y="4243388"/>
          <p14:tracePt t="16697" x="2401888" y="4252913"/>
          <p14:tracePt t="16699" x="2352675" y="4252913"/>
          <p14:tracePt t="16711" x="2205038" y="4271963"/>
          <p14:tracePt t="16730" x="2008188" y="4302125"/>
          <p14:tracePt t="16731" x="1938338" y="4311650"/>
          <p14:tracePt t="16744" x="1830388" y="4370388"/>
          <p14:tracePt t="16747" x="1811338" y="4379913"/>
          <p14:tracePt t="16762" x="1703388" y="4391025"/>
          <p14:tracePt t="16764" x="1673225" y="4391025"/>
          <p14:tracePt t="16777" x="1584325" y="4391025"/>
          <p14:tracePt t="16781" x="1555750" y="4391025"/>
          <p14:tracePt t="16782" x="1535113" y="4391025"/>
          <p14:tracePt t="16793" x="1485900" y="4391025"/>
          <p14:tracePt t="16795" x="1466850" y="4391025"/>
          <p14:tracePt t="16811" x="1436688" y="4400550"/>
          <p14:tracePt t="16828" x="1427163" y="4400550"/>
          <p14:tracePt t="16944" x="1417638" y="4400550"/>
          <p14:tracePt t="16950" x="1408113" y="4400550"/>
          <p14:tracePt t="16959" x="1387475" y="4400550"/>
          <p14:tracePt t="16976" x="1347788" y="4400550"/>
          <p14:tracePt t="16996" x="1298575" y="4410075"/>
          <p14:tracePt t="16998" x="1279525" y="4410075"/>
          <p14:tracePt t="17011" x="1230313" y="4410075"/>
          <p14:tracePt t="17030" x="1200150" y="4410075"/>
          <p14:tracePt t="17031" x="1190625" y="4410075"/>
          <p14:tracePt t="17044" x="1171575" y="4410075"/>
          <p14:tracePt t="17063" x="1171575" y="4419600"/>
          <p14:tracePt t="17415" x="1190625" y="4419600"/>
          <p14:tracePt t="17419" x="1200150" y="4419600"/>
          <p14:tracePt t="17427" x="1230313" y="4391025"/>
          <p14:tracePt t="17447" x="1328738" y="4271963"/>
          <p14:tracePt t="17450" x="1347788" y="4252913"/>
          <p14:tracePt t="17460" x="1377950" y="4243388"/>
          <p14:tracePt t="17480" x="1397000" y="4222750"/>
          <p14:tracePt t="17498" x="1408113" y="4194175"/>
          <p14:tracePt t="17772" x="1408113" y="4183063"/>
          <p14:tracePt t="17779" x="1397000" y="4173538"/>
          <p14:tracePt t="17782" x="1387475" y="4164013"/>
          <p14:tracePt t="17813" x="1309688" y="4232275"/>
          <p14:tracePt t="17831" x="1289050" y="4271963"/>
          <p14:tracePt t="17843" x="1279525" y="4302125"/>
          <p14:tracePt t="17845" x="1279525" y="4311650"/>
          <p14:tracePt t="17863" x="1279525" y="4341813"/>
          <p14:tracePt t="17878" x="1249363" y="4351338"/>
          <p14:tracePt t="17898" x="1230313" y="4400550"/>
          <p14:tracePt t="17914" x="1230313" y="4429125"/>
          <p14:tracePt t="17926" x="1230313" y="4440238"/>
          <p14:tracePt t="17949" x="1230313" y="4449763"/>
          <p14:tracePt t="17970" x="1230313" y="4459288"/>
          <p14:tracePt t="17976" x="1230313" y="4468813"/>
          <p14:tracePt t="18489" x="1239838" y="4468813"/>
          <p14:tracePt t="18496" x="1249363" y="4468813"/>
          <p14:tracePt t="18517" x="1260475" y="4468813"/>
          <p14:tracePt t="18554" x="1270000" y="4468813"/>
          <p14:tracePt t="18578" x="1279525" y="4468813"/>
          <p14:tracePt t="18584" x="1289050" y="4459288"/>
          <p14:tracePt t="18597" x="1298575" y="4449763"/>
          <p14:tracePt t="18610" x="1309688" y="4449763"/>
          <p14:tracePt t="18614" x="1319213" y="4449763"/>
          <p14:tracePt t="18616" x="1328738" y="4449763"/>
          <p14:tracePt t="18630" x="1328738" y="4440238"/>
          <p14:tracePt t="18646" x="1368425" y="4429125"/>
          <p14:tracePt t="18662" x="1377950" y="4429125"/>
          <p14:tracePt t="18678" x="1387475" y="4429125"/>
          <p14:tracePt t="18681" x="1397000" y="4429125"/>
          <p14:tracePt t="18695" x="1446213" y="4429125"/>
          <p14:tracePt t="18697" x="1457325" y="4419600"/>
          <p14:tracePt t="18710" x="1495425" y="4400550"/>
          <p14:tracePt t="18714" x="1495425" y="4391025"/>
          <p14:tracePt t="18716" x="1506538" y="4379913"/>
          <p14:tracePt t="18727" x="1525588" y="4370388"/>
          <p14:tracePt t="18749" x="1593850" y="4370388"/>
          <p14:tracePt t="18761" x="1633538" y="4370388"/>
          <p14:tracePt t="18765" x="1654175" y="4360863"/>
          <p14:tracePt t="18777" x="1692275" y="4351338"/>
          <p14:tracePt t="18781" x="1703388" y="4351338"/>
          <p14:tracePt t="18797" x="1741488" y="4351338"/>
          <p14:tracePt t="18810" x="1771650" y="4341813"/>
          <p14:tracePt t="18828" x="1801813" y="4321175"/>
          <p14:tracePt t="18845" x="1830388" y="4321175"/>
          <p14:tracePt t="18862" x="1851025" y="4311650"/>
          <p14:tracePt t="18864" x="1860550" y="4311650"/>
          <p14:tracePt t="18877" x="1879600" y="4311650"/>
          <p14:tracePt t="18881" x="1889125" y="4311650"/>
          <p14:tracePt t="18895" x="1900238" y="4311650"/>
          <p14:tracePt t="18898" x="1909763" y="4311650"/>
          <p14:tracePt t="18910" x="1928813" y="4311650"/>
          <p14:tracePt t="18929" x="1949450" y="4311650"/>
          <p14:tracePt t="18946" x="1958975" y="4311650"/>
          <p14:tracePt t="18949" x="1968500" y="4311650"/>
          <p14:tracePt t="18962" x="1978025" y="4311650"/>
          <p14:tracePt t="18964" x="1987550" y="4311650"/>
          <p14:tracePt t="18978" x="2008188" y="4311650"/>
          <p14:tracePt t="18996" x="2027238" y="4311650"/>
          <p14:tracePt t="18998" x="2036763" y="4311650"/>
          <p14:tracePt t="19010" x="2057400" y="4311650"/>
          <p14:tracePt t="19027" x="2066925" y="4311650"/>
          <p14:tracePt t="19031" x="2076450" y="4311650"/>
          <p14:tracePt t="19046" x="2085975" y="4311650"/>
          <p14:tracePt t="19063" x="2097088" y="4311650"/>
          <p14:tracePt t="19065" x="2106613" y="4311650"/>
          <p14:tracePt t="19076" x="2116138" y="4311650"/>
          <p14:tracePt t="19097" x="2135188" y="4302125"/>
          <p14:tracePt t="19111" x="2146300" y="4302125"/>
          <p14:tracePt t="19130" x="2165350" y="4302125"/>
          <p14:tracePt t="19132" x="2174875" y="4302125"/>
          <p14:tracePt t="19147" x="2184400" y="4302125"/>
          <p14:tracePt t="19149" x="2195513" y="4302125"/>
          <p14:tracePt t="19161" x="2205038" y="4292600"/>
          <p14:tracePt t="19165" x="2214563" y="4292600"/>
          <p14:tracePt t="19180" x="2233613" y="4292600"/>
          <p14:tracePt t="19194" x="2254250" y="4292600"/>
          <p14:tracePt t="19197" x="2273300" y="4292600"/>
          <p14:tracePt t="19210" x="2293938" y="4292600"/>
          <p14:tracePt t="19213" x="2303463" y="4292600"/>
          <p14:tracePt t="19227" x="2352675" y="4271963"/>
          <p14:tracePt t="19229" x="2362200" y="4271963"/>
          <p14:tracePt t="19243" x="2411413" y="4262438"/>
          <p14:tracePt t="19246" x="2430463" y="4262438"/>
          <p14:tracePt t="19260" x="2500313" y="4262438"/>
          <p14:tracePt t="19278" x="2617788" y="4262438"/>
          <p14:tracePt t="19297" x="2765425" y="4262438"/>
          <p14:tracePt t="19310" x="2814638" y="4262438"/>
          <p14:tracePt t="19330" x="2922588" y="4262438"/>
          <p14:tracePt t="19332" x="2943225" y="4262438"/>
          <p14:tracePt t="19343" x="2971800" y="4262438"/>
          <p14:tracePt t="19346" x="2992438" y="4262438"/>
          <p14:tracePt t="19348" x="3011488" y="4252913"/>
          <p14:tracePt t="19359" x="3051175" y="4243388"/>
          <p14:tracePt t="19361" x="3060700" y="4243388"/>
          <p14:tracePt t="19377" x="3109913" y="4232275"/>
          <p14:tracePt t="19397" x="3149600" y="4232275"/>
          <p14:tracePt t="19410" x="3168650" y="4232275"/>
          <p14:tracePt t="19413" x="3179763" y="4232275"/>
          <p14:tracePt t="19427" x="3198813" y="4222750"/>
          <p14:tracePt t="19430" x="3198813" y="4213225"/>
          <p14:tracePt t="19447" x="3217863" y="4213225"/>
          <p14:tracePt t="19462" x="3238500" y="4213225"/>
          <p14:tracePt t="19480" x="3248025" y="4213225"/>
          <p14:tracePt t="19482" x="3257550" y="4213225"/>
          <p14:tracePt t="19494" x="3287713" y="4213225"/>
          <p14:tracePt t="19513" x="3316288" y="4213225"/>
          <p14:tracePt t="19527" x="3346450" y="4213225"/>
          <p14:tracePt t="19530" x="3355975" y="4213225"/>
          <p14:tracePt t="19543" x="3365500" y="4213225"/>
          <p14:tracePt t="19546" x="3376613" y="4213225"/>
          <p14:tracePt t="19562" x="3425825" y="4213225"/>
          <p14:tracePt t="19581" x="3475038" y="4213225"/>
          <p14:tracePt t="19597" x="3513138" y="4213225"/>
          <p14:tracePt t="19613" x="3562350" y="4213225"/>
          <p14:tracePt t="19615" x="3573463" y="4213225"/>
          <p14:tracePt t="19616" x="3582988" y="4213225"/>
          <p14:tracePt t="19626" x="3592513" y="4213225"/>
          <p14:tracePt t="19649" x="3660775" y="4213225"/>
          <p14:tracePt t="19660" x="3700463" y="4213225"/>
          <p14:tracePt t="19662" x="3730625" y="4213225"/>
          <p14:tracePt t="19664" x="3749675" y="4213225"/>
          <p14:tracePt t="19676" x="3838575" y="4213225"/>
          <p14:tracePt t="19698" x="3967163" y="4203700"/>
          <p14:tracePt t="19700" x="3986213" y="4203700"/>
          <p14:tracePt t="19710" x="4065588" y="4203700"/>
          <p14:tracePt t="19731" x="4232275" y="4203700"/>
          <p14:tracePt t="19734" x="4262438" y="4203700"/>
          <p14:tracePt t="19736" x="4291013" y="4203700"/>
          <p14:tracePt t="19742" x="4311650" y="4203700"/>
          <p14:tracePt t="19745" x="4349750" y="4203700"/>
          <p14:tracePt t="19762" x="4497388" y="4194175"/>
          <p14:tracePt t="19764" x="4567238" y="4183063"/>
          <p14:tracePt t="19779" x="4705350" y="4173538"/>
          <p14:tracePt t="19781" x="4733925" y="4173538"/>
          <p14:tracePt t="19793" x="4843463" y="4183063"/>
          <p14:tracePt t="19813" x="4941888" y="4183063"/>
          <p14:tracePt t="19828" x="4991100" y="4183063"/>
          <p14:tracePt t="19831" x="5010150" y="4183063"/>
          <p14:tracePt t="19833" x="5029200" y="4183063"/>
          <p14:tracePt t="19843" x="5078413" y="4183063"/>
          <p14:tracePt t="19846" x="5108575" y="4183063"/>
          <p14:tracePt t="19860" x="5176838" y="4183063"/>
          <p14:tracePt t="19862" x="5197475" y="4183063"/>
          <p14:tracePt t="19864" x="5216525" y="4183063"/>
          <p14:tracePt t="19877" x="5256213" y="4183063"/>
          <p14:tracePt t="19881" x="5275263" y="4183063"/>
          <p14:tracePt t="19896" x="5286375" y="4194175"/>
          <p14:tracePt t="19898" x="5295900" y="4194175"/>
          <p14:tracePt t="19910" x="5324475" y="4194175"/>
          <p14:tracePt t="19929" x="5354638" y="4194175"/>
          <p14:tracePt t="19931" x="5364163" y="4194175"/>
          <p14:tracePt t="19932" x="5384800" y="4194175"/>
          <p14:tracePt t="19946" x="5413375" y="4194175"/>
          <p14:tracePt t="19960" x="5443538" y="4194175"/>
          <p14:tracePt t="19977" x="5453063" y="4194175"/>
          <p14:tracePt t="20073" x="5462588" y="4194175"/>
          <p14:tracePt t="20077" x="5462588" y="4203700"/>
          <p14:tracePt t="20097" x="5462588" y="4252913"/>
          <p14:tracePt t="20099" x="5462588" y="4271963"/>
          <p14:tracePt t="20100" x="5453063" y="4271963"/>
          <p14:tracePt t="20109" x="5422900" y="4302125"/>
          <p14:tracePt t="20130" x="5324475" y="4400550"/>
          <p14:tracePt t="20132" x="5295900" y="4410075"/>
          <p14:tracePt t="20146" x="5237163" y="4440238"/>
          <p14:tracePt t="20147" x="5207000" y="4449763"/>
          <p14:tracePt t="20149" x="5167313" y="4468813"/>
          <p14:tracePt t="20162" x="5059363" y="4527550"/>
          <p14:tracePt t="20180" x="4832350" y="4616450"/>
          <p14:tracePt t="20183" x="4783138" y="4646613"/>
          <p14:tracePt t="20184" x="4733925" y="4665663"/>
          <p14:tracePt t="20194" x="4616450" y="4714875"/>
          <p14:tracePt t="20197" x="4557713" y="4745038"/>
          <p14:tracePt t="20210" x="4360863" y="4784725"/>
          <p14:tracePt t="20213" x="4291013" y="4813300"/>
          <p14:tracePt t="20229" x="3956050" y="4911725"/>
          <p14:tracePt t="20246" x="3641725" y="4960938"/>
          <p14:tracePt t="20248" x="3562350" y="4960938"/>
          <p14:tracePt t="20261" x="3306763" y="5030788"/>
          <p14:tracePt t="20265" x="3208338" y="5049838"/>
          <p14:tracePt t="20278" x="2971800" y="5099050"/>
          <p14:tracePt t="20296" x="2716213" y="5168900"/>
          <p14:tracePt t="20299" x="2647950" y="5197475"/>
          <p14:tracePt t="20300" x="2589213" y="5207000"/>
          <p14:tracePt t="20309" x="2500313" y="5227638"/>
          <p14:tracePt t="20327" x="2352675" y="5295900"/>
          <p14:tracePt t="20331" x="2332038" y="5295900"/>
          <p14:tracePt t="20332" x="2303463" y="5305425"/>
          <p14:tracePt t="20346" x="2244725" y="5316538"/>
          <p14:tracePt t="20349" x="2233613" y="5326063"/>
          <p14:tracePt t="20362" x="2205038" y="5345113"/>
          <p14:tracePt t="20380" x="2174875" y="5365750"/>
          <p14:tracePt t="20397" x="2155825" y="5375275"/>
          <p14:tracePt t="20413" x="2155825" y="5384800"/>
          <p14:tracePt t="20429" x="2155825" y="5394325"/>
          <p14:tracePt t="20446" x="2135188" y="5424488"/>
          <p14:tracePt t="20460" x="2125663" y="5443538"/>
          <p14:tracePt t="20480" x="2116138" y="5464175"/>
          <p14:tracePt t="20494" x="2106613" y="5473700"/>
          <p14:tracePt t="20497" x="2106613" y="5483225"/>
          <p14:tracePt t="20833" x="2097088" y="5483225"/>
          <p14:tracePt t="20841" x="2085975" y="5483225"/>
          <p14:tracePt t="20846" x="2076450" y="5483225"/>
          <p14:tracePt t="20862" x="2057400" y="5473700"/>
          <p14:tracePt t="20864" x="2047875" y="5473700"/>
          <p14:tracePt t="20882" x="2008188" y="5443538"/>
          <p14:tracePt t="20897" x="1987550" y="5434013"/>
          <p14:tracePt t="20913" x="1938338" y="5414963"/>
          <p14:tracePt t="20927" x="1928813" y="5394325"/>
          <p14:tracePt t="20930" x="1919288" y="5394325"/>
          <p14:tracePt t="20932" x="1909763" y="5384800"/>
          <p14:tracePt t="20945" x="1900238" y="5384800"/>
          <p14:tracePt t="21002" x="1900238" y="5375275"/>
          <p14:tracePt t="21130" x="1900238" y="5365750"/>
          <p14:tracePt t="21140" x="1909763" y="5365750"/>
          <p14:tracePt t="21146" x="1919288" y="5354638"/>
          <p14:tracePt t="21161" x="1938338" y="5326063"/>
          <p14:tracePt t="21182" x="1978025" y="5305425"/>
          <p14:tracePt t="21196" x="1998663" y="5295900"/>
          <p14:tracePt t="21211" x="2036763" y="5286375"/>
          <p14:tracePt t="21230" x="2116138" y="5286375"/>
          <p14:tracePt t="21232" x="2135188" y="5286375"/>
          <p14:tracePt t="21244" x="2165350" y="5286375"/>
          <p14:tracePt t="21246" x="2184400" y="5286375"/>
          <p14:tracePt t="21248" x="2205038" y="5286375"/>
          <p14:tracePt t="21260" x="2224088" y="5286375"/>
          <p14:tracePt t="21262" x="2233613" y="5286375"/>
          <p14:tracePt t="21264" x="2244725" y="5286375"/>
          <p14:tracePt t="21277" x="2273300" y="5286375"/>
          <p14:tracePt t="21294" x="2303463" y="5286375"/>
          <p14:tracePt t="21310" x="2332038" y="5286375"/>
          <p14:tracePt t="21327" x="2352675" y="5286375"/>
          <p14:tracePt t="21330" x="2362200" y="5286375"/>
          <p14:tracePt t="21345" x="2392363" y="5286375"/>
          <p14:tracePt t="21363" x="2420938" y="5286375"/>
          <p14:tracePt t="21364" x="2430463" y="5286375"/>
          <p14:tracePt t="21377" x="2460625" y="5286375"/>
          <p14:tracePt t="21396" x="2509838" y="5286375"/>
          <p14:tracePt t="21398" x="2519363" y="5286375"/>
          <p14:tracePt t="21411" x="2559050" y="5276850"/>
          <p14:tracePt t="21414" x="2568575" y="5267325"/>
          <p14:tracePt t="21416" x="2589213" y="5267325"/>
          <p14:tracePt t="21427" x="2598738" y="5267325"/>
          <p14:tracePt t="21429" x="2608263" y="5267325"/>
          <p14:tracePt t="21444" x="2657475" y="5256213"/>
          <p14:tracePt t="21447" x="2676525" y="5256213"/>
          <p14:tracePt t="21449" x="2697163" y="5256213"/>
          <p14:tracePt t="21459" x="2725738" y="5256213"/>
          <p14:tracePt t="21461" x="2746375" y="5256213"/>
          <p14:tracePt t="21480" x="2844800" y="5256213"/>
          <p14:tracePt t="21493" x="2894013" y="5256213"/>
          <p14:tracePt t="21514" x="3001963" y="5246688"/>
          <p14:tracePt t="21529" x="3070225" y="5227638"/>
          <p14:tracePt t="21546" x="3149600" y="5227638"/>
          <p14:tracePt t="21548" x="3168650" y="5227638"/>
          <p14:tracePt t="21560" x="3228975" y="5207000"/>
          <p14:tracePt t="21580" x="3306763" y="5207000"/>
          <p14:tracePt t="21581" x="3327400" y="5207000"/>
          <p14:tracePt t="21594" x="3355975" y="5197475"/>
          <p14:tracePt t="21610" x="3425825" y="5197475"/>
          <p14:tracePt t="21613" x="3425825" y="5187950"/>
          <p14:tracePt t="21616" x="3435350" y="5187950"/>
          <p14:tracePt t="21627" x="3454400" y="5187950"/>
          <p14:tracePt t="21631" x="3463925" y="5187950"/>
          <p14:tracePt t="21646" x="3475038" y="5178425"/>
          <p14:tracePt t="21660" x="3484563" y="5178425"/>
          <p14:tracePt t="21681" x="3533775" y="5178425"/>
          <p14:tracePt t="21697" x="3582988" y="5178425"/>
          <p14:tracePt t="21710" x="3602038" y="5178425"/>
          <p14:tracePt t="21729" x="3641725" y="5178425"/>
          <p14:tracePt t="21730" x="3660775" y="5178425"/>
          <p14:tracePt t="21732" x="3681413" y="5178425"/>
          <p14:tracePt t="21746" x="3749675" y="5178425"/>
          <p14:tracePt t="21748" x="3770313" y="5178425"/>
          <p14:tracePt t="21761" x="3829050" y="5178425"/>
          <p14:tracePt t="21764" x="3838575" y="5178425"/>
          <p14:tracePt t="21777" x="3857625" y="5178425"/>
          <p14:tracePt t="21798" x="3897313" y="5178425"/>
          <p14:tracePt t="21810" x="3937000" y="5178425"/>
          <p14:tracePt t="21813" x="3946525" y="5178425"/>
          <p14:tracePt t="21826" x="3967163" y="5168900"/>
          <p14:tracePt t="21848" x="3995738" y="5157788"/>
          <p14:tracePt t="21863" x="4025900" y="5157788"/>
          <p14:tracePt t="21879" x="4044950" y="5157788"/>
          <p14:tracePt t="21893" x="4075113" y="5157788"/>
          <p14:tracePt t="21897" x="4084638" y="5148263"/>
          <p14:tracePt t="21910" x="4094163" y="5148263"/>
          <p14:tracePt t="21927" x="4114800" y="5148263"/>
          <p14:tracePt t="21931" x="4124325" y="5148263"/>
          <p14:tracePt t="21932" x="4133850" y="5148263"/>
          <p14:tracePt t="21944" x="4152900" y="5148263"/>
          <p14:tracePt t="21962" x="4192588" y="5138738"/>
          <p14:tracePt t="21964" x="4202113" y="5138738"/>
          <p14:tracePt t="21977" x="4213225" y="5138738"/>
          <p14:tracePt t="21997" x="4251325" y="5138738"/>
          <p14:tracePt t="22010" x="4262438" y="5138738"/>
          <p14:tracePt t="22013" x="4271963" y="5138738"/>
          <p14:tracePt t="22027" x="4291013" y="5138738"/>
          <p14:tracePt t="22046" x="4300538" y="5138738"/>
          <p14:tracePt t="22117" x="4291013" y="5138738"/>
          <p14:tracePt t="22120" x="4271963" y="5138738"/>
          <p14:tracePt t="22129" x="4251325" y="5138738"/>
          <p14:tracePt t="22130" x="4232275" y="5148263"/>
          <p14:tracePt t="22147" x="4164013" y="5187950"/>
          <p14:tracePt t="22149" x="4133850" y="5197475"/>
          <p14:tracePt t="22161" x="3956050" y="5246688"/>
          <p14:tracePt t="22183" x="3632200" y="5326063"/>
          <p14:tracePt t="22185" x="3533775" y="5345113"/>
          <p14:tracePt t="22195" x="3386138" y="5394325"/>
          <p14:tracePt t="22197" x="3297238" y="5424488"/>
          <p14:tracePt t="22210" x="3032125" y="5473700"/>
          <p14:tracePt t="22230" x="2578100" y="5541963"/>
          <p14:tracePt t="22232" x="2500313" y="5541963"/>
          <p14:tracePt t="22243" x="2332038" y="5551488"/>
          <p14:tracePt t="22246" x="2254250" y="5572125"/>
          <p14:tracePt t="22261" x="2057400" y="5600700"/>
          <p14:tracePt t="22265" x="2027238" y="5600700"/>
          <p14:tracePt t="22280" x="1879600" y="5600700"/>
          <p14:tracePt t="22294" x="1820863" y="5600700"/>
          <p14:tracePt t="22311" x="1771650" y="5600700"/>
          <p14:tracePt t="22314" x="1752600" y="5600700"/>
          <p14:tracePt t="22328" x="1731963" y="5600700"/>
          <p14:tracePt t="22346" x="1722438" y="5600700"/>
          <p14:tracePt t="22363" x="1703388" y="5600700"/>
          <p14:tracePt t="22365" x="1692275" y="5600700"/>
          <p14:tracePt t="22377" x="1673225" y="5600700"/>
          <p14:tracePt t="22394" x="1643063" y="5621338"/>
          <p14:tracePt t="22412" x="1614488" y="5630863"/>
          <p14:tracePt t="22429" x="1574800" y="5640388"/>
          <p14:tracePt t="22433" x="1565275" y="5649913"/>
          <p14:tracePt t="22446" x="1555750" y="5670550"/>
          <p14:tracePt t="22464" x="1525588" y="5680075"/>
          <p14:tracePt t="22468" x="1506538" y="5699125"/>
          <p14:tracePt t="22477" x="1485900" y="5699125"/>
          <p14:tracePt t="22481" x="1476375" y="5710238"/>
          <p14:tracePt t="22496" x="1436688" y="5738813"/>
          <p14:tracePt t="22498" x="1427163" y="5748338"/>
          <p14:tracePt t="22509" x="1397000" y="5768975"/>
          <p14:tracePt t="22515" x="1387475" y="5768975"/>
          <p14:tracePt t="22517" x="1377950" y="5778500"/>
          <p14:tracePt t="22528" x="1358900" y="5778500"/>
          <p14:tracePt t="22531" x="1347788" y="5788025"/>
          <p14:tracePt t="22546" x="1347788" y="5797550"/>
          <p14:tracePt t="22549" x="1347788" y="5808663"/>
          <p14:tracePt t="22918" x="1358900" y="5808663"/>
          <p14:tracePt t="22920" x="1368425" y="5808663"/>
          <p14:tracePt t="22926" x="1377950" y="5808663"/>
          <p14:tracePt t="22944" x="1397000" y="5797550"/>
          <p14:tracePt t="22947" x="1397000" y="5788025"/>
          <p14:tracePt t="22948" x="1408113" y="5788025"/>
          <p14:tracePt t="22960" x="1436688" y="5788025"/>
          <p14:tracePt t="22962" x="1446213" y="5778500"/>
          <p14:tracePt t="22964" x="1457325" y="5778500"/>
          <p14:tracePt t="22977" x="1476375" y="5778500"/>
          <p14:tracePt t="22998" x="1574800" y="5768975"/>
          <p14:tracePt t="23012" x="1654175" y="5738813"/>
          <p14:tracePt t="23014" x="1673225" y="5738813"/>
          <p14:tracePt t="23027" x="1752600" y="5710238"/>
          <p14:tracePt t="23029" x="1771650" y="5710238"/>
          <p14:tracePt t="23046" x="1830388" y="5710238"/>
          <p14:tracePt t="23048" x="1851025" y="5710238"/>
          <p14:tracePt t="23060" x="1870075" y="5710238"/>
          <p14:tracePt t="23064" x="1879600" y="5710238"/>
          <p14:tracePt t="23079" x="1909763" y="5710238"/>
          <p14:tracePt t="23098" x="1938338" y="5710238"/>
          <p14:tracePt t="23112" x="1958975" y="5710238"/>
          <p14:tracePt t="23150" x="1968500" y="5710238"/>
          <p14:tracePt t="23194" x="1978025" y="5710238"/>
          <p14:tracePt t="23200" x="1998663" y="5710238"/>
          <p14:tracePt t="23210" x="2008188" y="5710238"/>
          <p14:tracePt t="23214" x="2017713" y="5710238"/>
          <p14:tracePt t="23217" x="2027238" y="5710238"/>
          <p14:tracePt t="23227" x="2057400" y="5710238"/>
          <p14:tracePt t="23231" x="2076450" y="5710238"/>
          <p14:tracePt t="23232" x="2097088" y="5710238"/>
          <p14:tracePt t="23245" x="2165350" y="5699125"/>
          <p14:tracePt t="23248" x="2184400" y="5699125"/>
          <p14:tracePt t="23260" x="2224088" y="5699125"/>
          <p14:tracePt t="23262" x="2233613" y="5699125"/>
          <p14:tracePt t="23264" x="2273300" y="5689600"/>
          <p14:tracePt t="23276" x="2381250" y="5680075"/>
          <p14:tracePt t="23298" x="2589213" y="5670550"/>
          <p14:tracePt t="23313" x="2755900" y="5670550"/>
          <p14:tracePt t="23328" x="2884488" y="5670550"/>
          <p14:tracePt t="23330" x="2933700" y="5670550"/>
          <p14:tracePt t="23346" x="3109913" y="5670550"/>
          <p14:tracePt t="23363" x="3198813" y="5670550"/>
          <p14:tracePt t="23381" x="3297238" y="5661025"/>
          <p14:tracePt t="23394" x="3316288" y="5649913"/>
          <p14:tracePt t="23413" x="3327400" y="5649913"/>
          <p14:tracePt t="23593" x="3336925" y="5649913"/>
          <p14:tracePt t="23601" x="3346450" y="5649913"/>
          <p14:tracePt t="23610" x="3365500" y="5640388"/>
          <p14:tracePt t="23627" x="3405188" y="5630863"/>
          <p14:tracePt t="23631" x="3425825" y="5630863"/>
          <p14:tracePt t="23632" x="3444875" y="5621338"/>
          <p14:tracePt t="23644" x="3484563" y="5611813"/>
          <p14:tracePt t="23646" x="3503613" y="5611813"/>
          <p14:tracePt t="23648" x="3524250" y="5611813"/>
          <p14:tracePt t="23660" x="3592513" y="5611813"/>
          <p14:tracePt t="23680" x="3671888" y="5611813"/>
          <p14:tracePt t="23682" x="3681413" y="5611813"/>
          <p14:tracePt t="23696" x="3709988" y="5611813"/>
          <p14:tracePt t="23698" x="3721100" y="5611813"/>
          <p14:tracePt t="23712" x="3730625" y="5611813"/>
          <p14:tracePt t="23714" x="3740150" y="5611813"/>
          <p14:tracePt t="23842" x="3749675" y="5611813"/>
          <p14:tracePt t="23861" x="3759200" y="5611813"/>
          <p14:tracePt t="23868" x="3770313" y="5611813"/>
          <p14:tracePt t="23876" x="3789363" y="5572125"/>
          <p14:tracePt t="23899" x="3848100" y="5522913"/>
          <p14:tracePt t="23913" x="3829050" y="5541963"/>
          <p14:tracePt t="23928" x="3819525" y="5562600"/>
          <p14:tracePt t="24172" x="3819525" y="5572125"/>
          <p14:tracePt t="24178" x="3819525" y="5581650"/>
          <p14:tracePt t="24181" x="3808413" y="5581650"/>
          <p14:tracePt t="24193" x="3709988" y="5611813"/>
          <p14:tracePt t="24212" x="3562350" y="5689600"/>
          <p14:tracePt t="24214" x="3513138" y="5710238"/>
          <p14:tracePt t="24229" x="3278188" y="5857875"/>
          <p14:tracePt t="24232" x="3228975" y="5895975"/>
          <p14:tracePt t="24243" x="3130550" y="5945188"/>
          <p14:tracePt t="24245" x="3109913" y="5956300"/>
          <p14:tracePt t="24262" x="3070225" y="5984875"/>
          <p14:tracePt t="24280" x="3001963" y="6092825"/>
          <p14:tracePt t="24296" x="2903538" y="6230938"/>
          <p14:tracePt t="24298" x="2863850" y="6280150"/>
          <p14:tracePt t="24300" x="2844800" y="6319838"/>
          <p14:tracePt t="24309" x="2774950" y="6408738"/>
          <p14:tracePt t="24329" x="2617788" y="6732588"/>
          <p14:tracePt t="24343" x="2540000" y="6851650"/>
          <p14:tracePt t="24346" x="2519363" y="6900863"/>
          <p14:tracePt t="24348" x="2479675" y="6929438"/>
          <p14:tracePt t="24360" x="2420938" y="7027863"/>
          <p14:tracePt t="24362" x="2392363" y="7067550"/>
          <p14:tracePt t="24364" x="2371725" y="7088188"/>
          <p14:tracePt t="24376" x="2312988" y="7165975"/>
          <p14:tracePt t="24397" x="2184400" y="7235825"/>
          <p14:tracePt t="24410" x="2135188" y="7245350"/>
          <p14:tracePt t="24429" x="2066925" y="7264400"/>
          <p14:tracePt t="24446" x="1968500" y="7275513"/>
          <p14:tracePt t="24448" x="1958975" y="7275513"/>
          <p14:tracePt t="24461" x="1879600" y="7275513"/>
          <p14:tracePt t="24480" x="1830388" y="7275513"/>
          <p14:tracePt t="24482" x="1811338" y="7275513"/>
          <p14:tracePt t="24494" x="1781175" y="7275513"/>
          <p14:tracePt t="24513" x="1722438" y="7275513"/>
          <p14:tracePt t="24530" x="1703388" y="7264400"/>
          <p14:tracePt t="24532" x="1692275" y="7264400"/>
          <p14:tracePt t="24546" x="1682750" y="7254875"/>
          <p14:tracePt t="24562" x="1673225" y="7245350"/>
          <p14:tracePt t="24578" x="1673225" y="7226300"/>
          <p14:tracePt t="24598" x="1663700" y="7205663"/>
          <p14:tracePt t="24646" x="1654175" y="7196138"/>
          <p14:tracePt t="24773" x="1654175" y="7186613"/>
          <p14:tracePt t="24779" x="1654175" y="7175500"/>
          <p14:tracePt t="24781" x="1654175" y="7165975"/>
          <p14:tracePt t="24795" x="1692275" y="7156450"/>
          <p14:tracePt t="24813" x="1771650" y="7126288"/>
          <p14:tracePt t="24829" x="1801813" y="7126288"/>
          <p14:tracePt t="24831" x="1820863" y="7116763"/>
          <p14:tracePt t="24833" x="1830388" y="7116763"/>
          <p14:tracePt t="24844" x="1860550" y="7107238"/>
          <p14:tracePt t="24846" x="1870075" y="7107238"/>
          <p14:tracePt t="24861" x="1919288" y="7088188"/>
          <p14:tracePt t="24865" x="1928813" y="7088188"/>
          <p14:tracePt t="24876" x="1958975" y="7088188"/>
          <p14:tracePt t="24900" x="2027238" y="7077075"/>
          <p14:tracePt t="24911" x="2047875" y="7077075"/>
          <p14:tracePt t="24929" x="2097088" y="7077075"/>
          <p14:tracePt t="24945" x="2155825" y="7058025"/>
          <p14:tracePt t="24947" x="2174875" y="7058025"/>
          <p14:tracePt t="24960" x="2205038" y="7048500"/>
          <p14:tracePt t="24977" x="2244725" y="7048500"/>
          <p14:tracePt t="24981" x="2254250" y="7048500"/>
          <p14:tracePt t="24983" x="2273300" y="7048500"/>
          <p14:tracePt t="24995" x="2303463" y="7048500"/>
          <p14:tracePt t="24998" x="2312988" y="7048500"/>
          <p14:tracePt t="25011" x="2332038" y="7048500"/>
          <p14:tracePt t="25031" x="2411413" y="7048500"/>
          <p14:tracePt t="25044" x="2470150" y="7048500"/>
          <p14:tracePt t="25064" x="2559050" y="7048500"/>
          <p14:tracePt t="25080" x="2638425" y="7018338"/>
          <p14:tracePt t="25082" x="2657475" y="7018338"/>
          <p14:tracePt t="25093" x="2667000" y="7008813"/>
          <p14:tracePt t="25095" x="2687638" y="7008813"/>
          <p14:tracePt t="25111" x="2774950" y="6999288"/>
          <p14:tracePt t="25128" x="2844800" y="6978650"/>
          <p14:tracePt t="25149" x="3001963" y="6969125"/>
          <p14:tracePt t="25150" x="3021013" y="6959600"/>
          <p14:tracePt t="25159" x="3060700" y="6940550"/>
          <p14:tracePt t="25180" x="3130550" y="6940550"/>
          <p14:tracePt t="25183" x="3140075" y="6940550"/>
          <p14:tracePt t="25193" x="3159125" y="6940550"/>
          <p14:tracePt t="25196" x="3179763" y="6940550"/>
          <p14:tracePt t="25212" x="3217863" y="6940550"/>
          <p14:tracePt t="25215" x="3228975" y="6940550"/>
          <p14:tracePt t="25230" x="3257550" y="6940550"/>
          <p14:tracePt t="25231" x="3267075" y="6940550"/>
          <p14:tracePt t="25243" x="3278188" y="6940550"/>
          <p14:tracePt t="25281" x="3287713" y="6950075"/>
          <p14:tracePt t="25308" x="3297238" y="6950075"/>
          <p14:tracePt t="25319" x="3306763" y="6950075"/>
          <p14:tracePt t="25331" x="3316288" y="6950075"/>
          <p14:tracePt t="25345" x="3327400" y="6950075"/>
          <p14:tracePt t="25348" x="3336925" y="6950075"/>
          <p14:tracePt t="25350" x="3346450" y="6950075"/>
          <p14:tracePt t="25359" x="3355975" y="6950075"/>
          <p14:tracePt t="25378" x="3395663" y="6950075"/>
          <p14:tracePt t="25381" x="3405188" y="6950075"/>
          <p14:tracePt t="25382" x="3425825" y="6950075"/>
          <p14:tracePt t="25392" x="3454400" y="6950075"/>
          <p14:tracePt t="25395" x="3475038" y="6950075"/>
          <p14:tracePt t="25410" x="3533775" y="6940550"/>
          <p14:tracePt t="25431" x="3651250" y="6900863"/>
          <p14:tracePt t="25447" x="3740150" y="6870700"/>
          <p14:tracePt t="25460" x="3798888" y="6831013"/>
          <p14:tracePt t="25463" x="3829050" y="6821488"/>
          <p14:tracePt t="25479" x="3897313" y="6811963"/>
          <p14:tracePt t="25493" x="3937000" y="6802438"/>
          <p14:tracePt t="25513" x="3956050" y="6792913"/>
          <p14:tracePt t="25636" x="3967163" y="6792913"/>
          <p14:tracePt t="25643" x="3976688" y="6792913"/>
          <p14:tracePt t="25659" x="3976688" y="6781800"/>
          <p14:tracePt t="25664" x="3986213" y="6781800"/>
          <p14:tracePt t="25680" x="3995738" y="6781800"/>
          <p14:tracePt t="25696" x="4025900" y="6781800"/>
          <p14:tracePt t="25714" x="4035425" y="6781800"/>
          <p14:tracePt t="25728" x="4054475" y="6781800"/>
          <p14:tracePt t="25731" x="4065588" y="6781800"/>
          <p14:tracePt t="25747" x="4124325" y="6762750"/>
          <p14:tracePt t="25760" x="4164013" y="6723063"/>
          <p14:tracePt t="25764" x="4164013" y="6713538"/>
          <p14:tracePt t="25766" x="4183063" y="6704013"/>
          <p14:tracePt t="25777" x="4232275" y="6704013"/>
          <p14:tracePt t="25781" x="4251325" y="6704013"/>
          <p14:tracePt t="25783" x="4271963" y="6704013"/>
          <p14:tracePt t="25793" x="4321175" y="6704013"/>
          <p14:tracePt t="25795" x="4360863" y="6704013"/>
          <p14:tracePt t="25809" x="4419600" y="6704013"/>
          <p14:tracePt t="25811" x="4429125" y="6704013"/>
          <p14:tracePt t="25829" x="4508500" y="6694488"/>
          <p14:tracePt t="25830" x="4527550" y="6694488"/>
          <p14:tracePt t="25843" x="4576763" y="6683375"/>
          <p14:tracePt t="25848" x="4597400" y="6683375"/>
          <p14:tracePt t="25859" x="4625975" y="6683375"/>
          <p14:tracePt t="25879" x="4675188" y="6673850"/>
          <p14:tracePt t="25898" x="4695825" y="6673850"/>
          <p14:tracePt t="25899" x="4705350" y="6664325"/>
          <p14:tracePt t="25910" x="4714875" y="6654800"/>
          <p14:tracePt t="25930" x="4733925" y="6645275"/>
          <p14:tracePt t="25948" x="4745038" y="6645275"/>
          <p14:tracePt t="25961" x="4754563" y="6645275"/>
          <p14:tracePt t="25964" x="4764088" y="6645275"/>
          <p14:tracePt t="25976" x="4783138" y="6645275"/>
          <p14:tracePt t="25979" x="4794250" y="6645275"/>
          <p14:tracePt t="25996" x="4803775" y="6634163"/>
          <p14:tracePt t="26011" x="4832350" y="6624638"/>
          <p14:tracePt t="26029" x="4852988" y="6624638"/>
          <p14:tracePt t="26048" x="4881563" y="6624638"/>
          <p14:tracePt t="26050" x="4892675" y="6624638"/>
          <p14:tracePt t="26059" x="4902200" y="6624638"/>
          <p14:tracePt t="26063" x="4911725" y="6624638"/>
          <p14:tracePt t="26077" x="4951413" y="6624638"/>
          <p14:tracePt t="26079" x="4960938" y="6624638"/>
          <p14:tracePt t="26096" x="5000625" y="6624638"/>
          <p14:tracePt t="26110" x="5049838" y="6624638"/>
          <p14:tracePt t="26130" x="5108575" y="6624638"/>
          <p14:tracePt t="26143" x="5127625" y="6634163"/>
          <p14:tracePt t="26164" x="5187950" y="6645275"/>
          <p14:tracePt t="26179" x="5207000" y="6673850"/>
          <p14:tracePt t="26196" x="5226050" y="6683375"/>
          <p14:tracePt t="26198" x="5237163" y="6683375"/>
          <p14:tracePt t="26213" x="5256213" y="6683375"/>
          <p14:tracePt t="26232" x="5286375" y="6683375"/>
          <p14:tracePt t="26244" x="5305425" y="6683375"/>
          <p14:tracePt t="26265" x="5335588" y="6683375"/>
          <p14:tracePt t="26267" x="5345113" y="6683375"/>
          <p14:tracePt t="26276" x="5354638" y="6683375"/>
          <p14:tracePt t="26279" x="5364163" y="6683375"/>
          <p14:tracePt t="26296" x="5373688" y="6683375"/>
          <p14:tracePt t="26310" x="5413375" y="6683375"/>
          <p14:tracePt t="26331" x="5453063" y="6683375"/>
          <p14:tracePt t="26347" x="5492750" y="6683375"/>
          <p14:tracePt t="26350" x="5502275" y="6683375"/>
          <p14:tracePt t="26360" x="5521325" y="6694488"/>
          <p14:tracePt t="26379" x="5561013" y="6713538"/>
          <p14:tracePt t="26396" x="5630863" y="6732588"/>
          <p14:tracePt t="26398" x="5649913" y="6732588"/>
          <p14:tracePt t="26409" x="5680075" y="6732588"/>
          <p14:tracePt t="26412" x="5689600" y="6732588"/>
          <p14:tracePt t="26414" x="5718175" y="6743700"/>
          <p14:tracePt t="26427" x="5748338" y="6753225"/>
          <p14:tracePt t="26447" x="5788025" y="6762750"/>
          <p14:tracePt t="26461" x="5797550" y="6772275"/>
          <p14:tracePt t="26479" x="5816600" y="6781800"/>
          <p14:tracePt t="26588" x="5816600" y="6792913"/>
          <p14:tracePt t="26619" x="5807075" y="6792913"/>
          <p14:tracePt t="26631" x="5797550" y="6792913"/>
          <p14:tracePt t="26634" x="5788025" y="6792913"/>
          <p14:tracePt t="26643" x="5788025" y="6802438"/>
          <p14:tracePt t="26665" x="5748338" y="6821488"/>
          <p14:tracePt t="26667" x="5748338" y="6831013"/>
          <p14:tracePt t="26676" x="5738813" y="6831013"/>
          <p14:tracePt t="26679" x="5729288" y="6831013"/>
          <p14:tracePt t="26696" x="5659438" y="6851650"/>
          <p14:tracePt t="26698" x="5649913" y="6861175"/>
          <p14:tracePt t="26709" x="5610225" y="6880225"/>
          <p14:tracePt t="26711" x="5581650" y="6880225"/>
          <p14:tracePt t="26726" x="5502275" y="6910388"/>
          <p14:tracePt t="26731" x="5443538" y="6919913"/>
          <p14:tracePt t="26745" x="5364163" y="6959600"/>
          <p14:tracePt t="26765" x="5176838" y="6999288"/>
          <p14:tracePt t="26780" x="5019675" y="7038975"/>
          <p14:tracePt t="26783" x="4970463" y="7048500"/>
          <p14:tracePt t="26797" x="4852988" y="7077075"/>
          <p14:tracePt t="26799" x="4803775" y="7088188"/>
          <p14:tracePt t="26810" x="4616450" y="7126288"/>
          <p14:tracePt t="26831" x="4370388" y="7186613"/>
          <p14:tracePt t="26845" x="4222750" y="7235825"/>
          <p14:tracePt t="26847" x="4164013" y="7245350"/>
          <p14:tracePt t="26861" x="4005263" y="7285038"/>
          <p14:tracePt t="26864" x="3956050" y="7294563"/>
          <p14:tracePt t="26879" x="3730625" y="7324725"/>
          <p14:tracePt t="26882" x="3660775" y="7334250"/>
          <p14:tracePt t="26892" x="3543300" y="7343775"/>
          <p14:tracePt t="26895" x="3484563" y="7343775"/>
          <p14:tracePt t="26913" x="3248025" y="7362825"/>
          <p14:tracePt t="26932" x="2952750" y="7383463"/>
          <p14:tracePt t="26945" x="2795588" y="7383463"/>
          <p14:tracePt t="26947" x="2765425" y="7392988"/>
          <p14:tracePt t="26960" x="2647950" y="7412038"/>
          <p14:tracePt t="26963" x="2608263" y="7412038"/>
          <p14:tracePt t="26978" x="2460625" y="7432675"/>
          <p14:tracePt t="26981" x="2411413" y="7442200"/>
          <p14:tracePt t="26983" x="2381250" y="7442200"/>
          <p14:tracePt t="26993" x="2322513" y="7451725"/>
          <p14:tracePt t="26995" x="2282825" y="7461250"/>
          <p14:tracePt t="27010" x="2205038" y="7472363"/>
          <p14:tracePt t="27012" x="2184400" y="7481888"/>
          <p14:tracePt t="27014" x="2165350" y="7481888"/>
          <p14:tracePt t="27026" x="2116138" y="7491413"/>
          <p14:tracePt t="27046" x="2047875" y="7491413"/>
          <p14:tracePt t="27048" x="2027238" y="7491413"/>
          <p14:tracePt t="27061" x="1978025" y="7491413"/>
          <p14:tracePt t="27063" x="1958975" y="7491413"/>
          <p14:tracePt t="27075" x="1938338" y="7491413"/>
          <p14:tracePt t="27099" x="1879600" y="7491413"/>
          <p14:tracePt t="27110" x="1860550" y="7491413"/>
          <p14:tracePt t="27131" x="1820863" y="7491413"/>
          <p14:tracePt t="27146" x="1811338" y="7491413"/>
          <p14:tracePt t="27148" x="1801813" y="7481888"/>
          <p14:tracePt t="27184" x="1790700" y="7472363"/>
          <p14:tracePt t="27483" x="1811338" y="7472363"/>
          <p14:tracePt t="27486" x="1830388" y="7472363"/>
          <p14:tracePt t="27494" x="1860550" y="7472363"/>
          <p14:tracePt t="27496" x="1879600" y="7472363"/>
          <p14:tracePt t="27514" x="2017713" y="7472363"/>
          <p14:tracePt t="27526" x="2125663" y="7472363"/>
          <p14:tracePt t="27547" x="2273300" y="7451725"/>
          <p14:tracePt t="27560" x="2332038" y="7442200"/>
          <p14:tracePt t="27563" x="2343150" y="7442200"/>
          <p14:tracePt t="27579" x="2411413" y="7423150"/>
          <p14:tracePt t="27594" x="2470150" y="7423150"/>
          <p14:tracePt t="27596" x="2479675" y="7423150"/>
          <p14:tracePt t="27598" x="2490788" y="7423150"/>
          <p14:tracePt t="27611" x="2528888" y="7423150"/>
          <p14:tracePt t="27614" x="2540000" y="7423150"/>
          <p14:tracePt t="27629" x="2549525" y="7423150"/>
          <p14:tracePt t="27632" x="2559050" y="7423150"/>
          <p14:tracePt t="27646" x="2578100" y="7432675"/>
          <p14:tracePt t="27665" x="2589213" y="7432675"/>
          <p14:tracePt t="27679" x="2598738" y="7432675"/>
          <p14:tracePt t="27695" x="2617788" y="7432675"/>
          <p14:tracePt t="27714" x="2647950" y="7432675"/>
          <p14:tracePt t="27729" x="2676525" y="7432675"/>
          <p14:tracePt t="27731" x="2687638" y="7432675"/>
          <p14:tracePt t="27746" x="2725738" y="7432675"/>
          <p14:tracePt t="27761" x="2765425" y="7432675"/>
          <p14:tracePt t="27777" x="2824163" y="7432675"/>
          <p14:tracePt t="27781" x="2844800" y="7432675"/>
          <p14:tracePt t="27782" x="2863850" y="7432675"/>
          <p14:tracePt t="27794" x="2933700" y="7432675"/>
          <p14:tracePt t="27797" x="2962275" y="7432675"/>
          <p14:tracePt t="27799" x="2992438" y="7432675"/>
          <p14:tracePt t="27810" x="3100388" y="7432675"/>
          <p14:tracePt t="27831" x="3257550" y="7432675"/>
          <p14:tracePt t="27844" x="3355975" y="7432675"/>
          <p14:tracePt t="27860" x="3494088" y="7432675"/>
          <p14:tracePt t="27863" x="3513138" y="7432675"/>
          <p14:tracePt t="27877" x="3552825" y="7442200"/>
          <p14:tracePt t="27879" x="3573463" y="7451725"/>
          <p14:tracePt t="27893" x="3611563" y="7451725"/>
          <p14:tracePt t="27895" x="3622675" y="7451725"/>
          <p14:tracePt t="27910" x="3632200" y="7451725"/>
          <p14:tracePt t="27928" x="3641725" y="7451725"/>
          <p14:tracePt t="27984" x="3651250" y="7451725"/>
          <p14:tracePt t="27991" x="3660775" y="7451725"/>
          <p14:tracePt t="28003" x="3671888" y="7451725"/>
          <p14:tracePt t="28010" x="3681413" y="7451725"/>
          <p14:tracePt t="28030" x="3740150" y="7451725"/>
          <p14:tracePt t="28031" x="3749675" y="7451725"/>
          <p14:tracePt t="28045" x="3789363" y="7451725"/>
          <p14:tracePt t="28048" x="3808413" y="7451725"/>
          <p14:tracePt t="28061" x="3878263" y="7451725"/>
          <p14:tracePt t="28063" x="3927475" y="7451725"/>
          <p14:tracePt t="28078" x="4025900" y="7442200"/>
          <p14:tracePt t="28080" x="4044950" y="7432675"/>
          <p14:tracePt t="28082" x="4075113" y="7432675"/>
          <p14:tracePt t="28093" x="4133850" y="7423150"/>
          <p14:tracePt t="28095" x="4164013" y="7423150"/>
          <p14:tracePt t="28113" x="4262438" y="7412038"/>
          <p14:tracePt t="28114" x="4271963" y="7402513"/>
          <p14:tracePt t="28126" x="4300538" y="7383463"/>
          <p14:tracePt t="28131" x="4311650" y="7383463"/>
          <p14:tracePt t="28143" x="4360863" y="7373938"/>
          <p14:tracePt t="28163" x="4379913" y="7362825"/>
          <p14:tracePt t="28352" x="4389438" y="7362825"/>
          <p14:tracePt t="28360" x="4398963" y="7362825"/>
          <p14:tracePt t="28367" x="4410075" y="7362825"/>
          <p14:tracePt t="28381" x="4419600" y="7362825"/>
          <p14:tracePt t="28398" x="4459288" y="7362825"/>
          <p14:tracePt t="28399" x="4478338" y="7362825"/>
          <p14:tracePt t="28409" x="4487863" y="7362825"/>
          <p14:tracePt t="28412" x="4497388" y="7362825"/>
          <p14:tracePt t="28414" x="4508500" y="7362825"/>
          <p14:tracePt t="28426" x="4527550" y="7353300"/>
          <p14:tracePt t="28447" x="4586288" y="7353300"/>
          <p14:tracePt t="28461" x="4635500" y="7343775"/>
          <p14:tracePt t="28463" x="4656138" y="7343775"/>
          <p14:tracePt t="28481" x="4714875" y="7324725"/>
          <p14:tracePt t="28482" x="4733925" y="7324725"/>
          <p14:tracePt t="28494" x="4764088" y="7324725"/>
          <p14:tracePt t="28497" x="4773613" y="7324725"/>
          <p14:tracePt t="28499" x="4794250" y="7324725"/>
          <p14:tracePt t="28510" x="4803775" y="7304088"/>
          <p14:tracePt t="28531" x="4832350" y="7304088"/>
          <p14:tracePt t="28546" x="4843463" y="7304088"/>
          <p14:tracePt t="28564" x="4852988" y="7304088"/>
          <p14:tracePt t="28577" x="4862513" y="7304088"/>
          <p14:tracePt t="28603" x="4862513" y="7294563"/>
          <p14:tracePt t="28615" x="4872038" y="7294563"/>
          <p14:tracePt t="28652" x="4872038" y="7285038"/>
          <p14:tracePt t="28656" x="4881563" y="7285038"/>
          <p14:tracePt t="28660" x="4892675" y="7285038"/>
          <p14:tracePt t="28679" x="4930775" y="7285038"/>
          <p14:tracePt t="28682" x="4941888" y="7285038"/>
          <p14:tracePt t="28694" x="4979988" y="7285038"/>
          <p14:tracePt t="28713" x="5049838" y="7285038"/>
          <p14:tracePt t="28715" x="5059363" y="7285038"/>
          <p14:tracePt t="28728" x="5108575" y="7285038"/>
          <p14:tracePt t="28745" x="5167313" y="7285038"/>
          <p14:tracePt t="28747" x="5176838" y="7275513"/>
          <p14:tracePt t="28761" x="5207000" y="7254875"/>
          <p14:tracePt t="28776" x="5226050" y="7235825"/>
          <p14:tracePt t="28779" x="5237163" y="7235825"/>
          <p14:tracePt t="28796" x="5246688" y="7235825"/>
          <p14:tracePt t="28875" x="5256213" y="7235825"/>
          <p14:tracePt t="28975" x="5265738" y="7235825"/>
          <p14:tracePt t="28983" x="5275263" y="7235825"/>
          <p14:tracePt t="28996" x="5305425" y="7235825"/>
          <p14:tracePt t="29012" x="5335588" y="7235825"/>
          <p14:tracePt t="29014" x="5345113" y="7235825"/>
          <p14:tracePt t="29027" x="5373688" y="7235825"/>
          <p14:tracePt t="29048" x="5443538" y="7235825"/>
          <p14:tracePt t="29061" x="5472113" y="7235825"/>
          <p14:tracePt t="29063" x="5483225" y="7235825"/>
          <p14:tracePt t="29080" x="5532438" y="7235825"/>
          <p14:tracePt t="29082" x="5541963" y="7235825"/>
          <p14:tracePt t="29093" x="5570538" y="7235825"/>
          <p14:tracePt t="29095" x="5581650" y="7235825"/>
          <p14:tracePt t="29112" x="5619750" y="7235825"/>
          <p14:tracePt t="29129" x="5659438" y="7235825"/>
          <p14:tracePt t="29130" x="5668963" y="7235825"/>
          <p14:tracePt t="29145" x="5689600" y="7235825"/>
          <p14:tracePt t="29164" x="5718175" y="7235825"/>
          <p14:tracePt t="29179" x="5748338" y="7235825"/>
          <p14:tracePt t="29196" x="5767388" y="7235825"/>
          <p14:tracePt t="29198" x="5778500" y="7235825"/>
          <p14:tracePt t="29209" x="5797550" y="7235825"/>
          <p14:tracePt t="29212" x="5807075" y="7235825"/>
          <p14:tracePt t="29227" x="5837238" y="7235825"/>
          <p14:tracePt t="29248" x="5895975" y="7226300"/>
          <p14:tracePt t="29263" x="5935663" y="7226300"/>
          <p14:tracePt t="29276" x="5975350" y="7226300"/>
          <p14:tracePt t="29281" x="5984875" y="7226300"/>
          <p14:tracePt t="29283" x="5994400" y="7226300"/>
          <p14:tracePt t="29295" x="6053138" y="7226300"/>
          <p14:tracePt t="29298" x="6073775" y="7215188"/>
          <p14:tracePt t="29310" x="6111875" y="7205663"/>
          <p14:tracePt t="29328" x="6172200" y="7205663"/>
          <p14:tracePt t="29347" x="6230938" y="7196138"/>
          <p14:tracePt t="29363" x="6270625" y="7196138"/>
          <p14:tracePt t="29378" x="6280150" y="7196138"/>
          <p14:tracePt t="29412" x="6289675" y="7196138"/>
          <p14:tracePt t="29722" x="6299200" y="7196138"/>
          <p14:tracePt t="29722" x="6308725" y="7196138"/>
          <p14:tracePt t="29731" x="6319838" y="7196138"/>
          <p14:tracePt t="29751" x="6329363" y="7205663"/>
          <p14:tracePt t="29791" x="6338888" y="7215188"/>
          <p14:tracePt t="29798" x="6338888" y="7226300"/>
          <p14:tracePt t="29900" x="6338888" y="7235825"/>
          <p14:tracePt t="29906" x="6338888" y="7254875"/>
          <p14:tracePt t="29915" x="6338888" y="7264400"/>
          <p14:tracePt t="29927" x="6338888" y="7285038"/>
          <p14:tracePt t="29931" x="6338888" y="7294563"/>
          <p14:tracePt t="29944" x="6319838" y="7324725"/>
          <p14:tracePt t="29964" x="6270625" y="7362825"/>
          <p14:tracePt t="29966" x="6249988" y="7373938"/>
          <p14:tracePt t="29977" x="6221413" y="7402513"/>
          <p14:tracePt t="29980" x="6210300" y="7402513"/>
          <p14:tracePt t="29996" x="6181725" y="7432675"/>
          <p14:tracePt t="30014" x="6142038" y="7451725"/>
          <p14:tracePt t="30027" x="6132513" y="7451725"/>
          <p14:tracePt t="30062" x="6122988" y="7451725"/>
          <p14:tracePt t="30339" x="6111875" y="7451725"/>
          <p14:tracePt t="30351" x="6111875" y="7461250"/>
          <p14:tracePt t="30354" x="6102350" y="7472363"/>
          <p14:tracePt t="30360" x="6102350" y="7481888"/>
          <p14:tracePt t="30362" x="6092825" y="7491413"/>
          <p14:tracePt t="30379" x="6062663" y="7500938"/>
          <p14:tracePt t="30381" x="6062663" y="7510463"/>
          <p14:tracePt t="30382" x="6053138" y="7521575"/>
          <p14:tracePt t="30396" x="6024563" y="7540625"/>
          <p14:tracePt t="30398" x="6013450" y="7550150"/>
          <p14:tracePt t="30412" x="5975350" y="7570788"/>
          <p14:tracePt t="30414" x="5975350" y="7580313"/>
          <p14:tracePt t="30428" x="5954713" y="7589838"/>
          <p14:tracePt t="30448" x="5886450" y="7620000"/>
          <p14:tracePt t="30462" x="5846763" y="7639050"/>
          <p14:tracePt t="30463" x="5837238" y="7658100"/>
          <p14:tracePt t="30481" x="5738813" y="7727950"/>
          <p14:tracePt t="30483" x="5708650" y="7747000"/>
          <p14:tracePt t="30494" x="5668963" y="7777163"/>
          <p14:tracePt t="30496" x="5630863" y="7796213"/>
          <p14:tracePt t="30511" x="5570538" y="7854950"/>
          <p14:tracePt t="30514" x="5551488" y="7875588"/>
          <p14:tracePt t="30527" x="5483225" y="7904163"/>
          <p14:tracePt t="30549" x="5345113" y="7943850"/>
          <p14:tracePt t="30551" x="5314950" y="7943850"/>
          <p14:tracePt t="30559" x="5246688" y="7974013"/>
          <p14:tracePt t="30580" x="5138738" y="8013700"/>
          <p14:tracePt t="30583" x="5099050" y="8023225"/>
          <p14:tracePt t="30593" x="5049838" y="8032750"/>
          <p14:tracePt t="30595" x="5040313" y="8042275"/>
          <p14:tracePt t="30611" x="4951413" y="8062913"/>
          <p14:tracePt t="30626" x="4852988" y="8091488"/>
          <p14:tracePt t="30630" x="4813300" y="8101013"/>
          <p14:tracePt t="30646" x="4733925" y="8101013"/>
          <p14:tracePt t="30648" x="4705350" y="8101013"/>
          <p14:tracePt t="30660" x="4567238" y="8131175"/>
          <p14:tracePt t="30663" x="4537075" y="8131175"/>
          <p14:tracePt t="30676" x="4438650" y="8140700"/>
          <p14:tracePt t="30680" x="4398963" y="8150225"/>
          <p14:tracePt t="30682" x="4349750" y="8150225"/>
          <p14:tracePt t="30697" x="4202113" y="8170863"/>
          <p14:tracePt t="30698" x="4143375" y="8170863"/>
          <p14:tracePt t="30710" x="4035425" y="8161338"/>
          <p14:tracePt t="30712" x="3986213" y="8131175"/>
          <p14:tracePt t="30727" x="3789363" y="7983538"/>
          <p14:tracePt t="30730" x="3770313" y="7934325"/>
          <p14:tracePt t="30744" x="3709988" y="7835900"/>
          <p14:tracePt t="30764" x="3690938" y="7767638"/>
          <p14:tracePt t="30778" x="3709988" y="7767638"/>
          <p14:tracePt t="30943" x="3709988" y="7756525"/>
          <p14:tracePt t="30950" x="3709988" y="7747000"/>
          <p14:tracePt t="30960" x="3709988" y="7737475"/>
          <p14:tracePt t="30977" x="3721100" y="7727950"/>
          <p14:tracePt t="30980" x="3730625" y="7727950"/>
          <p14:tracePt t="30982" x="3740150" y="7727950"/>
          <p14:tracePt t="30995" x="3749675" y="7727950"/>
          <p14:tracePt t="31013" x="3759200" y="7727950"/>
          <p14:tracePt t="31015" x="3770313" y="7727950"/>
          <p14:tracePt t="31027" x="3770313" y="7777163"/>
          <p14:tracePt t="31048" x="3759200" y="7826375"/>
          <p14:tracePt t="31067" x="3749675" y="7826375"/>
          <p14:tracePt t="31077" x="3749675" y="7835900"/>
          <p14:tracePt t="31113" x="3740150" y="7835900"/>
          <p14:tracePt t="31117" x="3740150" y="7845425"/>
          <p14:tracePt t="31118" x="3721100" y="7845425"/>
          <p14:tracePt t="31127" x="3700463" y="7866063"/>
          <p14:tracePt t="31130" x="3690938" y="7875588"/>
          <p14:tracePt t="31144" x="3651250" y="7915275"/>
          <p14:tracePt t="31163" x="3582988" y="7924800"/>
          <p14:tracePt t="31177" x="3582988" y="7934325"/>
          <p14:tracePt t="31197" x="3562350" y="7953375"/>
          <p14:tracePt t="31211" x="3552825" y="7953375"/>
          <p14:tracePt t="31230" x="3513138" y="7974013"/>
          <p14:tracePt t="31233" x="3494088" y="7983538"/>
          <p14:tracePt t="31235" x="3484563" y="7993063"/>
          <p14:tracePt t="31244" x="3463925" y="8002588"/>
          <p14:tracePt t="31267" x="3425825" y="8072438"/>
          <p14:tracePt t="31278" x="3395663" y="8101013"/>
          <p14:tracePt t="31280" x="3386138" y="8101013"/>
          <p14:tracePt t="31282" x="3376613" y="8112125"/>
          <p14:tracePt t="31296" x="3327400" y="8150225"/>
          <p14:tracePt t="31298" x="3306763" y="8161338"/>
          <p14:tracePt t="31311" x="3257550" y="8229600"/>
          <p14:tracePt t="31328" x="3198813" y="8297863"/>
          <p14:tracePt t="31331" x="3179763" y="8308975"/>
          <p14:tracePt t="31344" x="3109913" y="8358188"/>
          <p14:tracePt t="31360" x="3041650" y="8407400"/>
          <p14:tracePt t="31363" x="3041650" y="8416925"/>
          <p14:tracePt t="31377" x="2982913" y="8445500"/>
          <p14:tracePt t="31380" x="2962275" y="8456613"/>
          <p14:tracePt t="31396" x="2903538" y="8475663"/>
          <p14:tracePt t="31398" x="2894013" y="8475663"/>
          <p14:tracePt t="31410" x="2873375" y="8475663"/>
          <p14:tracePt t="31412" x="2863850" y="8475663"/>
          <p14:tracePt t="31427" x="2824163" y="8475663"/>
          <p14:tracePt t="31447" x="2765425" y="8475663"/>
          <p14:tracePt t="31464" x="2716213" y="8475663"/>
          <p14:tracePt t="31466" x="2706688" y="8475663"/>
          <p14:tracePt t="31477" x="2697163" y="8475663"/>
          <p14:tracePt t="31480" x="2687638" y="8475663"/>
          <p14:tracePt t="31482" x="2676525" y="8475663"/>
          <p14:tracePt t="31493" x="2647950" y="8475663"/>
          <p14:tracePt t="31495" x="2627313" y="8475663"/>
          <p14:tracePt t="31511" x="2549525" y="8456613"/>
          <p14:tracePt t="31532" x="2430463" y="8416925"/>
          <p14:tracePt t="31544" x="2312988" y="8386763"/>
          <p14:tracePt t="31565" x="2146300" y="8328025"/>
          <p14:tracePt t="31566" x="2097088" y="8318500"/>
          <p14:tracePt t="31576" x="2036763" y="8308975"/>
          <p14:tracePt t="31580" x="2008188" y="8297863"/>
          <p14:tracePt t="31582" x="1978025" y="8297863"/>
          <p14:tracePt t="31593" x="1938338" y="8278813"/>
          <p14:tracePt t="31596" x="1919288" y="8278813"/>
          <p14:tracePt t="31598" x="1909763" y="8278813"/>
          <p14:tracePt t="31610" x="1879600" y="8269288"/>
          <p14:tracePt t="31612" x="1870075" y="8269288"/>
          <p14:tracePt t="31614" x="1860550" y="8259763"/>
          <p14:tracePt t="31626" x="1839913" y="8239125"/>
          <p14:tracePt t="31648" x="1830388" y="8229600"/>
          <p14:tracePt t="32261" x="1839913" y="8229600"/>
          <p14:tracePt t="32264" x="1860550" y="8220075"/>
          <p14:tracePt t="32279" x="1949450" y="8189913"/>
          <p14:tracePt t="32281" x="1968500" y="8180388"/>
          <p14:tracePt t="32299" x="2066925" y="8150225"/>
          <p14:tracePt t="32301" x="2097088" y="8140700"/>
          <p14:tracePt t="32310" x="2165350" y="8131175"/>
          <p14:tracePt t="32328" x="2312988" y="8101013"/>
          <p14:tracePt t="32331" x="2362200" y="8101013"/>
          <p14:tracePt t="32333" x="2392363" y="8091488"/>
          <p14:tracePt t="32343" x="2460625" y="8091488"/>
          <p14:tracePt t="32346" x="2490788" y="8081963"/>
          <p14:tracePt t="32348" x="2509838" y="8081963"/>
          <p14:tracePt t="32359" x="2559050" y="8072438"/>
          <p14:tracePt t="32362" x="2578100" y="8072438"/>
          <p14:tracePt t="32379" x="2647950" y="8072438"/>
          <p14:tracePt t="32381" x="2657475" y="8072438"/>
          <p14:tracePt t="32394" x="2667000" y="8072438"/>
          <p14:tracePt t="32411" x="2676525" y="8072438"/>
          <p14:tracePt t="32470" x="2687638" y="8072438"/>
          <p14:tracePt t="32477" x="2697163" y="8072438"/>
          <p14:tracePt t="32495" x="2706688" y="8072438"/>
          <p14:tracePt t="32518" x="2706688" y="8081963"/>
          <p14:tracePt t="32545" x="2716213" y="8081963"/>
          <p14:tracePt t="32548" x="2725738" y="8091488"/>
          <p14:tracePt t="32559" x="2746375" y="8091488"/>
          <p14:tracePt t="32562" x="2755900" y="8101013"/>
          <p14:tracePt t="32578" x="2795588" y="8101013"/>
          <p14:tracePt t="32597" x="2884488" y="8101013"/>
          <p14:tracePt t="32600" x="2913063" y="8101013"/>
          <p14:tracePt t="32610" x="2952750" y="8101013"/>
          <p14:tracePt t="32627" x="3051175" y="8101013"/>
          <p14:tracePt t="32631" x="3081338" y="8101013"/>
          <p14:tracePt t="32633" x="3100388" y="8101013"/>
          <p14:tracePt t="32643" x="3149600" y="8101013"/>
          <p14:tracePt t="32645" x="3179763" y="8101013"/>
          <p14:tracePt t="32662" x="3316288" y="8112125"/>
          <p14:tracePt t="32664" x="3346450" y="8121650"/>
          <p14:tracePt t="32677" x="3425825" y="8121650"/>
          <p14:tracePt t="32697" x="3543300" y="8121650"/>
          <p14:tracePt t="32712" x="3602038" y="8140700"/>
          <p14:tracePt t="32713" x="3622675" y="8140700"/>
          <p14:tracePt t="32726" x="3651250" y="8150225"/>
          <p14:tracePt t="32729" x="3660775" y="8150225"/>
          <p14:tracePt t="32732" x="3681413" y="8150225"/>
          <p14:tracePt t="32744" x="3690938" y="8150225"/>
          <p14:tracePt t="32746" x="3700463" y="8161338"/>
          <p14:tracePt t="32763" x="3709988" y="8170863"/>
          <p14:tracePt t="32764" x="3721100" y="8170863"/>
          <p14:tracePt t="32790" x="3730625" y="8170863"/>
          <p14:tracePt t="32797" x="3740150" y="8170863"/>
          <p14:tracePt t="32812" x="3749675" y="8170863"/>
          <p14:tracePt t="32814" x="3759200" y="8170863"/>
          <p14:tracePt t="32826" x="3770313" y="8170863"/>
          <p14:tracePt t="32832" x="3779838" y="8170863"/>
          <p14:tracePt t="32843" x="3789363" y="8170863"/>
          <p14:tracePt t="32864" x="3838575" y="8170863"/>
          <p14:tracePt t="32879" x="3868738" y="8170863"/>
          <p14:tracePt t="32883" x="3878263" y="8170863"/>
          <p14:tracePt t="32885" x="3887788" y="8170863"/>
          <p14:tracePt t="32893" x="3897313" y="8170863"/>
          <p14:tracePt t="32914" x="3946525" y="8170863"/>
          <p14:tracePt t="32929" x="3956050" y="8170863"/>
          <p14:tracePt t="32930" x="3967163" y="8170863"/>
          <p14:tracePt t="32946" x="3995738" y="8170863"/>
          <p14:tracePt t="32948" x="4005263" y="8170863"/>
          <p14:tracePt t="32961" x="4016375" y="8170863"/>
          <p14:tracePt t="32981" x="4035425" y="8170863"/>
          <p14:tracePt t="32996" x="4044950" y="8170863"/>
          <p14:tracePt t="33321" x="4054475" y="8170863"/>
          <p14:tracePt t="33390" x="4065588" y="8170863"/>
          <p14:tracePt t="33396" x="4075113" y="8170863"/>
          <p14:tracePt t="33426" x="4084638" y="8170863"/>
          <p14:tracePt t="33430" x="4094163" y="8170863"/>
          <p14:tracePt t="33444" x="4124325" y="8170863"/>
          <p14:tracePt t="33463" x="4164013" y="8170863"/>
          <p14:tracePt t="33480" x="4213225" y="8170863"/>
          <p14:tracePt t="33482" x="4222750" y="8170863"/>
          <p14:tracePt t="33494" x="4262438" y="8170863"/>
          <p14:tracePt t="33511" x="4311650" y="8170863"/>
          <p14:tracePt t="33513" x="4321175" y="8170863"/>
          <p14:tracePt t="33529" x="4349750" y="8170863"/>
          <p14:tracePt t="33545" x="4410075" y="8170863"/>
          <p14:tracePt t="33562" x="4429125" y="8170863"/>
          <p14:tracePt t="33580" x="4448175" y="8170863"/>
          <p14:tracePt t="33596" x="4459288" y="8170863"/>
          <p14:tracePt t="33638" x="4459288" y="8161338"/>
          <p14:tracePt t="33649" x="4468813" y="8161338"/>
          <p14:tracePt t="33652" x="4468813" y="8150225"/>
          <p14:tracePt t="33685" x="4478338" y="8150225"/>
          <p14:tracePt t="33697" x="4487863" y="8150225"/>
          <p14:tracePt t="33700" x="4497388" y="8150225"/>
          <p14:tracePt t="33709" x="4518025" y="8150225"/>
          <p14:tracePt t="33728" x="4567238" y="8150225"/>
          <p14:tracePt t="33731" x="4586288" y="8150225"/>
          <p14:tracePt t="33747" x="4675188" y="8150225"/>
          <p14:tracePt t="33750" x="4695825" y="8150225"/>
          <p14:tracePt t="33752" x="4724400" y="8150225"/>
          <p14:tracePt t="33759" x="4745038" y="8150225"/>
          <p14:tracePt t="33761" x="4764088" y="8140700"/>
          <p14:tracePt t="33779" x="4852988" y="8140700"/>
          <p14:tracePt t="33781" x="4881563" y="8140700"/>
          <p14:tracePt t="33794" x="4941888" y="8140700"/>
          <p14:tracePt t="33813" x="5019675" y="8140700"/>
          <p14:tracePt t="33828" x="5059363" y="8140700"/>
          <p14:tracePt t="33830" x="5078413" y="8140700"/>
          <p14:tracePt t="33847" x="5108575" y="8131175"/>
          <p14:tracePt t="33849" x="5118100" y="8121650"/>
          <p14:tracePt t="33860" x="5127625" y="8121650"/>
          <p14:tracePt t="33899" x="5138738" y="8121650"/>
          <p14:tracePt t="33905" x="5148263" y="8121650"/>
          <p14:tracePt t="33922" x="5157788" y="8121650"/>
          <p14:tracePt t="33954" x="5167313" y="8121650"/>
          <p14:tracePt t="33962" x="5176838" y="8121650"/>
          <p14:tracePt t="33969" x="5187950" y="8121650"/>
          <p14:tracePt t="34005" x="5197475" y="8121650"/>
          <p14:tracePt t="34121" x="5187950" y="8121650"/>
          <p14:tracePt t="34124" x="5176838" y="8121650"/>
          <p14:tracePt t="34130" x="5167313" y="8121650"/>
          <p14:tracePt t="34143" x="5108575" y="8131175"/>
          <p14:tracePt t="34146" x="5078413" y="8131175"/>
          <p14:tracePt t="34148" x="5059363" y="8140700"/>
          <p14:tracePt t="34159" x="4991100" y="8161338"/>
          <p14:tracePt t="34162" x="4960938" y="8170863"/>
          <p14:tracePt t="34178" x="4813300" y="8199438"/>
          <p14:tracePt t="34198" x="4597400" y="8239125"/>
          <p14:tracePt t="34212" x="4389438" y="8269288"/>
          <p14:tracePt t="34214" x="4340225" y="8269288"/>
          <p14:tracePt t="34226" x="4202113" y="8278813"/>
          <p14:tracePt t="34230" x="4173538" y="8297863"/>
          <p14:tracePt t="34232" x="4124325" y="8297863"/>
          <p14:tracePt t="34243" x="4054475" y="8328025"/>
          <p14:tracePt t="34245" x="4016375" y="8328025"/>
          <p14:tracePt t="34259" x="3927475" y="8337550"/>
          <p14:tracePt t="34262" x="3887788" y="8347075"/>
          <p14:tracePt t="34265" x="3857625" y="8358188"/>
          <p14:tracePt t="34277" x="3721100" y="8386763"/>
          <p14:tracePt t="34298" x="3425825" y="8505825"/>
          <p14:tracePt t="34313" x="3208338" y="8574088"/>
          <p14:tracePt t="34326" x="3021013" y="8632825"/>
          <p14:tracePt t="34330" x="2962275" y="8642350"/>
          <p14:tracePt t="34332" x="2913063" y="8672513"/>
          <p14:tracePt t="34343" x="2786063" y="8712200"/>
          <p14:tracePt t="34346" x="2716213" y="8740775"/>
          <p14:tracePt t="34360" x="2528888" y="8780463"/>
          <p14:tracePt t="34379" x="2343150" y="8829675"/>
          <p14:tracePt t="34381" x="2303463" y="8839200"/>
          <p14:tracePt t="34393" x="2146300" y="8888413"/>
          <p14:tracePt t="34413" x="1928813" y="8948738"/>
          <p14:tracePt t="34427" x="1839913" y="8967788"/>
          <p14:tracePt t="34430" x="1820863" y="8967788"/>
          <p14:tracePt t="34432" x="1811338" y="8977313"/>
          <p14:tracePt t="34444" x="1801813" y="8977313"/>
          <p14:tracePt t="34446" x="1790700" y="8986838"/>
          <p14:tracePt t="34448" x="1781175" y="8986838"/>
          <p14:tracePt t="34460" x="1752600" y="8986838"/>
          <p14:tracePt t="34477" x="1731963" y="8986838"/>
          <p14:tracePt t="34497" x="1712913" y="8986838"/>
          <p14:tracePt t="34511" x="1692275" y="8986838"/>
          <p14:tracePt t="34529" x="1663700" y="8986838"/>
          <p14:tracePt t="34532" x="1643063" y="8986838"/>
          <p14:tracePt t="34543" x="1633538" y="8986838"/>
          <p14:tracePt t="34546" x="1614488" y="8986838"/>
          <p14:tracePt t="34561" x="1535113" y="8958263"/>
          <p14:tracePt t="34564" x="1506538" y="8948738"/>
          <p14:tracePt t="34575" x="1436688" y="8937625"/>
          <p14:tracePt t="34597" x="1289050" y="8888413"/>
          <p14:tracePt t="34599" x="1260475" y="8878888"/>
          <p14:tracePt t="34600" x="1211263" y="8859838"/>
          <p14:tracePt t="34610" x="1162050" y="8850313"/>
          <p14:tracePt t="34613" x="1122363" y="8839200"/>
          <p14:tracePt t="34630" x="1042988" y="8820150"/>
          <p14:tracePt t="34632" x="1042988" y="8810625"/>
          <p14:tracePt t="34642" x="1014413" y="8810625"/>
          <p14:tracePt t="34645" x="1003300" y="8801100"/>
          <p14:tracePt t="34662" x="984250" y="8789988"/>
          <p14:tracePt t="34718" x="984250" y="8780463"/>
          <p14:tracePt t="34781" x="984250" y="8770938"/>
          <p14:tracePt t="34789" x="984250" y="8761413"/>
          <p14:tracePt t="34834" x="984250" y="8751888"/>
          <p14:tracePt t="34836" x="993775" y="8751888"/>
          <p14:tracePt t="34843" x="1003300" y="8751888"/>
          <p14:tracePt t="34846" x="1003300" y="8740775"/>
          <p14:tracePt t="34860" x="1014413" y="8740775"/>
          <p14:tracePt t="34881" x="1023938" y="8721725"/>
          <p14:tracePt t="34896" x="1052513" y="8712200"/>
          <p14:tracePt t="34898" x="1063625" y="8712200"/>
          <p14:tracePt t="34910" x="1082675" y="8712200"/>
          <p14:tracePt t="34928" x="1150938" y="8712200"/>
          <p14:tracePt t="34931" x="1171575" y="8691563"/>
          <p14:tracePt t="34933" x="1200150" y="8682038"/>
          <p14:tracePt t="34942" x="1270000" y="8672513"/>
          <p14:tracePt t="34945" x="1289050" y="8662988"/>
          <p14:tracePt t="34963" x="1377950" y="8623300"/>
          <p14:tracePt t="34976" x="1417638" y="8613775"/>
          <p14:tracePt t="34995" x="1436688" y="8613775"/>
          <p14:tracePt t="34997" x="1446213" y="8613775"/>
          <p14:tracePt t="35012" x="1457325" y="8613775"/>
          <p14:tracePt t="35046" x="1466850" y="8613775"/>
          <p14:tracePt t="35052" x="1476375" y="8613775"/>
          <p14:tracePt t="35145" x="1485900" y="8613775"/>
          <p14:tracePt t="35148" x="1495425" y="8613775"/>
          <p14:tracePt t="35159" x="1516063" y="8613775"/>
          <p14:tracePt t="35177" x="1535113" y="8613775"/>
          <p14:tracePt t="35183" x="1565275" y="8613775"/>
          <p14:tracePt t="35184" x="1574800" y="8613775"/>
          <p14:tracePt t="35194" x="1604963" y="8613775"/>
          <p14:tracePt t="35215" x="1654175" y="8613775"/>
          <p14:tracePt t="35228" x="1682750" y="8613775"/>
          <p14:tracePt t="35232" x="1703388" y="8613775"/>
          <p14:tracePt t="35243" x="1731963" y="8613775"/>
          <p14:tracePt t="35245" x="1752600" y="8613775"/>
          <p14:tracePt t="35262" x="1790700" y="8613775"/>
          <p14:tracePt t="35264" x="1801813" y="8613775"/>
          <p14:tracePt t="35278" x="1830388" y="8613775"/>
          <p14:tracePt t="35297" x="1879600" y="8613775"/>
          <p14:tracePt t="35310" x="1889125" y="8613775"/>
          <p14:tracePt t="35315" x="1900238" y="8613775"/>
          <p14:tracePt t="35316" x="1909763" y="8613775"/>
          <p14:tracePt t="35329" x="1928813" y="8613775"/>
          <p14:tracePt t="35346" x="1958975" y="8613775"/>
          <p14:tracePt t="35348" x="1968500" y="8613775"/>
          <p14:tracePt t="35361" x="2008188" y="8613775"/>
          <p14:tracePt t="35377" x="2057400" y="8613775"/>
          <p14:tracePt t="35394" x="2116138" y="8613775"/>
          <p14:tracePt t="35409" x="2184400" y="8613775"/>
          <p14:tracePt t="35427" x="2254250" y="8623300"/>
          <p14:tracePt t="35430" x="2273300" y="8632825"/>
          <p14:tracePt t="35442" x="2312988" y="8632825"/>
          <p14:tracePt t="35445" x="2332038" y="8632825"/>
          <p14:tracePt t="35460" x="2392363" y="8632825"/>
          <p14:tracePt t="35462" x="2420938" y="8632825"/>
          <p14:tracePt t="35478" x="2509838" y="8632825"/>
          <p14:tracePt t="35481" x="2528888" y="8632825"/>
          <p14:tracePt t="35496" x="2578100" y="8632825"/>
          <p14:tracePt t="35512" x="2589213" y="8632825"/>
          <p14:tracePt t="35515" x="2598738" y="8632825"/>
          <p14:tracePt t="35516" x="2617788" y="8632825"/>
          <p14:tracePt t="35526" x="2627313" y="8632825"/>
          <p14:tracePt t="35546" x="2647950" y="8632825"/>
          <p14:tracePt t="35563" x="2657475" y="8632825"/>
          <p14:tracePt t="35580" x="2676525" y="8632825"/>
          <p14:tracePt t="35596" x="2687638" y="8632825"/>
          <p14:tracePt t="35617" x="2687638" y="8623300"/>
          <p14:tracePt t="35627" x="2697163" y="8623300"/>
          <p14:tracePt t="35647" x="2706688" y="8623300"/>
          <p14:tracePt t="35649" x="2716213" y="8623300"/>
          <p14:tracePt t="35663" x="2746375" y="8623300"/>
          <p14:tracePt t="35682" x="2774950" y="8613775"/>
          <p14:tracePt t="35696" x="2805113" y="8604250"/>
          <p14:tracePt t="35698" x="2814638" y="8604250"/>
          <p14:tracePt t="35711" x="2844800" y="8604250"/>
          <p14:tracePt t="35713" x="2854325" y="8604250"/>
          <p14:tracePt t="35727" x="2894013" y="8604250"/>
          <p14:tracePt t="35729" x="2903538" y="8604250"/>
          <p14:tracePt t="35743" x="2952750" y="8604250"/>
          <p14:tracePt t="35747" x="2962275" y="8604250"/>
          <p14:tracePt t="35760" x="3011488" y="8604250"/>
          <p14:tracePt t="35780" x="3032125" y="8604250"/>
          <p14:tracePt t="35798" x="3070225" y="8604250"/>
          <p14:tracePt t="35811" x="3100388" y="8604250"/>
          <p14:tracePt t="35814" x="3109913" y="8604250"/>
          <p14:tracePt t="35827" x="3130550" y="8604250"/>
          <p14:tracePt t="35830" x="3140075" y="8604250"/>
          <p14:tracePt t="35832" x="3149600" y="8604250"/>
          <p14:tracePt t="35844" x="3168650" y="8604250"/>
          <p14:tracePt t="35862" x="3189288" y="8593138"/>
          <p14:tracePt t="35864" x="3198813" y="8593138"/>
          <p14:tracePt t="35881" x="3217863" y="8593138"/>
          <p14:tracePt t="35894" x="3228975" y="8593138"/>
          <p14:tracePt t="35897" x="3238500" y="8593138"/>
          <p14:tracePt t="35910" x="3267075" y="8593138"/>
          <p14:tracePt t="35913" x="3278188" y="8593138"/>
          <p14:tracePt t="35929" x="3327400" y="8593138"/>
          <p14:tracePt t="35932" x="3346450" y="8583613"/>
          <p14:tracePt t="35944" x="3376613" y="8574088"/>
          <p14:tracePt t="35947" x="3395663" y="8574088"/>
          <p14:tracePt t="35948" x="3405188" y="8574088"/>
          <p14:tracePt t="35959" x="3425825" y="8574088"/>
          <p14:tracePt t="35961" x="3444875" y="8574088"/>
          <p14:tracePt t="35977" x="3513138" y="8574088"/>
          <p14:tracePt t="35981" x="3524250" y="8574088"/>
          <p14:tracePt t="35994" x="3562350" y="8574088"/>
          <p14:tracePt t="35997" x="3582988" y="8574088"/>
          <p14:tracePt t="36010" x="3632200" y="8564563"/>
          <p14:tracePt t="36013" x="3651250" y="8564563"/>
          <p14:tracePt t="36028" x="3690938" y="8543925"/>
          <p14:tracePt t="36034" x="3709988" y="8543925"/>
          <p14:tracePt t="36046" x="3749675" y="8543925"/>
          <p14:tracePt t="36061" x="3829050" y="8543925"/>
          <p14:tracePt t="36064" x="3848100" y="8543925"/>
          <p14:tracePt t="36077" x="3906838" y="8543925"/>
          <p14:tracePt t="36098" x="3995738" y="8543925"/>
          <p14:tracePt t="36112" x="4044950" y="8543925"/>
          <p14:tracePt t="36113" x="4054475" y="8543925"/>
          <p14:tracePt t="36127" x="4084638" y="8543925"/>
          <p14:tracePt t="36130" x="4094163" y="8543925"/>
          <p14:tracePt t="36132" x="4114800" y="8543925"/>
          <p14:tracePt t="36142" x="4143375" y="8543925"/>
          <p14:tracePt t="36145" x="4152900" y="8543925"/>
          <p14:tracePt t="36161" x="4213225" y="8543925"/>
          <p14:tracePt t="36178" x="4291013" y="8543925"/>
          <p14:tracePt t="36181" x="4300538" y="8543925"/>
          <p14:tracePt t="36197" x="4349750" y="8543925"/>
          <p14:tracePt t="36210" x="4419600" y="8543925"/>
          <p14:tracePt t="36226" x="4527550" y="8543925"/>
          <p14:tracePt t="36230" x="4567238" y="8543925"/>
          <p14:tracePt t="36232" x="4586288" y="8543925"/>
          <p14:tracePt t="36245" x="4606925" y="8543925"/>
          <p14:tracePt t="36263" x="4695825" y="8543925"/>
          <p14:tracePt t="36266" x="4724400" y="8543925"/>
          <p14:tracePt t="36278" x="4783138" y="8543925"/>
          <p14:tracePt t="36296" x="4852988" y="8543925"/>
          <p14:tracePt t="36297" x="4862513" y="8543925"/>
          <p14:tracePt t="36310" x="4911725" y="8543925"/>
          <p14:tracePt t="36331" x="4951413" y="8543925"/>
          <p14:tracePt t="36346" x="4970463" y="8543925"/>
          <p14:tracePt t="36677" x="4979988" y="8543925"/>
          <p14:tracePt t="36680" x="4991100" y="8543925"/>
          <p14:tracePt t="36696" x="5010150" y="8543925"/>
          <p14:tracePt t="36712" x="5019675" y="8555038"/>
          <p14:tracePt t="36714" x="5029200" y="8555038"/>
          <p14:tracePt t="36727" x="5049838" y="8555038"/>
          <p14:tracePt t="36730" x="5059363" y="8564563"/>
          <p14:tracePt t="36743" x="5078413" y="8574088"/>
          <p14:tracePt t="36746" x="5089525" y="8574088"/>
          <p14:tracePt t="36748" x="5108575" y="8574088"/>
          <p14:tracePt t="36760" x="5138738" y="8574088"/>
          <p14:tracePt t="36779" x="5207000" y="8583613"/>
          <p14:tracePt t="36781" x="5226050" y="8593138"/>
          <p14:tracePt t="36795" x="5256213" y="8593138"/>
          <p14:tracePt t="36797" x="5265738" y="8604250"/>
          <p14:tracePt t="36810" x="5305425" y="8604250"/>
          <p14:tracePt t="36813" x="5324475" y="8604250"/>
          <p14:tracePt t="36827" x="5345113" y="8604250"/>
          <p14:tracePt t="36829" x="5364163" y="8604250"/>
          <p14:tracePt t="36832" x="5373688" y="8604250"/>
          <p14:tracePt t="36844" x="5384800" y="8604250"/>
          <p14:tracePt t="36866" x="5403850" y="8604250"/>
          <p14:tracePt t="36878" x="5413375" y="8604250"/>
          <p14:tracePt t="36950" x="5422900" y="8613775"/>
          <p14:tracePt t="36957" x="5434013" y="8623300"/>
          <p14:tracePt t="36961" x="5443538" y="8623300"/>
          <p14:tracePt t="36979" x="5472113" y="8632825"/>
          <p14:tracePt t="36981" x="5483225" y="8632825"/>
          <p14:tracePt t="36993" x="5511800" y="8642350"/>
          <p14:tracePt t="37014" x="5591175" y="8653463"/>
          <p14:tracePt t="37029" x="5689600" y="8653463"/>
          <p14:tracePt t="37045" x="5778500" y="8653463"/>
          <p14:tracePt t="37059" x="5876925" y="8653463"/>
          <p14:tracePt t="37063" x="5905500" y="8653463"/>
          <p14:tracePt t="37065" x="5935663" y="8653463"/>
          <p14:tracePt t="37080" x="6043613" y="8653463"/>
          <p14:tracePt t="37082" x="6062663" y="8653463"/>
          <p14:tracePt t="37096" x="6111875" y="8653463"/>
          <p14:tracePt t="37098" x="6132513" y="8653463"/>
          <p14:tracePt t="37110" x="6181725" y="8653463"/>
          <p14:tracePt t="37114" x="6200775" y="8653463"/>
          <p14:tracePt t="37116" x="6221413" y="8653463"/>
          <p14:tracePt t="37126" x="6259513" y="8653463"/>
          <p14:tracePt t="37143" x="6299200" y="8653463"/>
          <p14:tracePt t="37146" x="6308725" y="8653463"/>
          <p14:tracePt t="37148" x="6319838" y="8653463"/>
          <p14:tracePt t="37159" x="6338888" y="8653463"/>
          <p14:tracePt t="37180" x="6378575" y="8653463"/>
          <p14:tracePt t="37196" x="6418263" y="8653463"/>
          <p14:tracePt t="37211" x="6446838" y="8642350"/>
          <p14:tracePt t="37214" x="6456363" y="8642350"/>
          <p14:tracePt t="37231" x="6496050" y="8642350"/>
          <p14:tracePt t="37232" x="6516688" y="8642350"/>
          <p14:tracePt t="37244" x="6535738" y="8642350"/>
          <p14:tracePt t="37246" x="6554788" y="8642350"/>
          <p14:tracePt t="37248" x="6575425" y="8642350"/>
          <p14:tracePt t="37261" x="6643688" y="8632825"/>
          <p14:tracePt t="37264" x="6653213" y="8632825"/>
          <p14:tracePt t="37281" x="6742113" y="8623300"/>
          <p14:tracePt t="37284" x="6762750" y="8623300"/>
          <p14:tracePt t="37294" x="6821488" y="8623300"/>
          <p14:tracePt t="37310" x="6910388" y="8623300"/>
          <p14:tracePt t="37316" x="6959600" y="8623300"/>
          <p14:tracePt t="37326" x="6997700" y="8623300"/>
          <p14:tracePt t="37330" x="7018338" y="8623300"/>
          <p14:tracePt t="37332" x="7037388" y="8623300"/>
          <p14:tracePt t="37342" x="7086600" y="8623300"/>
          <p14:tracePt t="37347" x="7107238" y="8623300"/>
          <p14:tracePt t="37349" x="7126288" y="8623300"/>
          <p14:tracePt t="37361" x="7194550" y="8623300"/>
          <p14:tracePt t="37364" x="7215188" y="8623300"/>
          <p14:tracePt t="37379" x="7292975" y="8623300"/>
          <p14:tracePt t="37383" x="7332663" y="8623300"/>
          <p14:tracePt t="37385" x="7342188" y="8623300"/>
          <p14:tracePt t="37394" x="7402513" y="8623300"/>
          <p14:tracePt t="37413" x="7470775" y="8623300"/>
          <p14:tracePt t="37415" x="7480300" y="8623300"/>
          <p14:tracePt t="37416" x="7510463" y="8623300"/>
          <p14:tracePt t="37426" x="7550150" y="8623300"/>
          <p14:tracePt t="37430" x="7569200" y="8623300"/>
          <p14:tracePt t="37432" x="7599363" y="8623300"/>
          <p14:tracePt t="37445" x="7658100" y="8623300"/>
          <p14:tracePt t="37463" x="7707313" y="8623300"/>
          <p14:tracePt t="37465" x="7726363" y="8623300"/>
          <p14:tracePt t="37479" x="7766050" y="8623300"/>
          <p14:tracePt t="37494" x="7796213" y="8623300"/>
          <p14:tracePt t="37511" x="7815263" y="8623300"/>
          <p14:tracePt t="37529" x="7834313" y="8613775"/>
          <p14:tracePt t="37546" x="7854950" y="8613775"/>
          <p14:tracePt t="37561" x="7864475" y="8613775"/>
          <p14:tracePt t="37579" x="7864475" y="8604250"/>
          <p14:tracePt t="37582" x="7874000" y="8604250"/>
          <p14:tracePt t="37634" x="7874000" y="8593138"/>
          <p14:tracePt t="37641" x="7883525" y="8593138"/>
          <p14:tracePt t="37662" x="7894638" y="8593138"/>
          <p14:tracePt t="37665" x="7904163" y="8593138"/>
          <p14:tracePt t="37677" x="7932738" y="8593138"/>
          <p14:tracePt t="37698" x="7943850" y="8593138"/>
          <p14:tracePt t="37701" x="7953375" y="8593138"/>
          <p14:tracePt t="37710" x="7972425" y="8593138"/>
          <p14:tracePt t="37728" x="8012113" y="8593138"/>
          <p14:tracePt t="37730" x="8021638" y="8593138"/>
          <p14:tracePt t="37732" x="8031163" y="8593138"/>
          <p14:tracePt t="37745" x="8061325" y="8593138"/>
          <p14:tracePt t="37763" x="8080375" y="8593138"/>
          <p14:tracePt t="37779" x="8110538" y="8593138"/>
          <p14:tracePt t="37798" x="8129588" y="8593138"/>
          <p14:tracePt t="37810" x="8140700" y="8593138"/>
          <p14:tracePt t="37828" x="8150225" y="8593138"/>
          <p14:tracePt t="38212" x="8150225" y="8583613"/>
          <p14:tracePt t="38220" x="8159750" y="8574088"/>
          <p14:tracePt t="38225" x="8159750" y="8555038"/>
          <p14:tracePt t="38248" x="8159750" y="8416925"/>
          <p14:tracePt t="38263" x="8129588" y="8278813"/>
          <p14:tracePt t="38265" x="8120063" y="8220075"/>
          <p14:tracePt t="38279" x="8051800" y="8013700"/>
          <p14:tracePt t="38281" x="8042275" y="7953375"/>
          <p14:tracePt t="38295" x="7962900" y="7737475"/>
          <p14:tracePt t="38297" x="7913688" y="7648575"/>
          <p14:tracePt t="38310" x="7815263" y="7392988"/>
          <p14:tracePt t="38313" x="7775575" y="7304088"/>
          <p14:tracePt t="38328" x="7637463" y="7008813"/>
          <p14:tracePt t="38330" x="7599363" y="6919913"/>
          <p14:tracePt t="38332" x="7550150" y="6811963"/>
          <p14:tracePt t="38345" x="7431088" y="6615113"/>
          <p14:tracePt t="38347" x="7372350" y="6526213"/>
          <p14:tracePt t="38348" x="7313613" y="6437313"/>
          <p14:tracePt t="38360" x="7205663" y="6261100"/>
          <p14:tracePt t="38362" x="7165975" y="6172200"/>
          <p14:tracePt t="38364" x="7126288" y="6092825"/>
          <p14:tracePt t="38377" x="6978650" y="5876925"/>
          <p14:tracePt t="38400" x="6811963" y="5513388"/>
          <p14:tracePt t="38410" x="6772275" y="5414963"/>
          <p14:tracePt t="38413" x="6751638" y="5384800"/>
          <p14:tracePt t="38428" x="6702425" y="5286375"/>
          <p14:tracePt t="38430" x="6692900" y="5267325"/>
          <p14:tracePt t="38432" x="6683375" y="5246688"/>
          <p14:tracePt t="38442" x="6664325" y="5197475"/>
          <p14:tracePt t="38445" x="6653213" y="5178425"/>
          <p14:tracePt t="38459" x="6643688" y="5108575"/>
          <p14:tracePt t="38463" x="6643688" y="5099050"/>
          <p14:tracePt t="38464" x="6643688" y="5089525"/>
          <p14:tracePt t="38479" x="6643688" y="5059363"/>
          <p14:tracePt t="38481" x="6643688" y="5049838"/>
          <p14:tracePt t="38493" x="6643688" y="5030788"/>
          <p14:tracePt t="38513" x="6643688" y="4991100"/>
          <p14:tracePt t="38528" x="6643688" y="4981575"/>
          <p14:tracePt t="38945" x="6634163" y="4970463"/>
          <p14:tracePt t="38962" x="6624638" y="4970463"/>
          <p14:tracePt t="38964" x="6615113" y="4970463"/>
          <p14:tracePt t="38980" x="6584950" y="4970463"/>
          <p14:tracePt t="38992" x="6565900" y="4970463"/>
          <p14:tracePt t="38997" x="6554788" y="4970463"/>
          <p14:tracePt t="39009" x="6535738" y="4981575"/>
          <p14:tracePt t="39028" x="6526213" y="4981575"/>
          <p14:tracePt t="39058" x="6526213" y="4991100"/>
          <p14:tracePt t="39082" x="6526213" y="5000625"/>
          <p14:tracePt t="39086" x="6526213" y="5010150"/>
          <p14:tracePt t="39941" x="6516688" y="5010150"/>
          <p14:tracePt t="39944" x="6505575" y="5010150"/>
          <p14:tracePt t="39960" x="6427788" y="5030788"/>
          <p14:tracePt t="39964" x="6407150" y="5030788"/>
          <p14:tracePt t="39977" x="6338888" y="5049838"/>
          <p14:tracePt t="39981" x="6299200" y="5049838"/>
          <p14:tracePt t="39982" x="6280150" y="5049838"/>
          <p14:tracePt t="39993" x="6230938" y="5019675"/>
          <p14:tracePt t="39996" x="6210300" y="5010150"/>
          <p14:tracePt t="40010" x="6161088" y="4951413"/>
          <p14:tracePt t="40012" x="6151563" y="4941888"/>
          <p14:tracePt t="40014" x="6151563" y="4921250"/>
          <p14:tracePt t="40027" x="6151563" y="4902200"/>
          <p14:tracePt t="40379" x="6161088" y="4902200"/>
          <p14:tracePt t="40428" x="6151563" y="4902200"/>
          <p14:tracePt t="40460" x="6142038" y="4902200"/>
          <p14:tracePt t="40466" x="6142038" y="4911725"/>
          <p14:tracePt t="40480" x="6142038" y="4921250"/>
          <p14:tracePt t="40493" x="6142038" y="4941888"/>
          <p14:tracePt t="40496" x="6142038" y="4951413"/>
          <p14:tracePt t="40793" x="6151563" y="4951413"/>
          <p14:tracePt t="40798" x="6151563" y="4941888"/>
          <p14:tracePt t="40810" x="6151563" y="4932363"/>
          <p14:tracePt t="40829" x="6151563" y="4921250"/>
          <p14:tracePt t="40847" x="6161088" y="4921250"/>
          <p14:tracePt t="40877" x="6161088" y="4911725"/>
          <p14:tracePt t="40887" x="6172200" y="4911725"/>
          <p14:tracePt t="40967" x="6181725" y="4911725"/>
          <p14:tracePt t="40979" x="6191250" y="4902200"/>
          <p14:tracePt t="40980" x="6200775" y="4892675"/>
          <p14:tracePt t="40983" x="6221413" y="4872038"/>
          <p14:tracePt t="40992" x="6259513" y="4833938"/>
          <p14:tracePt t="41011" x="6308725" y="4784725"/>
          <p14:tracePt t="41135" x="6299200" y="4784725"/>
          <p14:tracePt t="41142" x="6299200" y="4773613"/>
          <p14:tracePt t="41146" x="6299200" y="4754563"/>
          <p14:tracePt t="41161" x="6289675" y="4735513"/>
          <p14:tracePt t="41163" x="6280150" y="4735513"/>
          <p14:tracePt t="41180" x="6299200" y="4764088"/>
          <p14:tracePt t="41197" x="6270625" y="4764088"/>
          <p14:tracePt t="41199" x="6259513" y="4764088"/>
          <p14:tracePt t="41215" x="6270625" y="4764088"/>
          <p14:tracePt t="41239" x="6280150" y="4773613"/>
          <p14:tracePt t="41261" x="6280150" y="4764088"/>
          <p14:tracePt t="41271" x="6270625" y="4773613"/>
          <p14:tracePt t="41276" x="6270625" y="4784725"/>
          <p14:tracePt t="41296" x="6259513" y="4843463"/>
          <p14:tracePt t="41311" x="6259513" y="4833938"/>
          <p14:tracePt t="41330" x="6249988" y="4833938"/>
          <p14:tracePt t="41331" x="6240463" y="4843463"/>
          <p14:tracePt t="41344" x="6210300" y="4862513"/>
          <p14:tracePt t="41347" x="6210300" y="4872038"/>
          <p14:tracePt t="41360" x="6191250" y="4883150"/>
          <p14:tracePt t="41380" x="6181725" y="4883150"/>
          <p14:tracePt t="41394" x="6181725" y="4892675"/>
          <p14:tracePt t="41396" x="6172200" y="4892675"/>
          <p14:tracePt t="41412" x="6161088" y="4892675"/>
          <p14:tracePt t="41430" x="6151563" y="4892675"/>
          <p14:tracePt t="41432" x="6142038" y="4892675"/>
          <p14:tracePt t="41444" x="6142038" y="4902200"/>
          <p14:tracePt t="41527" x="6142038" y="4911725"/>
          <p14:tracePt t="42731" x="6132513" y="4911725"/>
          <p14:tracePt t="42734" x="6122988" y="4911725"/>
          <p14:tracePt t="42744" x="6062663" y="4911725"/>
          <p14:tracePt t="42763" x="5856288" y="4911725"/>
          <p14:tracePt t="42778" x="5668963" y="4911725"/>
          <p14:tracePt t="42780" x="5551488" y="4902200"/>
          <p14:tracePt t="42782" x="5413375" y="4902200"/>
          <p14:tracePt t="42792" x="5167313" y="4843463"/>
          <p14:tracePt t="42794" x="5059363" y="4803775"/>
          <p14:tracePt t="42812" x="4635500" y="4576763"/>
          <p14:tracePt t="42829" x="4192588" y="4360863"/>
          <p14:tracePt t="42831" x="4084638" y="4302125"/>
          <p14:tracePt t="42844" x="3759200" y="4095750"/>
          <p14:tracePt t="42862" x="3405188" y="3849688"/>
          <p14:tracePt t="42864" x="3336925" y="3800475"/>
          <p14:tracePt t="42879" x="3109913" y="3662363"/>
          <p14:tracePt t="42882" x="3081338" y="3632200"/>
          <p14:tracePt t="42893" x="3041650" y="3592513"/>
          <p14:tracePt t="42896" x="3032125" y="3582988"/>
          <p14:tracePt t="42898" x="3011488" y="3573463"/>
          <p14:tracePt t="42910" x="2992438" y="3563938"/>
          <p14:tracePt t="42932" x="2992438" y="3554413"/>
          <p14:tracePt t="43059" x="2992438" y="3543300"/>
          <p14:tracePt t="43092" x="2992438" y="3533775"/>
          <p14:tracePt t="43095" x="2992438" y="3524250"/>
          <p14:tracePt t="43111" x="3001963" y="3505200"/>
          <p14:tracePt t="43129" x="3001963" y="3416300"/>
          <p14:tracePt t="43131" x="3001963" y="3386138"/>
          <p14:tracePt t="43144" x="3001963" y="3287713"/>
          <p14:tracePt t="43163" x="2992438" y="3090863"/>
          <p14:tracePt t="43176" x="2933700" y="3041650"/>
          <p14:tracePt t="43179" x="2903538" y="3022600"/>
          <p14:tracePt t="43194" x="2786063" y="2943225"/>
          <p14:tracePt t="43196" x="2755900" y="2933700"/>
          <p14:tracePt t="43199" x="2725738" y="2913063"/>
          <p14:tracePt t="43209" x="2647950" y="2894013"/>
          <p14:tracePt t="43212" x="2598738" y="2884488"/>
          <p14:tracePt t="43214" x="2568575" y="2884488"/>
          <p14:tracePt t="43230" x="2509838" y="2874963"/>
          <p14:tracePt t="43233" x="2479675" y="2874963"/>
          <p14:tracePt t="43235" x="2460625" y="2863850"/>
          <p14:tracePt t="43243" x="2420938" y="2835275"/>
          <p14:tracePt t="43262" x="2343150" y="2814638"/>
          <p14:tracePt t="43264" x="2332038" y="2814638"/>
          <p14:tracePt t="43266" x="2312988" y="2814638"/>
          <p14:tracePt t="43276" x="2293938" y="2805113"/>
          <p14:tracePt t="43294" x="2273300" y="2795588"/>
          <p14:tracePt t="43313" x="2254250" y="2776538"/>
          <p14:tracePt t="43315" x="2244725" y="2765425"/>
          <p14:tracePt t="43335" x="2233613" y="2755900"/>
          <p14:tracePt t="43365" x="2224088" y="2755900"/>
          <p14:tracePt t="43368" x="2214563" y="2755900"/>
          <p14:tracePt t="43377" x="2195513" y="2755900"/>
          <p14:tracePt t="43379" x="2184400" y="2755900"/>
          <p14:tracePt t="43393" x="2155825" y="2755900"/>
          <p14:tracePt t="43396" x="2135188" y="2755900"/>
          <p14:tracePt t="43411" x="2097088" y="2755900"/>
          <p14:tracePt t="43430" x="2057400" y="2755900"/>
          <p14:tracePt t="43432" x="2036763" y="2755900"/>
          <p14:tracePt t="43444" x="2008188" y="2746375"/>
          <p14:tracePt t="43461" x="1938338" y="2727325"/>
          <p14:tracePt t="43464" x="1928813" y="2727325"/>
          <p14:tracePt t="43477" x="1889125" y="2706688"/>
          <p14:tracePt t="43479" x="1879600" y="2697163"/>
          <p14:tracePt t="43493" x="1830388" y="2678113"/>
          <p14:tracePt t="43511" x="1790700" y="2657475"/>
          <p14:tracePt t="43530" x="1781175" y="2628900"/>
          <p14:tracePt t="43543" x="1781175" y="2598738"/>
          <p14:tracePt t="43564" x="1781175" y="2559050"/>
          <p14:tracePt t="43579" x="1781175" y="2519363"/>
          <p14:tracePt t="43594" x="1781175" y="2481263"/>
          <p14:tracePt t="43612" x="1781175" y="2441575"/>
          <p14:tracePt t="43614" x="1781175" y="2432050"/>
          <p14:tracePt t="43628" x="1781175" y="2411413"/>
          <p14:tracePt t="43643" x="1781175" y="2371725"/>
          <p14:tracePt t="43663" x="1781175" y="2352675"/>
          <p14:tracePt t="43677" x="1771650" y="2333625"/>
          <p14:tracePt t="43680" x="1771650" y="2322513"/>
          <p14:tracePt t="43682" x="1762125" y="2312988"/>
          <p14:tracePt t="43693" x="1752600" y="2312988"/>
          <p14:tracePt t="43713" x="1731963" y="2312988"/>
          <p14:tracePt t="43946" x="1722438" y="2312988"/>
          <p14:tracePt t="44052" x="1722438" y="2322513"/>
          <p14:tracePt t="44060" x="1731963" y="2322513"/>
          <p14:tracePt t="44063" x="1752600" y="2322513"/>
          <p14:tracePt t="44066" x="1762125" y="2322513"/>
          <p14:tracePt t="44082" x="1811338" y="2322513"/>
          <p14:tracePt t="44095" x="1851025" y="2322513"/>
          <p14:tracePt t="44098" x="1860550" y="2322513"/>
          <p14:tracePt t="44112" x="1909763" y="2322513"/>
          <p14:tracePt t="44114" x="1919288" y="2322513"/>
          <p14:tracePt t="44126" x="1958975" y="2343150"/>
          <p14:tracePt t="44146" x="2008188" y="2352675"/>
          <p14:tracePt t="44147" x="2027238" y="2352675"/>
          <p14:tracePt t="44160" x="2076450" y="2371725"/>
          <p14:tracePt t="44180" x="2205038" y="2382838"/>
          <p14:tracePt t="44182" x="2233613" y="2401888"/>
          <p14:tracePt t="44195" x="2312988" y="2411413"/>
          <p14:tracePt t="44211" x="2420938" y="2411413"/>
          <p14:tracePt t="44214" x="2451100" y="2411413"/>
          <p14:tracePt t="44226" x="2528888" y="2420938"/>
          <p14:tracePt t="44246" x="2589213" y="2432050"/>
          <p14:tracePt t="44249" x="2608263" y="2432050"/>
          <p14:tracePt t="44250" x="2627313" y="2432050"/>
          <p14:tracePt t="44260" x="2667000" y="2432050"/>
          <p14:tracePt t="44279" x="2725738" y="2432050"/>
          <p14:tracePt t="44296" x="2746375" y="2432050"/>
          <p14:tracePt t="44312" x="2755900" y="2432050"/>
          <p14:tracePt t="44526" x="2765425" y="2432050"/>
          <p14:tracePt t="44532" x="2774950" y="2432050"/>
          <p14:tracePt t="44535" x="2795588" y="2432050"/>
          <p14:tracePt t="44543" x="2835275" y="2432050"/>
          <p14:tracePt t="44564" x="2952750" y="2432050"/>
          <p14:tracePt t="44579" x="3011488" y="2432050"/>
          <p14:tracePt t="44593" x="3021013" y="2432050"/>
          <p14:tracePt t="44595" x="3032125" y="2432050"/>
          <p14:tracePt t="44610" x="3051175" y="2432050"/>
          <p14:tracePt t="44630" x="3060700" y="2432050"/>
          <p14:tracePt t="44827" x="3051175" y="2432050"/>
          <p14:tracePt t="44834" x="3041650" y="2432050"/>
          <p14:tracePt t="44843" x="3032125" y="2432050"/>
          <p14:tracePt t="44863" x="2992438" y="2432050"/>
          <p14:tracePt t="44879" x="2962275" y="2432050"/>
          <p14:tracePt t="44895" x="2913063" y="2432050"/>
          <p14:tracePt t="44898" x="2894013" y="2432050"/>
          <p14:tracePt t="44910" x="2854325" y="2432050"/>
          <p14:tracePt t="44912" x="2844800" y="2432050"/>
          <p14:tracePt t="44915" x="2824163" y="2432050"/>
          <p14:tracePt t="44927" x="2736850" y="2432050"/>
          <p14:tracePt t="44948" x="2617788" y="2460625"/>
          <p14:tracePt t="44950" x="2608263" y="2460625"/>
          <p14:tracePt t="44959" x="2568575" y="2460625"/>
          <p14:tracePt t="44982" x="2392363" y="2481263"/>
          <p14:tracePt t="44993" x="2332038" y="2490788"/>
          <p14:tracePt t="44995" x="2293938" y="2500313"/>
          <p14:tracePt t="45012" x="2184400" y="2519363"/>
          <p14:tracePt t="45030" x="2066925" y="2549525"/>
          <p14:tracePt t="45045" x="2017713" y="2559050"/>
          <p14:tracePt t="45062" x="1968500" y="2559050"/>
          <p14:tracePt t="45064" x="1958975" y="2559050"/>
          <p14:tracePt t="45077" x="1928813" y="2568575"/>
          <p14:tracePt t="45080" x="1919288" y="2568575"/>
          <p14:tracePt t="45082" x="1909763" y="2579688"/>
          <p14:tracePt t="45093" x="1900238" y="2589213"/>
          <p14:tracePt t="45112" x="1889125" y="2589213"/>
          <p14:tracePt t="45115" x="1879600" y="2589213"/>
          <p14:tracePt t="45127" x="1860550" y="2589213"/>
          <p14:tracePt t="45143" x="1839913" y="2589213"/>
          <p14:tracePt t="45164" x="1811338" y="2579688"/>
          <p14:tracePt t="45177" x="1781175" y="2559050"/>
          <p14:tracePt t="45179" x="1781175" y="2549525"/>
          <p14:tracePt t="45195" x="1752600" y="2470150"/>
          <p14:tracePt t="45210" x="1703388" y="2401888"/>
          <p14:tracePt t="45214" x="1682750" y="2382838"/>
          <p14:tracePt t="45227" x="1624013" y="2333625"/>
          <p14:tracePt t="45249" x="1544638" y="2273300"/>
          <p14:tracePt t="45251" x="1535113" y="2263775"/>
          <p14:tracePt t="45260" x="1516063" y="2244725"/>
          <p14:tracePt t="45263" x="1516063" y="2235200"/>
          <p14:tracePt t="45280" x="1506538" y="2235200"/>
          <p14:tracePt t="45380" x="1495425" y="2235200"/>
          <p14:tracePt t="45487" x="1506538" y="2244725"/>
          <p14:tracePt t="45531" x="1506538" y="2254250"/>
          <p14:tracePt t="45546" x="1506538" y="2263775"/>
          <p14:tracePt t="45559" x="1506538" y="2273300"/>
          <p14:tracePt t="45571" x="1506538" y="2284413"/>
          <p14:tracePt t="45591" x="1506538" y="2293938"/>
          <p14:tracePt t="45599" x="1506538" y="2303463"/>
          <p14:tracePt t="45609" x="1506538" y="2322513"/>
          <p14:tracePt t="45631" x="1506538" y="2352675"/>
          <p14:tracePt t="45644" x="1506538" y="2362200"/>
          <p14:tracePt t="45647" x="1506538" y="2371725"/>
          <p14:tracePt t="45659" x="1516063" y="2382838"/>
          <p14:tracePt t="45680" x="1535113" y="2411413"/>
          <p14:tracePt t="45694" x="1535113" y="2432050"/>
          <p14:tracePt t="45713" x="1544638" y="2460625"/>
          <p14:tracePt t="45729" x="1555750" y="2481263"/>
          <p14:tracePt t="45746" x="1555750" y="2500313"/>
          <p14:tracePt t="45763" x="1555750" y="2540000"/>
          <p14:tracePt t="45776" x="1555750" y="2559050"/>
          <p14:tracePt t="45796" x="1555750" y="2589213"/>
          <p14:tracePt t="45812" x="1555750" y="2608263"/>
          <p14:tracePt t="45830" x="1555750" y="2628900"/>
          <p14:tracePt t="45846" x="1555750" y="2638425"/>
          <p14:tracePt t="45871" x="1555750" y="2647950"/>
          <p14:tracePt t="45879" x="1555750" y="2657475"/>
          <p14:tracePt t="45972" x="1555750" y="2667000"/>
          <p14:tracePt t="45996" x="1555750" y="2678113"/>
          <p14:tracePt t="46015" x="1565275" y="2687638"/>
          <p14:tracePt t="46026" x="1565275" y="2697163"/>
          <p14:tracePt t="46034" x="1565275" y="2706688"/>
          <p14:tracePt t="46072" x="1565275" y="2716213"/>
          <p14:tracePt t="46171" x="1565275" y="2727325"/>
          <p14:tracePt t="46253" x="1574800" y="2727325"/>
          <p14:tracePt t="46253" x="1584325" y="2727325"/>
          <p14:tracePt t="46256" x="1593850" y="2727325"/>
          <p14:tracePt t="46261" x="1604963" y="2727325"/>
          <p14:tracePt t="46278" x="1633538" y="2727325"/>
          <p14:tracePt t="46298" x="1682750" y="2727325"/>
          <p14:tracePt t="46311" x="1692275" y="2727325"/>
          <p14:tracePt t="46315" x="1703388" y="2727325"/>
          <p14:tracePt t="46329" x="1731963" y="2727325"/>
          <p14:tracePt t="46344" x="1752600" y="2727325"/>
          <p14:tracePt t="46363" x="1762125" y="2727325"/>
          <p14:tracePt t="46379" x="1771650" y="2727325"/>
          <p14:tracePt t="46382" x="1781175" y="2727325"/>
          <p14:tracePt t="46745" x="1790700" y="2727325"/>
          <p14:tracePt t="46748" x="1790700" y="2736850"/>
          <p14:tracePt t="46761" x="1811338" y="2736850"/>
          <p14:tracePt t="46781" x="1889125" y="2736850"/>
          <p14:tracePt t="46796" x="1928813" y="2736850"/>
          <p14:tracePt t="46813" x="1958975" y="2736850"/>
          <p14:tracePt t="46829" x="1987550" y="2736850"/>
          <p14:tracePt t="46846" x="1998663" y="2736850"/>
          <p14:tracePt t="46863" x="2008188" y="2736850"/>
          <p14:tracePt t="46902" x="2017713" y="2736850"/>
          <p14:tracePt t="46989" x="2027238" y="2736850"/>
          <p14:tracePt t="47042" x="2036763" y="2746375"/>
          <p14:tracePt t="47073" x="2036763" y="2755900"/>
          <p14:tracePt t="47102" x="2047875" y="2755900"/>
          <p14:tracePt t="47104" x="2047875" y="2765425"/>
          <p14:tracePt t="47109" x="2057400" y="2765425"/>
          <p14:tracePt t="47128" x="2106613" y="2765425"/>
          <p14:tracePt t="47131" x="2116138" y="2765425"/>
          <p14:tracePt t="47133" x="2135188" y="2765425"/>
          <p14:tracePt t="47143" x="2174875" y="2765425"/>
          <p14:tracePt t="47145" x="2195513" y="2765425"/>
          <p14:tracePt t="47162" x="2293938" y="2765425"/>
          <p14:tracePt t="47164" x="2322513" y="2765425"/>
          <p14:tracePt t="47179" x="2430463" y="2765425"/>
          <p14:tracePt t="47181" x="2479675" y="2765425"/>
          <p14:tracePt t="47194" x="2589213" y="2765425"/>
          <p14:tracePt t="47214" x="2835275" y="2765425"/>
          <p14:tracePt t="47227" x="2982913" y="2776538"/>
          <p14:tracePt t="47229" x="3032125" y="2776538"/>
          <p14:tracePt t="47246" x="3189288" y="2776538"/>
          <p14:tracePt t="47248" x="3228975" y="2776538"/>
          <p14:tracePt t="47261" x="3316288" y="2776538"/>
          <p14:tracePt t="47264" x="3346450" y="2776538"/>
          <p14:tracePt t="47277" x="3395663" y="2776538"/>
          <p14:tracePt t="47299" x="3454400" y="2776538"/>
          <p14:tracePt t="47301" x="3463925" y="2776538"/>
          <p14:tracePt t="47309" x="3494088" y="2776538"/>
          <p14:tracePt t="47331" x="3533775" y="2776538"/>
          <p14:tracePt t="47334" x="3543300" y="2776538"/>
          <p14:tracePt t="47346" x="3552825" y="2776538"/>
          <p14:tracePt t="47359" x="3562350" y="2776538"/>
          <p14:tracePt t="47361" x="3573463" y="2776538"/>
          <p14:tracePt t="47378" x="3592513" y="2776538"/>
          <p14:tracePt t="47397" x="3641725" y="2776538"/>
          <p14:tracePt t="47412" x="3671888" y="2776538"/>
          <p14:tracePt t="47414" x="3690938" y="2776538"/>
          <p14:tracePt t="47416" x="3709988" y="2776538"/>
          <p14:tracePt t="47428" x="3730625" y="2786063"/>
          <p14:tracePt t="47431" x="3749675" y="2786063"/>
          <p14:tracePt t="47433" x="3770313" y="2795588"/>
          <p14:tracePt t="47444" x="3808413" y="2805113"/>
          <p14:tracePt t="47446" x="3819525" y="2814638"/>
          <p14:tracePt t="47461" x="3868738" y="2825750"/>
          <p14:tracePt t="47481" x="4213225" y="2825750"/>
          <p14:tracePt t="47494" x="4370388" y="2776538"/>
          <p14:tracePt t="47515" x="4518025" y="2706688"/>
          <p14:tracePt t="47530" x="4527550" y="2706688"/>
          <p14:tracePt t="47797" x="4537075" y="2706688"/>
          <p14:tracePt t="47813" x="4527550" y="2706688"/>
          <p14:tracePt t="47816" x="4518025" y="2706688"/>
          <p14:tracePt t="47827" x="4508500" y="2706688"/>
          <p14:tracePt t="47847" x="4508500" y="2727325"/>
          <p14:tracePt t="47862" x="4518025" y="2716213"/>
          <p14:tracePt t="47884" x="4518025" y="2727325"/>
          <p14:tracePt t="47901" x="4518025" y="2736850"/>
          <p14:tracePt t="47909" x="4527550" y="2765425"/>
          <p14:tracePt t="47928" x="4567238" y="2786063"/>
          <p14:tracePt t="47945" x="4597400" y="2805113"/>
          <p14:tracePt t="47960" x="4606925" y="2805113"/>
          <p14:tracePt t="47961" x="4616450" y="2805113"/>
          <p14:tracePt t="47980" x="4625975" y="2805113"/>
          <p14:tracePt t="47996" x="4646613" y="2805113"/>
          <p14:tracePt t="48043" x="4656138" y="2805113"/>
          <p14:tracePt t="48053" x="4665663" y="2805113"/>
          <p14:tracePt t="48062" x="4675188" y="2814638"/>
          <p14:tracePt t="48094" x="4684713" y="2814638"/>
          <p14:tracePt t="48099" x="4695825" y="2814638"/>
          <p14:tracePt t="48112" x="4705350" y="2814638"/>
          <p14:tracePt t="48114" x="4714875" y="2814638"/>
          <p14:tracePt t="48127" x="4724400" y="2814638"/>
          <p14:tracePt t="48144" x="4733925" y="2814638"/>
          <p14:tracePt t="48146" x="4745038" y="2814638"/>
          <p14:tracePt t="48162" x="4754563" y="2814638"/>
          <p14:tracePt t="48164" x="4764088" y="2814638"/>
          <p14:tracePt t="48179" x="4773613" y="2814638"/>
          <p14:tracePt t="48181" x="4783138" y="2814638"/>
          <p14:tracePt t="48195" x="4794250" y="2814638"/>
          <p14:tracePt t="48212" x="4822825" y="2814638"/>
          <p14:tracePt t="48229" x="4843463" y="2814638"/>
          <p14:tracePt t="48245" x="4862513" y="2825750"/>
          <p14:tracePt t="48264" x="4902200" y="2844800"/>
          <p14:tracePt t="48276" x="4911725" y="2844800"/>
          <p14:tracePt t="48279" x="4921250" y="2844800"/>
          <p14:tracePt t="48297" x="4941888" y="2854325"/>
          <p14:tracePt t="48298" x="4951413" y="2854325"/>
          <p14:tracePt t="48311" x="4960938" y="2863850"/>
          <p14:tracePt t="48329" x="4979988" y="2894013"/>
          <p14:tracePt t="48349" x="4991100" y="2903538"/>
          <p14:tracePt t="48361" x="5000625" y="2913063"/>
          <p14:tracePt t="48380" x="5010150" y="2924175"/>
          <p14:tracePt t="48397" x="5010150" y="2943225"/>
          <p14:tracePt t="48411" x="5010150" y="2962275"/>
          <p14:tracePt t="48430" x="5019675" y="2962275"/>
          <p14:tracePt t="48444" x="5019675" y="2973388"/>
          <p14:tracePt t="48463" x="5019675" y="2992438"/>
          <p14:tracePt t="48465" x="5019675" y="3001963"/>
          <p14:tracePt t="48477" x="5029200" y="3022600"/>
          <p14:tracePt t="48497" x="5059363" y="3071813"/>
          <p14:tracePt t="48509" x="5099050" y="3100388"/>
          <p14:tracePt t="48529" x="5148263" y="3160713"/>
          <p14:tracePt t="48543" x="5187950" y="3198813"/>
          <p14:tracePt t="48545" x="5207000" y="3209925"/>
          <p14:tracePt t="48548" x="5226050" y="3219450"/>
          <p14:tracePt t="48559" x="5265738" y="3259138"/>
          <p14:tracePt t="48561" x="5295900" y="3287713"/>
          <p14:tracePt t="48564" x="5335588" y="3297238"/>
          <p14:tracePt t="48578" x="5394325" y="3327400"/>
          <p14:tracePt t="48597" x="5492750" y="3386138"/>
          <p14:tracePt t="48613" x="5619750" y="3406775"/>
          <p14:tracePt t="48630" x="5788025" y="3416300"/>
          <p14:tracePt t="48632" x="5846763" y="3416300"/>
          <p14:tracePt t="48643" x="5994400" y="3416300"/>
          <p14:tracePt t="48646" x="6053138" y="3395663"/>
          <p14:tracePt t="48648" x="6122988" y="3376613"/>
          <p14:tracePt t="48660" x="6280150" y="3297238"/>
          <p14:tracePt t="48662" x="6329363" y="3268663"/>
          <p14:tracePt t="48664" x="6418263" y="3219450"/>
          <p14:tracePt t="48676" x="6634163" y="3121025"/>
          <p14:tracePt t="48696" x="6988175" y="2952750"/>
          <p14:tracePt t="48698" x="7058025" y="2903538"/>
          <p14:tracePt t="48700" x="7135813" y="2863850"/>
          <p14:tracePt t="48710" x="7292975" y="2765425"/>
          <p14:tracePt t="48713" x="7381875" y="2716213"/>
          <p14:tracePt t="48726" x="7648575" y="2559050"/>
          <p14:tracePt t="48748" x="8228013" y="2244725"/>
          <p14:tracePt t="48760" x="8455025" y="2116138"/>
          <p14:tracePt t="48779" x="8750300" y="1958975"/>
          <p14:tracePt t="48781" x="8818563" y="1919288"/>
          <p14:tracePt t="48795" x="9045575" y="1781175"/>
          <p14:tracePt t="48797" x="9134475" y="1731963"/>
          <p14:tracePt t="48812" x="9359900" y="1604963"/>
          <p14:tracePt t="48814" x="9409113" y="1584325"/>
          <p14:tracePt t="48827" x="9567863" y="1506538"/>
          <p14:tracePt t="48829" x="9636125" y="1476375"/>
          <p14:tracePt t="48845" x="9882188" y="1387475"/>
          <p14:tracePt t="48848" x="9950450" y="1377950"/>
          <p14:tracePt t="48860" x="10020300" y="1349375"/>
          <p14:tracePt t="48862" x="10059988" y="1328738"/>
          <p14:tracePt t="48864" x="10088563" y="1319213"/>
          <p14:tracePt t="48876" x="10186988" y="1300163"/>
          <p14:tracePt t="48880" x="10207625" y="1300163"/>
          <p14:tracePt t="48895" x="10266363" y="1289050"/>
          <p14:tracePt t="48911" x="10306050" y="1270000"/>
          <p14:tracePt t="48928" x="10325100" y="1270000"/>
          <p14:tracePt t="48930" x="10334625" y="1270000"/>
          <p14:tracePt t="48947" x="10344150" y="1270000"/>
          <p14:tracePt t="48960" x="10374313" y="1270000"/>
          <p14:tracePt t="48979" x="10423525" y="1270000"/>
          <p14:tracePt t="48982" x="10453688" y="1270000"/>
          <p14:tracePt t="48996" x="10521950" y="1319213"/>
          <p14:tracePt t="48997" x="10541000" y="1338263"/>
          <p14:tracePt t="49013" x="10679113" y="1417638"/>
          <p14:tracePt t="49027" x="10807700" y="1516063"/>
          <p14:tracePt t="49029" x="10866438" y="1546225"/>
          <p14:tracePt t="49047" x="11044238" y="1673225"/>
          <p14:tracePt t="49048" x="11082338" y="1703388"/>
          <p14:tracePt t="49060" x="11142663" y="1811338"/>
          <p14:tracePt t="49062" x="11180763" y="1841500"/>
          <p14:tracePt t="49065" x="11210925" y="1879600"/>
          <p14:tracePt t="49077" x="11328400" y="1968500"/>
          <p14:tracePt t="49097" x="11525250" y="2263775"/>
          <p14:tracePt t="49112" x="11614150" y="2441575"/>
          <p14:tracePt t="49114" x="11644313" y="2490788"/>
          <p14:tracePt t="49126" x="11703050" y="2678113"/>
          <p14:tracePt t="49129" x="11733213" y="2736850"/>
          <p14:tracePt t="49143" x="11801475" y="2924175"/>
          <p14:tracePt t="49145" x="11820525" y="2973388"/>
          <p14:tracePt t="49148" x="11831638" y="3032125"/>
          <p14:tracePt t="49159" x="11890375" y="3149600"/>
          <p14:tracePt t="49162" x="11909425" y="3219450"/>
          <p14:tracePt t="49178" x="11988800" y="3425825"/>
          <p14:tracePt t="49197" x="12047538" y="3563938"/>
          <p14:tracePt t="49211" x="12096750" y="3603625"/>
          <p14:tracePt t="49213" x="12115800" y="3622675"/>
          <p14:tracePt t="49229" x="12176125" y="3641725"/>
          <p14:tracePt t="49232" x="12185650" y="3641725"/>
          <p14:tracePt t="49243" x="12214225" y="3641725"/>
          <p14:tracePt t="49265" x="12284075" y="3632200"/>
          <p14:tracePt t="49277" x="12303125" y="3613150"/>
          <p14:tracePt t="49298" x="12372975" y="3554413"/>
          <p14:tracePt t="49300" x="12392025" y="3533775"/>
          <p14:tracePt t="49309" x="12411075" y="3494088"/>
          <p14:tracePt t="49329" x="12490450" y="3395663"/>
          <p14:tracePt t="49346" x="12530138" y="3317875"/>
          <p14:tracePt t="49348" x="12539663" y="3287713"/>
          <p14:tracePt t="49359" x="12569825" y="3219450"/>
          <p14:tracePt t="49361" x="12588875" y="3179763"/>
          <p14:tracePt t="49364" x="12598400" y="3130550"/>
          <p14:tracePt t="49380" x="12647613" y="3022600"/>
          <p14:tracePt t="49605" x="12657138" y="3032125"/>
          <p14:tracePt t="49609" x="12687300" y="3051175"/>
          <p14:tracePt t="49614" x="12706350" y="3081338"/>
          <p14:tracePt t="49629" x="12746038" y="3090863"/>
          <p14:tracePt t="49645" x="12755563" y="3051175"/>
          <p14:tracePt t="49649" x="12776200" y="3032125"/>
          <p14:tracePt t="49661" x="12795250" y="2992438"/>
          <p14:tracePt t="49664" x="12795250" y="2973388"/>
          <p14:tracePt t="49677" x="12815888" y="2933700"/>
          <p14:tracePt t="49696" x="12825413" y="2913063"/>
          <p14:tracePt t="49712" x="12825413" y="2903538"/>
          <p14:tracePt t="49729" x="12825413" y="2874963"/>
          <p14:tracePt t="49743" x="12825413" y="2854325"/>
          <p14:tracePt t="49746" x="12825413" y="2844800"/>
          <p14:tracePt t="49759" x="12825413" y="2814638"/>
          <p14:tracePt t="49762" x="12825413" y="2795588"/>
          <p14:tracePt t="49764" x="12825413" y="2786063"/>
          <p14:tracePt t="49776" x="12825413" y="2727325"/>
          <p14:tracePt t="49796" x="12825413" y="2608263"/>
          <p14:tracePt t="49797" x="12815888" y="2589213"/>
          <p14:tracePt t="49809" x="12776200" y="2509838"/>
          <p14:tracePt t="49827" x="12717463" y="2392363"/>
          <p14:tracePt t="49830" x="12696825" y="2352675"/>
          <p14:tracePt t="49832" x="12668250" y="2322513"/>
          <p14:tracePt t="49842" x="12628563" y="2254250"/>
          <p14:tracePt t="49862" x="12490450" y="2155825"/>
          <p14:tracePt t="49864" x="12450763" y="2146300"/>
          <p14:tracePt t="49877" x="12372975" y="2116138"/>
          <p14:tracePt t="49898" x="12225338" y="2106613"/>
          <p14:tracePt t="49900" x="12195175" y="2106613"/>
          <p14:tracePt t="49909" x="12145963" y="2106613"/>
          <p14:tracePt t="49929" x="12038013" y="2106613"/>
          <p14:tracePt t="49943" x="11979275" y="2106613"/>
          <p14:tracePt t="49946" x="11958638" y="2106613"/>
          <p14:tracePt t="49963" x="11880850" y="2125663"/>
          <p14:tracePt t="49964" x="11860213" y="2146300"/>
          <p14:tracePt t="49980" x="11801475" y="2185988"/>
          <p14:tracePt t="49981" x="11791950" y="2185988"/>
          <p14:tracePt t="49997" x="11703050" y="2214563"/>
          <p14:tracePt t="50009" x="11623675" y="2263775"/>
          <p14:tracePt t="50031" x="11536363" y="2322513"/>
          <p14:tracePt t="50033" x="11525250" y="2333625"/>
          <p14:tracePt t="50043" x="11496675" y="2343150"/>
          <p14:tracePt t="50046" x="11487150" y="2352675"/>
          <p14:tracePt t="50062" x="11388725" y="2401888"/>
          <p14:tracePt t="50064" x="11368088" y="2411413"/>
          <p14:tracePt t="50076" x="11318875" y="2441575"/>
          <p14:tracePt t="50096" x="11269663" y="2481263"/>
          <p14:tracePt t="50097" x="11250613" y="2490788"/>
          <p14:tracePt t="50109" x="11191875" y="2519363"/>
          <p14:tracePt t="50129" x="11102975" y="2549525"/>
          <p14:tracePt t="50143" x="11072813" y="2559050"/>
          <p14:tracePt t="50145" x="11063288" y="2559050"/>
          <p14:tracePt t="50160" x="11033125" y="2559050"/>
          <p14:tracePt t="50179" x="10983913" y="2559050"/>
          <p14:tracePt t="50196" x="10945813" y="2530475"/>
          <p14:tracePt t="50199" x="10934700" y="2519363"/>
          <p14:tracePt t="50200" x="10934700" y="2500313"/>
          <p14:tracePt t="50209" x="10906125" y="2460625"/>
          <p14:tracePt t="50229" x="10847388" y="2371725"/>
          <p14:tracePt t="50243" x="10817225" y="2322513"/>
          <p14:tracePt t="50246" x="10807700" y="2303463"/>
          <p14:tracePt t="50259" x="10768013" y="2254250"/>
          <p14:tracePt t="50263" x="10758488" y="2235200"/>
          <p14:tracePt t="50265" x="10748963" y="2214563"/>
          <p14:tracePt t="50279" x="10728325" y="2205038"/>
          <p14:tracePt t="50281" x="10718800" y="2195513"/>
          <p14:tracePt t="50292" x="10718800" y="2185988"/>
          <p14:tracePt t="50317" x="10718800" y="2174875"/>
          <p14:tracePt t="50327" x="10718800" y="2165350"/>
          <p14:tracePt t="50346" x="10718800" y="2155825"/>
          <p14:tracePt t="50362" x="10718800" y="2146300"/>
          <p14:tracePt t="50381" x="10768013" y="2106613"/>
          <p14:tracePt t="50395" x="10826750" y="2076450"/>
          <p14:tracePt t="50398" x="10847388" y="2066925"/>
          <p14:tracePt t="50411" x="10896600" y="2038350"/>
          <p14:tracePt t="50413" x="10915650" y="2038350"/>
          <p14:tracePt t="50430" x="11004550" y="2017713"/>
          <p14:tracePt t="50432" x="11033125" y="2008188"/>
          <p14:tracePt t="50443" x="11082338" y="1998663"/>
          <p14:tracePt t="50447" x="11122025" y="1998663"/>
          <p14:tracePt t="50462" x="11220450" y="1989138"/>
          <p14:tracePt t="50465" x="11241088" y="1989138"/>
          <p14:tracePt t="50478" x="11318875" y="1989138"/>
          <p14:tracePt t="50497" x="11506200" y="1989138"/>
          <p14:tracePt t="50509" x="11595100" y="1989138"/>
          <p14:tracePt t="50529" x="11722100" y="1989138"/>
          <p14:tracePt t="50546" x="11782425" y="1989138"/>
          <p14:tracePt t="50548" x="11791950" y="1989138"/>
          <p14:tracePt t="50560" x="11820525" y="1989138"/>
          <p14:tracePt t="50562" x="11831638" y="1989138"/>
          <p14:tracePt t="50577" x="11880850" y="1989138"/>
          <p14:tracePt t="50580" x="11890375" y="1989138"/>
          <p14:tracePt t="50594" x="11949113" y="1989138"/>
          <p14:tracePt t="50609" x="11998325" y="1989138"/>
          <p14:tracePt t="50613" x="12007850" y="1989138"/>
          <p14:tracePt t="50627" x="12038013" y="1989138"/>
          <p14:tracePt t="50745" x="12028488" y="1989138"/>
          <p14:tracePt t="50749" x="11998325" y="1989138"/>
          <p14:tracePt t="50758" x="11958638" y="1989138"/>
          <p14:tracePt t="50761" x="11930063" y="1989138"/>
          <p14:tracePt t="50780" x="11801475" y="1989138"/>
          <p14:tracePt t="50797" x="11684000" y="1989138"/>
          <p14:tracePt t="50812" x="11585575" y="1989138"/>
          <p14:tracePt t="50814" x="11564938" y="1989138"/>
          <p14:tracePt t="50826" x="11487150" y="1989138"/>
          <p14:tracePt t="50846" x="11368088" y="1989138"/>
          <p14:tracePt t="50862" x="11290300" y="1989138"/>
          <p14:tracePt t="50864" x="11269663" y="1989138"/>
          <p14:tracePt t="50876" x="11241088" y="1989138"/>
          <p14:tracePt t="50898" x="11191875" y="1989138"/>
          <p14:tracePt t="50935" x="11180763" y="1989138"/>
          <p14:tracePt t="51029" x="11171238" y="1989138"/>
          <p14:tracePt t="51036" x="11161713" y="1989138"/>
          <p14:tracePt t="51042" x="11152188" y="1989138"/>
          <p14:tracePt t="51061" x="11131550" y="1989138"/>
          <p14:tracePt t="51077" x="11131550" y="1998663"/>
          <p14:tracePt t="51093" x="11122025" y="1998663"/>
          <p14:tracePt t="51121" x="11112500" y="1998663"/>
          <p14:tracePt t="51129" x="11102975" y="1998663"/>
          <p14:tracePt t="51144" x="11093450" y="1998663"/>
          <p14:tracePt t="51401" x="11082338" y="1998663"/>
          <p14:tracePt t="51409" x="11072813" y="1998663"/>
          <p14:tracePt t="51470" x="11072813" y="1989138"/>
          <p14:tracePt t="51473" x="11072813" y="1978025"/>
          <p14:tracePt t="51481" x="11082338" y="1978025"/>
          <p14:tracePt t="51497" x="11152188" y="1939925"/>
          <p14:tracePt t="51513" x="11269663" y="1900238"/>
          <p14:tracePt t="51527" x="11426825" y="1879600"/>
          <p14:tracePt t="51530" x="11466513" y="1860550"/>
          <p14:tracePt t="51543" x="11564938" y="1830388"/>
          <p14:tracePt t="51545" x="11614150" y="1830388"/>
          <p14:tracePt t="51564" x="11782425" y="1771650"/>
          <p14:tracePt t="51566" x="11811000" y="1762125"/>
          <p14:tracePt t="51577" x="11909425" y="1731963"/>
          <p14:tracePt t="51598" x="12038013" y="1712913"/>
          <p14:tracePt t="51600" x="12066588" y="1712913"/>
          <p14:tracePt t="51610" x="12096750" y="1693863"/>
          <p14:tracePt t="51630" x="12176125" y="1693863"/>
          <p14:tracePt t="51632" x="12204700" y="1693863"/>
          <p14:tracePt t="51642" x="12244388" y="1682750"/>
          <p14:tracePt t="51663" x="12352338" y="1663700"/>
          <p14:tracePt t="51665" x="12372975" y="1663700"/>
          <p14:tracePt t="51678" x="12411075" y="1654175"/>
          <p14:tracePt t="51680" x="12422188" y="1654175"/>
          <p14:tracePt t="51696" x="12450763" y="1633538"/>
          <p14:tracePt t="51697" x="12460288" y="1633538"/>
          <p14:tracePt t="51710" x="12490450" y="1633538"/>
          <p14:tracePt t="51730" x="12558713" y="1614488"/>
          <p14:tracePt t="51732" x="12579350" y="1595438"/>
          <p14:tracePt t="51743" x="12619038" y="1584325"/>
          <p14:tracePt t="51745" x="12638088" y="1574800"/>
          <p14:tracePt t="51761" x="12736513" y="1565275"/>
          <p14:tracePt t="51779" x="12865100" y="1535113"/>
          <p14:tracePt t="51781" x="12874625" y="1525588"/>
          <p14:tracePt t="51793" x="12914313" y="1516063"/>
          <p14:tracePt t="51813" x="13041313" y="1485900"/>
          <p14:tracePt t="51829" x="13179425" y="1447800"/>
          <p14:tracePt t="51843" x="13287375" y="1408113"/>
          <p14:tracePt t="51845" x="13317538" y="1408113"/>
          <p14:tracePt t="51863" x="13444538" y="1387475"/>
          <p14:tracePt t="51865" x="13465175" y="1387475"/>
          <p14:tracePt t="51876" x="13523913" y="1368425"/>
          <p14:tracePt t="51896" x="13652500" y="1358900"/>
          <p14:tracePt t="51897" x="13681075" y="1349375"/>
          <p14:tracePt t="51910" x="13711238" y="1338263"/>
          <p14:tracePt t="51914" x="13720763" y="1338263"/>
          <p14:tracePt t="51926" x="13741400" y="1338263"/>
          <p14:tracePt t="51945" x="13769975" y="1349375"/>
          <p14:tracePt t="51962" x="13790613" y="1349375"/>
          <p14:tracePt t="51964" x="13800138" y="1358900"/>
          <p14:tracePt t="51979" x="13809663" y="1358900"/>
          <p14:tracePt t="51998" x="13819188" y="1358900"/>
          <p14:tracePt t="52014" x="13828713" y="1368425"/>
          <p14:tracePt t="52090" x="13839825" y="1377950"/>
          <p14:tracePt t="52096" x="13839825" y="1387475"/>
          <p14:tracePt t="52137" x="13849350" y="1398588"/>
          <p14:tracePt t="52158" x="13858875" y="1398588"/>
          <p14:tracePt t="52164" x="13868400" y="1398588"/>
          <p14:tracePt t="52177" x="13877925" y="1408113"/>
          <p14:tracePt t="52196" x="13889038" y="1417638"/>
          <p14:tracePt t="52213" x="13898563" y="1417638"/>
          <p14:tracePt t="52230" x="13917613" y="1436688"/>
          <p14:tracePt t="52246" x="13927138" y="1436688"/>
          <p14:tracePt t="52260" x="13938250" y="1447800"/>
          <p14:tracePt t="52665" x="13947775" y="1447800"/>
          <p14:tracePt t="52672" x="13957300" y="1447800"/>
          <p14:tracePt t="52677" x="13976350" y="1447800"/>
          <p14:tracePt t="52695" x="14055725" y="1447800"/>
          <p14:tracePt t="52698" x="14085888" y="1447800"/>
          <p14:tracePt t="52709" x="14184313" y="1447800"/>
          <p14:tracePt t="52727" x="14331950" y="1447800"/>
          <p14:tracePt t="52730" x="14360525" y="1447800"/>
          <p14:tracePt t="52732" x="14390688" y="1447800"/>
          <p14:tracePt t="52742" x="14468475" y="1447800"/>
          <p14:tracePt t="52745" x="14498638" y="1447800"/>
          <p14:tracePt t="52760" x="14636750" y="1447800"/>
          <p14:tracePt t="52762" x="14695488" y="1447800"/>
          <p14:tracePt t="52764" x="14754225" y="1447800"/>
          <p14:tracePt t="52780" x="15000288" y="1457325"/>
          <p14:tracePt t="52794" x="15168563" y="1457325"/>
          <p14:tracePt t="52814" x="15374938" y="1457325"/>
          <p14:tracePt t="52816" x="15403513" y="1457325"/>
          <p14:tracePt t="52825" x="15473363" y="1457325"/>
          <p14:tracePt t="52846" x="15590838" y="1436688"/>
          <p14:tracePt t="52863" x="15679738" y="1436688"/>
          <p14:tracePt t="52865" x="15698788" y="1436688"/>
          <p14:tracePt t="52876" x="15748000" y="1436688"/>
          <p14:tracePt t="52897" x="15817850" y="1436688"/>
          <p14:tracePt t="52913" x="15846425" y="1436688"/>
          <p14:tracePt t="52930" x="15876588" y="1436688"/>
          <p14:tracePt t="52932" x="15886113" y="1436688"/>
          <p14:tracePt t="52943" x="15916275" y="1436688"/>
          <p14:tracePt t="52961" x="15965488" y="1436688"/>
          <p14:tracePt t="52964" x="15984538" y="1436688"/>
          <p14:tracePt t="52977" x="16033750" y="1436688"/>
          <p14:tracePt t="52996" x="16141700" y="1436688"/>
          <p14:tracePt t="53009" x="16230600" y="1436688"/>
          <p14:tracePt t="53029" x="16329025" y="1436688"/>
          <p14:tracePt t="53030" x="16349663" y="1436688"/>
          <p14:tracePt t="53032" x="16378238" y="1436688"/>
          <p14:tracePt t="53043" x="16427450" y="1436688"/>
          <p14:tracePt t="53047" x="16457613" y="1436688"/>
          <p14:tracePt t="53049" x="16476663" y="1436688"/>
          <p14:tracePt t="53059" x="16506825" y="1436688"/>
          <p14:tracePt t="53062" x="16525875" y="1436688"/>
          <p14:tracePt t="53079" x="16575088" y="1436688"/>
          <p14:tracePt t="53098" x="16624300" y="1436688"/>
          <p14:tracePt t="53113" x="16633825" y="1436688"/>
          <p14:tracePt t="53211" x="16644938" y="1436688"/>
          <p14:tracePt t="53960" x="16654463" y="1436688"/>
          <p14:tracePt t="54011" x="16654463" y="1447800"/>
          <p14:tracePt t="54031" x="16654463" y="1457325"/>
          <p14:tracePt t="54038" x="16663988" y="1466850"/>
          <p14:tracePt t="54051" x="16673513" y="1476375"/>
          <p14:tracePt t="54061" x="16673513" y="1485900"/>
          <p14:tracePt t="54063" x="16673513" y="1497013"/>
          <p14:tracePt t="54080" x="16673513" y="1506538"/>
          <p14:tracePt t="54096" x="16683038" y="1535113"/>
          <p14:tracePt t="54098" x="16683038" y="1546225"/>
          <p14:tracePt t="54110" x="16683038" y="1565275"/>
          <p14:tracePt t="54130" x="16683038" y="1595438"/>
          <p14:tracePt t="54146" x="16683038" y="1624013"/>
          <p14:tracePt t="54148" x="16683038" y="1644650"/>
          <p14:tracePt t="54160" x="16683038" y="1673225"/>
          <p14:tracePt t="54163" x="16683038" y="1693863"/>
          <p14:tracePt t="54176" x="16683038" y="1722438"/>
          <p14:tracePt t="54179" x="16683038" y="1731963"/>
          <p14:tracePt t="54193" x="16683038" y="1771650"/>
          <p14:tracePt t="54195" x="16683038" y="1781175"/>
          <p14:tracePt t="54210" x="16683038" y="1830388"/>
          <p14:tracePt t="54231" x="16683038" y="1879600"/>
          <p14:tracePt t="54246" x="16683038" y="1900238"/>
          <p14:tracePt t="54248" x="16683038" y="1909763"/>
          <p14:tracePt t="54260" x="16683038" y="1939925"/>
          <p14:tracePt t="54263" x="16683038" y="1949450"/>
          <p14:tracePt t="54279" x="16683038" y="1978025"/>
          <p14:tracePt t="54280" x="16683038" y="1998663"/>
          <p14:tracePt t="54282" x="16683038" y="2017713"/>
          <p14:tracePt t="54292" x="16683038" y="2047875"/>
          <p14:tracePt t="54295" x="16683038" y="2076450"/>
          <p14:tracePt t="54310" x="16683038" y="2174875"/>
          <p14:tracePt t="54328" x="16683038" y="2343150"/>
          <p14:tracePt t="54347" x="16663988" y="2628900"/>
          <p14:tracePt t="54360" x="16624300" y="2844800"/>
          <p14:tracePt t="54380" x="16556038" y="3238500"/>
          <p14:tracePt t="54382" x="16546513" y="3336925"/>
          <p14:tracePt t="54392" x="16516350" y="3524250"/>
          <p14:tracePt t="54395" x="16497300" y="3603625"/>
          <p14:tracePt t="54411" x="16448088" y="3917950"/>
          <p14:tracePt t="54414" x="16417925" y="4006850"/>
          <p14:tracePt t="54426" x="16349663" y="4203700"/>
          <p14:tracePt t="54448" x="16279813" y="4538663"/>
          <p14:tracePt t="54461" x="16230600" y="4735513"/>
          <p14:tracePt t="54463" x="16202025" y="4822825"/>
          <p14:tracePt t="54476" x="16122650" y="5019675"/>
          <p14:tracePt t="54479" x="16092488" y="5089525"/>
          <p14:tracePt t="54493" x="16024225" y="5246688"/>
          <p14:tracePt t="54495" x="15994063" y="5316538"/>
          <p14:tracePt t="54509" x="15886113" y="5473700"/>
          <p14:tracePt t="54512" x="15857538" y="5522913"/>
          <p14:tracePt t="54515" x="15836900" y="5551488"/>
          <p14:tracePt t="54525" x="15778163" y="5621338"/>
          <p14:tracePt t="54549" x="15621000" y="5699125"/>
          <p14:tracePt t="54551" x="15611475" y="5699125"/>
          <p14:tracePt t="54561" x="15571788" y="5699125"/>
          <p14:tracePt t="54563" x="15562263" y="5699125"/>
          <p14:tracePt t="54577" x="15532100" y="5649913"/>
          <p14:tracePt t="54580" x="15522575" y="5611813"/>
          <p14:tracePt t="54582" x="15492413" y="5541963"/>
          <p14:tracePt t="54592" x="15452725" y="5483225"/>
          <p14:tracePt t="54595" x="15433675" y="5473700"/>
          <p14:tracePt t="54610" x="15384463" y="5453063"/>
          <p14:tracePt t="54629" x="15374938" y="5443538"/>
          <p14:tracePt t="54630" x="15374938" y="5434013"/>
          <p14:tracePt t="54643" x="15365413" y="5414963"/>
          <p14:tracePt t="54760" x="15365413" y="5424488"/>
          <p14:tracePt t="54766" x="15374938" y="5424488"/>
          <p14:tracePt t="54787" x="15365413" y="5424488"/>
          <p14:tracePt t="54813" x="15354300" y="5424488"/>
          <p14:tracePt t="54816" x="15344775" y="5424488"/>
          <p14:tracePt t="54827" x="15305088" y="5424488"/>
          <p14:tracePt t="54847" x="15157450" y="5414963"/>
          <p14:tracePt t="54860" x="15079663" y="5424488"/>
          <p14:tracePt t="54877" x="14941550" y="5464175"/>
          <p14:tracePt t="54879" x="14911388" y="5473700"/>
          <p14:tracePt t="54894" x="14843125" y="5513388"/>
          <p14:tracePt t="54911" x="14812963" y="5522913"/>
          <p14:tracePt t="54914" x="14803438" y="5532438"/>
          <p14:tracePt t="54927" x="14784388" y="5562600"/>
          <p14:tracePt t="54930" x="14763750" y="5581650"/>
          <p14:tracePt t="54943" x="14714538" y="5630863"/>
          <p14:tracePt t="54962" x="14616113" y="5719763"/>
          <p14:tracePt t="54964" x="14606588" y="5729288"/>
          <p14:tracePt t="54980" x="14489113" y="5818188"/>
          <p14:tracePt t="54992" x="14400213" y="5895975"/>
          <p14:tracePt t="54997" x="14351000" y="5935663"/>
          <p14:tracePt t="54999" x="14292263" y="5975350"/>
          <p14:tracePt t="55010" x="14154150" y="6103938"/>
          <p14:tracePt t="55029" x="13966825" y="6261100"/>
          <p14:tracePt t="55031" x="13927138" y="6300788"/>
          <p14:tracePt t="55045" x="13819188" y="6448425"/>
          <p14:tracePt t="55047" x="13769975" y="6516688"/>
          <p14:tracePt t="55061" x="13652500" y="6713538"/>
          <p14:tracePt t="55063" x="13612813" y="6781800"/>
          <p14:tracePt t="55077" x="13484225" y="6989763"/>
          <p14:tracePt t="55080" x="13444538" y="7058025"/>
          <p14:tracePt t="55081" x="13415963" y="7126288"/>
          <p14:tracePt t="55092" x="13346113" y="7254875"/>
          <p14:tracePt t="55095" x="13308013" y="7343775"/>
          <p14:tracePt t="55109" x="13238163" y="7521575"/>
          <p14:tracePt t="55112" x="13219113" y="7589838"/>
          <p14:tracePt t="55114" x="13219113" y="7639050"/>
          <p14:tracePt t="55127" x="13188950" y="7805738"/>
          <p14:tracePt t="55147" x="13149263" y="8013700"/>
          <p14:tracePt t="55161" x="13120688" y="8121650"/>
          <p14:tracePt t="55163" x="13120688" y="8161338"/>
          <p14:tracePt t="55177" x="13120688" y="8229600"/>
          <p14:tracePt t="55179" x="13120688" y="8259763"/>
          <p14:tracePt t="55182" x="13120688" y="8278813"/>
          <p14:tracePt t="55192" x="13120688" y="8328025"/>
          <p14:tracePt t="55195" x="13120688" y="8358188"/>
          <p14:tracePt t="55209" x="13120688" y="8426450"/>
          <p14:tracePt t="55212" x="13120688" y="8445500"/>
          <p14:tracePt t="55214" x="13120688" y="8466138"/>
          <p14:tracePt t="55227" x="13120688" y="8515350"/>
          <p14:tracePt t="55246" x="13120688" y="8604250"/>
          <p14:tracePt t="55248" x="13120688" y="8613775"/>
          <p14:tracePt t="55259" x="13120688" y="8662988"/>
          <p14:tracePt t="55277" x="13120688" y="8702675"/>
          <p14:tracePt t="55281" x="13120688" y="8712200"/>
          <p14:tracePt t="55293" x="13120688" y="8721725"/>
          <p14:tracePt t="55296" x="13120688" y="8731250"/>
          <p14:tracePt t="55310" x="13120688" y="8751888"/>
          <p14:tracePt t="55339" x="13120688" y="8761413"/>
        </p14:tracePtLst>
      </p14:laserTraceLst>
    </p:ext>
  </p:extLs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7E5"/>
        </a:solidFill>
        <a:effectLst/>
      </p:bgPr>
    </p:bg>
    <p:spTree>
      <p:nvGrpSpPr>
        <p:cNvPr id="1" name=""/>
        <p:cNvGrpSpPr/>
        <p:nvPr/>
      </p:nvGrpSpPr>
      <p:grpSpPr>
        <a:xfrm>
          <a:off x="0" y="0"/>
          <a:ext cx="0" cy="0"/>
          <a:chOff x="0" y="0"/>
          <a:chExt cx="0" cy="0"/>
        </a:xfrm>
      </p:grpSpPr>
      <p:sp>
        <p:nvSpPr>
          <p:cNvPr id="9" name="矩形 8"/>
          <p:cNvSpPr/>
          <p:nvPr/>
        </p:nvSpPr>
        <p:spPr>
          <a:xfrm>
            <a:off x="8534400" y="-76200"/>
            <a:ext cx="6324600" cy="10401300"/>
          </a:xfrm>
          <a:prstGeom prst="rect">
            <a:avLst/>
          </a:prstGeom>
          <a:solidFill>
            <a:schemeClr val="tx1">
              <a:lumMod val="75000"/>
              <a:lumOff val="25000"/>
            </a:schemeClr>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p>
        </p:txBody>
      </p:sp>
      <p:sp>
        <p:nvSpPr>
          <p:cNvPr id="10" name="矩形 9"/>
          <p:cNvSpPr/>
          <p:nvPr/>
        </p:nvSpPr>
        <p:spPr>
          <a:xfrm>
            <a:off x="990600" y="1257300"/>
            <a:ext cx="17068800" cy="8153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pic>
        <p:nvPicPr>
          <p:cNvPr id="3" name="图片 2" descr="7b0a202020202266696c746572223a202230220a7d0a"/>
          <p:cNvPicPr>
            <a:picLocks noChangeAspect="1"/>
          </p:cNvPicPr>
          <p:nvPr/>
        </p:nvPicPr>
        <p:blipFill>
          <a:blip r:embed="rId4">
            <a:duotone>
              <a:prstClr val="black"/>
              <a:srgbClr val="D9C3A5">
                <a:tint val="50000"/>
                <a:satMod val="180000"/>
              </a:srgbClr>
            </a:duotone>
          </a:blip>
          <a:srcRect l="10770" r="10770"/>
          <a:stretch>
            <a:fillRect/>
          </a:stretch>
        </p:blipFill>
        <p:spPr>
          <a:xfrm>
            <a:off x="7930244" y="2194259"/>
            <a:ext cx="9416929" cy="5860382"/>
          </a:xfrm>
          <a:prstGeom prst="rect">
            <a:avLst/>
          </a:prstGeom>
        </p:spPr>
      </p:pic>
      <p:sp>
        <p:nvSpPr>
          <p:cNvPr id="15" name="矩形 14"/>
          <p:cNvSpPr/>
          <p:nvPr/>
        </p:nvSpPr>
        <p:spPr>
          <a:xfrm>
            <a:off x="15714980" y="1257300"/>
            <a:ext cx="2344420" cy="1508125"/>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25" name="组合 24"/>
          <p:cNvGrpSpPr/>
          <p:nvPr/>
        </p:nvGrpSpPr>
        <p:grpSpPr>
          <a:xfrm>
            <a:off x="0" y="406457"/>
            <a:ext cx="4007160" cy="1198880"/>
            <a:chOff x="0" y="406457"/>
            <a:chExt cx="4007160" cy="1198880"/>
          </a:xfrm>
        </p:grpSpPr>
        <p:grpSp>
          <p:nvGrpSpPr>
            <p:cNvPr id="26" name="组合 25"/>
            <p:cNvGrpSpPr/>
            <p:nvPr/>
          </p:nvGrpSpPr>
          <p:grpSpPr>
            <a:xfrm>
              <a:off x="847758" y="427480"/>
              <a:ext cx="304800" cy="533400"/>
              <a:chOff x="8514907" y="1700151"/>
              <a:chExt cx="304800" cy="533400"/>
            </a:xfrm>
          </p:grpSpPr>
          <p:cxnSp>
            <p:nvCxnSpPr>
              <p:cNvPr id="29" name="直线连接符 28"/>
              <p:cNvCxnSpPr/>
              <p:nvPr/>
            </p:nvCxnSpPr>
            <p:spPr>
              <a:xfrm>
                <a:off x="85149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直线连接符 29"/>
              <p:cNvCxnSpPr/>
              <p:nvPr/>
            </p:nvCxnSpPr>
            <p:spPr>
              <a:xfrm>
                <a:off x="86673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直线连接符 30"/>
              <p:cNvCxnSpPr/>
              <p:nvPr/>
            </p:nvCxnSpPr>
            <p:spPr>
              <a:xfrm>
                <a:off x="88197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文本框 26"/>
            <p:cNvSpPr txBox="1"/>
            <p:nvPr/>
          </p:nvSpPr>
          <p:spPr>
            <a:xfrm>
              <a:off x="1390738" y="406457"/>
              <a:ext cx="1240155" cy="1198880"/>
            </a:xfrm>
            <a:prstGeom prst="rect">
              <a:avLst/>
            </a:prstGeom>
            <a:noFill/>
          </p:spPr>
          <p:txBody>
            <a:bodyPr wrap="none" rtlCol="0">
              <a:spAutoFit/>
            </a:bodyPr>
            <a:lstStyle/>
            <a:p>
              <a:pPr algn="l"/>
              <a:r>
                <a:rPr kumimoji="1" lang="en-US" altLang="zh-CN" sz="3600" dirty="0">
                  <a:sym typeface="+mn-ea"/>
                </a:rPr>
                <a:t>Why?</a:t>
              </a:r>
              <a:endParaRPr kumimoji="1" lang="en-US" altLang="zh-CN" sz="3600" dirty="0"/>
            </a:p>
            <a:p>
              <a:endParaRPr kumimoji="1" lang="en-US" sz="3600" b="1" dirty="0">
                <a:latin typeface="HarmonyOS Sans SC Thin" panose="00000200000000000000" pitchFamily="2" charset="-122"/>
                <a:ea typeface="HarmonyOS Sans SC Thin" panose="00000200000000000000" pitchFamily="2" charset="-122"/>
              </a:endParaRPr>
            </a:p>
          </p:txBody>
        </p:sp>
        <p:cxnSp>
          <p:nvCxnSpPr>
            <p:cNvPr id="28" name="直线连接符 27"/>
            <p:cNvCxnSpPr/>
            <p:nvPr/>
          </p:nvCxnSpPr>
          <p:spPr>
            <a:xfrm>
              <a:off x="0" y="1073189"/>
              <a:ext cx="400716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 name="文本框 3"/>
          <p:cNvSpPr txBox="1"/>
          <p:nvPr/>
        </p:nvSpPr>
        <p:spPr>
          <a:xfrm>
            <a:off x="1524000" y="1714500"/>
            <a:ext cx="5960110" cy="7108825"/>
          </a:xfrm>
          <a:prstGeom prst="rect">
            <a:avLst/>
          </a:prstGeom>
          <a:noFill/>
        </p:spPr>
        <p:txBody>
          <a:bodyPr wrap="square" rtlCol="0">
            <a:spAutoFit/>
          </a:bodyPr>
          <a:lstStyle/>
          <a:p>
            <a:pPr algn="just">
              <a:lnSpc>
                <a:spcPct val="150000"/>
              </a:lnSpc>
            </a:pPr>
            <a:r>
              <a:rPr lang="en-US" altLang="zh-CN" sz="4000" b="1">
                <a:solidFill>
                  <a:srgbClr val="FFF7E6"/>
                </a:solidFill>
                <a:cs typeface="+mn-lt"/>
              </a:rPr>
              <a:t>Language </a:t>
            </a:r>
            <a:r>
              <a:rPr lang="zh-CN" altLang="en-US" sz="4000" b="1">
                <a:solidFill>
                  <a:srgbClr val="FFF7E6"/>
                </a:solidFill>
                <a:cs typeface="+mn-lt"/>
              </a:rPr>
              <a:t>negative transfer. </a:t>
            </a:r>
          </a:p>
          <a:p>
            <a:pPr algn="just">
              <a:lnSpc>
                <a:spcPct val="150000"/>
              </a:lnSpc>
            </a:pPr>
            <a:r>
              <a:rPr lang="zh-CN" altLang="en-US" sz="2800">
                <a:solidFill>
                  <a:srgbClr val="FFF7E6"/>
                </a:solidFill>
                <a:cs typeface="+mn-lt"/>
              </a:rPr>
              <a:t>It is because second language learners mistake some different forms between their mother tongue and the target language for the same</a:t>
            </a:r>
            <a:r>
              <a:rPr lang="en-US" altLang="zh-CN" sz="2800">
                <a:solidFill>
                  <a:srgbClr val="FFF7E6"/>
                </a:solidFill>
                <a:cs typeface="+mn-lt"/>
              </a:rPr>
              <a:t> (Tang, 2003)</a:t>
            </a:r>
            <a:r>
              <a:rPr lang="zh-CN" altLang="en-US" sz="2800">
                <a:solidFill>
                  <a:srgbClr val="FFF7E6"/>
                </a:solidFill>
                <a:cs typeface="+mn-lt"/>
              </a:rPr>
              <a:t>. This will reduce learners</a:t>
            </a:r>
            <a:r>
              <a:rPr lang="en-US" altLang="zh-CN" sz="2800">
                <a:solidFill>
                  <a:srgbClr val="FFF7E6"/>
                </a:solidFill>
                <a:cs typeface="+mn-lt"/>
              </a:rPr>
              <a:t>’ </a:t>
            </a:r>
            <a:r>
              <a:rPr lang="zh-CN" altLang="en-US" sz="2800">
                <a:solidFill>
                  <a:srgbClr val="FFF7E6"/>
                </a:solidFill>
                <a:cs typeface="+mn-lt"/>
              </a:rPr>
              <a:t>learning efficiency, increase their errors in second language, and have a negative impact on second language learning.</a:t>
            </a:r>
          </a:p>
          <a:p>
            <a:pPr algn="just">
              <a:lnSpc>
                <a:spcPct val="150000"/>
              </a:lnSpc>
            </a:pPr>
            <a:r>
              <a:rPr lang="en-US" altLang="zh-CN" sz="4000" b="1">
                <a:solidFill>
                  <a:srgbClr val="FFF7E6"/>
                </a:solidFill>
                <a:cs typeface="+mn-lt"/>
              </a:rPr>
              <a:t>L1 (Chinese)→L2 (English)</a:t>
            </a:r>
          </a:p>
        </p:txBody>
      </p:sp>
      <p:pic>
        <p:nvPicPr>
          <p:cNvPr id="5" name="音频 4">
            <a:hlinkClick r:id="" action="ppaction://media"/>
            <a:extLst>
              <a:ext uri="{FF2B5EF4-FFF2-40B4-BE49-F238E27FC236}">
                <a16:creationId xmlns:a16="http://schemas.microsoft.com/office/drawing/2014/main" id="{E38A1D5D-78B9-72F0-E9D7-002FE664F00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3715"/>
    </mc:Choice>
    <mc:Fallback>
      <p:transition spd="slow" advTm="437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extLst>
    <p:ext uri="{3A86A75C-4F4B-4683-9AE1-C65F6400EC91}">
      <p14:laserTraceLst xmlns:p14="http://schemas.microsoft.com/office/powerpoint/2010/main">
        <p14:tracePtLst>
          <p14:tracePt t="8750" x="13111163" y="8761413"/>
          <p14:tracePt t="8754" x="13100050" y="8761413"/>
          <p14:tracePt t="8769" x="13041313" y="8780463"/>
          <p14:tracePt t="8772" x="13022263" y="8780463"/>
          <p14:tracePt t="8773" x="12992100" y="8789988"/>
          <p14:tracePt t="8790" x="12825413" y="8820150"/>
          <p14:tracePt t="8804" x="12509500" y="8839200"/>
          <p14:tracePt t="8806" x="12392025" y="8839200"/>
          <p14:tracePt t="8819" x="12126913" y="8820150"/>
          <p14:tracePt t="8823" x="12057063" y="8789988"/>
          <p14:tracePt t="8836" x="11771313" y="8642350"/>
          <p14:tracePt t="8839" x="11653838" y="8564563"/>
          <p14:tracePt t="8842" x="11525250" y="8485188"/>
          <p14:tracePt t="8852" x="11229975" y="8308975"/>
          <p14:tracePt t="8855" x="11044238" y="8199438"/>
          <p14:tracePt t="8869" x="10266363" y="7747000"/>
          <p14:tracePt t="8872" x="9980613" y="7580313"/>
          <p14:tracePt t="8874" x="9694863" y="7353300"/>
          <p14:tracePt t="8888" x="8523288" y="6535738"/>
          <p14:tracePt t="8890" x="8120063" y="6251575"/>
          <p14:tracePt t="8903" x="6997700" y="5492750"/>
          <p14:tracePt t="8907" x="6634163" y="5256213"/>
          <p14:tracePt t="8921" x="5680075" y="4665663"/>
          <p14:tracePt t="8924" x="5384800" y="4538663"/>
          <p14:tracePt t="8926" x="5157788" y="4419600"/>
          <p14:tracePt t="8935" x="4773613" y="4252913"/>
          <p14:tracePt t="8957" x="4114800" y="4173538"/>
          <p14:tracePt t="8959" x="3995738" y="4173538"/>
          <p14:tracePt t="8968" x="3819525" y="4154488"/>
          <p14:tracePt t="8971" x="3730625" y="4154488"/>
          <p14:tracePt t="8988" x="3533775" y="4144963"/>
          <p14:tracePt t="8990" x="3513138" y="4144963"/>
          <p14:tracePt t="9001" x="3494088" y="4144963"/>
          <p14:tracePt t="9021" x="3484563" y="4144963"/>
          <p14:tracePt t="9123" x="3475038" y="4144963"/>
          <p14:tracePt t="9135" x="3463925" y="4144963"/>
          <p14:tracePt t="9142" x="3454400" y="4144963"/>
          <p14:tracePt t="9151" x="3444875" y="4144963"/>
          <p14:tracePt t="9154" x="3435350" y="4144963"/>
          <p14:tracePt t="9170" x="3395663" y="4144963"/>
          <p14:tracePt t="9174" x="3386138" y="4144963"/>
          <p14:tracePt t="9188" x="3365500" y="4133850"/>
          <p14:tracePt t="9190" x="3355975" y="4124325"/>
          <p14:tracePt t="9205" x="3346450" y="4105275"/>
          <p14:tracePt t="9206" x="3346450" y="4084638"/>
          <p14:tracePt t="9219" x="3395663" y="4084638"/>
          <p14:tracePt t="9239" x="3494088" y="3967163"/>
          <p14:tracePt t="9241" x="3494088" y="3957638"/>
          <p14:tracePt t="9463" x="3484563" y="3957638"/>
          <p14:tracePt t="9466" x="3454400" y="3957638"/>
          <p14:tracePt t="9471" x="3444875" y="3957638"/>
          <p14:tracePt t="9490" x="3130550" y="3948113"/>
          <p14:tracePt t="9504" x="2971800" y="3927475"/>
          <p14:tracePt t="9520" x="2884488" y="3810000"/>
          <p14:tracePt t="9525" x="2835275" y="3740150"/>
          <p14:tracePt t="9534" x="2805113" y="3702050"/>
          <p14:tracePt t="9555" x="2716213" y="3622675"/>
          <p14:tracePt t="9557" x="2697163" y="3592513"/>
          <p14:tracePt t="9568" x="2657475" y="3573463"/>
          <p14:tracePt t="9571" x="2647950" y="3554413"/>
          <p14:tracePt t="9592" x="2589213" y="3494088"/>
          <p14:tracePt t="9594" x="2578100" y="3475038"/>
          <p14:tracePt t="9602" x="2549525" y="3444875"/>
          <p14:tracePt t="9623" x="2509838" y="3357563"/>
          <p14:tracePt t="9638" x="2490788" y="3268663"/>
          <p14:tracePt t="9656" x="2479675" y="3160713"/>
          <p14:tracePt t="9657" x="2479675" y="3149600"/>
          <p14:tracePt t="9668" x="2470150" y="3090863"/>
          <p14:tracePt t="9671" x="2460625" y="3071813"/>
          <p14:tracePt t="9673" x="2460625" y="3051175"/>
          <p14:tracePt t="9689" x="2451100" y="2992438"/>
          <p14:tracePt t="9705" x="2451100" y="2943225"/>
          <p14:tracePt t="9706" x="2441575" y="2924175"/>
          <p14:tracePt t="9719" x="2420938" y="2863850"/>
          <p14:tracePt t="9738" x="2392363" y="2786063"/>
          <p14:tracePt t="9759" x="2392363" y="2776538"/>
          <p14:tracePt t="9769" x="2381250" y="2765425"/>
          <p14:tracePt t="9773" x="2381250" y="2755900"/>
          <p14:tracePt t="9803" x="2381250" y="2746375"/>
          <p14:tracePt t="9814" x="2381250" y="2736850"/>
          <p14:tracePt t="9826" x="2371725" y="2727325"/>
          <p14:tracePt t="9840" x="2362200" y="2727325"/>
          <p14:tracePt t="9852" x="2343150" y="2706688"/>
          <p14:tracePt t="9872" x="2322513" y="2678113"/>
          <p14:tracePt t="9888" x="2282825" y="2667000"/>
          <p14:tracePt t="9907" x="2254250" y="2638425"/>
          <p14:tracePt t="9909" x="2244725" y="2628900"/>
          <p14:tracePt t="9911" x="2233613" y="2617788"/>
          <p14:tracePt t="9918" x="2224088" y="2617788"/>
          <p14:tracePt t="9923" x="2205038" y="2617788"/>
          <p14:tracePt t="9938" x="2184400" y="2608263"/>
          <p14:tracePt t="9940" x="2174875" y="2608263"/>
          <p14:tracePt t="9955" x="2165350" y="2608263"/>
          <p14:tracePt t="10013" x="2155825" y="2608263"/>
          <p14:tracePt t="10025" x="2146300" y="2608263"/>
          <p14:tracePt t="10081" x="2146300" y="2617788"/>
          <p14:tracePt t="10085" x="2135188" y="2617788"/>
          <p14:tracePt t="10104" x="2135188" y="2647950"/>
          <p14:tracePt t="10119" x="2125663" y="2667000"/>
          <p14:tracePt t="10141" x="2106613" y="2706688"/>
          <p14:tracePt t="10156" x="2085975" y="2727325"/>
          <p14:tracePt t="10170" x="2085975" y="2736850"/>
          <p14:tracePt t="10172" x="2085975" y="2746375"/>
          <p14:tracePt t="10187" x="2076450" y="2765425"/>
          <p14:tracePt t="10205" x="2066925" y="2786063"/>
          <p14:tracePt t="10208" x="2066925" y="2795588"/>
          <p14:tracePt t="10221" x="2057400" y="2805113"/>
          <p14:tracePt t="10240" x="2047875" y="2825750"/>
          <p14:tracePt t="10252" x="2036763" y="2825750"/>
          <p14:tracePt t="10271" x="2036763" y="2835275"/>
          <p14:tracePt t="10291" x="2036763" y="2844800"/>
          <p14:tracePt t="10313" x="2036763" y="2854325"/>
          <p14:tracePt t="10597" x="2047875" y="2863850"/>
          <p14:tracePt t="10601" x="2066925" y="2863850"/>
          <p14:tracePt t="10608" x="2085975" y="2863850"/>
          <p14:tracePt t="10638" x="2195513" y="2863850"/>
          <p14:tracePt t="10656" x="2371725" y="2863850"/>
          <p14:tracePt t="10668" x="2528888" y="2863850"/>
          <p14:tracePt t="10690" x="2746375" y="2863850"/>
          <p14:tracePt t="10704" x="2894013" y="2863850"/>
          <p14:tracePt t="10720" x="3032125" y="2874963"/>
          <p14:tracePt t="10723" x="3070225" y="2874963"/>
          <p14:tracePt t="10724" x="3119438" y="2884488"/>
          <p14:tracePt t="10735" x="3208338" y="2884488"/>
          <p14:tracePt t="10740" x="3257550" y="2884488"/>
          <p14:tracePt t="10755" x="3376613" y="2884488"/>
          <p14:tracePt t="10757" x="3405188" y="2884488"/>
          <p14:tracePt t="10769" x="3513138" y="2884488"/>
          <p14:tracePt t="10789" x="3709988" y="2884488"/>
          <p14:tracePt t="10791" x="3749675" y="2884488"/>
          <p14:tracePt t="10802" x="3829050" y="2884488"/>
          <p14:tracePt t="10805" x="3878263" y="2884488"/>
          <p14:tracePt t="10807" x="3917950" y="2884488"/>
          <p14:tracePt t="10818" x="4005263" y="2884488"/>
          <p14:tracePt t="10821" x="4035425" y="2884488"/>
          <p14:tracePt t="10838" x="4192588" y="2884488"/>
          <p14:tracePt t="10840" x="4222750" y="2884488"/>
          <p14:tracePt t="10853" x="4291013" y="2884488"/>
          <p14:tracePt t="10871" x="4438650" y="2884488"/>
          <p14:tracePt t="10875" x="4478338" y="2884488"/>
          <p14:tracePt t="10876" x="4518025" y="2884488"/>
          <p14:tracePt t="10886" x="4576763" y="2884488"/>
          <p14:tracePt t="10889" x="4616450" y="2884488"/>
          <p14:tracePt t="10907" x="4724400" y="2884488"/>
          <p14:tracePt t="10908" x="4745038" y="2884488"/>
          <p14:tracePt t="10918" x="4783138" y="2884488"/>
          <p14:tracePt t="10920" x="4803775" y="2884488"/>
          <p14:tracePt t="10923" x="4832350" y="2884488"/>
          <p14:tracePt t="10936" x="4930775" y="2884488"/>
          <p14:tracePt t="10957" x="5099050" y="2884488"/>
          <p14:tracePt t="10972" x="5305425" y="2884488"/>
          <p14:tracePt t="10986" x="5413375" y="2884488"/>
          <p14:tracePt t="10989" x="5453063" y="2884488"/>
          <p14:tracePt t="11002" x="5570538" y="2884488"/>
          <p14:tracePt t="11005" x="5619750" y="2884488"/>
          <p14:tracePt t="11018" x="5748338" y="2884488"/>
          <p14:tracePt t="11020" x="5797550" y="2884488"/>
          <p14:tracePt t="11038" x="5926138" y="2884488"/>
          <p14:tracePt t="11041" x="5954713" y="2884488"/>
          <p14:tracePt t="11053" x="6034088" y="2874963"/>
          <p14:tracePt t="11074" x="6132513" y="2863850"/>
          <p14:tracePt t="11089" x="6181725" y="2844800"/>
          <p14:tracePt t="11103" x="6200775" y="2844800"/>
          <p14:tracePt t="11105" x="6210300" y="2844800"/>
          <p14:tracePt t="11119" x="6230938" y="2844800"/>
          <p14:tracePt t="11122" x="6240463" y="2844800"/>
          <p14:tracePt t="11140" x="6280150" y="2825750"/>
          <p14:tracePt t="11154" x="6308725" y="2825750"/>
          <p14:tracePt t="11158" x="6319838" y="2825750"/>
          <p14:tracePt t="11169" x="6357938" y="2805113"/>
          <p14:tracePt t="11185" x="6418263" y="2805113"/>
          <p14:tracePt t="11189" x="6437313" y="2805113"/>
          <p14:tracePt t="11192" x="6456363" y="2805113"/>
          <p14:tracePt t="11203" x="6505575" y="2805113"/>
          <p14:tracePt t="11205" x="6535738" y="2805113"/>
          <p14:tracePt t="11221" x="6624638" y="2805113"/>
          <p14:tracePt t="11224" x="6643688" y="2805113"/>
          <p14:tracePt t="11238" x="6732588" y="2805113"/>
          <p14:tracePt t="11240" x="6762750" y="2805113"/>
          <p14:tracePt t="11252" x="6861175" y="2795588"/>
          <p14:tracePt t="11271" x="6978650" y="2795588"/>
          <p14:tracePt t="11273" x="7018338" y="2795588"/>
          <p14:tracePt t="11288" x="7096125" y="2795588"/>
          <p14:tracePt t="11306" x="7156450" y="2795588"/>
          <p14:tracePt t="11308" x="7165975" y="2795588"/>
          <p14:tracePt t="11319" x="7185025" y="2795588"/>
          <p14:tracePt t="11338" x="7194550" y="2795588"/>
          <p14:tracePt t="11548" x="7205663" y="2786063"/>
          <p14:tracePt t="11552" x="7215188" y="2786063"/>
          <p14:tracePt t="11572" x="7273925" y="2765425"/>
          <p14:tracePt t="11589" x="7332663" y="2736850"/>
          <p14:tracePt t="11591" x="7353300" y="2736850"/>
          <p14:tracePt t="11603" x="7372350" y="2736850"/>
          <p14:tracePt t="11606" x="7391400" y="2736850"/>
          <p14:tracePt t="11608" x="7412038" y="2727325"/>
          <p14:tracePt t="11621" x="7461250" y="2706688"/>
          <p14:tracePt t="11623" x="7480300" y="2706688"/>
          <p14:tracePt t="11636" x="7519988" y="2697163"/>
          <p14:tracePt t="11658" x="7559675" y="2678113"/>
          <p14:tracePt t="11669" x="7578725" y="2667000"/>
          <p14:tracePt t="11689" x="7599363" y="2657475"/>
          <p14:tracePt t="11702" x="7608888" y="2657475"/>
          <p14:tracePt t="11725" x="7618413" y="2657475"/>
          <p14:tracePt t="11736" x="7627938" y="2657475"/>
          <p14:tracePt t="11757" x="7637463" y="2657475"/>
          <p14:tracePt t="13216" x="7648575" y="2657475"/>
          <p14:tracePt t="13223" x="7658100" y="2667000"/>
          <p14:tracePt t="13237" x="7667625" y="2697163"/>
          <p14:tracePt t="13255" x="7667625" y="2786063"/>
          <p14:tracePt t="13257" x="7677150" y="2805113"/>
          <p14:tracePt t="13260" x="7677150" y="2844800"/>
          <p14:tracePt t="13268" x="7686675" y="2894013"/>
          <p14:tracePt t="13289" x="7726363" y="3090863"/>
          <p14:tracePt t="13291" x="7726363" y="3130550"/>
          <p14:tracePt t="13302" x="7735888" y="3198813"/>
          <p14:tracePt t="13304" x="7747000" y="3228975"/>
          <p14:tracePt t="13319" x="7756525" y="3287713"/>
          <p14:tracePt t="13321" x="7756525" y="3297238"/>
          <p14:tracePt t="13323" x="7756525" y="3317875"/>
          <p14:tracePt t="13336" x="7756525" y="3336925"/>
          <p14:tracePt t="13354" x="7766050" y="3357563"/>
          <p14:tracePt t="13371" x="7766050" y="3376613"/>
          <p14:tracePt t="13389" x="7766050" y="3386138"/>
          <p14:tracePt t="13508" x="7766050" y="3395663"/>
          <p14:tracePt t="13511" x="7766050" y="3406775"/>
          <p14:tracePt t="13521" x="7766050" y="3425825"/>
          <p14:tracePt t="13523" x="7766050" y="3435350"/>
          <p14:tracePt t="13539" x="7766050" y="3455988"/>
          <p14:tracePt t="13541" x="7766050" y="3475038"/>
          <p14:tracePt t="13552" x="7766050" y="3494088"/>
          <p14:tracePt t="13556" x="7766050" y="3505200"/>
          <p14:tracePt t="13569" x="7766050" y="3514725"/>
          <p14:tracePt t="13588" x="7775575" y="3543300"/>
          <p14:tracePt t="13604" x="7775575" y="3573463"/>
          <p14:tracePt t="13622" x="7775575" y="3582988"/>
          <p14:tracePt t="13644" x="7785100" y="3592513"/>
          <p14:tracePt t="14024" x="7796213" y="3592513"/>
          <p14:tracePt t="14028" x="7805738" y="3592513"/>
          <p14:tracePt t="14044" x="7796213" y="3603625"/>
          <p14:tracePt t="14054" x="7785100" y="3613150"/>
          <p14:tracePt t="14056" x="7775575" y="3622675"/>
          <p14:tracePt t="14601" x="7766050" y="3622675"/>
          <p14:tracePt t="14604" x="7756525" y="3622675"/>
          <p14:tracePt t="14619" x="7726363" y="3592513"/>
          <p14:tracePt t="14640" x="7707313" y="3573463"/>
          <p14:tracePt t="14643" x="7677150" y="3573463"/>
          <p14:tracePt t="14652" x="7599363" y="3622675"/>
          <p14:tracePt t="14673" x="7519988" y="3751263"/>
          <p14:tracePt t="14689" x="7519988" y="3789363"/>
          <p14:tracePt t="14705" x="7529513" y="3789363"/>
          <p14:tracePt t="14739" x="7519988" y="3789363"/>
          <p14:tracePt t="14742" x="7510463" y="3789363"/>
          <p14:tracePt t="14744" x="7500938" y="3789363"/>
          <p14:tracePt t="14751" x="7480300" y="3800475"/>
          <p14:tracePt t="14771" x="7412038" y="3810000"/>
          <p14:tracePt t="14774" x="7412038" y="3819525"/>
          <p14:tracePt t="14845" x="7402513" y="3819525"/>
          <p14:tracePt t="15337" x="7391400" y="3819525"/>
          <p14:tracePt t="15351" x="7381875" y="3829050"/>
          <p14:tracePt t="15361" x="7381875" y="3838575"/>
          <p14:tracePt t="15373" x="7381875" y="3849688"/>
          <p14:tracePt t="15386" x="7372350" y="3859213"/>
          <p14:tracePt t="15389" x="7362825" y="3859213"/>
          <p14:tracePt t="15402" x="7353300" y="3868738"/>
          <p14:tracePt t="15422" x="7342188" y="3878263"/>
          <p14:tracePt t="15473" x="7332663" y="3878263"/>
          <p14:tracePt t="15485" x="7332663" y="3887788"/>
          <p14:tracePt t="15653" x="7332663" y="3898900"/>
          <p14:tracePt t="15659" x="7332663" y="3908425"/>
          <p14:tracePt t="15685" x="7323138" y="3917950"/>
          <p14:tracePt t="15740" x="7313613" y="3917950"/>
          <p14:tracePt t="15743" x="7313613" y="3927475"/>
          <p14:tracePt t="15755" x="7304088" y="3937000"/>
          <p14:tracePt t="15756" x="7292975" y="3948113"/>
          <p14:tracePt t="15768" x="7273925" y="3957638"/>
          <p14:tracePt t="15788" x="7234238" y="3986213"/>
          <p14:tracePt t="15801" x="7185025" y="4025900"/>
          <p14:tracePt t="15804" x="7165975" y="4035425"/>
          <p14:tracePt t="15822" x="7067550" y="4095750"/>
          <p14:tracePt t="15823" x="7046913" y="4105275"/>
          <p14:tracePt t="15835" x="6919913" y="4154488"/>
          <p14:tracePt t="15856" x="6634163" y="4203700"/>
          <p14:tracePt t="15869" x="6437313" y="4262438"/>
          <p14:tracePt t="15872" x="6397625" y="4262438"/>
          <p14:tracePt t="15886" x="6240463" y="4281488"/>
          <p14:tracePt t="15888" x="6181725" y="4292600"/>
          <p14:tracePt t="15904" x="5994400" y="4292600"/>
          <p14:tracePt t="15918" x="5807075" y="4292600"/>
          <p14:tracePt t="15922" x="5748338" y="4292600"/>
          <p14:tracePt t="15923" x="5689600" y="4292600"/>
          <p14:tracePt t="15940" x="5483225" y="4292600"/>
          <p14:tracePt t="15954" x="5354638" y="4292600"/>
          <p14:tracePt t="15956" x="5314950" y="4292600"/>
          <p14:tracePt t="15972" x="5216525" y="4292600"/>
          <p14:tracePt t="15987" x="5197475" y="4292600"/>
          <p14:tracePt t="15990" x="5187950" y="4292600"/>
          <p14:tracePt t="16005" x="5157788" y="4292600"/>
          <p14:tracePt t="16007" x="5148263" y="4292600"/>
          <p14:tracePt t="16020" x="5138738" y="4292600"/>
          <p14:tracePt t="16038" x="5118100" y="4281488"/>
          <p14:tracePt t="16040" x="5108575" y="4281488"/>
          <p14:tracePt t="16052" x="5068888" y="4281488"/>
          <p14:tracePt t="16056" x="5059363" y="4281488"/>
          <p14:tracePt t="16071" x="5029200" y="4281488"/>
          <p14:tracePt t="16087" x="5010150" y="4281488"/>
          <p14:tracePt t="16089" x="5000625" y="4281488"/>
          <p14:tracePt t="16103" x="4951413" y="4281488"/>
          <p14:tracePt t="16106" x="4930775" y="4281488"/>
          <p14:tracePt t="16108" x="4911725" y="4281488"/>
          <p14:tracePt t="16119" x="4862513" y="4281488"/>
          <p14:tracePt t="16122" x="4843463" y="4281488"/>
          <p14:tracePt t="16139" x="4714875" y="4281488"/>
          <p14:tracePt t="16141" x="4675188" y="4281488"/>
          <p14:tracePt t="16152" x="4567238" y="4281488"/>
          <p14:tracePt t="16173" x="4398963" y="4281488"/>
          <p14:tracePt t="16189" x="4321175" y="4271963"/>
          <p14:tracePt t="16191" x="4311650" y="4262438"/>
          <p14:tracePt t="16202" x="4281488" y="4262438"/>
          <p14:tracePt t="16204" x="4271963" y="4252913"/>
          <p14:tracePt t="16221" x="4241800" y="4243388"/>
          <p14:tracePt t="16223" x="4241800" y="4232275"/>
          <p14:tracePt t="16236" x="4213225" y="4232275"/>
          <p14:tracePt t="16255" x="4192588" y="4213225"/>
          <p14:tracePt t="16271" x="4173538" y="4203700"/>
          <p14:tracePt t="16287" x="4164013" y="4203700"/>
          <p14:tracePt t="16412" x="4173538" y="4194175"/>
          <p14:tracePt t="16415" x="4192588" y="4183063"/>
          <p14:tracePt t="16422" x="4213225" y="4183063"/>
          <p14:tracePt t="16439" x="4311650" y="4164013"/>
          <p14:tracePt t="16440" x="4330700" y="4164013"/>
          <p14:tracePt t="16456" x="4419600" y="4144963"/>
          <p14:tracePt t="16472" x="4537075" y="4144963"/>
          <p14:tracePt t="16487" x="4625975" y="4144963"/>
          <p14:tracePt t="16489" x="4665663" y="4144963"/>
          <p14:tracePt t="16491" x="4695825" y="4144963"/>
          <p14:tracePt t="16502" x="4754563" y="4144963"/>
          <p14:tracePt t="16505" x="4783138" y="4144963"/>
          <p14:tracePt t="16520" x="4921250" y="4144963"/>
          <p14:tracePt t="16538" x="5068888" y="4124325"/>
          <p14:tracePt t="16555" x="5176838" y="4084638"/>
          <p14:tracePt t="16572" x="5237163" y="4065588"/>
          <p14:tracePt t="16586" x="5246688" y="4056063"/>
          <p14:tracePt t="16605" x="5295900" y="4025900"/>
          <p14:tracePt t="16607" x="5314950" y="4016375"/>
          <p14:tracePt t="16621" x="5373688" y="4006850"/>
          <p14:tracePt t="16624" x="5394325" y="3997325"/>
          <p14:tracePt t="16639" x="5483225" y="3967163"/>
          <p14:tracePt t="16643" x="5521325" y="3937000"/>
          <p14:tracePt t="16652" x="5551488" y="3927475"/>
          <p14:tracePt t="16673" x="5668963" y="3927475"/>
          <p14:tracePt t="16688" x="5767388" y="3917950"/>
          <p14:tracePt t="16701" x="5856288" y="3917950"/>
          <p14:tracePt t="16722" x="5984875" y="3887788"/>
          <p14:tracePt t="16724" x="6003925" y="3887788"/>
          <p14:tracePt t="16737" x="6062663" y="3878263"/>
          <p14:tracePt t="16755" x="6102350" y="3878263"/>
          <p14:tracePt t="16757" x="6122988" y="3878263"/>
          <p14:tracePt t="16770" x="6151563" y="3878263"/>
          <p14:tracePt t="16772" x="6161088" y="3878263"/>
          <p14:tracePt t="16788" x="6191250" y="3878263"/>
          <p14:tracePt t="16802" x="6210300" y="3878263"/>
          <p14:tracePt t="16805" x="6221413" y="3878263"/>
          <p14:tracePt t="16821" x="6259513" y="3868738"/>
          <p14:tracePt t="16824" x="6280150" y="3868738"/>
          <p14:tracePt t="16838" x="6329363" y="3849688"/>
          <p14:tracePt t="16840" x="6348413" y="3849688"/>
          <p14:tracePt t="16853" x="6418263" y="3849688"/>
          <p14:tracePt t="16873" x="6486525" y="3849688"/>
          <p14:tracePt t="16875" x="6505575" y="3849688"/>
          <p14:tracePt t="16885" x="6535738" y="3849688"/>
          <p14:tracePt t="16905" x="6615113" y="3849688"/>
          <p14:tracePt t="16922" x="6692900" y="3849688"/>
          <p14:tracePt t="16924" x="6713538" y="3849688"/>
          <p14:tracePt t="16927" x="6732588" y="3849688"/>
          <p14:tracePt t="16936" x="6742113" y="3849688"/>
          <p14:tracePt t="16938" x="6762750" y="3849688"/>
          <p14:tracePt t="16952" x="6800850" y="3849688"/>
          <p14:tracePt t="16972" x="6840538" y="3849688"/>
          <p14:tracePt t="16973" x="6850063" y="3849688"/>
          <p14:tracePt t="16986" x="6861175" y="3849688"/>
          <p14:tracePt t="17005" x="6889750" y="3849688"/>
          <p14:tracePt t="17007" x="6899275" y="3849688"/>
          <p14:tracePt t="17021" x="6910388" y="3849688"/>
          <p14:tracePt t="17036" x="6919913" y="3849688"/>
          <p14:tracePt t="17110" x="6899275" y="3849688"/>
          <p14:tracePt t="17114" x="6850063" y="3868738"/>
          <p14:tracePt t="17119" x="6800850" y="3887788"/>
          <p14:tracePt t="17136" x="6554788" y="3997325"/>
          <p14:tracePt t="17153" x="6200775" y="4095750"/>
          <p14:tracePt t="17157" x="6073775" y="4124325"/>
          <p14:tracePt t="17159" x="5954713" y="4173538"/>
          <p14:tracePt t="17168" x="5708650" y="4243388"/>
          <p14:tracePt t="17169" x="5581650" y="4292600"/>
          <p14:tracePt t="17191" x="4951413" y="4459288"/>
          <p14:tracePt t="17206" x="4518025" y="4567238"/>
          <p14:tracePt t="17222" x="4054475" y="4625975"/>
          <p14:tracePt t="17236" x="3808413" y="4656138"/>
          <p14:tracePt t="17239" x="3709988" y="4665663"/>
          <p14:tracePt t="17255" x="3336925" y="4724400"/>
          <p14:tracePt t="17257" x="3257550" y="4724400"/>
          <p14:tracePt t="17269" x="3149600" y="4735513"/>
          <p14:tracePt t="17271" x="3090863" y="4735513"/>
          <p14:tracePt t="17286" x="2992438" y="4735513"/>
          <p14:tracePt t="17290" x="2971800" y="4735513"/>
          <p14:tracePt t="17302" x="2913063" y="4735513"/>
          <p14:tracePt t="17322" x="2873375" y="4735513"/>
          <p14:tracePt t="17339" x="2835275" y="4745038"/>
          <p14:tracePt t="17341" x="2824163" y="4754563"/>
          <p14:tracePt t="17351" x="2814638" y="4764088"/>
          <p14:tracePt t="17374" x="2706688" y="4803775"/>
          <p14:tracePt t="17388" x="2617788" y="4822825"/>
          <p14:tracePt t="17389" x="2589213" y="4833938"/>
          <p14:tracePt t="17402" x="2519363" y="4852988"/>
          <p14:tracePt t="17423" x="2371725" y="4892675"/>
          <p14:tracePt t="17438" x="2263775" y="4902200"/>
          <p14:tracePt t="17440" x="2214563" y="4902200"/>
          <p14:tracePt t="17441" x="2184400" y="4902200"/>
          <p14:tracePt t="17451" x="2146300" y="4902200"/>
          <p14:tracePt t="17455" x="2125663" y="4902200"/>
          <p14:tracePt t="17457" x="2116138" y="4902200"/>
          <p14:tracePt t="17469" x="2106613" y="4902200"/>
          <p14:tracePt t="17489" x="2097088" y="4892675"/>
          <p14:tracePt t="17502" x="2085975" y="4883150"/>
          <p14:tracePt t="17591" x="2085975" y="4872038"/>
          <p14:tracePt t="17603" x="2085975" y="4862513"/>
          <p14:tracePt t="17607" x="2097088" y="4862513"/>
          <p14:tracePt t="17619" x="2106613" y="4852988"/>
          <p14:tracePt t="17622" x="2116138" y="4843463"/>
          <p14:tracePt t="17635" x="2165350" y="4822825"/>
          <p14:tracePt t="17656" x="2273300" y="4773613"/>
          <p14:tracePt t="17658" x="2312988" y="4764088"/>
          <p14:tracePt t="17671" x="2392363" y="4745038"/>
          <p14:tracePt t="17673" x="2411413" y="4745038"/>
          <p14:tracePt t="17686" x="2500313" y="4705350"/>
          <p14:tracePt t="17710" x="2676525" y="4686300"/>
          <p14:tracePt t="17719" x="2725738" y="4686300"/>
          <p14:tracePt t="17739" x="2894013" y="4686300"/>
          <p14:tracePt t="17754" x="3021013" y="4686300"/>
          <p14:tracePt t="17758" x="3051175" y="4686300"/>
          <p14:tracePt t="17768" x="3119438" y="4686300"/>
          <p14:tracePt t="17771" x="3149600" y="4686300"/>
          <p14:tracePt t="17786" x="3257550" y="4686300"/>
          <p14:tracePt t="17790" x="3278188" y="4686300"/>
          <p14:tracePt t="17803" x="3386138" y="4686300"/>
          <p14:tracePt t="17822" x="3573463" y="4686300"/>
          <p14:tracePt t="17836" x="3660775" y="4686300"/>
          <p14:tracePt t="17838" x="3700463" y="4686300"/>
          <p14:tracePt t="17851" x="3749675" y="4686300"/>
          <p14:tracePt t="17854" x="3759200" y="4686300"/>
          <p14:tracePt t="17868" x="3819525" y="4686300"/>
          <p14:tracePt t="17871" x="3838575" y="4686300"/>
          <p14:tracePt t="17887" x="3868738" y="4686300"/>
          <p14:tracePt t="17906" x="3917950" y="4686300"/>
          <p14:tracePt t="17922" x="3956050" y="4675188"/>
          <p14:tracePt t="17939" x="3986213" y="4675188"/>
          <p14:tracePt t="17941" x="4005263" y="4675188"/>
          <p14:tracePt t="17951" x="4035425" y="4675188"/>
          <p14:tracePt t="17955" x="4044950" y="4675188"/>
          <p14:tracePt t="17972" x="4094163" y="4665663"/>
          <p14:tracePt t="17974" x="4114800" y="4665663"/>
          <p14:tracePt t="17986" x="4173538" y="4656138"/>
          <p14:tracePt t="18006" x="4300538" y="4637088"/>
          <p14:tracePt t="18020" x="4389438" y="4616450"/>
          <p14:tracePt t="18023" x="4410075" y="4616450"/>
          <p14:tracePt t="18035" x="4468813" y="4606925"/>
          <p14:tracePt t="18039" x="4487863" y="4606925"/>
          <p14:tracePt t="18041" x="4518025" y="4597400"/>
          <p14:tracePt t="18054" x="4597400" y="4597400"/>
          <p14:tracePt t="18071" x="4665663" y="4597400"/>
          <p14:tracePt t="18073" x="4695825" y="4587875"/>
          <p14:tracePt t="18087" x="4764088" y="4587875"/>
          <p14:tracePt t="18090" x="4794250" y="4587875"/>
          <p14:tracePt t="18103" x="4862513" y="4587875"/>
          <p14:tracePt t="18123" x="4960938" y="4587875"/>
          <p14:tracePt t="18125" x="4979988" y="4587875"/>
          <p14:tracePt t="18135" x="5019675" y="4587875"/>
          <p14:tracePt t="18157" x="5089525" y="4606925"/>
          <p14:tracePt t="18159" x="5099050" y="4606925"/>
          <p14:tracePt t="18169" x="5127625" y="4606925"/>
          <p14:tracePt t="18171" x="5138738" y="4606925"/>
          <p14:tracePt t="18186" x="5197475" y="4606925"/>
          <p14:tracePt t="18207" x="5265738" y="4606925"/>
          <p14:tracePt t="18221" x="5305425" y="4606925"/>
          <p14:tracePt t="18224" x="5324475" y="4606925"/>
          <p14:tracePt t="18235" x="5354638" y="4606925"/>
          <p14:tracePt t="18254" x="5413375" y="4606925"/>
          <p14:tracePt t="18255" x="5443538" y="4606925"/>
          <p14:tracePt t="18257" x="5462588" y="4616450"/>
          <p14:tracePt t="18268" x="5511800" y="4625975"/>
          <p14:tracePt t="18271" x="5541963" y="4625975"/>
          <p14:tracePt t="18285" x="5668963" y="4625975"/>
          <p14:tracePt t="18286" x="5699125" y="4625975"/>
          <p14:tracePt t="18306" x="5905500" y="4625975"/>
          <p14:tracePt t="18319" x="6024563" y="4625975"/>
          <p14:tracePt t="18339" x="6181725" y="4637088"/>
          <p14:tracePt t="18356" x="6308725" y="4637088"/>
          <p14:tracePt t="18371" x="6388100" y="4637088"/>
          <p14:tracePt t="18373" x="6397625" y="4637088"/>
          <p14:tracePt t="18385" x="6437313" y="4637088"/>
          <p14:tracePt t="18389" x="6446838" y="4637088"/>
          <p14:tracePt t="18402" x="6477000" y="4637088"/>
          <p14:tracePt t="18422" x="6496050" y="4637088"/>
          <p14:tracePt t="18438" x="6505575" y="4637088"/>
          <p14:tracePt t="18455" x="6526213" y="4646613"/>
          <p14:tracePt t="18471" x="6535738" y="4656138"/>
          <p14:tracePt t="18489" x="6565900" y="4656138"/>
          <p14:tracePt t="18490" x="6575425" y="4656138"/>
          <p14:tracePt t="18503" x="6594475" y="4656138"/>
          <p14:tracePt t="18523" x="6653213" y="4656138"/>
          <p14:tracePt t="18537" x="6683375" y="4656138"/>
          <p14:tracePt t="18556" x="6772275" y="4656138"/>
          <p14:tracePt t="18557" x="6781800" y="4656138"/>
          <p14:tracePt t="18569" x="6840538" y="4656138"/>
          <p14:tracePt t="18571" x="6850063" y="4656138"/>
          <p14:tracePt t="18587" x="6929438" y="4656138"/>
          <p14:tracePt t="18607" x="7008813" y="4656138"/>
          <p14:tracePt t="18621" x="7046913" y="4656138"/>
          <p14:tracePt t="18623" x="7067550" y="4656138"/>
          <p14:tracePt t="18637" x="7096125" y="4656138"/>
          <p14:tracePt t="18655" x="7126288" y="4656138"/>
          <p14:tracePt t="18659" x="7135813" y="4656138"/>
          <p14:tracePt t="18722" x="7116763" y="4656138"/>
          <p14:tracePt t="18726" x="7096125" y="4675188"/>
          <p14:tracePt t="18734" x="7046913" y="4705350"/>
          <p14:tracePt t="18753" x="6889750" y="4754563"/>
          <p14:tracePt t="18755" x="6840538" y="4784725"/>
          <p14:tracePt t="18758" x="6800850" y="4803775"/>
          <p14:tracePt t="18771" x="6575425" y="4872038"/>
          <p14:tracePt t="18773" x="6467475" y="4902200"/>
          <p14:tracePt t="18785" x="6181725" y="4981575"/>
          <p14:tracePt t="18804" x="5778500" y="5089525"/>
          <p14:tracePt t="18806" x="5659438" y="5108575"/>
          <p14:tracePt t="18818" x="5314950" y="5168900"/>
          <p14:tracePt t="18836" x="4832350" y="5218113"/>
          <p14:tracePt t="18838" x="4733925" y="5246688"/>
          <p14:tracePt t="18852" x="4410075" y="5316538"/>
          <p14:tracePt t="18854" x="4300538" y="5335588"/>
          <p14:tracePt t="18869" x="3995738" y="5394325"/>
          <p14:tracePt t="18873" x="3897313" y="5403850"/>
          <p14:tracePt t="18874" x="3808413" y="5424488"/>
          <p14:tracePt t="18886" x="3573463" y="5434013"/>
          <p14:tracePt t="18889" x="3494088" y="5434013"/>
          <p14:tracePt t="18901" x="3327400" y="5434013"/>
          <p14:tracePt t="18923" x="3149600" y="5434013"/>
          <p14:tracePt t="18940" x="3119438" y="5434013"/>
          <p14:tracePt t="18941" x="3100388" y="5434013"/>
          <p14:tracePt t="18953" x="3081338" y="5434013"/>
          <p14:tracePt t="18975" x="3081338" y="5443538"/>
          <p14:tracePt t="18986" x="3051175" y="5464175"/>
          <p14:tracePt t="19006" x="3001963" y="5483225"/>
          <p14:tracePt t="19022" x="2903538" y="5522913"/>
          <p14:tracePt t="19039" x="2814638" y="5572125"/>
          <p14:tracePt t="19054" x="2755900" y="5591175"/>
          <p14:tracePt t="19055" x="2746375" y="5600700"/>
          <p14:tracePt t="19057" x="2736850" y="5600700"/>
          <p14:tracePt t="19069" x="2716213" y="5600700"/>
          <p14:tracePt t="19071" x="2697163" y="5611813"/>
          <p14:tracePt t="19086" x="2687638" y="5621338"/>
          <p14:tracePt t="19104" x="2687638" y="5630863"/>
          <p14:tracePt t="19259" x="2697163" y="5630863"/>
          <p14:tracePt t="19262" x="2716213" y="5630863"/>
          <p14:tracePt t="19268" x="2736850" y="5630863"/>
          <p14:tracePt t="19270" x="2755900" y="5621338"/>
          <p14:tracePt t="19286" x="2814638" y="5611813"/>
          <p14:tracePt t="19290" x="2835275" y="5600700"/>
          <p14:tracePt t="19303" x="2873375" y="5581650"/>
          <p14:tracePt t="19306" x="2894013" y="5581650"/>
          <p14:tracePt t="19320" x="2884488" y="5581650"/>
          <p14:tracePt t="19578" x="2884488" y="5591175"/>
          <p14:tracePt t="19588" x="2894013" y="5600700"/>
          <p14:tracePt t="19591" x="2903538" y="5600700"/>
          <p14:tracePt t="19603" x="2933700" y="5611813"/>
          <p14:tracePt t="19622" x="2943225" y="5630863"/>
          <p14:tracePt t="19639" x="2952750" y="5640388"/>
          <p14:tracePt t="19641" x="2962275" y="5649913"/>
          <p14:tracePt t="19658" x="2982913" y="5649913"/>
          <p14:tracePt t="19670" x="3001963" y="5649913"/>
          <p14:tracePt t="19690" x="3051175" y="5649913"/>
          <p14:tracePt t="19704" x="3090863" y="5649913"/>
          <p14:tracePt t="19706" x="3109913" y="5649913"/>
          <p14:tracePt t="19721" x="3149600" y="5649913"/>
          <p14:tracePt t="19723" x="3168650" y="5649913"/>
          <p14:tracePt t="19736" x="3198813" y="5649913"/>
          <p14:tracePt t="19738" x="3217863" y="5649913"/>
          <p14:tracePt t="19753" x="3248025" y="5649913"/>
          <p14:tracePt t="19756" x="3267075" y="5649913"/>
          <p14:tracePt t="19757" x="3278188" y="5649913"/>
          <p14:tracePt t="19771" x="3306763" y="5649913"/>
          <p14:tracePt t="19788" x="3346450" y="5649913"/>
          <p14:tracePt t="19802" x="3376613" y="5649913"/>
          <p14:tracePt t="19822" x="3405188" y="5649913"/>
          <p14:tracePt t="19923" x="3414713" y="5649913"/>
          <p14:tracePt t="19925" x="3425825" y="5649913"/>
          <p14:tracePt t="19934" x="3435350" y="5649913"/>
          <p14:tracePt t="19952" x="3454400" y="5649913"/>
          <p14:tracePt t="19972" x="3524250" y="5649913"/>
          <p14:tracePt t="19974" x="3543300" y="5649913"/>
          <p14:tracePt t="19986" x="3582988" y="5649913"/>
          <p14:tracePt t="19989" x="3592513" y="5649913"/>
          <p14:tracePt t="20002" x="3681413" y="5640388"/>
          <p14:tracePt t="20023" x="3986213" y="5581650"/>
          <p14:tracePt t="20036" x="4124325" y="5541963"/>
          <p14:tracePt t="20038" x="4173538" y="5541963"/>
          <p14:tracePt t="20053" x="4340225" y="5513388"/>
          <p14:tracePt t="20055" x="4398963" y="5492750"/>
          <p14:tracePt t="20057" x="4459288" y="5492750"/>
          <p14:tracePt t="20068" x="4567238" y="5483225"/>
          <p14:tracePt t="20070" x="4616450" y="5473700"/>
          <p14:tracePt t="20089" x="4794250" y="5453063"/>
          <p14:tracePt t="20091" x="4843463" y="5434013"/>
          <p14:tracePt t="20104" x="4930775" y="5424488"/>
          <p14:tracePt t="20106" x="4970463" y="5424488"/>
          <p14:tracePt t="20120" x="5049838" y="5424488"/>
          <p14:tracePt t="20122" x="5078413" y="5424488"/>
          <p14:tracePt t="20138" x="5167313" y="5394325"/>
          <p14:tracePt t="20152" x="5246688" y="5375275"/>
          <p14:tracePt t="20155" x="5265738" y="5365750"/>
          <p14:tracePt t="20168" x="5314950" y="5365750"/>
          <p14:tracePt t="20189" x="5364163" y="5365750"/>
          <p14:tracePt t="20191" x="5373688" y="5365750"/>
          <p14:tracePt t="20204" x="5384800" y="5365750"/>
          <p14:tracePt t="20221" x="5403850" y="5365750"/>
          <p14:tracePt t="20319" x="5394325" y="5365750"/>
          <p14:tracePt t="20325" x="5384800" y="5365750"/>
          <p14:tracePt t="20338" x="5354638" y="5384800"/>
          <p14:tracePt t="20354" x="5314950" y="5403850"/>
          <p14:tracePt t="20355" x="5295900" y="5414963"/>
          <p14:tracePt t="20372" x="5237163" y="5443538"/>
          <p14:tracePt t="20374" x="5216525" y="5443538"/>
          <p14:tracePt t="20386" x="5157788" y="5464175"/>
          <p14:tracePt t="20406" x="5049838" y="5492750"/>
          <p14:tracePt t="20421" x="4951413" y="5513388"/>
          <p14:tracePt t="20423" x="4921250" y="5513388"/>
          <p14:tracePt t="20435" x="4794250" y="5551488"/>
          <p14:tracePt t="20439" x="4764088" y="5551488"/>
          <p14:tracePt t="20452" x="4705350" y="5562600"/>
          <p14:tracePt t="20455" x="4695825" y="5562600"/>
          <p14:tracePt t="20458" x="4665663" y="5562600"/>
          <p14:tracePt t="20471" x="4597400" y="5572125"/>
          <p14:tracePt t="20473" x="4586288" y="5572125"/>
          <p14:tracePt t="20487" x="4576763" y="5581650"/>
          <p14:tracePt t="20520" x="4567238" y="5581650"/>
          <p14:tracePt t="20534" x="4567238" y="5591175"/>
          <p14:tracePt t="20542" x="4567238" y="5600700"/>
          <p14:tracePt t="20555" x="4576763" y="5600700"/>
          <p14:tracePt t="20571" x="4597400" y="5611813"/>
          <p14:tracePt t="20587" x="4616450" y="5611813"/>
          <p14:tracePt t="20614" x="4625975" y="5611813"/>
          <p14:tracePt t="20918" x="4625975" y="5591175"/>
          <p14:tracePt t="20922" x="4606925" y="5572125"/>
          <p14:tracePt t="20934" x="4586288" y="5562600"/>
          <p14:tracePt t="20938" x="4576763" y="5562600"/>
          <p14:tracePt t="20941" x="4567238" y="5581650"/>
          <p14:tracePt t="20951" x="4527550" y="5591175"/>
          <p14:tracePt t="20973" x="4311650" y="5649913"/>
          <p14:tracePt t="20985" x="4164013" y="5699125"/>
          <p14:tracePt t="21008" x="4065588" y="5719763"/>
          <p14:tracePt t="21021" x="4044950" y="5719763"/>
          <p14:tracePt t="21022" x="4035425" y="5719763"/>
          <p14:tracePt t="21037" x="4025900" y="5729288"/>
          <p14:tracePt t="21039" x="4016375" y="5729288"/>
          <p14:tracePt t="21051" x="3976688" y="5729288"/>
          <p14:tracePt t="21055" x="3956050" y="5729288"/>
          <p14:tracePt t="21068" x="3897313" y="5738813"/>
          <p14:tracePt t="21072" x="3887788" y="5748338"/>
          <p14:tracePt t="21088" x="3848100" y="5759450"/>
          <p14:tracePt t="21091" x="3838575" y="5759450"/>
          <p14:tracePt t="21104" x="3779838" y="5778500"/>
          <p14:tracePt t="21107" x="3759200" y="5778500"/>
          <p14:tracePt t="21120" x="3671888" y="5808663"/>
          <p14:tracePt t="21122" x="3641725" y="5827713"/>
          <p14:tracePt t="21138" x="3582988" y="5837238"/>
          <p14:tracePt t="21151" x="3543300" y="5846763"/>
          <p14:tracePt t="21155" x="3524250" y="5846763"/>
          <p14:tracePt t="21171" x="3395663" y="5867400"/>
          <p14:tracePt t="21173" x="3365500" y="5876925"/>
          <p14:tracePt t="21187" x="3306763" y="5886450"/>
          <p14:tracePt t="21189" x="3287713" y="5886450"/>
          <p14:tracePt t="21203" x="3228975" y="5886450"/>
          <p14:tracePt t="21206" x="3217863" y="5886450"/>
          <p14:tracePt t="21220" x="3189288" y="5886450"/>
          <p14:tracePt t="21223" x="3179763" y="5886450"/>
          <p14:tracePt t="21239" x="3159125" y="5886450"/>
          <p14:tracePt t="21500" x="3168650" y="5886450"/>
          <p14:tracePt t="21503" x="3179763" y="5895975"/>
          <p14:tracePt t="21523" x="3278188" y="5926138"/>
          <p14:tracePt t="21525" x="3306763" y="5926138"/>
          <p14:tracePt t="21534" x="3355975" y="5945188"/>
          <p14:tracePt t="21555" x="3494088" y="5994400"/>
          <p14:tracePt t="21557" x="3524250" y="6005513"/>
          <p14:tracePt t="21568" x="3592513" y="6043613"/>
          <p14:tracePt t="21571" x="3622675" y="6054725"/>
          <p14:tracePt t="21588" x="3749675" y="6092825"/>
          <p14:tracePt t="21589" x="3798888" y="6103938"/>
          <p14:tracePt t="21603" x="3897313" y="6113463"/>
          <p14:tracePt t="21623" x="4065588" y="6142038"/>
          <p14:tracePt t="21625" x="4094163" y="6142038"/>
          <p14:tracePt t="21635" x="4164013" y="6142038"/>
          <p14:tracePt t="21652" x="4241800" y="6142038"/>
          <p14:tracePt t="21655" x="4262438" y="6142038"/>
          <p14:tracePt t="21658" x="4291013" y="6142038"/>
          <p14:tracePt t="21670" x="4321175" y="6142038"/>
          <p14:tracePt t="21688" x="4349750" y="6142038"/>
          <p14:tracePt t="21691" x="4370388" y="6142038"/>
          <p14:tracePt t="21701" x="4398963" y="6142038"/>
          <p14:tracePt t="21723" x="4448175" y="6142038"/>
          <p14:tracePt t="21738" x="4487863" y="6142038"/>
          <p14:tracePt t="21752" x="4508500" y="6142038"/>
          <p14:tracePt t="21756" x="4527550" y="6142038"/>
          <p14:tracePt t="21758" x="4537075" y="6142038"/>
          <p14:tracePt t="21769" x="4546600" y="6142038"/>
          <p14:tracePt t="21789" x="4635500" y="6142038"/>
          <p14:tracePt t="21802" x="4695825" y="6142038"/>
          <p14:tracePt t="21822" x="4783138" y="6142038"/>
          <p14:tracePt t="21835" x="4862513" y="6142038"/>
          <p14:tracePt t="21855" x="4979988" y="6132513"/>
          <p14:tracePt t="21857" x="5000625" y="6132513"/>
          <p14:tracePt t="21868" x="5040313" y="6122988"/>
          <p14:tracePt t="21871" x="5068888" y="6113463"/>
          <p14:tracePt t="21873" x="5089525" y="6113463"/>
          <p14:tracePt t="21884" x="5138738" y="6113463"/>
          <p14:tracePt t="21887" x="5157788" y="6113463"/>
          <p14:tracePt t="21906" x="5265738" y="6113463"/>
          <p14:tracePt t="21919" x="5324475" y="6113463"/>
          <p14:tracePt t="21938" x="5403850" y="6113463"/>
          <p14:tracePt t="21955" x="5492750" y="6092825"/>
          <p14:tracePt t="21957" x="5511800" y="6092825"/>
          <p14:tracePt t="21968" x="5561013" y="6083300"/>
          <p14:tracePt t="21970" x="5581650" y="6073775"/>
          <p14:tracePt t="21990" x="5689600" y="6064250"/>
          <p14:tracePt t="22006" x="5748338" y="6054725"/>
          <p14:tracePt t="22007" x="5767388" y="6043613"/>
          <p14:tracePt t="22021" x="5816600" y="6043613"/>
          <p14:tracePt t="22024" x="5827713" y="6043613"/>
          <p14:tracePt t="22035" x="5865813" y="6043613"/>
          <p14:tracePt t="22055" x="5935663" y="6034088"/>
          <p14:tracePt t="22058" x="5945188" y="6034088"/>
          <p14:tracePt t="22069" x="5964238" y="6024563"/>
          <p14:tracePt t="22089" x="6003925" y="6024563"/>
          <p14:tracePt t="22105" x="6024563" y="6024563"/>
          <p14:tracePt t="22122" x="6053138" y="6024563"/>
          <p14:tracePt t="22140" x="6083300" y="6024563"/>
          <p14:tracePt t="22151" x="6111875" y="6024563"/>
          <p14:tracePt t="22155" x="6122988" y="6024563"/>
          <p14:tracePt t="22172" x="6151563" y="6024563"/>
          <p14:tracePt t="22174" x="6161088" y="6024563"/>
          <p14:tracePt t="22185" x="6181725" y="6024563"/>
          <p14:tracePt t="22205" x="6230938" y="6024563"/>
          <p14:tracePt t="22221" x="6270625" y="6024563"/>
          <p14:tracePt t="22236" x="6299200" y="6024563"/>
          <p14:tracePt t="22257" x="6348413" y="6005513"/>
          <p14:tracePt t="22259" x="6357938" y="5994400"/>
          <p14:tracePt t="22261" x="6369050" y="5994400"/>
          <p14:tracePt t="22268" x="6378575" y="5984875"/>
          <p14:tracePt t="22270" x="6388100" y="5984875"/>
          <p14:tracePt t="22286" x="6418263" y="5984875"/>
          <p14:tracePt t="22302" x="6446838" y="5984875"/>
          <p14:tracePt t="22322" x="6477000" y="5984875"/>
          <p14:tracePt t="22335" x="6486525" y="5984875"/>
          <p14:tracePt t="22355" x="6496050" y="5975350"/>
          <p14:tracePt t="22369" x="6516688" y="5965825"/>
          <p14:tracePt t="22387" x="6545263" y="5965825"/>
          <p14:tracePt t="22405" x="6554788" y="5965825"/>
          <p14:tracePt t="22422" x="6584950" y="5965825"/>
          <p14:tracePt t="22434" x="6604000" y="5965825"/>
          <p14:tracePt t="22452" x="6643688" y="5965825"/>
          <p14:tracePt t="22455" x="6664325" y="5965825"/>
          <p14:tracePt t="22457" x="6673850" y="5965825"/>
          <p14:tracePt t="22469" x="6713538" y="5965825"/>
          <p14:tracePt t="22490" x="6751638" y="5965825"/>
          <p14:tracePt t="22505" x="6781800" y="5965825"/>
          <p14:tracePt t="22507" x="6791325" y="5965825"/>
          <p14:tracePt t="22522" x="6811963" y="5965825"/>
          <p14:tracePt t="22535" x="6831013" y="5945188"/>
          <p14:tracePt t="22538" x="6840538" y="5945188"/>
          <p14:tracePt t="22552" x="6861175" y="5935663"/>
          <p14:tracePt t="22573" x="6948488" y="5935663"/>
          <p14:tracePt t="22585" x="6978650" y="5916613"/>
          <p14:tracePt t="22603" x="7018338" y="5907088"/>
          <p14:tracePt t="22606" x="7027863" y="5907088"/>
          <p14:tracePt t="22622" x="7058025" y="5907088"/>
          <p14:tracePt t="22623" x="7077075" y="5907088"/>
          <p14:tracePt t="22636" x="7096125" y="5895975"/>
          <p14:tracePt t="22638" x="7107238" y="5895975"/>
          <p14:tracePt t="22651" x="7126288" y="5886450"/>
          <p14:tracePt t="22671" x="7135813" y="5886450"/>
          <p14:tracePt t="22689" x="7145338" y="5886450"/>
          <p14:tracePt t="22710" x="7156450" y="5886450"/>
          <p14:tracePt t="22834" x="7156450" y="5876925"/>
          <p14:tracePt t="22846" x="7165975" y="5876925"/>
          <p14:tracePt t="22874" x="7165975" y="5867400"/>
          <p14:tracePt t="22886" x="7175500" y="5867400"/>
          <p14:tracePt t="23138" x="7165975" y="5867400"/>
          <p14:tracePt t="23141" x="7156450" y="5867400"/>
          <p14:tracePt t="23151" x="7126288" y="5886450"/>
          <p14:tracePt t="23170" x="6948488" y="5926138"/>
          <p14:tracePt t="23173" x="6919913" y="5926138"/>
          <p14:tracePt t="23187" x="6791325" y="5975350"/>
          <p14:tracePt t="23203" x="6456363" y="6103938"/>
          <p14:tracePt t="23206" x="6329363" y="6132513"/>
          <p14:tracePt t="23219" x="6073775" y="6211888"/>
          <p14:tracePt t="23240" x="5502275" y="6350000"/>
          <p14:tracePt t="23241" x="5384800" y="6369050"/>
          <p14:tracePt t="23252" x="5157788" y="6427788"/>
          <p14:tracePt t="23254" x="5029200" y="6457950"/>
          <p14:tracePt t="23269" x="4646613" y="6516688"/>
          <p14:tracePt t="23272" x="4546600" y="6546850"/>
          <p14:tracePt t="23275" x="4448175" y="6565900"/>
          <p14:tracePt t="23286" x="4164013" y="6575425"/>
          <p14:tracePt t="23289" x="4065588" y="6575425"/>
          <p14:tracePt t="23301" x="3848100" y="6575425"/>
          <p14:tracePt t="23325" x="3611563" y="6575425"/>
          <p14:tracePt t="23337" x="3562350" y="6575425"/>
          <p14:tracePt t="23338" x="3543300" y="6575425"/>
          <p14:tracePt t="23354" x="3533775" y="6575425"/>
          <p14:tracePt t="23440" x="3533775" y="6584950"/>
          <p14:tracePt t="23445" x="3533775" y="6596063"/>
          <p14:tracePt t="23467" x="3533775" y="6605588"/>
          <p14:tracePt t="23473" x="3543300" y="6615113"/>
          <p14:tracePt t="23486" x="3543300" y="6624638"/>
          <p14:tracePt t="23505" x="3573463" y="6645275"/>
          <p14:tracePt t="23523" x="3582988" y="6654800"/>
          <p14:tracePt t="23536" x="3602038" y="6654800"/>
          <p14:tracePt t="23539" x="3611563" y="6654800"/>
          <p14:tracePt t="23552" x="3632200" y="6654800"/>
          <p14:tracePt t="23555" x="3641725" y="6654800"/>
          <p14:tracePt t="23569" x="3651250" y="6673850"/>
          <p14:tracePt t="23588" x="3690938" y="6673850"/>
          <p14:tracePt t="23590" x="3700463" y="6673850"/>
          <p14:tracePt t="23603" x="3730625" y="6673850"/>
          <p14:tracePt t="23622" x="3779838" y="6683375"/>
          <p14:tracePt t="23638" x="3829050" y="6683375"/>
          <p14:tracePt t="23639" x="3838575" y="6683375"/>
          <p14:tracePt t="23652" x="3887788" y="6683375"/>
          <p14:tracePt t="23655" x="3897313" y="6683375"/>
          <p14:tracePt t="23671" x="3967163" y="6683375"/>
          <p14:tracePt t="23673" x="3986213" y="6683375"/>
          <p14:tracePt t="23684" x="4005263" y="6683375"/>
          <p14:tracePt t="23687" x="4025900" y="6683375"/>
          <p14:tracePt t="23689" x="4035425" y="6683375"/>
          <p14:tracePt t="23702" x="4065588" y="6683375"/>
          <p14:tracePt t="23721" x="4114800" y="6683375"/>
          <p14:tracePt t="23723" x="4124325" y="6683375"/>
          <p14:tracePt t="23736" x="4143375" y="6683375"/>
          <p14:tracePt t="23738" x="4152900" y="6683375"/>
          <p14:tracePt t="23755" x="4192588" y="6683375"/>
          <p14:tracePt t="23771" x="4202113" y="6683375"/>
          <p14:tracePt t="23789" x="4232275" y="6683375"/>
          <p14:tracePt t="23802" x="4241800" y="6683375"/>
          <p14:tracePt t="23822" x="4251325" y="6683375"/>
          <p14:tracePt t="23847" x="4262438" y="6683375"/>
          <p14:tracePt t="23879" x="4271963" y="6683375"/>
          <p14:tracePt t="23886" x="4281488" y="6683375"/>
          <p14:tracePt t="23955" x="4291013" y="6683375"/>
          <p14:tracePt t="24024" x="4300538" y="6683375"/>
          <p14:tracePt t="24032" x="4311650" y="6683375"/>
          <p14:tracePt t="24077" x="4321175" y="6683375"/>
          <p14:tracePt t="24084" x="4330700" y="6683375"/>
          <p14:tracePt t="24109" x="4340225" y="6683375"/>
          <p14:tracePt t="24124" x="4349750" y="6683375"/>
          <p14:tracePt t="24131" x="4360863" y="6683375"/>
          <p14:tracePt t="24140" x="4370388" y="6683375"/>
          <p14:tracePt t="24152" x="4379913" y="6683375"/>
          <p14:tracePt t="24171" x="4389438" y="6683375"/>
          <p14:tracePt t="24188" x="4419600" y="6683375"/>
          <p14:tracePt t="24205" x="4438650" y="6683375"/>
          <p14:tracePt t="24207" x="4448175" y="6683375"/>
          <p14:tracePt t="24218" x="4459288" y="6683375"/>
          <p14:tracePt t="24221" x="4468813" y="6683375"/>
          <p14:tracePt t="24235" x="4478338" y="6673850"/>
          <p14:tracePt t="24254" x="4478338" y="6664325"/>
          <p14:tracePt t="24256" x="4487863" y="6664325"/>
          <p14:tracePt t="24381" x="4487863" y="6654800"/>
          <p14:tracePt t="24616" x="4497388" y="6654800"/>
          <p14:tracePt t="24629" x="4518025" y="6654800"/>
          <p14:tracePt t="24637" x="4546600" y="6654800"/>
          <p14:tracePt t="24658" x="4586288" y="6654800"/>
          <p14:tracePt t="24670" x="4616450" y="6654800"/>
          <p14:tracePt t="24672" x="4635500" y="6654800"/>
          <p14:tracePt t="24685" x="4695825" y="6654800"/>
          <p14:tracePt t="24689" x="4705350" y="6654800"/>
          <p14:tracePt t="24691" x="4724400" y="6654800"/>
          <p14:tracePt t="24703" x="4773613" y="6654800"/>
          <p14:tracePt t="24706" x="4794250" y="6654800"/>
          <p14:tracePt t="24707" x="4813300" y="6654800"/>
          <p14:tracePt t="24719" x="4852988" y="6654800"/>
          <p14:tracePt t="24721" x="4872038" y="6654800"/>
          <p14:tracePt t="24723" x="4881563" y="6654800"/>
          <p14:tracePt t="24736" x="4960938" y="6654800"/>
          <p14:tracePt t="24739" x="4970463" y="6654800"/>
          <p14:tracePt t="24752" x="5029200" y="6654800"/>
          <p14:tracePt t="24772" x="5118100" y="6654800"/>
          <p14:tracePt t="24785" x="5167313" y="6654800"/>
          <p14:tracePt t="24789" x="5187950" y="6654800"/>
          <p14:tracePt t="24802" x="5237163" y="6654800"/>
          <p14:tracePt t="24805" x="5246688" y="6654800"/>
          <p14:tracePt t="24819" x="5305425" y="6654800"/>
          <p14:tracePt t="24821" x="5345113" y="6654800"/>
          <p14:tracePt t="24823" x="5364163" y="6654800"/>
          <p14:tracePt t="24835" x="5394325" y="6654800"/>
          <p14:tracePt t="24836" x="5413375" y="6654800"/>
          <p14:tracePt t="24839" x="5422900" y="6654800"/>
          <p14:tracePt t="24852" x="5483225" y="6654800"/>
          <p14:tracePt t="24872" x="5591175" y="6654800"/>
          <p14:tracePt t="24884" x="5659438" y="6654800"/>
          <p14:tracePt t="24905" x="5729288" y="6654800"/>
          <p14:tracePt t="24907" x="5738813" y="6654800"/>
          <p14:tracePt t="24919" x="5778500" y="6654800"/>
          <p14:tracePt t="24938" x="5846763" y="6654800"/>
          <p14:tracePt t="24940" x="5856288" y="6654800"/>
          <p14:tracePt t="24953" x="5905500" y="6654800"/>
          <p14:tracePt t="24973" x="5954713" y="6654800"/>
          <p14:tracePt t="24975" x="5975350" y="6654800"/>
          <p14:tracePt t="24985" x="5994400" y="6654800"/>
          <p14:tracePt t="24989" x="6013450" y="6654800"/>
          <p14:tracePt t="24991" x="6024563" y="6654800"/>
          <p14:tracePt t="25001" x="6062663" y="6654800"/>
          <p14:tracePt t="25004" x="6073775" y="6654800"/>
          <p14:tracePt t="25018" x="6122988" y="6654800"/>
          <p14:tracePt t="25021" x="6142038" y="6654800"/>
          <p14:tracePt t="25023" x="6151563" y="6654800"/>
          <p14:tracePt t="25037" x="6191250" y="6654800"/>
          <p14:tracePt t="25056" x="6319838" y="6654800"/>
          <p14:tracePt t="25071" x="6378575" y="6654800"/>
          <p14:tracePt t="25072" x="6388100" y="6654800"/>
          <p14:tracePt t="25085" x="6427788" y="6654800"/>
          <p14:tracePt t="25088" x="6446838" y="6654800"/>
          <p14:tracePt t="25102" x="6526213" y="6654800"/>
          <p14:tracePt t="25104" x="6545263" y="6654800"/>
          <p14:tracePt t="25118" x="6634163" y="6654800"/>
          <p14:tracePt t="25122" x="6664325" y="6654800"/>
          <p14:tracePt t="25124" x="6683375" y="6654800"/>
          <p14:tracePt t="25137" x="6751638" y="6654800"/>
          <p14:tracePt t="25155" x="6889750" y="6654800"/>
          <p14:tracePt t="25157" x="6919913" y="6654800"/>
          <p14:tracePt t="25169" x="6997700" y="6654800"/>
          <p14:tracePt t="25188" x="7116763" y="6654800"/>
          <p14:tracePt t="25189" x="7145338" y="6654800"/>
          <p14:tracePt t="25191" x="7165975" y="6654800"/>
          <p14:tracePt t="25202" x="7205663" y="6654800"/>
          <p14:tracePt t="25205" x="7224713" y="6654800"/>
          <p14:tracePt t="25221" x="7292975" y="6654800"/>
          <p14:tracePt t="25223" x="7313613" y="6654800"/>
          <p14:tracePt t="25235" x="7372350" y="6654800"/>
          <p14:tracePt t="25240" x="7381875" y="6654800"/>
          <p14:tracePt t="25252" x="7431088" y="6664325"/>
          <p14:tracePt t="25272" x="7461250" y="6673850"/>
          <p14:tracePt t="25288" x="7489825" y="6673850"/>
          <p14:tracePt t="25305" x="7500938" y="6673850"/>
          <p14:tracePt t="25321" x="7519988" y="6683375"/>
          <p14:tracePt t="25355" x="7529513" y="6683375"/>
          <p14:tracePt t="25357" x="7529513" y="6694488"/>
          <p14:tracePt t="25360" x="7539038" y="6694488"/>
          <p14:tracePt t="25367" x="7550150" y="6704013"/>
          <p14:tracePt t="25386" x="7578725" y="6713538"/>
          <p14:tracePt t="25389" x="7599363" y="6723063"/>
          <p14:tracePt t="25392" x="7608888" y="6723063"/>
          <p14:tracePt t="25402" x="7618413" y="6732588"/>
          <p14:tracePt t="25405" x="7627938" y="6743700"/>
          <p14:tracePt t="25419" x="7667625" y="6762750"/>
          <p14:tracePt t="25421" x="7677150" y="6772275"/>
          <p14:tracePt t="25434" x="7697788" y="6792913"/>
          <p14:tracePt t="25456" x="7747000" y="6842125"/>
          <p14:tracePt t="25470" x="7747000" y="6861175"/>
          <p14:tracePt t="25473" x="7747000" y="6870700"/>
          <p14:tracePt t="25486" x="7766050" y="6910388"/>
          <p14:tracePt t="25489" x="7766050" y="6919913"/>
          <p14:tracePt t="25491" x="7775575" y="6929438"/>
          <p14:tracePt t="25501" x="7775575" y="6959600"/>
          <p14:tracePt t="25504" x="7785100" y="6969125"/>
          <p14:tracePt t="25518" x="7796213" y="6989763"/>
          <p14:tracePt t="25521" x="7796213" y="6999288"/>
          <p14:tracePt t="25536" x="7796213" y="7027863"/>
          <p14:tracePt t="25555" x="7796213" y="7048500"/>
          <p14:tracePt t="25572" x="7796213" y="7067550"/>
          <p14:tracePt t="25585" x="7796213" y="7077075"/>
          <p14:tracePt t="25589" x="7796213" y="7088188"/>
          <p14:tracePt t="25605" x="7796213" y="7097713"/>
          <p14:tracePt t="25621" x="7796213" y="7107238"/>
          <p14:tracePt t="25784" x="7796213" y="7116763"/>
          <p14:tracePt t="25792" x="7796213" y="7126288"/>
          <p14:tracePt t="25892" x="7796213" y="7137400"/>
          <p14:tracePt t="26437" x="7796213" y="7146925"/>
          <p14:tracePt t="26448" x="7796213" y="7156450"/>
          <p14:tracePt t="26469" x="7796213" y="7165975"/>
          <p14:tracePt t="26475" x="7796213" y="7175500"/>
          <p14:tracePt t="26517" x="7796213" y="7186613"/>
          <p14:tracePt t="26564" x="7796213" y="7196138"/>
          <p14:tracePt t="26576" x="7796213" y="7205663"/>
          <p14:tracePt t="26602" x="7785100" y="7205663"/>
          <p14:tracePt t="26608" x="7775575" y="7205663"/>
          <p14:tracePt t="26618" x="7756525" y="7205663"/>
          <p14:tracePt t="26637" x="7707313" y="7215188"/>
          <p14:tracePt t="26639" x="7697788" y="7215188"/>
          <p14:tracePt t="26654" x="7658100" y="7215188"/>
          <p14:tracePt t="26657" x="7637463" y="7215188"/>
          <p14:tracePt t="26670" x="7588250" y="7215188"/>
          <p14:tracePt t="26689" x="7519988" y="7226300"/>
          <p14:tracePt t="26691" x="7500938" y="7226300"/>
          <p14:tracePt t="26701" x="7470775" y="7235825"/>
          <p14:tracePt t="26722" x="7381875" y="7254875"/>
          <p14:tracePt t="26725" x="7362825" y="7264400"/>
          <p14:tracePt t="26734" x="7323138" y="7275513"/>
          <p14:tracePt t="26738" x="7304088" y="7275513"/>
          <p14:tracePt t="26740" x="7283450" y="7275513"/>
          <p14:tracePt t="26753" x="7224713" y="7294563"/>
          <p14:tracePt t="26771" x="7156450" y="7304088"/>
          <p14:tracePt t="26773" x="7145338" y="7304088"/>
          <p14:tracePt t="26789" x="7077075" y="7304088"/>
          <p14:tracePt t="26791" x="7067550" y="7304088"/>
          <p14:tracePt t="26802" x="7027863" y="7313613"/>
          <p14:tracePt t="26804" x="7018338" y="7313613"/>
          <p14:tracePt t="26818" x="6988175" y="7324725"/>
          <p14:tracePt t="26821" x="6978650" y="7324725"/>
          <p14:tracePt t="26823" x="6969125" y="7324725"/>
          <p14:tracePt t="26834" x="6948488" y="7324725"/>
          <p14:tracePt t="26837" x="6929438" y="7324725"/>
          <p14:tracePt t="26856" x="6880225" y="7324725"/>
          <p14:tracePt t="26872" x="6850063" y="7324725"/>
          <p14:tracePt t="26884" x="6821488" y="7324725"/>
          <p14:tracePt t="26906" x="6762750" y="7324725"/>
          <p14:tracePt t="26908" x="6751638" y="7324725"/>
          <p14:tracePt t="26918" x="6713538" y="7324725"/>
          <p14:tracePt t="26921" x="6692900" y="7313613"/>
          <p14:tracePt t="26938" x="6615113" y="7313613"/>
          <p14:tracePt t="26940" x="6604000" y="7313613"/>
          <p14:tracePt t="26952" x="6535738" y="7313613"/>
          <p14:tracePt t="26969" x="6467475" y="7313613"/>
          <p14:tracePt t="26986" x="6407150" y="7313613"/>
          <p14:tracePt t="27005" x="6378575" y="7304088"/>
          <p14:tracePt t="27020" x="6369050" y="7304088"/>
          <p14:tracePt t="27645" x="6378575" y="7304088"/>
          <p14:tracePt t="27652" x="6388100" y="7304088"/>
          <p14:tracePt t="27693" x="6397625" y="7304088"/>
          <p14:tracePt t="27737" x="6397625" y="7313613"/>
          <p14:tracePt t="27896" x="6397625" y="7324725"/>
          <p14:tracePt t="27920" x="6397625" y="7334250"/>
          <p14:tracePt t="27927" x="6388100" y="7343775"/>
          <p14:tracePt t="27936" x="6378575" y="7343775"/>
          <p14:tracePt t="27952" x="6338888" y="7362825"/>
          <p14:tracePt t="27971" x="6259513" y="7402513"/>
          <p14:tracePt t="27972" x="6240463" y="7412038"/>
          <p14:tracePt t="27984" x="6181725" y="7451725"/>
          <p14:tracePt t="28004" x="6122988" y="7481888"/>
          <p14:tracePt t="28006" x="6102350" y="7491413"/>
          <p14:tracePt t="28008" x="6102350" y="7500938"/>
          <p14:tracePt t="28018" x="6062663" y="7521575"/>
          <p14:tracePt t="28020" x="6043613" y="7531100"/>
          <p14:tracePt t="28038" x="5926138" y="7570788"/>
          <p14:tracePt t="28041" x="5876925" y="7589838"/>
          <p14:tracePt t="28053" x="5788025" y="7620000"/>
          <p14:tracePt t="28072" x="5649913" y="7639050"/>
          <p14:tracePt t="28086" x="5561013" y="7658100"/>
          <p14:tracePt t="28090" x="5532438" y="7658100"/>
          <p14:tracePt t="28091" x="5502275" y="7669213"/>
          <p14:tracePt t="28101" x="5443538" y="7678738"/>
          <p14:tracePt t="28104" x="5413375" y="7678738"/>
          <p14:tracePt t="28121" x="5295900" y="7697788"/>
          <p14:tracePt t="28123" x="5265738" y="7697788"/>
          <p14:tracePt t="28135" x="5216525" y="7718425"/>
          <p14:tracePt t="28137" x="5197475" y="7718425"/>
          <p14:tracePt t="28139" x="5176838" y="7718425"/>
          <p14:tracePt t="28152" x="5108575" y="7737475"/>
          <p14:tracePt t="28173" x="5010150" y="7756525"/>
          <p14:tracePt t="28184" x="4960938" y="7777163"/>
          <p14:tracePt t="28205" x="4902200" y="7786688"/>
          <p14:tracePt t="28221" x="4862513" y="7796213"/>
          <p14:tracePt t="28239" x="4822825" y="7816850"/>
          <p14:tracePt t="28255" x="4813300" y="7826375"/>
          <p14:tracePt t="28271" x="4803775" y="7826375"/>
          <p14:tracePt t="28289" x="4803775" y="7835900"/>
          <p14:tracePt t="28456" x="4794250" y="7835900"/>
          <p14:tracePt t="28468" x="4783138" y="7845425"/>
          <p14:tracePt t="28480" x="4783138" y="7854950"/>
          <p14:tracePt t="28497" x="4783138" y="7866063"/>
          <p14:tracePt t="28509" x="4783138" y="7875588"/>
          <p14:tracePt t="28538" x="4783138" y="7885113"/>
          <p14:tracePt t="28543" x="4773613" y="7894638"/>
          <p14:tracePt t="28569" x="4764088" y="7894638"/>
          <p14:tracePt t="28580" x="4764088" y="7904163"/>
          <p14:tracePt t="28592" x="4754563" y="7904163"/>
          <p14:tracePt t="28606" x="4745038" y="7904163"/>
          <p14:tracePt t="28608" x="4745038" y="7915275"/>
          <p14:tracePt t="28618" x="4745038" y="7924800"/>
          <p14:tracePt t="28640" x="4745038" y="7934325"/>
          <p14:tracePt t="28653" x="4733925" y="7934325"/>
          <p14:tracePt t="28797" x="4724400" y="7934325"/>
          <p14:tracePt t="28808" x="4724400" y="7943850"/>
          <p14:tracePt t="28857" x="4714875" y="7943850"/>
          <p14:tracePt t="28869" x="4714875" y="7953375"/>
          <p14:tracePt t="30473" x="4714875" y="7943850"/>
          <p14:tracePt t="30475" x="4714875" y="7934325"/>
          <p14:tracePt t="30485" x="4733925" y="7904163"/>
          <p14:tracePt t="30505" x="4794250" y="7866063"/>
          <p14:tracePt t="30837" x="4794250" y="7854950"/>
          <p14:tracePt t="30840" x="4773613" y="7845425"/>
          <p14:tracePt t="30853" x="4705350" y="7835900"/>
          <p14:tracePt t="30869" x="4616450" y="7875588"/>
          <p14:tracePt t="30884" x="4537075" y="7894638"/>
          <p14:tracePt t="30904" x="4497388" y="7934325"/>
          <p14:tracePt t="30921" x="4478338" y="7943850"/>
          <p14:tracePt t="30923" x="4468813" y="7943850"/>
          <p14:tracePt t="30935" x="4459288" y="7953375"/>
          <p14:tracePt t="30954" x="4398963" y="7993063"/>
          <p14:tracePt t="30957" x="4360863" y="8032750"/>
          <p14:tracePt t="30970" x="4300538" y="8131175"/>
          <p14:tracePt t="30989" x="4222750" y="8308975"/>
          <p14:tracePt t="30991" x="4192588" y="8337550"/>
          <p14:tracePt t="31001" x="4164013" y="8416925"/>
          <p14:tracePt t="31021" x="4025900" y="8682038"/>
          <p14:tracePt t="31024" x="3986213" y="8751888"/>
          <p14:tracePt t="31035" x="3937000" y="8869363"/>
          <p14:tracePt t="31037" x="3906838" y="8899525"/>
          <p14:tracePt t="31039" x="3878263" y="8937625"/>
          <p14:tracePt t="31053" x="3808413" y="9036050"/>
          <p14:tracePt t="31070" x="3651250" y="9183688"/>
          <p14:tracePt t="31074" x="3632200" y="9204325"/>
          <p14:tracePt t="31086" x="3582988" y="9244013"/>
          <p14:tracePt t="31106" x="3552825" y="9272588"/>
          <p14:tracePt t="31206" x="3543300" y="9272588"/>
          <p14:tracePt t="32359" x="3533775" y="9272588"/>
          <p14:tracePt t="32371" x="3533775" y="9283700"/>
          <p14:tracePt t="32785" x="3524250" y="9283700"/>
          <p14:tracePt t="32794" x="3513138" y="9283700"/>
          <p14:tracePt t="32802" x="3503613" y="9272588"/>
          <p14:tracePt t="32822" x="3405188" y="9174163"/>
          <p14:tracePt t="33094" x="3395663" y="9174163"/>
          <p14:tracePt t="33102" x="3386138" y="9174163"/>
          <p14:tracePt t="33106" x="3376613" y="9174163"/>
          <p14:tracePt t="33119" x="3376613" y="9145588"/>
          <p14:tracePt t="33135" x="3365500" y="9134475"/>
          <p14:tracePt t="33139" x="3386138" y="9134475"/>
          <p14:tracePt t="33155" x="3444875" y="9174163"/>
          <p14:tracePt t="33157" x="3444875" y="9183688"/>
          <p14:tracePt t="33171" x="3435350" y="9194800"/>
          <p14:tracePt t="33189" x="3395663" y="9194800"/>
          <p14:tracePt t="33190" x="3386138" y="9194800"/>
          <p14:tracePt t="33201" x="3365500" y="9183688"/>
          <p14:tracePt t="33223" x="3346450" y="9213850"/>
          <p14:tracePt t="33235" x="3316288" y="9213850"/>
          <p14:tracePt t="33239" x="3306763" y="9213850"/>
          <p14:tracePt t="33252" x="3267075" y="9213850"/>
          <p14:tracePt t="33255" x="3257550" y="9213850"/>
          <p14:tracePt t="33291" x="3248025" y="9204325"/>
          <p14:tracePt t="33311" x="3248025" y="9194800"/>
          <p14:tracePt t="33374" x="3248025" y="9183688"/>
          <p14:tracePt t="34042" x="3238500" y="9174163"/>
          <p14:tracePt t="34054" x="3228975" y="9174163"/>
          <p14:tracePt t="34061" x="3228975" y="9164638"/>
          <p14:tracePt t="34068" x="3217863" y="9164638"/>
          <p14:tracePt t="34087" x="3198813" y="9145588"/>
          <p14:tracePt t="34104" x="3189288" y="9145588"/>
          <p14:tracePt t="34106" x="3179763" y="9145588"/>
          <p14:tracePt t="34119" x="3168650" y="9145588"/>
          <p14:tracePt t="34122" x="3159125" y="9134475"/>
          <p14:tracePt t="34136" x="3149600" y="9134475"/>
          <p14:tracePt t="34222" x="3140075" y="9134475"/>
          <p14:tracePt t="34229" x="3130550" y="9124950"/>
          <p14:tracePt t="34234" x="3119438" y="9124950"/>
          <p14:tracePt t="34252" x="3100388" y="9085263"/>
          <p14:tracePt t="34270" x="3081338" y="9007475"/>
          <p14:tracePt t="34273" x="3081338" y="8967788"/>
          <p14:tracePt t="34285" x="3021013" y="8878888"/>
          <p14:tracePt t="34307" x="2962275" y="8820150"/>
          <p14:tracePt t="34582" x="2952750" y="8820150"/>
          <p14:tracePt t="34662" x="2943225" y="8820150"/>
          <p14:tracePt t="34665" x="2933700" y="8820150"/>
          <p14:tracePt t="34670" x="2913063" y="8820150"/>
          <p14:tracePt t="34685" x="2894013" y="8839200"/>
          <p14:tracePt t="34705" x="2873375" y="8820150"/>
          <p14:tracePt t="34722" x="2854325" y="8820150"/>
          <p14:tracePt t="34759" x="2844800" y="8820150"/>
          <p14:tracePt t="34771" x="2835275" y="8820150"/>
          <p14:tracePt t="34842" x="2824163" y="8820150"/>
          <p14:tracePt t="34850" x="2814638" y="8820150"/>
          <p14:tracePt t="34866" x="2805113" y="8820150"/>
          <p14:tracePt t="34879" x="2805113" y="8829675"/>
          <p14:tracePt t="34886" x="2795588" y="8829675"/>
          <p14:tracePt t="34903" x="2774950" y="8829675"/>
          <p14:tracePt t="34919" x="2725738" y="8829675"/>
          <p14:tracePt t="34934" x="2676525" y="8829675"/>
          <p14:tracePt t="34938" x="2657475" y="8829675"/>
          <p14:tracePt t="34952" x="2617788" y="8829675"/>
          <p14:tracePt t="34955" x="2598738" y="8829675"/>
          <p14:tracePt t="34958" x="2589213" y="8829675"/>
          <p14:tracePt t="34971" x="2540000" y="8829675"/>
          <p14:tracePt t="34988" x="2509838" y="8829675"/>
          <p14:tracePt t="34990" x="2500313" y="8829675"/>
          <p14:tracePt t="35002" x="2470150" y="8829675"/>
          <p14:tracePt t="35043" x="2460625" y="8829675"/>
          <p14:tracePt t="35050" x="2451100" y="8829675"/>
          <p14:tracePt t="36574" x="2441575" y="8829675"/>
          <p14:tracePt t="36586" x="2441575" y="8820150"/>
          <p14:tracePt t="36593" x="2441575" y="8810625"/>
          <p14:tracePt t="36601" x="2451100" y="8801100"/>
          <p14:tracePt t="36622" x="2490788" y="8780463"/>
          <p14:tracePt t="36638" x="2528888" y="8751888"/>
          <p14:tracePt t="36652" x="2568575" y="8731250"/>
          <p14:tracePt t="36656" x="2589213" y="8721725"/>
          <p14:tracePt t="36657" x="2608263" y="8712200"/>
          <p14:tracePt t="36670" x="2667000" y="8691563"/>
          <p14:tracePt t="36685" x="2736850" y="8653463"/>
          <p14:tracePt t="36689" x="2755900" y="8653463"/>
          <p14:tracePt t="36702" x="2786063" y="8642350"/>
          <p14:tracePt t="36722" x="2824163" y="8632825"/>
          <p14:tracePt t="36738" x="2835275" y="8632825"/>
          <p14:tracePt t="37050" x="2844800" y="8632825"/>
          <p14:tracePt t="37063" x="2844800" y="8642350"/>
          <p14:tracePt t="37068" x="2835275" y="8642350"/>
          <p14:tracePt t="37089" x="2814638" y="8672513"/>
          <p14:tracePt t="37090" x="2805113" y="8682038"/>
          <p14:tracePt t="37102" x="2795588" y="8702675"/>
          <p14:tracePt t="37124" x="2786063" y="8702675"/>
          <p14:tracePt t="37171" x="2786063" y="8712200"/>
          <p14:tracePt t="37177" x="2786063" y="8721725"/>
          <p14:tracePt t="37258" x="2786063" y="8731250"/>
          <p14:tracePt t="37262" x="2786063" y="8740775"/>
          <p14:tracePt t="37267" x="2786063" y="8751888"/>
          <p14:tracePt t="37286" x="2786063" y="8761413"/>
          <p14:tracePt t="37303" x="2786063" y="8780463"/>
          <p14:tracePt t="37320" x="2795588" y="8789988"/>
          <p14:tracePt t="37338" x="2835275" y="8810625"/>
          <p14:tracePt t="37352" x="2863850" y="8820150"/>
          <p14:tracePt t="37355" x="2884488" y="8820150"/>
          <p14:tracePt t="37357" x="2894013" y="8829675"/>
          <p14:tracePt t="37368" x="2903538" y="8839200"/>
          <p14:tracePt t="37371" x="2922588" y="8839200"/>
          <p14:tracePt t="37386" x="2992438" y="8859838"/>
          <p14:tracePt t="37390" x="3001963" y="8859838"/>
          <p14:tracePt t="37403" x="3021013" y="8869363"/>
          <p14:tracePt t="37423" x="3070225" y="8888413"/>
          <p14:tracePt t="37439" x="3109913" y="8899525"/>
          <p14:tracePt t="37452" x="3119438" y="8909050"/>
          <p14:tracePt t="37455" x="3119438" y="8918575"/>
          <p14:tracePt t="37586" x="3130550" y="8918575"/>
          <p14:tracePt t="37589" x="3140075" y="8918575"/>
          <p14:tracePt t="37601" x="3179763" y="8918575"/>
          <p14:tracePt t="37620" x="3248025" y="8888413"/>
          <p14:tracePt t="37622" x="3257550" y="8878888"/>
          <p14:tracePt t="37634" x="3306763" y="8859838"/>
          <p14:tracePt t="37655" x="3386138" y="8820150"/>
          <p14:tracePt t="37669" x="3395663" y="8820150"/>
          <p14:tracePt t="37688" x="3405188" y="8820150"/>
          <p14:tracePt t="37927" x="3405188" y="8810625"/>
          <p14:tracePt t="37929" x="3405188" y="8801100"/>
          <p14:tracePt t="37939" x="3414713" y="8780463"/>
          <p14:tracePt t="37950" x="3395663" y="8770938"/>
          <p14:tracePt t="37971" x="3365500" y="8770938"/>
          <p14:tracePt t="37985" x="3355975" y="8770938"/>
          <p14:tracePt t="38036" x="3346450" y="8770938"/>
          <p14:tracePt t="38042" x="3336925" y="8770938"/>
          <p14:tracePt t="38130" x="3336925" y="8761413"/>
          <p14:tracePt t="38138" x="3336925" y="8751888"/>
          <p14:tracePt t="38153" x="3395663" y="8740775"/>
          <p14:tracePt t="38172" x="3435350" y="8712200"/>
          <p14:tracePt t="38186" x="3475038" y="8712200"/>
          <p14:tracePt t="38188" x="3494088" y="8702675"/>
          <p14:tracePt t="38203" x="3543300" y="8691563"/>
          <p14:tracePt t="38204" x="3562350" y="8691563"/>
          <p14:tracePt t="38218" x="3632200" y="8691563"/>
          <p14:tracePt t="38219" x="3651250" y="8682038"/>
          <p14:tracePt t="38236" x="3779838" y="8672513"/>
          <p14:tracePt t="38239" x="3819525" y="8662988"/>
          <p14:tracePt t="38252" x="3927475" y="8642350"/>
          <p14:tracePt t="38271" x="4054475" y="8623300"/>
          <p14:tracePt t="38273" x="4094163" y="8623300"/>
          <p14:tracePt t="38285" x="4192588" y="8593138"/>
          <p14:tracePt t="38288" x="4241800" y="8583613"/>
          <p14:tracePt t="38302" x="4370388" y="8574088"/>
          <p14:tracePt t="38305" x="4419600" y="8564563"/>
          <p14:tracePt t="38308" x="4468813" y="8564563"/>
          <p14:tracePt t="38320" x="4546600" y="8543925"/>
          <p14:tracePt t="38335" x="4625975" y="8534400"/>
          <p14:tracePt t="38352" x="4733925" y="8485188"/>
          <p14:tracePt t="38372" x="4803775" y="8485188"/>
          <p14:tracePt t="38384" x="4832350" y="8485188"/>
          <p14:tracePt t="38405" x="4852988" y="8485188"/>
          <p14:tracePt t="38422" x="4862513" y="8485188"/>
          <p14:tracePt t="38731" x="4862513" y="8475663"/>
          <p14:tracePt t="38735" x="4872038" y="8475663"/>
          <p14:tracePt t="38754" x="4902200" y="8475663"/>
          <p14:tracePt t="38772" x="4960938" y="8475663"/>
          <p14:tracePt t="38786" x="5000625" y="8494713"/>
          <p14:tracePt t="38788" x="5019675" y="8494713"/>
          <p14:tracePt t="38802" x="5068888" y="8494713"/>
          <p14:tracePt t="38804" x="5089525" y="8505825"/>
          <p14:tracePt t="38818" x="5148263" y="8524875"/>
          <p14:tracePt t="38820" x="5167313" y="8524875"/>
          <p14:tracePt t="38836" x="5256213" y="8524875"/>
          <p14:tracePt t="38855" x="5314950" y="8524875"/>
          <p14:tracePt t="38857" x="5324475" y="8524875"/>
          <p14:tracePt t="38873" x="5373688" y="8555038"/>
          <p14:tracePt t="38875" x="5384800" y="8555038"/>
          <p14:tracePt t="38887" x="5413375" y="8555038"/>
          <p14:tracePt t="38902" x="5443538" y="8555038"/>
          <p14:tracePt t="38921" x="5462588" y="8555038"/>
          <p14:tracePt t="38938" x="5483225" y="8555038"/>
          <p14:tracePt t="38955" x="5492750" y="8555038"/>
          <p14:tracePt t="38971" x="5502275" y="8555038"/>
          <p14:tracePt t="38988" x="5521325" y="8564563"/>
          <p14:tracePt t="39012" x="5532438" y="8564563"/>
          <p14:tracePt t="39021" x="5541963" y="8564563"/>
          <p14:tracePt t="39035" x="5561013" y="8583613"/>
          <p14:tracePt t="39036" x="5570538" y="8583613"/>
          <p14:tracePt t="39054" x="5591175" y="8593138"/>
          <p14:tracePt t="39057" x="5600700" y="8604250"/>
          <p14:tracePt t="39059" x="5610225" y="8604250"/>
          <p14:tracePt t="39069" x="5619750" y="8604250"/>
          <p14:tracePt t="39088" x="5640388" y="8604250"/>
          <p14:tracePt t="39105" x="5680075" y="8604250"/>
          <p14:tracePt t="39107" x="5680075" y="8613775"/>
          <p14:tracePt t="39118" x="5699125" y="8613775"/>
          <p14:tracePt t="39120" x="5708650" y="8623300"/>
          <p14:tracePt t="39137" x="5748338" y="8632825"/>
          <p14:tracePt t="39156" x="5816600" y="8632825"/>
          <p14:tracePt t="39169" x="5846763" y="8642350"/>
          <p14:tracePt t="39185" x="5886450" y="8642350"/>
          <p14:tracePt t="39188" x="5905500" y="8642350"/>
          <p14:tracePt t="39204" x="5964238" y="8653463"/>
          <p14:tracePt t="39222" x="6003925" y="8653463"/>
          <p14:tracePt t="39223" x="6013450" y="8653463"/>
          <p14:tracePt t="39235" x="6043613" y="8653463"/>
          <p14:tracePt t="39252" x="6083300" y="8653463"/>
          <p14:tracePt t="39270" x="6102350" y="8653463"/>
          <p14:tracePt t="39272" x="6111875" y="8653463"/>
          <p14:tracePt t="39284" x="6142038" y="8653463"/>
          <p14:tracePt t="39305" x="6151563" y="8653463"/>
          <p14:tracePt t="39321" x="6161088" y="8653463"/>
          <p14:tracePt t="39341" x="6172200" y="8653463"/>
          <p14:tracePt t="39468" x="6181725" y="8653463"/>
          <p14:tracePt t="39500" x="6191250" y="8653463"/>
          <p14:tracePt t="39508" x="6200775" y="8653463"/>
          <p14:tracePt t="39528" x="6210300" y="8653463"/>
          <p14:tracePt t="39540" x="6221413" y="8653463"/>
          <p14:tracePt t="39551" x="6221413" y="8662988"/>
          <p14:tracePt t="39573" x="6230938" y="8662988"/>
          <p14:tracePt t="39585" x="6240463" y="8672513"/>
          <p14:tracePt t="39656" x="6249988" y="8672513"/>
          <p14:tracePt t="39659" x="6249988" y="8682038"/>
          <p14:tracePt t="39668" x="6259513" y="8682038"/>
          <p14:tracePt t="39686" x="6280150" y="8682038"/>
          <p14:tracePt t="39713" x="6289675" y="8682038"/>
          <p14:tracePt t="39721" x="6299200" y="8682038"/>
          <p14:tracePt t="39745" x="6308725" y="8682038"/>
          <p14:tracePt t="40061" x="6319838" y="8682038"/>
          <p14:tracePt t="40068" x="6329363" y="8682038"/>
          <p14:tracePt t="40072" x="6329363" y="8672513"/>
          <p14:tracePt t="40087" x="6338888" y="8672513"/>
          <p14:tracePt t="40520" x="6348413" y="8672513"/>
          <p14:tracePt t="40523" x="6357938" y="8672513"/>
          <p14:tracePt t="40539" x="6378575" y="8672513"/>
          <p14:tracePt t="40540" x="6388100" y="8672513"/>
          <p14:tracePt t="40552" x="6407150" y="8672513"/>
          <p14:tracePt t="40555" x="6418263" y="8672513"/>
          <p14:tracePt t="40571" x="6437313" y="8672513"/>
          <p14:tracePt t="40572" x="6446838" y="8662988"/>
          <p14:tracePt t="40585" x="6467475" y="8653463"/>
          <p14:tracePt t="40588" x="6477000" y="8653463"/>
          <p14:tracePt t="40605" x="6545263" y="8632825"/>
          <p14:tracePt t="40607" x="6554788" y="8632825"/>
          <p14:tracePt t="40619" x="6584950" y="8623300"/>
          <p14:tracePt t="40620" x="6604000" y="8623300"/>
          <p14:tracePt t="40637" x="6683375" y="8604250"/>
          <p14:tracePt t="40656" x="6791325" y="8604250"/>
          <p14:tracePt t="40670" x="6850063" y="8604250"/>
          <p14:tracePt t="40672" x="6870700" y="8604250"/>
          <p14:tracePt t="40685" x="6938963" y="8604250"/>
          <p14:tracePt t="40688" x="6948488" y="8604250"/>
          <p14:tracePt t="40703" x="6988175" y="8604250"/>
          <p14:tracePt t="40705" x="6997700" y="8604250"/>
          <p14:tracePt t="40718" x="7027863" y="8604250"/>
          <p14:tracePt t="40738" x="7037388" y="8604250"/>
          <p14:tracePt t="40740" x="7046913" y="8604250"/>
          <p14:tracePt t="40753" x="7058025" y="8604250"/>
          <p14:tracePt t="40771" x="7067550" y="8604250"/>
          <p14:tracePt t="40787" x="7077075" y="8604250"/>
          <p14:tracePt t="40836" x="7086600" y="8604250"/>
          <p14:tracePt t="40848" x="7096125" y="8604250"/>
          <p14:tracePt t="40873" x="7096125" y="8613775"/>
          <p14:tracePt t="40890" x="7107238" y="8623300"/>
          <p14:tracePt t="40894" x="7116763" y="8623300"/>
          <p14:tracePt t="40902" x="7126288" y="8632825"/>
          <p14:tracePt t="40904" x="7135813" y="8642350"/>
          <p14:tracePt t="40918" x="7135813" y="8653463"/>
          <p14:tracePt t="40937" x="7145338" y="8662988"/>
          <p14:tracePt t="40940" x="7156450" y="8662988"/>
          <p14:tracePt t="40953" x="7175500" y="8682038"/>
          <p14:tracePt t="40980" x="7185025" y="8682038"/>
          <p14:tracePt t="40988" x="7194550" y="8682038"/>
          <p14:tracePt t="41017" x="7194550" y="8691563"/>
        </p14:tracePtLst>
      </p14:laserTraceLst>
    </p:ext>
  </p:extLs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 name="TextBox 3"/>
          <p:cNvSpPr txBox="1"/>
          <p:nvPr/>
        </p:nvSpPr>
        <p:spPr>
          <a:xfrm>
            <a:off x="2057257" y="4496824"/>
            <a:ext cx="14096015" cy="2585085"/>
          </a:xfrm>
          <a:prstGeom prst="rect">
            <a:avLst/>
          </a:prstGeom>
        </p:spPr>
        <p:txBody>
          <a:bodyPr lIns="0" tIns="0" rIns="0" bIns="0" rtlCol="0" anchor="t">
            <a:spAutoFit/>
          </a:bodyPr>
          <a:lstStyle/>
          <a:p>
            <a:pPr algn="ctr">
              <a:lnSpc>
                <a:spcPts val="10080"/>
              </a:lnSpc>
              <a:spcBef>
                <a:spcPct val="0"/>
              </a:spcBef>
            </a:pPr>
            <a:r>
              <a:rPr lang="en-US" sz="7200" dirty="0">
                <a:solidFill>
                  <a:srgbClr val="EF8090"/>
                </a:solidFill>
                <a:latin typeface="Monoton" pitchFamily="2" charset="0"/>
              </a:rPr>
              <a:t>The  Development  of  Pidgin</a:t>
            </a:r>
          </a:p>
        </p:txBody>
      </p:sp>
      <p:sp>
        <p:nvSpPr>
          <p:cNvPr id="4" name="TextBox 4"/>
          <p:cNvSpPr txBox="1"/>
          <p:nvPr/>
        </p:nvSpPr>
        <p:spPr>
          <a:xfrm>
            <a:off x="13182600" y="-762265"/>
            <a:ext cx="4553417" cy="4803775"/>
          </a:xfrm>
          <a:prstGeom prst="rect">
            <a:avLst/>
          </a:prstGeom>
        </p:spPr>
        <p:txBody>
          <a:bodyPr wrap="square" lIns="0" tIns="0" rIns="0" bIns="0" rtlCol="0" anchor="t">
            <a:spAutoFit/>
          </a:bodyPr>
          <a:lstStyle/>
          <a:p>
            <a:pPr algn="r">
              <a:lnSpc>
                <a:spcPts val="37460"/>
              </a:lnSpc>
              <a:spcBef>
                <a:spcPct val="0"/>
              </a:spcBef>
            </a:pPr>
            <a:r>
              <a:rPr lang="en-US" sz="22035" dirty="0">
                <a:solidFill>
                  <a:srgbClr val="FFF7E5"/>
                </a:solidFill>
                <a:latin typeface="Monoton" pitchFamily="2" charset="0"/>
                <a:ea typeface="HarmonyOS Sans SC Thin" panose="00000200000000000000" pitchFamily="2" charset="-122"/>
              </a:rPr>
              <a:t>03</a:t>
            </a:r>
          </a:p>
        </p:txBody>
      </p:sp>
      <p:pic>
        <p:nvPicPr>
          <p:cNvPr id="5" name="音频 4">
            <a:hlinkClick r:id="" action="ppaction://media"/>
            <a:extLst>
              <a:ext uri="{FF2B5EF4-FFF2-40B4-BE49-F238E27FC236}">
                <a16:creationId xmlns:a16="http://schemas.microsoft.com/office/drawing/2014/main" id="{8735F6AA-5BB9-75CD-CB33-659CCEDF906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645"/>
    </mc:Choice>
    <mc:Fallback>
      <p:transition spd="slow" advTm="56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7E5"/>
        </a:solidFill>
        <a:effectLst/>
      </p:bgPr>
    </p:bg>
    <p:spTree>
      <p:nvGrpSpPr>
        <p:cNvPr id="1" name=""/>
        <p:cNvGrpSpPr/>
        <p:nvPr/>
      </p:nvGrpSpPr>
      <p:grpSpPr>
        <a:xfrm>
          <a:off x="0" y="0"/>
          <a:ext cx="0" cy="0"/>
          <a:chOff x="0" y="0"/>
          <a:chExt cx="0" cy="0"/>
        </a:xfrm>
      </p:grpSpPr>
      <p:grpSp>
        <p:nvGrpSpPr>
          <p:cNvPr id="25" name="组合 24"/>
          <p:cNvGrpSpPr/>
          <p:nvPr>
            <p:custDataLst>
              <p:tags r:id="rId1"/>
            </p:custDataLst>
          </p:nvPr>
        </p:nvGrpSpPr>
        <p:grpSpPr>
          <a:xfrm>
            <a:off x="1447886" y="1637992"/>
            <a:ext cx="5734597" cy="3276600"/>
            <a:chOff x="11318961" y="1181100"/>
            <a:chExt cx="5734597" cy="3276600"/>
          </a:xfrm>
        </p:grpSpPr>
        <p:sp>
          <p:nvSpPr>
            <p:cNvPr id="21" name="圆角矩形 20"/>
            <p:cNvSpPr/>
            <p:nvPr>
              <p:custDataLst>
                <p:tags r:id="rId11"/>
              </p:custDataLst>
            </p:nvPr>
          </p:nvSpPr>
          <p:spPr>
            <a:xfrm>
              <a:off x="11318961" y="1181100"/>
              <a:ext cx="5582197" cy="3124200"/>
            </a:xfrm>
            <a:prstGeom prst="roundRect">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2" name="圆角矩形 21"/>
            <p:cNvSpPr/>
            <p:nvPr>
              <p:custDataLst>
                <p:tags r:id="rId12"/>
              </p:custDataLst>
            </p:nvPr>
          </p:nvSpPr>
          <p:spPr>
            <a:xfrm>
              <a:off x="11471361" y="1333500"/>
              <a:ext cx="5582197" cy="3124200"/>
            </a:xfrm>
            <a:prstGeom prst="round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3" name="文本框 22"/>
            <p:cNvSpPr txBox="1"/>
            <p:nvPr>
              <p:custDataLst>
                <p:tags r:id="rId13"/>
              </p:custDataLst>
            </p:nvPr>
          </p:nvSpPr>
          <p:spPr>
            <a:xfrm>
              <a:off x="11959039" y="1791070"/>
              <a:ext cx="4606839" cy="1999615"/>
            </a:xfrm>
            <a:prstGeom prst="rect">
              <a:avLst/>
            </a:prstGeom>
            <a:noFill/>
          </p:spPr>
          <p:txBody>
            <a:bodyPr wrap="square" rtlCol="0">
              <a:spAutoFit/>
            </a:bodyPr>
            <a:lstStyle/>
            <a:p>
              <a:pPr algn="just"/>
              <a:r>
                <a:rPr lang="zh-CN" altLang="en-US" sz="2800" dirty="0">
                  <a:ea typeface="HarmonyOS Sans SC Thin" panose="00000200000000000000" pitchFamily="2" charset="-122"/>
                  <a:cs typeface="+mn-lt"/>
                  <a:sym typeface="+mn-ea"/>
                </a:rPr>
                <a:t>Pidgin can always be an </a:t>
              </a:r>
              <a:r>
                <a:rPr lang="zh-CN" altLang="en-US" sz="4000" b="1" dirty="0">
                  <a:ea typeface="HarmonyOS Sans SC Thin" panose="00000200000000000000" pitchFamily="2" charset="-122"/>
                  <a:cs typeface="+mn-lt"/>
                  <a:sym typeface="+mn-ea"/>
                </a:rPr>
                <a:t>interlanguage </a:t>
              </a:r>
              <a:r>
                <a:rPr lang="zh-CN" altLang="en-US" sz="2800" dirty="0">
                  <a:ea typeface="HarmonyOS Sans SC Thin" panose="00000200000000000000" pitchFamily="2" charset="-122"/>
                  <a:cs typeface="+mn-lt"/>
                  <a:sym typeface="+mn-ea"/>
                </a:rPr>
                <a:t>between the first language and the target language</a:t>
              </a:r>
              <a:r>
                <a:rPr lang="en-US" altLang="zh-CN" sz="2800" dirty="0">
                  <a:ea typeface="HarmonyOS Sans SC Thin" panose="00000200000000000000" pitchFamily="2" charset="-122"/>
                  <a:cs typeface="+mn-lt"/>
                  <a:sym typeface="+mn-ea"/>
                </a:rPr>
                <a:t>.</a:t>
              </a:r>
            </a:p>
          </p:txBody>
        </p:sp>
      </p:grpSp>
      <p:grpSp>
        <p:nvGrpSpPr>
          <p:cNvPr id="26" name="组合 25"/>
          <p:cNvGrpSpPr/>
          <p:nvPr>
            <p:custDataLst>
              <p:tags r:id="rId2"/>
            </p:custDataLst>
          </p:nvPr>
        </p:nvGrpSpPr>
        <p:grpSpPr>
          <a:xfrm>
            <a:off x="1447800" y="5247640"/>
            <a:ext cx="5734685" cy="3898900"/>
            <a:chOff x="11318961" y="1181100"/>
            <a:chExt cx="5734597" cy="3276600"/>
          </a:xfrm>
        </p:grpSpPr>
        <p:sp>
          <p:nvSpPr>
            <p:cNvPr id="27" name="圆角矩形 26"/>
            <p:cNvSpPr/>
            <p:nvPr>
              <p:custDataLst>
                <p:tags r:id="rId9"/>
              </p:custDataLst>
            </p:nvPr>
          </p:nvSpPr>
          <p:spPr>
            <a:xfrm>
              <a:off x="11318961" y="1181100"/>
              <a:ext cx="5582197" cy="3124200"/>
            </a:xfrm>
            <a:prstGeom prst="roundRect">
              <a:avLst/>
            </a:prstGeom>
            <a:no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8" name="圆角矩形 27"/>
            <p:cNvSpPr/>
            <p:nvPr>
              <p:custDataLst>
                <p:tags r:id="rId10"/>
              </p:custDataLst>
            </p:nvPr>
          </p:nvSpPr>
          <p:spPr>
            <a:xfrm>
              <a:off x="11471361" y="1333500"/>
              <a:ext cx="5582197" cy="3124200"/>
            </a:xfrm>
            <a:prstGeom prst="roundRect">
              <a:avLst/>
            </a:prstGeom>
            <a:no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grpSp>
        <p:nvGrpSpPr>
          <p:cNvPr id="17" name="组合 16"/>
          <p:cNvGrpSpPr/>
          <p:nvPr/>
        </p:nvGrpSpPr>
        <p:grpSpPr>
          <a:xfrm>
            <a:off x="0" y="406457"/>
            <a:ext cx="6712673" cy="666732"/>
            <a:chOff x="0" y="406457"/>
            <a:chExt cx="6712673" cy="666732"/>
          </a:xfrm>
        </p:grpSpPr>
        <p:grpSp>
          <p:nvGrpSpPr>
            <p:cNvPr id="18" name="组合 17"/>
            <p:cNvGrpSpPr/>
            <p:nvPr/>
          </p:nvGrpSpPr>
          <p:grpSpPr>
            <a:xfrm>
              <a:off x="847758" y="427480"/>
              <a:ext cx="304800" cy="533400"/>
              <a:chOff x="8514907" y="1700151"/>
              <a:chExt cx="304800" cy="533400"/>
            </a:xfrm>
          </p:grpSpPr>
          <p:cxnSp>
            <p:nvCxnSpPr>
              <p:cNvPr id="31" name="直线连接符 30"/>
              <p:cNvCxnSpPr/>
              <p:nvPr/>
            </p:nvCxnSpPr>
            <p:spPr>
              <a:xfrm>
                <a:off x="85149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直线连接符 31"/>
              <p:cNvCxnSpPr/>
              <p:nvPr/>
            </p:nvCxnSpPr>
            <p:spPr>
              <a:xfrm>
                <a:off x="86673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直线连接符 32"/>
              <p:cNvCxnSpPr/>
              <p:nvPr/>
            </p:nvCxnSpPr>
            <p:spPr>
              <a:xfrm>
                <a:off x="88197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9" name="文本框 18"/>
            <p:cNvSpPr txBox="1"/>
            <p:nvPr/>
          </p:nvSpPr>
          <p:spPr>
            <a:xfrm>
              <a:off x="1390738" y="406457"/>
              <a:ext cx="5321935" cy="645160"/>
            </a:xfrm>
            <a:prstGeom prst="rect">
              <a:avLst/>
            </a:prstGeom>
            <a:noFill/>
          </p:spPr>
          <p:txBody>
            <a:bodyPr wrap="none" rtlCol="0">
              <a:spAutoFit/>
            </a:bodyPr>
            <a:lstStyle/>
            <a:p>
              <a:pPr algn="l"/>
              <a:r>
                <a:rPr kumimoji="1" lang="en-US" sz="3600" b="1" dirty="0">
                  <a:ea typeface="HarmonyOS Sans SC Thin" panose="00000200000000000000" pitchFamily="2" charset="-122"/>
                  <a:cs typeface="+mn-lt"/>
                </a:rPr>
                <a:t>The Development of Pidgin</a:t>
              </a:r>
            </a:p>
          </p:txBody>
        </p:sp>
        <p:cxnSp>
          <p:nvCxnSpPr>
            <p:cNvPr id="20" name="直线连接符 19"/>
            <p:cNvCxnSpPr/>
            <p:nvPr/>
          </p:nvCxnSpPr>
          <p:spPr>
            <a:xfrm>
              <a:off x="0" y="1073189"/>
              <a:ext cx="400716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 name="文本框 2"/>
          <p:cNvSpPr txBox="1"/>
          <p:nvPr>
            <p:custDataLst>
              <p:tags r:id="rId3"/>
            </p:custDataLst>
          </p:nvPr>
        </p:nvSpPr>
        <p:spPr>
          <a:xfrm>
            <a:off x="2092409" y="5569012"/>
            <a:ext cx="4606839" cy="3291840"/>
          </a:xfrm>
          <a:prstGeom prst="rect">
            <a:avLst/>
          </a:prstGeom>
          <a:noFill/>
        </p:spPr>
        <p:txBody>
          <a:bodyPr wrap="square" rtlCol="0">
            <a:spAutoFit/>
          </a:bodyPr>
          <a:lstStyle/>
          <a:p>
            <a:pPr algn="just"/>
            <a:r>
              <a:rPr lang="en-US" sz="2800" dirty="0">
                <a:ea typeface="HarmonyOS Sans SC Thin" panose="00000200000000000000" pitchFamily="2" charset="-122"/>
                <a:cs typeface="+mn-lt"/>
                <a:sym typeface="+mn-ea"/>
              </a:rPr>
              <a:t>Pidgin </a:t>
            </a:r>
            <a:r>
              <a:rPr sz="2800" dirty="0">
                <a:ea typeface="HarmonyOS Sans SC Thin" panose="00000200000000000000" pitchFamily="2" charset="-122"/>
                <a:cs typeface="+mn-lt"/>
                <a:sym typeface="+mn-ea"/>
              </a:rPr>
              <a:t>develops into a mixed language and becomes a common communication tool for people in a certain region. In this case, Pidgin becomes a mixed language, also known as </a:t>
            </a:r>
            <a:r>
              <a:rPr sz="4000" b="1" dirty="0">
                <a:ea typeface="HarmonyOS Sans SC Thin" panose="00000200000000000000" pitchFamily="2" charset="-122"/>
                <a:cs typeface="+mn-lt"/>
                <a:sym typeface="+mn-ea"/>
              </a:rPr>
              <a:t>Creole</a:t>
            </a:r>
            <a:r>
              <a:rPr sz="2800" dirty="0">
                <a:ea typeface="HarmonyOS Sans SC Thin" panose="00000200000000000000" pitchFamily="2" charset="-122"/>
                <a:cs typeface="+mn-lt"/>
                <a:sym typeface="+mn-ea"/>
              </a:rPr>
              <a:t>.</a:t>
            </a:r>
          </a:p>
        </p:txBody>
      </p:sp>
      <p:sp>
        <p:nvSpPr>
          <p:cNvPr id="4" name="虚尾箭头 3"/>
          <p:cNvSpPr/>
          <p:nvPr/>
        </p:nvSpPr>
        <p:spPr>
          <a:xfrm>
            <a:off x="7391400" y="3162300"/>
            <a:ext cx="1524000" cy="533400"/>
          </a:xfrm>
          <a:prstGeom prst="stripedRightArrow">
            <a:avLst/>
          </a:prstGeom>
          <a:solidFill>
            <a:schemeClr val="tx1">
              <a:lumMod val="50000"/>
              <a:lumOff val="5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5" name="虚尾箭头 4"/>
          <p:cNvSpPr/>
          <p:nvPr/>
        </p:nvSpPr>
        <p:spPr>
          <a:xfrm>
            <a:off x="7391400" y="6948170"/>
            <a:ext cx="1524000" cy="533400"/>
          </a:xfrm>
          <a:prstGeom prst="stripedRightArrow">
            <a:avLst/>
          </a:prstGeom>
          <a:solidFill>
            <a:schemeClr val="tx1">
              <a:lumMod val="50000"/>
              <a:lumOff val="5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p>
            <a:pPr algn="ctr"/>
            <a:endParaRPr lang="zh-CN" altLang="en-US"/>
          </a:p>
        </p:txBody>
      </p:sp>
      <p:sp>
        <p:nvSpPr>
          <p:cNvPr id="8" name="文本框 7"/>
          <p:cNvSpPr txBox="1"/>
          <p:nvPr>
            <p:custDataLst>
              <p:tags r:id="rId4"/>
            </p:custDataLst>
          </p:nvPr>
        </p:nvSpPr>
        <p:spPr>
          <a:xfrm>
            <a:off x="9078595" y="3091815"/>
            <a:ext cx="5747385" cy="521970"/>
          </a:xfrm>
          <a:prstGeom prst="rect">
            <a:avLst/>
          </a:prstGeom>
          <a:noFill/>
        </p:spPr>
        <p:txBody>
          <a:bodyPr wrap="square" rtlCol="0">
            <a:spAutoFit/>
          </a:bodyPr>
          <a:lstStyle/>
          <a:p>
            <a:pPr algn="just"/>
            <a:r>
              <a:rPr lang="en-US" sz="2800" dirty="0">
                <a:ea typeface="HarmonyOS Sans SC Thin" panose="00000200000000000000" pitchFamily="2" charset="-122"/>
                <a:cs typeface="+mn-lt"/>
                <a:sym typeface="+mn-ea"/>
              </a:rPr>
              <a:t>e.g. Chinglish, Chinese Pidgin English</a:t>
            </a:r>
          </a:p>
        </p:txBody>
      </p:sp>
      <p:sp>
        <p:nvSpPr>
          <p:cNvPr id="9" name="文本框 8"/>
          <p:cNvSpPr txBox="1"/>
          <p:nvPr>
            <p:custDataLst>
              <p:tags r:id="rId5"/>
            </p:custDataLst>
          </p:nvPr>
        </p:nvSpPr>
        <p:spPr>
          <a:xfrm>
            <a:off x="9086215" y="6380480"/>
            <a:ext cx="5743575" cy="1814830"/>
          </a:xfrm>
          <a:prstGeom prst="rect">
            <a:avLst/>
          </a:prstGeom>
          <a:noFill/>
        </p:spPr>
        <p:txBody>
          <a:bodyPr wrap="square" rtlCol="0">
            <a:spAutoFit/>
          </a:bodyPr>
          <a:lstStyle/>
          <a:p>
            <a:pPr algn="just"/>
            <a:r>
              <a:rPr lang="en-US" sz="2800" dirty="0">
                <a:ea typeface="HarmonyOS Sans SC Thin" panose="00000200000000000000" pitchFamily="2" charset="-122"/>
                <a:cs typeface="+mn-lt"/>
                <a:sym typeface="+mn-ea"/>
              </a:rPr>
              <a:t>e.g. Singlish (the mixture of Chinese, Malay and Tamil), Tok Pisin (in The Independent State of Papua New Guinea)</a:t>
            </a:r>
          </a:p>
        </p:txBody>
      </p:sp>
      <p:sp>
        <p:nvSpPr>
          <p:cNvPr id="10" name="AutoShape 2"/>
          <p:cNvSpPr/>
          <p:nvPr/>
        </p:nvSpPr>
        <p:spPr>
          <a:xfrm>
            <a:off x="16306800" y="0"/>
            <a:ext cx="1981200" cy="10287000"/>
          </a:xfrm>
          <a:prstGeom prst="rect">
            <a:avLst/>
          </a:prstGeom>
          <a:solidFill>
            <a:schemeClr val="tx1">
              <a:lumMod val="50000"/>
              <a:lumOff val="50000"/>
            </a:schemeClr>
          </a:solidFill>
        </p:spPr>
        <p:txBody>
          <a:bodyPr/>
          <a:lstStyle/>
          <a:p>
            <a:endParaRPr lang="zh-CN" altLang="en-US" dirty="0"/>
          </a:p>
        </p:txBody>
      </p:sp>
      <p:pic>
        <p:nvPicPr>
          <p:cNvPr id="16" name="图片 15"/>
          <p:cNvPicPr>
            <a:picLocks noChangeAspect="1"/>
          </p:cNvPicPr>
          <p:nvPr>
            <p:custDataLst>
              <p:tags r:id="rId6"/>
            </p:custDataLst>
          </p:nvPr>
        </p:nvPicPr>
        <p:blipFill rotWithShape="1">
          <a:blip r:embed="rId15" cstate="print"/>
          <a:srcRect t="-751"/>
          <a:stretch>
            <a:fillRect/>
          </a:stretch>
        </p:blipFill>
        <p:spPr>
          <a:xfrm>
            <a:off x="16992600" y="38100"/>
            <a:ext cx="1295400" cy="10248900"/>
          </a:xfrm>
          <a:prstGeom prst="rect">
            <a:avLst/>
          </a:prstGeom>
        </p:spPr>
      </p:pic>
      <p:pic>
        <p:nvPicPr>
          <p:cNvPr id="6" name="音频 5">
            <a:hlinkClick r:id="" action="ppaction://media"/>
            <a:extLst>
              <a:ext uri="{FF2B5EF4-FFF2-40B4-BE49-F238E27FC236}">
                <a16:creationId xmlns:a16="http://schemas.microsoft.com/office/drawing/2014/main" id="{6131D505-E16F-EB3B-9808-6A62EFFA7210}"/>
              </a:ext>
            </a:extLst>
          </p:cNvPr>
          <p:cNvPicPr>
            <a:picLocks noChangeAspect="1"/>
          </p:cNvPicPr>
          <p:nvPr>
            <a:audioFile r:link="rId8"/>
            <p:extLst>
              <p:ext uri="{DAA4B4D4-6D71-4841-9C94-3DE7FCFB9230}">
                <p14:media xmlns:p14="http://schemas.microsoft.com/office/powerpoint/2010/main" r:embed="rId7"/>
              </p:ext>
            </p:extLst>
          </p:nvPr>
        </p:nvPicPr>
        <p:blipFill>
          <a:blip r:embed="rId16"/>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48092"/>
    </mc:Choice>
    <mc:Fallback>
      <p:transition spd="slow" advTm="1480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extLst>
    <p:ext uri="{3A86A75C-4F4B-4683-9AE1-C65F6400EC91}">
      <p14:laserTraceLst xmlns:p14="http://schemas.microsoft.com/office/powerpoint/2010/main">
        <p14:tracePtLst>
          <p14:tracePt t="697" x="7194550" y="8653463"/>
          <p14:tracePt t="700" x="7194550" y="8623300"/>
          <p14:tracePt t="714" x="7194550" y="8515350"/>
          <p14:tracePt t="737" x="7194550" y="8170863"/>
          <p14:tracePt t="748" x="7194550" y="8023225"/>
          <p14:tracePt t="768" x="7194550" y="7718425"/>
          <p14:tracePt t="781" x="7194550" y="7521575"/>
          <p14:tracePt t="800" x="7194550" y="7196138"/>
          <p14:tracePt t="815" x="7194550" y="6969125"/>
          <p14:tracePt t="817" x="7194550" y="6910388"/>
          <p14:tracePt t="819" x="7194550" y="6831013"/>
          <p14:tracePt t="831" x="7194550" y="6694488"/>
          <p14:tracePt t="833" x="7194550" y="6634163"/>
          <p14:tracePt t="849" x="7194550" y="6369050"/>
          <p14:tracePt t="869" x="7185025" y="6092825"/>
          <p14:tracePt t="881" x="7185025" y="5956300"/>
          <p14:tracePt t="899" x="7194550" y="5808663"/>
          <p14:tracePt t="901" x="7205663" y="5768975"/>
          <p14:tracePt t="916" x="7224713" y="5699125"/>
          <p14:tracePt t="919" x="7234238" y="5670550"/>
          <p14:tracePt t="931" x="7254875" y="5630863"/>
          <p14:tracePt t="933" x="7264400" y="5611813"/>
          <p14:tracePt t="950" x="7292975" y="5562600"/>
          <p14:tracePt t="969" x="7323138" y="5522913"/>
          <p14:tracePt t="982" x="7332663" y="5502275"/>
          <p14:tracePt t="985" x="7342188" y="5492750"/>
          <p14:tracePt t="998" x="7353300" y="5483225"/>
          <p14:tracePt t="1000" x="7362825" y="5483225"/>
          <p14:tracePt t="1017" x="7391400" y="5464175"/>
          <p14:tracePt t="1032" x="7431088" y="5453063"/>
          <p14:tracePt t="1051" x="7470775" y="5424488"/>
          <p14:tracePt t="1053" x="7480300" y="5414963"/>
          <p14:tracePt t="1067" x="7510463" y="5403850"/>
          <p14:tracePt t="1082" x="7519988" y="5394325"/>
          <p14:tracePt t="1085" x="7529513" y="5394325"/>
          <p14:tracePt t="1099" x="7539038" y="5394325"/>
          <p14:tracePt t="1102" x="7550150" y="5394325"/>
          <p14:tracePt t="1103" x="7559675" y="5394325"/>
          <p14:tracePt t="1115" x="7569200" y="5394325"/>
          <p14:tracePt t="1134" x="7569200" y="5384800"/>
          <p14:tracePt t="1149" x="7569200" y="5375275"/>
          <p14:tracePt t="3890" x="7550150" y="5375275"/>
          <p14:tracePt t="3893" x="7539038" y="5375275"/>
          <p14:tracePt t="3897" x="7519988" y="5375275"/>
          <p14:tracePt t="3902" x="7500938" y="5384800"/>
          <p14:tracePt t="3918" x="7421563" y="5394325"/>
          <p14:tracePt t="3933" x="7372350" y="5394325"/>
          <p14:tracePt t="3948" x="7224713" y="5414963"/>
          <p14:tracePt t="3951" x="7185025" y="5414963"/>
          <p14:tracePt t="3966" x="6929438" y="5453063"/>
          <p14:tracePt t="3984" x="6772275" y="5434013"/>
          <p14:tracePt t="3986" x="6751638" y="5403850"/>
          <p14:tracePt t="4002" x="6713538" y="5354638"/>
          <p14:tracePt t="4018" x="6692900" y="5335588"/>
          <p14:tracePt t="4167" x="6683375" y="5335588"/>
          <p14:tracePt t="4174" x="6664325" y="5335588"/>
          <p14:tracePt t="4180" x="6643688" y="5335588"/>
          <p14:tracePt t="4183" x="6634163" y="5335588"/>
          <p14:tracePt t="4199" x="6624638" y="5345113"/>
          <p14:tracePt t="4218" x="6624638" y="5354638"/>
          <p14:tracePt t="4238" x="6624638" y="5365750"/>
          <p14:tracePt t="4268" x="6634163" y="5365750"/>
          <p14:tracePt t="4295" x="6624638" y="5365750"/>
          <p14:tracePt t="4298" x="6615113" y="5365750"/>
          <p14:tracePt t="4317" x="6516688" y="5414963"/>
          <p14:tracePt t="4319" x="6496050" y="5424488"/>
          <p14:tracePt t="4332" x="6378575" y="5464175"/>
          <p14:tracePt t="4334" x="6338888" y="5473700"/>
          <p14:tracePt t="4348" x="6240463" y="5483225"/>
          <p14:tracePt t="4351" x="6221413" y="5483225"/>
          <p14:tracePt t="4367" x="6172200" y="5483225"/>
          <p14:tracePt t="4386" x="6111875" y="5483225"/>
          <p14:tracePt t="4402" x="6053138" y="5483225"/>
          <p14:tracePt t="4415" x="6024563" y="5483225"/>
          <p14:tracePt t="4432" x="5964238" y="5483225"/>
          <p14:tracePt t="4434" x="5945188" y="5483225"/>
          <p14:tracePt t="4449" x="5886450" y="5483225"/>
          <p14:tracePt t="4452" x="5876925" y="5483225"/>
          <p14:tracePt t="4454" x="5846763" y="5473700"/>
          <p14:tracePt t="4467" x="5767388" y="5434013"/>
          <p14:tracePt t="4485" x="5668963" y="5375275"/>
          <p14:tracePt t="4486" x="5649913" y="5365750"/>
          <p14:tracePt t="4500" x="5581650" y="5316538"/>
          <p14:tracePt t="4515" x="5472113" y="5246688"/>
          <p14:tracePt t="4533" x="5354638" y="5178425"/>
          <p14:tracePt t="4536" x="5314950" y="5157788"/>
          <p14:tracePt t="4539" x="5275263" y="5148263"/>
          <p14:tracePt t="4547" x="5207000" y="5108575"/>
          <p14:tracePt t="4568" x="5099050" y="5059363"/>
          <p14:tracePt t="4570" x="5078413" y="5059363"/>
          <p14:tracePt t="4581" x="5040313" y="5040313"/>
          <p14:tracePt t="4584" x="5029200" y="5030788"/>
          <p14:tracePt t="4586" x="5010150" y="5019675"/>
          <p14:tracePt t="4601" x="4979988" y="5000625"/>
          <p14:tracePt t="4603" x="4970463" y="5000625"/>
          <p14:tracePt t="4615" x="4960938" y="5000625"/>
          <p14:tracePt t="4633" x="4941888" y="4981575"/>
          <p14:tracePt t="4692" x="4930775" y="4981575"/>
          <p14:tracePt t="4698" x="4921250" y="4981575"/>
          <p14:tracePt t="4719" x="4911725" y="4981575"/>
          <p14:tracePt t="4735" x="4902200" y="4981575"/>
          <p14:tracePt t="4741" x="4881563" y="4981575"/>
          <p14:tracePt t="4747" x="4872038" y="4981575"/>
          <p14:tracePt t="4767" x="4813300" y="4981575"/>
          <p14:tracePt t="4770" x="4803775" y="4981575"/>
          <p14:tracePt t="4786" x="4684713" y="4981575"/>
          <p14:tracePt t="4801" x="4597400" y="4970463"/>
          <p14:tracePt t="4803" x="4557713" y="4960938"/>
          <p14:tracePt t="4815" x="4438650" y="4921250"/>
          <p14:tracePt t="4831" x="4251325" y="4852988"/>
          <p14:tracePt t="4835" x="4183063" y="4843463"/>
          <p14:tracePt t="4837" x="4114800" y="4813300"/>
          <p14:tracePt t="4848" x="4005263" y="4773613"/>
          <p14:tracePt t="4851" x="3976688" y="4754563"/>
          <p14:tracePt t="4866" x="3878263" y="4705350"/>
          <p14:tracePt t="4867" x="3838575" y="4686300"/>
          <p14:tracePt t="4869" x="3808413" y="4675188"/>
          <p14:tracePt t="4880" x="3730625" y="4656138"/>
          <p14:tracePt t="4903" x="3503613" y="4637088"/>
          <p14:tracePt t="4917" x="3405188" y="4587875"/>
          <p14:tracePt t="4918" x="3395663" y="4576763"/>
          <p14:tracePt t="4931" x="3327400" y="4567238"/>
          <p14:tracePt t="4934" x="3278188" y="4567238"/>
          <p14:tracePt t="4948" x="3168650" y="4548188"/>
          <p14:tracePt t="4966" x="3109913" y="4548188"/>
          <p14:tracePt t="4986" x="3109913" y="4538663"/>
          <p14:tracePt t="4999" x="3130550" y="4557713"/>
          <p14:tracePt t="5017" x="3109913" y="4686300"/>
          <p14:tracePt t="5187" x="3090863" y="4686300"/>
          <p14:tracePt t="5189" x="3070225" y="4695825"/>
          <p14:tracePt t="5198" x="3032125" y="4714875"/>
          <p14:tracePt t="5218" x="3032125" y="4724400"/>
          <p14:tracePt t="5234" x="2982913" y="4724400"/>
          <p14:tracePt t="5235" x="2971800" y="4724400"/>
          <p14:tracePt t="5250" x="2962275" y="4724400"/>
          <p14:tracePt t="5267" x="2933700" y="4724400"/>
          <p14:tracePt t="5282" x="2894013" y="4695825"/>
          <p14:tracePt t="5285" x="2873375" y="4686300"/>
          <p14:tracePt t="5286" x="2854325" y="4686300"/>
          <p14:tracePt t="5297" x="2805113" y="4665663"/>
          <p14:tracePt t="5300" x="2786063" y="4656138"/>
          <p14:tracePt t="5303" x="2755900" y="4646613"/>
          <p14:tracePt t="5316" x="2687638" y="4587875"/>
          <p14:tracePt t="5318" x="2676525" y="4587875"/>
          <p14:tracePt t="5332" x="2598738" y="4557713"/>
          <p14:tracePt t="5334" x="2578100" y="4548188"/>
          <p14:tracePt t="5348" x="2490788" y="4508500"/>
          <p14:tracePt t="5350" x="2470150" y="4498975"/>
          <p14:tracePt t="5364" x="2392363" y="4459288"/>
          <p14:tracePt t="5368" x="2362200" y="4429125"/>
          <p14:tracePt t="5384" x="2343150" y="4410075"/>
          <p14:tracePt t="5386" x="2322513" y="4410075"/>
          <p14:tracePt t="5400" x="2263775" y="4370388"/>
          <p14:tracePt t="5402" x="2244725" y="4351338"/>
          <p14:tracePt t="5416" x="2184400" y="4292600"/>
          <p14:tracePt t="5419" x="2165350" y="4271963"/>
          <p14:tracePt t="5434" x="2116138" y="4203700"/>
          <p14:tracePt t="5435" x="2097088" y="4183063"/>
          <p14:tracePt t="5448" x="2057400" y="4133850"/>
          <p14:tracePt t="5451" x="2036763" y="4124325"/>
          <p14:tracePt t="5464" x="1978025" y="4056063"/>
          <p14:tracePt t="5466" x="1958975" y="4046538"/>
          <p14:tracePt t="5483" x="1870075" y="3976688"/>
          <p14:tracePt t="5498" x="1811338" y="3927475"/>
          <p14:tracePt t="5517" x="1781175" y="3887788"/>
          <p14:tracePt t="5519" x="1781175" y="3878263"/>
          <p14:tracePt t="5532" x="1781175" y="3868738"/>
          <p14:tracePt t="5535" x="1781175" y="3859213"/>
          <p14:tracePt t="5551" x="1781175" y="3819525"/>
          <p14:tracePt t="5565" x="1781175" y="3800475"/>
          <p14:tracePt t="5567" x="1771650" y="3789363"/>
          <p14:tracePt t="5569" x="1771650" y="3779838"/>
          <p14:tracePt t="5581" x="1762125" y="3760788"/>
          <p14:tracePt t="5583" x="1752600" y="3751263"/>
          <p14:tracePt t="5600" x="1741488" y="3702050"/>
          <p14:tracePt t="5603" x="1731963" y="3690938"/>
          <p14:tracePt t="5615" x="1722438" y="3662363"/>
          <p14:tracePt t="5632" x="1712913" y="3632200"/>
          <p14:tracePt t="5635" x="1712913" y="3622675"/>
          <p14:tracePt t="5649" x="1712913" y="3603625"/>
          <p14:tracePt t="5653" x="1712913" y="3582988"/>
          <p14:tracePt t="5654" x="1712913" y="3573463"/>
          <p14:tracePt t="5664" x="1712913" y="3543300"/>
          <p14:tracePt t="5684" x="1712913" y="3484563"/>
          <p14:tracePt t="5686" x="1712913" y="3475038"/>
          <p14:tracePt t="5698" x="1712913" y="3455988"/>
          <p14:tracePt t="5718" x="1712913" y="3395663"/>
          <p14:tracePt t="5732" x="1712913" y="3367088"/>
          <p14:tracePt t="5751" x="1712913" y="3327400"/>
          <p14:tracePt t="5771" x="1712913" y="3317875"/>
          <p14:tracePt t="5791" x="1712913" y="3308350"/>
          <p14:tracePt t="5798" x="1712913" y="3297238"/>
          <p14:tracePt t="5817" x="1712913" y="3287713"/>
          <p14:tracePt t="5834" x="1712913" y="3278188"/>
          <p14:tracePt t="5858" x="1712913" y="3268663"/>
          <p14:tracePt t="5874" x="1712913" y="3259138"/>
          <p14:tracePt t="5883" x="1712913" y="3248025"/>
          <p14:tracePt t="5899" x="1731963" y="3219450"/>
          <p14:tracePt t="5902" x="1731963" y="3209925"/>
          <p14:tracePt t="5917" x="1741488" y="3189288"/>
          <p14:tracePt t="5919" x="1752600" y="3179763"/>
          <p14:tracePt t="5932" x="1762125" y="3149600"/>
          <p14:tracePt t="5951" x="1781175" y="3090863"/>
          <p14:tracePt t="5953" x="1781175" y="3071813"/>
          <p14:tracePt t="5964" x="1781175" y="3041650"/>
          <p14:tracePt t="5966" x="1790700" y="3032125"/>
          <p14:tracePt t="5981" x="1811338" y="2992438"/>
          <p14:tracePt t="5986" x="1811338" y="2962275"/>
          <p14:tracePt t="5999" x="1820863" y="2933700"/>
          <p14:tracePt t="6003" x="1820863" y="2913063"/>
          <p14:tracePt t="6018" x="1820863" y="2854325"/>
          <p14:tracePt t="6034" x="1820863" y="2835275"/>
          <p14:tracePt t="6049" x="1820863" y="2795588"/>
          <p14:tracePt t="6053" x="1820863" y="2786063"/>
          <p14:tracePt t="6065" x="1820863" y="2776538"/>
          <p14:tracePt t="6067" x="1820863" y="2765425"/>
          <p14:tracePt t="6083" x="1830388" y="2727325"/>
          <p14:tracePt t="6086" x="1839913" y="2727325"/>
          <p14:tracePt t="6100" x="1839913" y="2716213"/>
          <p14:tracePt t="6103" x="1839913" y="2706688"/>
          <p14:tracePt t="6116" x="1839913" y="2687638"/>
          <p14:tracePt t="6134" x="1839913" y="2678113"/>
          <p14:tracePt t="7183" x="1839913" y="2687638"/>
          <p14:tracePt t="7186" x="1839913" y="2697163"/>
          <p14:tracePt t="7200" x="1839913" y="2716213"/>
          <p14:tracePt t="7219" x="1830388" y="2746375"/>
          <p14:tracePt t="7234" x="1830388" y="2776538"/>
          <p14:tracePt t="7251" x="1830388" y="2805113"/>
          <p14:tracePt t="7253" x="1830388" y="2814638"/>
          <p14:tracePt t="7264" x="1830388" y="2835275"/>
          <p14:tracePt t="7284" x="1830388" y="2874963"/>
          <p14:tracePt t="7286" x="1830388" y="2884488"/>
          <p14:tracePt t="7297" x="1830388" y="2894013"/>
          <p14:tracePt t="7318" x="1830388" y="2924175"/>
          <p14:tracePt t="7333" x="1830388" y="2943225"/>
          <p14:tracePt t="7351" x="1830388" y="2982913"/>
          <p14:tracePt t="7366" x="1830388" y="2992438"/>
          <p14:tracePt t="7384" x="1830388" y="3022600"/>
          <p14:tracePt t="7386" x="1830388" y="3032125"/>
          <p14:tracePt t="7397" x="1830388" y="3051175"/>
          <p14:tracePt t="7417" x="1839913" y="3081338"/>
          <p14:tracePt t="7419" x="1839913" y="3090863"/>
          <p14:tracePt t="7435" x="1839913" y="3140075"/>
          <p14:tracePt t="7448" x="1839913" y="3209925"/>
          <p14:tracePt t="7451" x="1851025" y="3248025"/>
          <p14:tracePt t="7465" x="1870075" y="3317875"/>
          <p14:tracePt t="7468" x="1870075" y="3346450"/>
          <p14:tracePt t="7484" x="1879600" y="3435350"/>
          <p14:tracePt t="7486" x="1879600" y="3455988"/>
          <p14:tracePt t="7498" x="1900238" y="3524250"/>
          <p14:tracePt t="7518" x="1919288" y="3613150"/>
          <p14:tracePt t="7531" x="1928813" y="3662363"/>
          <p14:tracePt t="7550" x="1938338" y="3702050"/>
          <p14:tracePt t="7567" x="1938338" y="3751263"/>
          <p14:tracePt t="7582" x="1938338" y="3770313"/>
          <p14:tracePt t="7598" x="1938338" y="3789363"/>
          <p14:tracePt t="7602" x="1938338" y="3800475"/>
          <p14:tracePt t="7617" x="1938338" y="3810000"/>
          <p14:tracePt t="7633" x="1938338" y="3819525"/>
          <p14:tracePt t="7636" x="1938338" y="3829050"/>
          <p14:tracePt t="7648" x="1938338" y="3838575"/>
          <p14:tracePt t="7652" x="1949450" y="3838575"/>
          <p14:tracePt t="7654" x="1949450" y="3849688"/>
          <p14:tracePt t="7667" x="1949450" y="3859213"/>
          <p14:tracePt t="7683" x="1949450" y="3868738"/>
          <p14:tracePt t="7698" x="1949450" y="3878263"/>
          <p14:tracePt t="7722" x="1949450" y="3887788"/>
          <p14:tracePt t="7731" x="1949450" y="3898900"/>
          <p14:tracePt t="7782" x="1949450" y="3908425"/>
          <p14:tracePt t="8610" x="1949450" y="3917950"/>
          <p14:tracePt t="8614" x="1949450" y="3927475"/>
          <p14:tracePt t="8644" x="1949450" y="3937000"/>
          <p14:tracePt t="8651" x="1949450" y="3948113"/>
          <p14:tracePt t="8684" x="1949450" y="3957638"/>
          <p14:tracePt t="8731" x="1949450" y="3967163"/>
          <p14:tracePt t="8737" x="1949450" y="3976688"/>
          <p14:tracePt t="8959" x="1949450" y="3986213"/>
          <p14:tracePt t="8968" x="1949450" y="3997325"/>
          <p14:tracePt t="8970" x="1949450" y="4006850"/>
          <p14:tracePt t="8984" x="1949450" y="4016375"/>
          <p14:tracePt t="9000" x="1949450" y="4025900"/>
          <p14:tracePt t="9002" x="1949450" y="4035425"/>
          <p14:tracePt t="9034" x="1949450" y="4046538"/>
          <p14:tracePt t="9098" x="1958975" y="4056063"/>
          <p14:tracePt t="9135" x="1968500" y="4056063"/>
          <p14:tracePt t="9146" x="1978025" y="4056063"/>
          <p14:tracePt t="9151" x="1987550" y="4056063"/>
          <p14:tracePt t="9166" x="2008188" y="4056063"/>
          <p14:tracePt t="9169" x="2017713" y="4056063"/>
          <p14:tracePt t="9185" x="2076450" y="4056063"/>
          <p14:tracePt t="9187" x="2106613" y="4056063"/>
          <p14:tracePt t="9197" x="2155825" y="4056063"/>
          <p14:tracePt t="9199" x="2205038" y="4056063"/>
          <p14:tracePt t="9218" x="2392363" y="4056063"/>
          <p14:tracePt t="9231" x="2528888" y="4084638"/>
          <p14:tracePt t="9236" x="2598738" y="4095750"/>
          <p14:tracePt t="9250" x="2805113" y="4133850"/>
          <p14:tracePt t="9252" x="2873375" y="4144963"/>
          <p14:tracePt t="9254" x="2913063" y="4154488"/>
          <p14:tracePt t="9264" x="3021013" y="4173538"/>
          <p14:tracePt t="9267" x="3081338" y="4183063"/>
          <p14:tracePt t="9284" x="3355975" y="4203700"/>
          <p14:tracePt t="9286" x="3414713" y="4222750"/>
          <p14:tracePt t="9298" x="3573463" y="4243388"/>
          <p14:tracePt t="9318" x="3848100" y="4252913"/>
          <p14:tracePt t="9330" x="4025900" y="4292600"/>
          <p14:tracePt t="9351" x="4271963" y="4321175"/>
          <p14:tracePt t="9353" x="4340225" y="4321175"/>
          <p14:tracePt t="9364" x="4459288" y="4321175"/>
          <p14:tracePt t="9366" x="4518025" y="4321175"/>
          <p14:tracePt t="9381" x="4684713" y="4321175"/>
          <p14:tracePt t="9385" x="4745038" y="4321175"/>
          <p14:tracePt t="9387" x="4794250" y="4321175"/>
          <p14:tracePt t="9398" x="4951413" y="4321175"/>
          <p14:tracePt t="9419" x="5157788" y="4311650"/>
          <p14:tracePt t="9433" x="5265738" y="4302125"/>
          <p14:tracePt t="9434" x="5305425" y="4292600"/>
          <p14:tracePt t="9448" x="5384800" y="4281488"/>
          <p14:tracePt t="9451" x="5413375" y="4271963"/>
          <p14:tracePt t="9465" x="5472113" y="4271963"/>
          <p14:tracePt t="9467" x="5502275" y="4271963"/>
          <p14:tracePt t="9470" x="5521325" y="4271963"/>
          <p14:tracePt t="9481" x="5551488" y="4271963"/>
          <p14:tracePt t="9483" x="5561013" y="4262438"/>
          <p14:tracePt t="9498" x="5649913" y="4252913"/>
          <p14:tracePt t="9518" x="5797550" y="4222750"/>
          <p14:tracePt t="9532" x="5876925" y="4213225"/>
          <p14:tracePt t="9535" x="5905500" y="4213225"/>
          <p14:tracePt t="9537" x="5954713" y="4213225"/>
          <p14:tracePt t="9548" x="6013450" y="4203700"/>
          <p14:tracePt t="9551" x="6034088" y="4194175"/>
          <p14:tracePt t="9565" x="6111875" y="4183063"/>
          <p14:tracePt t="9584" x="6172200" y="4183063"/>
          <p14:tracePt t="9587" x="6191250" y="4183063"/>
          <p14:tracePt t="9598" x="6249988" y="4183063"/>
          <p14:tracePt t="9617" x="6338888" y="4183063"/>
          <p14:tracePt t="9631" x="6378575" y="4164013"/>
          <p14:tracePt t="9651" x="6407150" y="4164013"/>
          <p14:tracePt t="9653" x="6418263" y="4164013"/>
          <p14:tracePt t="9664" x="6427788" y="4164013"/>
          <p14:tracePt t="10031" x="6427788" y="4154488"/>
          <p14:tracePt t="10042" x="6437313" y="4154488"/>
          <p14:tracePt t="12668" x="6427788" y="4154488"/>
          <p14:tracePt t="12671" x="6418263" y="4154488"/>
          <p14:tracePt t="12682" x="6397625" y="4154488"/>
          <p14:tracePt t="12685" x="6388100" y="4154488"/>
          <p14:tracePt t="12701" x="6369050" y="4154488"/>
          <p14:tracePt t="12704" x="6348413" y="4154488"/>
          <p14:tracePt t="12713" x="6319838" y="4154488"/>
          <p14:tracePt t="12734" x="6280150" y="4095750"/>
          <p14:tracePt t="12736" x="6280150" y="4065588"/>
          <p14:tracePt t="12751" x="6299200" y="3986213"/>
          <p14:tracePt t="12753" x="6308725" y="3986213"/>
          <p14:tracePt t="12765" x="6319838" y="3986213"/>
          <p14:tracePt t="13021" x="6308725" y="3976688"/>
          <p14:tracePt t="13025" x="6299200" y="3976688"/>
          <p14:tracePt t="13090" x="6289675" y="3976688"/>
          <p14:tracePt t="13096" x="6270625" y="3976688"/>
          <p14:tracePt t="13100" x="6230938" y="3986213"/>
          <p14:tracePt t="13117" x="6083300" y="4144963"/>
          <p14:tracePt t="13135" x="5935663" y="4243388"/>
          <p14:tracePt t="13148" x="5886450" y="4281488"/>
          <p14:tracePt t="13168" x="5876925" y="4302125"/>
          <p14:tracePt t="13205" x="5886450" y="4302125"/>
          <p14:tracePt t="13209" x="5895975" y="4302125"/>
          <p14:tracePt t="13214" x="5905500" y="4311650"/>
          <p14:tracePt t="13233" x="5926138" y="4321175"/>
          <p14:tracePt t="13250" x="5964238" y="4330700"/>
          <p14:tracePt t="13267" x="5975350" y="4341813"/>
          <p14:tracePt t="13268" x="5984875" y="4341813"/>
          <p14:tracePt t="13285" x="6003925" y="4351338"/>
          <p14:tracePt t="13301" x="6034088" y="4360863"/>
          <p14:tracePt t="13317" x="6083300" y="4360863"/>
          <p14:tracePt t="13335" x="6122988" y="4360863"/>
          <p14:tracePt t="13336" x="6142038" y="4360863"/>
          <p14:tracePt t="13348" x="6191250" y="4360863"/>
          <p14:tracePt t="13366" x="6280150" y="4360863"/>
          <p14:tracePt t="13385" x="6397625" y="4360863"/>
          <p14:tracePt t="13401" x="6526213" y="4341813"/>
          <p14:tracePt t="13416" x="6673850" y="4321175"/>
          <p14:tracePt t="13434" x="6821488" y="4311650"/>
          <p14:tracePt t="13451" x="6997700" y="4311650"/>
          <p14:tracePt t="13466" x="7067550" y="4311650"/>
          <p14:tracePt t="13484" x="7156450" y="4311650"/>
          <p14:tracePt t="13485" x="7175500" y="4311650"/>
          <p14:tracePt t="13498" x="7243763" y="4311650"/>
          <p14:tracePt t="13501" x="7264400" y="4311650"/>
          <p14:tracePt t="13517" x="7391400" y="4311650"/>
          <p14:tracePt t="13520" x="7412038" y="4311650"/>
          <p14:tracePt t="13531" x="7451725" y="4311650"/>
          <p14:tracePt t="13533" x="7480300" y="4311650"/>
          <p14:tracePt t="13549" x="7588250" y="4292600"/>
          <p14:tracePt t="13568" x="7726363" y="4262438"/>
          <p14:tracePt t="13582" x="7854950" y="4232275"/>
          <p14:tracePt t="13585" x="7894638" y="4222750"/>
          <p14:tracePt t="13598" x="8031163" y="4213225"/>
          <p14:tracePt t="13601" x="8070850" y="4213225"/>
          <p14:tracePt t="13603" x="8120063" y="4194175"/>
          <p14:tracePt t="13614" x="8248650" y="4183063"/>
          <p14:tracePt t="13616" x="8288338" y="4173538"/>
          <p14:tracePt t="13632" x="8474075" y="4173538"/>
          <p14:tracePt t="13650" x="8651875" y="4173538"/>
          <p14:tracePt t="13669" x="8916988" y="4173538"/>
          <p14:tracePt t="13680" x="9036050" y="4173538"/>
          <p14:tracePt t="13698" x="9223375" y="4173538"/>
          <p14:tracePt t="13702" x="9261475" y="4173538"/>
          <p14:tracePt t="13704" x="9291638" y="4173538"/>
          <p14:tracePt t="13717" x="9409113" y="4133850"/>
          <p14:tracePt t="13734" x="9518650" y="4105275"/>
          <p14:tracePt t="13738" x="9547225" y="4095750"/>
          <p14:tracePt t="13747" x="9645650" y="4046538"/>
          <p14:tracePt t="13767" x="9813925" y="3948113"/>
          <p14:tracePt t="13769" x="9852025" y="3878263"/>
          <p14:tracePt t="13782" x="9921875" y="3740150"/>
          <p14:tracePt t="13784" x="9921875" y="3751263"/>
          <p14:tracePt t="13797" x="9912350" y="3770313"/>
          <p14:tracePt t="13948" x="9901238" y="3770313"/>
          <p14:tracePt t="13951" x="9891713" y="3770313"/>
          <p14:tracePt t="13966" x="9823450" y="3760788"/>
          <p14:tracePt t="13985" x="9764713" y="3800475"/>
          <p14:tracePt t="14001" x="9764713" y="3810000"/>
          <p14:tracePt t="14017" x="9764713" y="3819525"/>
          <p14:tracePt t="14046" x="9764713" y="3829050"/>
          <p14:tracePt t="14050" x="9774238" y="3829050"/>
          <p14:tracePt t="14086" x="9783763" y="3838575"/>
          <p14:tracePt t="14096" x="9793288" y="3849688"/>
          <p14:tracePt t="14122" x="9793288" y="3859213"/>
          <p14:tracePt t="14184" x="9802813" y="3859213"/>
          <p14:tracePt t="14192" x="9813925" y="3859213"/>
          <p14:tracePt t="14225" x="9823450" y="3859213"/>
          <p14:tracePt t="14253" x="9832975" y="3859213"/>
          <p14:tracePt t="14259" x="9842500" y="3859213"/>
          <p14:tracePt t="14580" x="9842500" y="3849688"/>
          <p14:tracePt t="14749" x="9842500" y="3838575"/>
          <p14:tracePt t="14755" x="9842500" y="3829050"/>
          <p14:tracePt t="14763" x="9852025" y="3810000"/>
          <p14:tracePt t="14784" x="9872663" y="3810000"/>
          <p14:tracePt t="14889" x="9872663" y="3800475"/>
          <p14:tracePt t="14896" x="9882188" y="3800475"/>
          <p14:tracePt t="14905" x="9891713" y="3800475"/>
          <p14:tracePt t="14918" x="9901238" y="3800475"/>
          <p14:tracePt t="14934" x="9921875" y="3800475"/>
          <p14:tracePt t="14936" x="9931400" y="3800475"/>
          <p14:tracePt t="14948" x="9961563" y="3800475"/>
          <p14:tracePt t="14965" x="9999663" y="3800475"/>
          <p14:tracePt t="14983" x="10059988" y="3800475"/>
          <p14:tracePt t="15001" x="10098088" y="3800475"/>
          <p14:tracePt t="15003" x="10109200" y="3800475"/>
          <p14:tracePt t="15014" x="10118725" y="3800475"/>
          <p14:tracePt t="15016" x="10137775" y="3800475"/>
          <p14:tracePt t="15033" x="10186988" y="3789363"/>
          <p14:tracePt t="15036" x="10207625" y="3789363"/>
          <p14:tracePt t="15048" x="10266363" y="3779838"/>
          <p14:tracePt t="15051" x="10285413" y="3779838"/>
          <p14:tracePt t="15064" x="10334625" y="3770313"/>
          <p14:tracePt t="15086" x="10414000" y="3770313"/>
          <p14:tracePt t="15088" x="10433050" y="3770313"/>
          <p14:tracePt t="15097" x="10463213" y="3770313"/>
          <p14:tracePt t="15117" x="10531475" y="3770313"/>
          <p14:tracePt t="15119" x="10552113" y="3770313"/>
          <p14:tracePt t="15130" x="10590213" y="3770313"/>
          <p14:tracePt t="15134" x="10610850" y="3770313"/>
          <p14:tracePt t="15136" x="10620375" y="3770313"/>
          <p14:tracePt t="15148" x="10650538" y="3770313"/>
          <p14:tracePt t="15168" x="10737850" y="3770313"/>
          <p14:tracePt t="15169" x="10758488" y="3770313"/>
          <p14:tracePt t="15181" x="10826750" y="3770313"/>
          <p14:tracePt t="15184" x="10847388" y="3770313"/>
          <p14:tracePt t="15201" x="10925175" y="3770313"/>
          <p14:tracePt t="15215" x="10964863" y="3770313"/>
          <p14:tracePt t="15218" x="10983913" y="3770313"/>
          <p14:tracePt t="15220" x="11004550" y="3770313"/>
          <p14:tracePt t="15232" x="11063288" y="3760788"/>
          <p14:tracePt t="15249" x="11142663" y="3760788"/>
          <p14:tracePt t="15268" x="11229975" y="3730625"/>
          <p14:tracePt t="15284" x="11318875" y="3711575"/>
          <p14:tracePt t="15298" x="11388725" y="3702050"/>
          <p14:tracePt t="15300" x="11398250" y="3702050"/>
          <p14:tracePt t="15315" x="11447463" y="3690938"/>
          <p14:tracePt t="15317" x="11466513" y="3681413"/>
          <p14:tracePt t="15319" x="11487150" y="3681413"/>
          <p14:tracePt t="15330" x="11515725" y="3671888"/>
          <p14:tracePt t="15333" x="11536363" y="3671888"/>
          <p14:tracePt t="15335" x="11555413" y="3671888"/>
          <p14:tracePt t="15351" x="11585575" y="3671888"/>
          <p14:tracePt t="15353" x="11595100" y="3671888"/>
          <p14:tracePt t="15366" x="11634788" y="3652838"/>
          <p14:tracePt t="15384" x="11653838" y="3652838"/>
          <p14:tracePt t="15398" x="11663363" y="3652838"/>
          <p14:tracePt t="15400" x="11672888" y="3652838"/>
          <p14:tracePt t="15414" x="11693525" y="3652838"/>
          <p14:tracePt t="15417" x="11703050" y="3652838"/>
          <p14:tracePt t="15431" x="11712575" y="3641725"/>
          <p14:tracePt t="15433" x="11722100" y="3641725"/>
          <p14:tracePt t="15449" x="11742738" y="3632200"/>
          <p14:tracePt t="15468" x="11761788" y="3622675"/>
          <p14:tracePt t="15484" x="11771313" y="3622675"/>
          <p14:tracePt t="15501" x="11801475" y="3622675"/>
          <p14:tracePt t="15503" x="11811000" y="3622675"/>
          <p14:tracePt t="15515" x="11820525" y="3622675"/>
          <p14:tracePt t="15534" x="11841163" y="3622675"/>
          <p14:tracePt t="15536" x="11850688" y="3622675"/>
          <p14:tracePt t="15547" x="11869738" y="3622675"/>
          <p14:tracePt t="15567" x="11880850" y="3622675"/>
          <p14:tracePt t="15600" x="11890375" y="3622675"/>
          <p14:tracePt t="15773" x="11899900" y="3622675"/>
          <p14:tracePt t="15785" x="11909425" y="3622675"/>
          <p14:tracePt t="15787" x="11909425" y="3632200"/>
          <p14:tracePt t="15798" x="11918950" y="3632200"/>
          <p14:tracePt t="15800" x="11930063" y="3641725"/>
          <p14:tracePt t="15814" x="11939588" y="3652838"/>
          <p14:tracePt t="15833" x="11939588" y="3662363"/>
          <p14:tracePt t="15852" x="11968163" y="3662363"/>
          <p14:tracePt t="15867" x="11979275" y="3671888"/>
          <p14:tracePt t="15885" x="11998325" y="3681413"/>
          <p14:tracePt t="15900" x="11998325" y="3690938"/>
          <p14:tracePt t="15918" x="12017375" y="3702050"/>
          <p14:tracePt t="15937" x="12047538" y="3702050"/>
          <p14:tracePt t="15949" x="12057063" y="3711575"/>
          <p14:tracePt t="15966" x="12106275" y="3721100"/>
          <p14:tracePt t="15985" x="12136438" y="3721100"/>
          <p14:tracePt t="15998" x="12176125" y="3721100"/>
          <p14:tracePt t="16000" x="12185650" y="3730625"/>
          <p14:tracePt t="16014" x="12204700" y="3730625"/>
          <p14:tracePt t="16017" x="12214225" y="3730625"/>
          <p14:tracePt t="16031" x="12263438" y="3751263"/>
          <p14:tracePt t="16052" x="12312650" y="3760788"/>
          <p14:tracePt t="16054" x="12323763" y="3760788"/>
          <p14:tracePt t="16064" x="12342813" y="3760788"/>
          <p14:tracePt t="16085" x="12411075" y="3779838"/>
          <p14:tracePt t="16099" x="12431713" y="3779838"/>
          <p14:tracePt t="16102" x="12450763" y="3779838"/>
          <p14:tracePt t="16103" x="12460288" y="3779838"/>
          <p14:tracePt t="16114" x="12490450" y="3779838"/>
          <p14:tracePt t="16137" x="12569825" y="3779838"/>
          <p14:tracePt t="16148" x="12598400" y="3779838"/>
          <p14:tracePt t="16169" x="12657138" y="3779838"/>
          <p14:tracePt t="16186" x="12706350" y="3779838"/>
          <p14:tracePt t="16197" x="12726988" y="3779838"/>
          <p14:tracePt t="16217" x="12766675" y="3779838"/>
          <p14:tracePt t="16234" x="12785725" y="3779838"/>
          <p14:tracePt t="16236" x="12795250" y="3779838"/>
          <p14:tracePt t="16248" x="12815888" y="3779838"/>
          <p14:tracePt t="16268" x="12853988" y="3779838"/>
          <p14:tracePt t="16284" x="12893675" y="3779838"/>
          <p14:tracePt t="16285" x="12903200" y="3779838"/>
          <p14:tracePt t="16298" x="12933363" y="3779838"/>
          <p14:tracePt t="16300" x="12942888" y="3779838"/>
          <p14:tracePt t="16315" x="12973050" y="3779838"/>
          <p14:tracePt t="16334" x="13031788" y="3779838"/>
          <p14:tracePt t="16335" x="13041313" y="3779838"/>
          <p14:tracePt t="16348" x="13071475" y="3779838"/>
          <p14:tracePt t="16366" x="13139738" y="3779838"/>
          <p14:tracePt t="16387" x="13219113" y="3779838"/>
          <p14:tracePt t="16388" x="13228638" y="3779838"/>
          <p14:tracePt t="16398" x="13258800" y="3770313"/>
          <p14:tracePt t="16417" x="13317538" y="3770313"/>
          <p14:tracePt t="16420" x="13327063" y="3770313"/>
          <p14:tracePt t="16431" x="13357225" y="3770313"/>
          <p14:tracePt t="16433" x="13366750" y="3770313"/>
          <p14:tracePt t="16448" x="13406438" y="3770313"/>
          <p14:tracePt t="16467" x="13435013" y="3770313"/>
          <p14:tracePt t="16485" x="13474700" y="3770313"/>
          <p14:tracePt t="16498" x="13484225" y="3770313"/>
          <p14:tracePt t="16501" x="13493750" y="3770313"/>
          <p14:tracePt t="16516" x="13504863" y="3770313"/>
          <p14:tracePt t="16533" x="13514388" y="3770313"/>
          <p14:tracePt t="16537" x="13523913" y="3770313"/>
          <p14:tracePt t="16550" x="13533438" y="3760788"/>
          <p14:tracePt t="16564" x="13554075" y="3751263"/>
          <p14:tracePt t="16584" x="13573125" y="3751263"/>
          <p14:tracePt t="16598" x="13592175" y="3751263"/>
          <p14:tracePt t="16600" x="13603288" y="3751263"/>
          <p14:tracePt t="16614" x="13631863" y="3751263"/>
          <p14:tracePt t="16634" x="13662025" y="3751263"/>
          <p14:tracePt t="16650" x="13701713" y="3751263"/>
          <p14:tracePt t="16668" x="13760450" y="3751263"/>
          <p14:tracePt t="16684" x="13790613" y="3751263"/>
          <p14:tracePt t="16685" x="13800138" y="3751263"/>
          <p14:tracePt t="16698" x="13839825" y="3751263"/>
          <p14:tracePt t="16700" x="13858875" y="3751263"/>
          <p14:tracePt t="16714" x="13889038" y="3751263"/>
          <p14:tracePt t="16717" x="13908088" y="3751263"/>
          <p14:tracePt t="16732" x="13966825" y="3740150"/>
          <p14:tracePt t="16749" x="13987463" y="3730625"/>
          <p14:tracePt t="16752" x="13996988" y="3730625"/>
          <p14:tracePt t="16767" x="14016038" y="3730625"/>
          <p14:tracePt t="16769" x="14036675" y="3730625"/>
          <p14:tracePt t="16781" x="14046200" y="3721100"/>
          <p14:tracePt t="16785" x="14055725" y="3721100"/>
          <p14:tracePt t="16798" x="14095413" y="3702050"/>
          <p14:tracePt t="16818" x="14104938" y="3702050"/>
          <p14:tracePt t="16819" x="14114463" y="3702050"/>
          <p14:tracePt t="16834" x="14114463" y="3690938"/>
          <p14:tracePt t="16850" x="14123988" y="3690938"/>
          <p14:tracePt t="16920" x="14135100" y="3690938"/>
          <p14:tracePt t="16934" x="14144625" y="3690938"/>
          <p14:tracePt t="16940" x="14154150" y="3690938"/>
          <p14:tracePt t="16952" x="14163675" y="3690938"/>
          <p14:tracePt t="16965" x="14173200" y="3690938"/>
          <p14:tracePt t="16984" x="14212888" y="3690938"/>
          <p14:tracePt t="16999" x="14233525" y="3690938"/>
          <p14:tracePt t="17001" x="14243050" y="3690938"/>
          <p14:tracePt t="17015" x="14271625" y="3690938"/>
          <p14:tracePt t="17018" x="14282738" y="3690938"/>
          <p14:tracePt t="17020" x="14292263" y="3702050"/>
          <p14:tracePt t="17034" x="14311313" y="3702050"/>
          <p14:tracePt t="17036" x="14320838" y="3702050"/>
          <p14:tracePt t="17047" x="14351000" y="3702050"/>
          <p14:tracePt t="17067" x="14370050" y="3702050"/>
          <p14:tracePt t="17069" x="14381163" y="3702050"/>
          <p14:tracePt t="17081" x="14409738" y="3702050"/>
          <p14:tracePt t="17100" x="14419263" y="3702050"/>
          <p14:tracePt t="17117" x="14430375" y="3702050"/>
          <p14:tracePt t="17134" x="14439900" y="3702050"/>
          <p14:tracePt t="17209" x="14449425" y="3711575"/>
          <p14:tracePt t="17224" x="14458950" y="3711575"/>
          <p14:tracePt t="17238" x="14468475" y="3711575"/>
          <p14:tracePt t="17246" x="14468475" y="3721100"/>
          <p14:tracePt t="17338" x="14479588" y="3721100"/>
          <p14:tracePt t="17391" x="14489113" y="3721100"/>
          <p14:tracePt t="17827" x="14498638" y="3730625"/>
          <p14:tracePt t="17839" x="14498638" y="3740150"/>
          <p14:tracePt t="17859" x="14498638" y="3751263"/>
          <p14:tracePt t="17863" x="14498638" y="3760788"/>
          <p14:tracePt t="17885" x="14498638" y="3779838"/>
          <p14:tracePt t="17917" x="14508163" y="3779838"/>
          <p14:tracePt t="21262" x="14508163" y="3789363"/>
          <p14:tracePt t="21270" x="14498638" y="3800475"/>
          <p14:tracePt t="21281" x="14479588" y="3829050"/>
          <p14:tracePt t="21284" x="14468475" y="3849688"/>
          <p14:tracePt t="21286" x="14468475" y="3859213"/>
          <p14:tracePt t="21302" x="14400213" y="3927475"/>
          <p14:tracePt t="21317" x="14331950" y="3957638"/>
          <p14:tracePt t="21318" x="14311313" y="3976688"/>
          <p14:tracePt t="21330" x="14233525" y="4025900"/>
          <p14:tracePt t="21350" x="14104938" y="4105275"/>
          <p14:tracePt t="21365" x="14025563" y="4173538"/>
          <p14:tracePt t="21367" x="13996988" y="4203700"/>
          <p14:tracePt t="21380" x="13947775" y="4252913"/>
          <p14:tracePt t="21382" x="13927138" y="4262438"/>
          <p14:tracePt t="21401" x="13849350" y="4351338"/>
          <p14:tracePt t="21415" x="13809663" y="4400550"/>
          <p14:tracePt t="21433" x="13790613" y="4440238"/>
          <p14:tracePt t="21436" x="13779500" y="4440238"/>
          <p14:tracePt t="21438" x="13769975" y="4449763"/>
          <p14:tracePt t="21448" x="13769975" y="4459288"/>
          <p14:tracePt t="21487" x="13769975" y="4468813"/>
          <p14:tracePt t="21494" x="13760450" y="4468813"/>
          <p14:tracePt t="21503" x="13750925" y="4468813"/>
          <p14:tracePt t="21515" x="13730288" y="4489450"/>
          <p14:tracePt t="21534" x="13671550" y="4498975"/>
          <p14:tracePt t="21547" x="13641388" y="4498975"/>
          <p14:tracePt t="21551" x="13631863" y="4498975"/>
          <p14:tracePt t="21563" x="13612813" y="4498975"/>
          <p14:tracePt t="21582" x="13592175" y="4498975"/>
          <p14:tracePt t="21586" x="13573125" y="4498975"/>
          <p14:tracePt t="21601" x="13573125" y="4478338"/>
          <p14:tracePt t="21898" x="13582650" y="4478338"/>
          <p14:tracePt t="21910" x="13573125" y="4478338"/>
          <p14:tracePt t="21915" x="13563600" y="4478338"/>
          <p14:tracePt t="21935" x="13514388" y="4478338"/>
          <p14:tracePt t="21949" x="13504863" y="4478338"/>
          <p14:tracePt t="21952" x="13493750" y="4478338"/>
          <p14:tracePt t="21954" x="13484225" y="4478338"/>
          <p14:tracePt t="22679" x="13474700" y="4478338"/>
          <p14:tracePt t="22787" x="13465175" y="4478338"/>
          <p14:tracePt t="22794" x="13455650" y="4478338"/>
          <p14:tracePt t="23930" x="13444538" y="4478338"/>
          <p14:tracePt t="23938" x="13435013" y="4489450"/>
          <p14:tracePt t="23947" x="13415963" y="4489450"/>
          <p14:tracePt t="23970" x="13336588" y="4538663"/>
          <p14:tracePt t="23982" x="13287375" y="4548188"/>
          <p14:tracePt t="23985" x="13268325" y="4548188"/>
          <p14:tracePt t="23998" x="13209588" y="4557713"/>
          <p14:tracePt t="24017" x="13179425" y="4576763"/>
          <p14:tracePt t="24019" x="13169900" y="4576763"/>
          <p14:tracePt t="24031" x="13169900" y="4508500"/>
          <p14:tracePt t="24051" x="13130213" y="4478338"/>
          <p14:tracePt t="24063" x="13111163" y="4459288"/>
          <p14:tracePt t="24066" x="13100050" y="4449763"/>
          <p14:tracePt t="24084" x="13071475" y="4419600"/>
          <p14:tracePt t="24230" x="13081000" y="4429125"/>
          <p14:tracePt t="24234" x="13090525" y="4429125"/>
          <p14:tracePt t="24248" x="13111163" y="4440238"/>
          <p14:tracePt t="24267" x="13130213" y="4449763"/>
          <p14:tracePt t="24270" x="13130213" y="4459288"/>
          <p14:tracePt t="24281" x="13120688" y="4478338"/>
          <p14:tracePt t="24284" x="13130213" y="4508500"/>
          <p14:tracePt t="24298" x="13198475" y="4548188"/>
          <p14:tracePt t="24301" x="13209588" y="4567238"/>
          <p14:tracePt t="24303" x="13219113" y="4576763"/>
          <p14:tracePt t="24314" x="13228638" y="4576763"/>
          <p14:tracePt t="24331" x="13179425" y="4548188"/>
          <p14:tracePt t="24334" x="13160375" y="4557713"/>
          <p14:tracePt t="24335" x="13149263" y="4576763"/>
          <p14:tracePt t="24348" x="13130213" y="4587875"/>
          <p14:tracePt t="24365" x="13111163" y="4625975"/>
          <p14:tracePt t="24384" x="13090525" y="4665663"/>
          <p14:tracePt t="24400" x="13090525" y="4675188"/>
          <p14:tracePt t="24414" x="13081000" y="4675188"/>
          <p14:tracePt t="24431" x="13061950" y="4695825"/>
          <p14:tracePt t="24434" x="13061950" y="4705350"/>
          <p14:tracePt t="24450" x="13050838" y="4705350"/>
          <p14:tracePt t="24451" x="13050838" y="4714875"/>
          <p14:tracePt t="24493" x="13041313" y="4714875"/>
          <p14:tracePt t="24496" x="13031788" y="4714875"/>
          <p14:tracePt t="24504" x="13022263" y="4724400"/>
          <p14:tracePt t="24515" x="13012738" y="4724400"/>
          <p14:tracePt t="24518" x="13012738" y="4735513"/>
          <p14:tracePt t="24532" x="13001625" y="4735513"/>
          <p14:tracePt t="24817" x="12992100" y="4735513"/>
          <p14:tracePt t="30361" x="12973050" y="4735513"/>
          <p14:tracePt t="30364" x="12952413" y="4745038"/>
          <p14:tracePt t="30367" x="12914313" y="4754563"/>
          <p14:tracePt t="30399" x="12717463" y="4803775"/>
          <p14:tracePt t="30418" x="12579350" y="4822825"/>
          <p14:tracePt t="30419" x="12539663" y="4833938"/>
          <p14:tracePt t="30431" x="12471400" y="4843463"/>
          <p14:tracePt t="30433" x="12431713" y="4852988"/>
          <p14:tracePt t="30435" x="12401550" y="4852988"/>
          <p14:tracePt t="30450" x="12274550" y="4892675"/>
          <p14:tracePt t="30452" x="12225338" y="4902200"/>
          <p14:tracePt t="30465" x="12077700" y="4921250"/>
          <p14:tracePt t="30481" x="11930063" y="4941888"/>
          <p14:tracePt t="30485" x="11909425" y="4951413"/>
          <p14:tracePt t="30499" x="11850688" y="4960938"/>
          <p14:tracePt t="30502" x="11831638" y="4970463"/>
          <p14:tracePt t="30503" x="11791950" y="4970463"/>
          <p14:tracePt t="30513" x="11722100" y="4991100"/>
          <p14:tracePt t="30533" x="11349038" y="5000625"/>
          <p14:tracePt t="30549" x="11044238" y="5000625"/>
          <p14:tracePt t="30568" x="10699750" y="5000625"/>
          <p14:tracePt t="30583" x="10561638" y="5000625"/>
          <p14:tracePt t="30585" x="10521950" y="5000625"/>
          <p14:tracePt t="30599" x="10433050" y="4951413"/>
          <p14:tracePt t="30601" x="10423525" y="4921250"/>
          <p14:tracePt t="30615" x="10404475" y="4862513"/>
          <p14:tracePt t="30616" x="10404475" y="4852988"/>
          <p14:tracePt t="30631" x="10453688" y="4813300"/>
          <p14:tracePt t="30633" x="10472738" y="4813300"/>
          <p14:tracePt t="30635" x="10491788" y="4813300"/>
          <p14:tracePt t="30896" x="10491788" y="4803775"/>
          <p14:tracePt t="30904" x="10491788" y="4794250"/>
          <p14:tracePt t="30913" x="10482263" y="4784725"/>
          <p14:tracePt t="30934" x="10404475" y="4724400"/>
          <p14:tracePt t="30948" x="10266363" y="4714875"/>
          <p14:tracePt t="30951" x="10236200" y="4714875"/>
          <p14:tracePt t="30968" x="10147300" y="4714875"/>
          <p14:tracePt t="30969" x="10128250" y="4735513"/>
          <p14:tracePt t="30980" x="10079038" y="4754563"/>
          <p14:tracePt t="30999" x="10048875" y="4754563"/>
          <p14:tracePt t="31002" x="10039350" y="4754563"/>
          <p14:tracePt t="31015" x="10029825" y="4754563"/>
          <p14:tracePt t="31814" x="10020300" y="4754563"/>
          <p14:tracePt t="31817" x="10010775" y="4754563"/>
          <p14:tracePt t="31833" x="9961563" y="4754563"/>
          <p14:tracePt t="31834" x="9921875" y="4764088"/>
          <p14:tracePt t="31848" x="9823450" y="4813300"/>
          <p14:tracePt t="31850" x="9783763" y="4813300"/>
          <p14:tracePt t="31865" x="9556750" y="4852988"/>
          <p14:tracePt t="31868" x="9429750" y="4883150"/>
          <p14:tracePt t="31870" x="9291638" y="4902200"/>
          <p14:tracePt t="31880" x="9045575" y="4951413"/>
          <p14:tracePt t="31884" x="8928100" y="4960938"/>
          <p14:tracePt t="31898" x="8326438" y="5089525"/>
          <p14:tracePt t="31902" x="8178800" y="5138738"/>
          <p14:tracePt t="31915" x="7756525" y="5246688"/>
          <p14:tracePt t="31935" x="7096125" y="5326063"/>
          <p14:tracePt t="31951" x="6565900" y="5305425"/>
          <p14:tracePt t="31953" x="6407150" y="5286375"/>
          <p14:tracePt t="31965" x="6122988" y="5256213"/>
          <p14:tracePt t="31967" x="5984875" y="5227638"/>
          <p14:tracePt t="31969" x="5865813" y="5207000"/>
          <p14:tracePt t="31981" x="5619750" y="5129213"/>
          <p14:tracePt t="31983" x="5532438" y="5099050"/>
          <p14:tracePt t="31985" x="5422900" y="5059363"/>
          <p14:tracePt t="31997" x="5127625" y="4941888"/>
          <p14:tracePt t="32017" x="4754563" y="4813300"/>
          <p14:tracePt t="32018" x="4665663" y="4784725"/>
          <p14:tracePt t="32034" x="4478338" y="4675188"/>
          <p14:tracePt t="32036" x="4429125" y="4646613"/>
          <p14:tracePt t="32038" x="4360863" y="4625975"/>
          <p14:tracePt t="32048" x="4251325" y="4587875"/>
          <p14:tracePt t="32051" x="4183063" y="4557713"/>
          <p14:tracePt t="32067" x="3956050" y="4468813"/>
          <p14:tracePt t="32071" x="3906838" y="4449763"/>
          <p14:tracePt t="32084" x="3779838" y="4391025"/>
          <p14:tracePt t="32086" x="3749675" y="4379913"/>
          <p14:tracePt t="32097" x="3632200" y="4311650"/>
          <p14:tracePt t="32115" x="3475038" y="4194175"/>
          <p14:tracePt t="32134" x="3267075" y="4035425"/>
          <p14:tracePt t="32147" x="3198813" y="3976688"/>
          <p14:tracePt t="32150" x="3159125" y="3967163"/>
          <p14:tracePt t="32164" x="3060700" y="3898900"/>
          <p14:tracePt t="32167" x="3032125" y="3878263"/>
          <p14:tracePt t="32186" x="2903538" y="3770313"/>
          <p14:tracePt t="32199" x="2835275" y="3721100"/>
          <p14:tracePt t="32218" x="2746375" y="3652838"/>
          <p14:tracePt t="32231" x="2716213" y="3632200"/>
          <p14:tracePt t="32249" x="2697163" y="3613150"/>
          <p14:tracePt t="32251" x="2697163" y="3603625"/>
          <p14:tracePt t="32253" x="2687638" y="3592513"/>
          <p14:tracePt t="32264" x="2676525" y="3592513"/>
          <p14:tracePt t="32284" x="2676525" y="3582988"/>
          <p14:tracePt t="32314" x="2676525" y="3573463"/>
          <p14:tracePt t="32322" x="2676525" y="3563938"/>
          <p14:tracePt t="32331" x="2676525" y="3554413"/>
          <p14:tracePt t="32351" x="2676525" y="3543300"/>
          <p14:tracePt t="32364" x="2676525" y="3533775"/>
          <p14:tracePt t="32386" x="2676525" y="3524250"/>
          <p14:tracePt t="32423" x="2676525" y="3514725"/>
          <p14:tracePt t="32426" x="2687638" y="3514725"/>
          <p14:tracePt t="32431" x="2687638" y="3505200"/>
          <p14:tracePt t="32450" x="2706688" y="3505200"/>
          <p14:tracePt t="32466" x="2716213" y="3505200"/>
          <p14:tracePt t="32469" x="2725738" y="3494088"/>
          <p14:tracePt t="32484" x="2755900" y="3494088"/>
          <p14:tracePt t="32498" x="2795588" y="3494088"/>
          <p14:tracePt t="32502" x="2805113" y="3494088"/>
          <p14:tracePt t="32517" x="2854325" y="3494088"/>
          <p14:tracePt t="32519" x="2863850" y="3494088"/>
          <p14:tracePt t="32530" x="2922588" y="3494088"/>
          <p14:tracePt t="32549" x="3032125" y="3475038"/>
          <p14:tracePt t="32551" x="3060700" y="3475038"/>
          <p14:tracePt t="32565" x="3119438" y="3475038"/>
          <p14:tracePt t="32567" x="3140075" y="3475038"/>
          <p14:tracePt t="32582" x="3208338" y="3475038"/>
          <p14:tracePt t="32599" x="3278188" y="3475038"/>
          <p14:tracePt t="32617" x="3327400" y="3475038"/>
          <p14:tracePt t="32619" x="3336925" y="3475038"/>
          <p14:tracePt t="32633" x="3376613" y="3475038"/>
          <p14:tracePt t="32649" x="3395663" y="3475038"/>
          <p14:tracePt t="32651" x="3405188" y="3475038"/>
          <p14:tracePt t="32653" x="3414713" y="3475038"/>
          <p14:tracePt t="32664" x="3425825" y="3475038"/>
          <p14:tracePt t="32684" x="3444875" y="3475038"/>
          <p14:tracePt t="32700" x="3454400" y="3475038"/>
          <p14:tracePt t="32722" x="3463925" y="3475038"/>
          <p14:tracePt t="32733" x="3475038" y="3475038"/>
          <p14:tracePt t="32748" x="3494088" y="3475038"/>
          <p14:tracePt t="32769" x="3503613" y="3475038"/>
          <p14:tracePt t="32770" x="3513138" y="3475038"/>
          <p14:tracePt t="32781" x="3524250" y="3475038"/>
          <p14:tracePt t="32801" x="3543300" y="3475038"/>
          <p14:tracePt t="32804" x="3552825" y="3475038"/>
          <p14:tracePt t="32815" x="3562350" y="3475038"/>
          <p14:tracePt t="32833" x="3592513" y="3475038"/>
          <p14:tracePt t="32836" x="3602038" y="3475038"/>
          <p14:tracePt t="32849" x="3622675" y="3475038"/>
          <p14:tracePt t="32851" x="3641725" y="3475038"/>
          <p14:tracePt t="32864" x="3681413" y="3475038"/>
          <p14:tracePt t="32867" x="3700463" y="3475038"/>
          <p14:tracePt t="32882" x="3779838" y="3475038"/>
          <p14:tracePt t="32885" x="3798888" y="3475038"/>
          <p14:tracePt t="32898" x="3868738" y="3475038"/>
          <p14:tracePt t="32901" x="3906838" y="3494088"/>
          <p14:tracePt t="32914" x="3986213" y="3543300"/>
          <p14:tracePt t="32935" x="4103688" y="3592513"/>
          <p14:tracePt t="32947" x="4213225" y="3632200"/>
          <p14:tracePt t="32967" x="4349750" y="3641725"/>
          <p14:tracePt t="32969" x="4370388" y="3652838"/>
          <p14:tracePt t="32980" x="4438650" y="3652838"/>
          <p14:tracePt t="32983" x="4478338" y="3632200"/>
          <p14:tracePt t="32998" x="4684713" y="3435350"/>
          <p14:tracePt t="33018" x="4892675" y="3130550"/>
          <p14:tracePt t="33446" x="4892675" y="3121025"/>
          <p14:tracePt t="33450" x="4892675" y="3111500"/>
          <p14:tracePt t="33466" x="4892675" y="3100388"/>
          <p14:tracePt t="33484" x="4862513" y="3170238"/>
          <p14:tracePt t="33485" x="4862513" y="3179763"/>
          <p14:tracePt t="33498" x="4852988" y="3189288"/>
          <p14:tracePt t="33517" x="4794250" y="3198813"/>
          <p14:tracePt t="33519" x="4783138" y="3198813"/>
          <p14:tracePt t="33531" x="4754563" y="3198813"/>
          <p14:tracePt t="33535" x="4724400" y="3209925"/>
          <p14:tracePt t="33548" x="4616450" y="3248025"/>
          <p14:tracePt t="33551" x="4576763" y="3259138"/>
          <p14:tracePt t="33554" x="4537075" y="3278188"/>
          <p14:tracePt t="33565" x="4398963" y="3308350"/>
          <p14:tracePt t="33567" x="4311650" y="3336925"/>
          <p14:tracePt t="33582" x="4075113" y="3425825"/>
          <p14:tracePt t="33599" x="4054475" y="3435350"/>
          <p14:tracePt t="33616" x="4025900" y="3484563"/>
          <p14:tracePt t="33619" x="4016375" y="3505200"/>
          <p14:tracePt t="33632" x="3986213" y="3563938"/>
          <p14:tracePt t="33637" x="3976688" y="3582988"/>
          <p14:tracePt t="33638" x="3956050" y="3603625"/>
          <p14:tracePt t="33648" x="3937000" y="3662363"/>
          <p14:tracePt t="33651" x="3917950" y="3681413"/>
          <p14:tracePt t="33664" x="3857625" y="3789363"/>
          <p14:tracePt t="33667" x="3829050" y="3838575"/>
          <p14:tracePt t="33680" x="3759200" y="3967163"/>
          <p14:tracePt t="33682" x="3721100" y="4035425"/>
          <p14:tracePt t="33701" x="3543300" y="4321175"/>
          <p14:tracePt t="33702" x="3494088" y="4391025"/>
          <p14:tracePt t="33714" x="3376613" y="4557713"/>
          <p14:tracePt t="33735" x="3109913" y="4911725"/>
          <p14:tracePt t="33747" x="2952750" y="5178425"/>
          <p14:tracePt t="33751" x="2894013" y="5267325"/>
          <p14:tracePt t="33755" x="2844800" y="5354638"/>
          <p14:tracePt t="33765" x="2765425" y="5492750"/>
          <p14:tracePt t="33767" x="2725738" y="5541963"/>
          <p14:tracePt t="33769" x="2667000" y="5591175"/>
          <p14:tracePt t="33780" x="2598738" y="5699125"/>
          <p14:tracePt t="33782" x="2549525" y="5768975"/>
          <p14:tracePt t="33798" x="2430463" y="6015038"/>
          <p14:tracePt t="33817" x="2322513" y="6211888"/>
          <p14:tracePt t="33831" x="2263775" y="6310313"/>
          <p14:tracePt t="33851" x="2205038" y="6378575"/>
          <p14:tracePt t="33853" x="2195513" y="6399213"/>
          <p14:tracePt t="33864" x="2174875" y="6427788"/>
          <p14:tracePt t="33867" x="2165350" y="6437313"/>
          <p14:tracePt t="33881" x="2146300" y="6477000"/>
          <p14:tracePt t="33883" x="2135188" y="6497638"/>
          <p14:tracePt t="33886" x="2125663" y="6516688"/>
          <p14:tracePt t="33897" x="2097088" y="6565900"/>
          <p14:tracePt t="33916" x="2066925" y="6615113"/>
          <p14:tracePt t="33918" x="2057400" y="6624638"/>
          <p14:tracePt t="33930" x="2036763" y="6634163"/>
          <p14:tracePt t="33950" x="2017713" y="6645275"/>
          <p14:tracePt t="33966" x="2008188" y="6645275"/>
          <p14:tracePt t="33984" x="2008188" y="6654800"/>
          <p14:tracePt t="34434" x="1998663" y="6654800"/>
          <p14:tracePt t="34446" x="1998663" y="6664325"/>
          <p14:tracePt t="34774" x="1987550" y="6664325"/>
          <p14:tracePt t="34784" x="1978025" y="6664325"/>
          <p14:tracePt t="34794" x="1968500" y="6664325"/>
          <p14:tracePt t="34806" x="1968500" y="6673850"/>
          <p14:tracePt t="34910" x="1958975" y="6673850"/>
          <p14:tracePt t="34919" x="1949450" y="6673850"/>
          <p14:tracePt t="34925" x="1938338" y="6673850"/>
          <p14:tracePt t="34949" x="1889125" y="6615113"/>
          <p14:tracePt t="34952" x="1889125" y="6584950"/>
          <p14:tracePt t="34954" x="1889125" y="6565900"/>
          <p14:tracePt t="34963" x="1879600" y="6507163"/>
          <p14:tracePt t="34984" x="1870075" y="6369050"/>
          <p14:tracePt t="34999" x="1879600" y="6310313"/>
          <p14:tracePt t="35013" x="1879600" y="6300788"/>
          <p14:tracePt t="35151" x="1870075" y="6280150"/>
          <p14:tracePt t="35154" x="1870075" y="6270625"/>
          <p14:tracePt t="35164" x="1870075" y="6240463"/>
          <p14:tracePt t="35227" x="1870075" y="6251575"/>
          <p14:tracePt t="35234" x="1870075" y="6261100"/>
          <p14:tracePt t="35279" x="1860550" y="6261100"/>
          <p14:tracePt t="35284" x="1839913" y="6261100"/>
          <p14:tracePt t="35286" x="1820863" y="6270625"/>
          <p14:tracePt t="35298" x="1790700" y="6280150"/>
          <p14:tracePt t="35317" x="1771650" y="6280150"/>
          <p14:tracePt t="35359" x="1762125" y="6280150"/>
          <p14:tracePt t="35371" x="1752600" y="6280150"/>
          <p14:tracePt t="35378" x="1752600" y="6289675"/>
          <p14:tracePt t="35386" x="1741488" y="6289675"/>
          <p14:tracePt t="35407" x="1731963" y="6289675"/>
          <p14:tracePt t="35415" x="1722438" y="6300788"/>
          <p14:tracePt t="35433" x="1703388" y="6319838"/>
          <p14:tracePt t="35449" x="1682750" y="6338888"/>
          <p14:tracePt t="35451" x="1682750" y="6350000"/>
          <p14:tracePt t="35453" x="1673225" y="6350000"/>
          <p14:tracePt t="35464" x="1654175" y="6369050"/>
          <p14:tracePt t="35466" x="1643063" y="6369050"/>
          <p14:tracePt t="35482" x="1624013" y="6408738"/>
          <p14:tracePt t="35500" x="1614488" y="6418263"/>
          <p14:tracePt t="35502" x="1604963" y="6418263"/>
          <p14:tracePt t="35515" x="1584325" y="6437313"/>
          <p14:tracePt t="35534" x="1584325" y="6448425"/>
          <p14:tracePt t="37538" x="1584325" y="6457950"/>
          <p14:tracePt t="37541" x="1604963" y="6457950"/>
          <p14:tracePt t="37547" x="1624013" y="6467475"/>
          <p14:tracePt t="37567" x="1860550" y="6448425"/>
          <p14:tracePt t="37581" x="2085975" y="6408738"/>
          <p14:tracePt t="37585" x="2184400" y="6399213"/>
          <p14:tracePt t="37587" x="2303463" y="6378575"/>
          <p14:tracePt t="37599" x="2638425" y="6319838"/>
          <p14:tracePt t="37602" x="2736850" y="6310313"/>
          <p14:tracePt t="37615" x="3100388" y="6261100"/>
          <p14:tracePt t="37635" x="3779838" y="6172200"/>
          <p14:tracePt t="37649" x="4133850" y="6122988"/>
          <p14:tracePt t="37651" x="4241800" y="6113463"/>
          <p14:tracePt t="37664" x="4518025" y="6092825"/>
          <p14:tracePt t="37666" x="4597400" y="6092825"/>
          <p14:tracePt t="37685" x="4881563" y="6092825"/>
          <p14:tracePt t="37686" x="4930775" y="6092825"/>
          <p14:tracePt t="37698" x="5029200" y="6092825"/>
          <p14:tracePt t="37714" x="5089525" y="6092825"/>
          <p14:tracePt t="37733" x="5108575" y="6092825"/>
          <p14:tracePt t="37735" x="5118100" y="6103938"/>
          <p14:tracePt t="37768" x="5118100" y="6113463"/>
          <p14:tracePt t="37778" x="5108575" y="6122988"/>
          <p14:tracePt t="37786" x="5108575" y="6132513"/>
          <p14:tracePt t="37798" x="5089525" y="6132513"/>
          <p14:tracePt t="37802" x="5078413" y="6132513"/>
          <p14:tracePt t="37815" x="5059363" y="6153150"/>
          <p14:tracePt t="37831" x="5019675" y="6172200"/>
          <p14:tracePt t="37849" x="4970463" y="6202363"/>
          <p14:tracePt t="37851" x="4951413" y="6211888"/>
          <p14:tracePt t="37853" x="4911725" y="6230938"/>
          <p14:tracePt t="37864" x="4862513" y="6261100"/>
          <p14:tracePt t="37866" x="4832350" y="6280150"/>
          <p14:tracePt t="37883" x="4675188" y="6329363"/>
          <p14:tracePt t="37885" x="4606925" y="6338888"/>
          <p14:tracePt t="37896" x="4497388" y="6378575"/>
          <p14:tracePt t="37899" x="4448175" y="6388100"/>
          <p14:tracePt t="37916" x="4241800" y="6457950"/>
          <p14:tracePt t="37918" x="4202113" y="6467475"/>
          <p14:tracePt t="37933" x="4065588" y="6507163"/>
          <p14:tracePt t="37934" x="4016375" y="6516688"/>
          <p14:tracePt t="37948" x="3887788" y="6556375"/>
          <p14:tracePt t="37967" x="3730625" y="6596063"/>
          <p14:tracePt t="37984" x="3641725" y="6615113"/>
          <p14:tracePt t="37986" x="3622675" y="6615113"/>
          <p14:tracePt t="37998" x="3573463" y="6615113"/>
          <p14:tracePt t="38017" x="3533775" y="6634163"/>
          <p14:tracePt t="38018" x="3524250" y="6634163"/>
          <p14:tracePt t="38033" x="3494088" y="6645275"/>
          <p14:tracePt t="38035" x="3484563" y="6645275"/>
          <p14:tracePt t="38050" x="3463925" y="6645275"/>
          <p14:tracePt t="38051" x="3454400" y="6645275"/>
          <p14:tracePt t="38053" x="3444875" y="6645275"/>
          <p14:tracePt t="38063" x="3425825" y="6645275"/>
          <p14:tracePt t="38084" x="3405188" y="6654800"/>
          <p14:tracePt t="38099" x="3395663" y="6654800"/>
          <p14:tracePt t="38117" x="3376613" y="6664325"/>
          <p14:tracePt t="38134" x="3365500" y="6664325"/>
          <p14:tracePt t="38149" x="3346450" y="6673850"/>
          <p14:tracePt t="38151" x="3346450" y="6683375"/>
          <p14:tracePt t="38386" x="3346450" y="6673850"/>
          <p14:tracePt t="38389" x="3346450" y="6654800"/>
          <p14:tracePt t="38400" x="3365500" y="6645275"/>
          <p14:tracePt t="38416" x="3405188" y="6615113"/>
          <p14:tracePt t="38418" x="3414713" y="6615113"/>
          <p14:tracePt t="38433" x="3425825" y="6575425"/>
          <p14:tracePt t="38436" x="3435350" y="6575425"/>
          <p14:tracePt t="38438" x="3435350" y="6565900"/>
          <p14:tracePt t="38448" x="3425825" y="6565900"/>
          <p14:tracePt t="38451" x="3414713" y="6565900"/>
          <p14:tracePt t="38466" x="3414713" y="6556375"/>
          <p14:tracePt t="38668" x="3414713" y="6546850"/>
          <p14:tracePt t="38672" x="3425825" y="6546850"/>
          <p14:tracePt t="38685" x="3414713" y="6546850"/>
          <p14:tracePt t="38700" x="3414713" y="6556375"/>
          <p14:tracePt t="38734" x="3414713" y="6565900"/>
          <p14:tracePt t="38752" x="3414713" y="6575425"/>
          <p14:tracePt t="38769" x="3405188" y="6584950"/>
          <p14:tracePt t="38772" x="3405188" y="6596063"/>
          <p14:tracePt t="38788" x="3405188" y="6575425"/>
          <p14:tracePt t="38801" x="3414713" y="6575425"/>
          <p14:tracePt t="38817" x="3435350" y="6575425"/>
          <p14:tracePt t="38833" x="3475038" y="6575425"/>
          <p14:tracePt t="38835" x="3484563" y="6575425"/>
          <p14:tracePt t="38847" x="3524250" y="6575425"/>
          <p14:tracePt t="38865" x="3632200" y="6575425"/>
          <p14:tracePt t="38884" x="3749675" y="6575425"/>
          <p14:tracePt t="38898" x="3819525" y="6575425"/>
          <p14:tracePt t="38902" x="3848100" y="6575425"/>
          <p14:tracePt t="38904" x="3878263" y="6575425"/>
          <p14:tracePt t="38915" x="3956050" y="6575425"/>
          <p14:tracePt t="38917" x="3995738" y="6575425"/>
          <p14:tracePt t="38933" x="4164013" y="6575425"/>
          <p14:tracePt t="38935" x="4192588" y="6575425"/>
          <p14:tracePt t="38948" x="4340225" y="6575425"/>
          <p14:tracePt t="38966" x="4546600" y="6575425"/>
          <p14:tracePt t="38968" x="4606925" y="6575425"/>
          <p14:tracePt t="38981" x="4794250" y="6584950"/>
          <p14:tracePt t="39000" x="5049838" y="6584950"/>
          <p14:tracePt t="39017" x="5226050" y="6584950"/>
          <p14:tracePt t="39034" x="5394325" y="6584950"/>
          <p14:tracePt t="39036" x="5422900" y="6584950"/>
          <p14:tracePt t="39048" x="5502275" y="6584950"/>
          <p14:tracePt t="39066" x="5561013" y="6584950"/>
          <p14:tracePt t="39085" x="5610225" y="6615113"/>
          <p14:tracePt t="39098" x="5649913" y="6615113"/>
          <p14:tracePt t="39100" x="5659438" y="6615113"/>
          <p14:tracePt t="39115" x="5689600" y="6615113"/>
          <p14:tracePt t="39117" x="5699125" y="6615113"/>
          <p14:tracePt t="39131" x="5729288" y="6615113"/>
          <p14:tracePt t="39152" x="5767388" y="6615113"/>
          <p14:tracePt t="39167" x="5778500" y="6624638"/>
          <p14:tracePt t="39169" x="5788025" y="6624638"/>
          <p14:tracePt t="39181" x="5807075" y="6634163"/>
          <p14:tracePt t="39201" x="5876925" y="6634163"/>
          <p14:tracePt t="39215" x="5926138" y="6634163"/>
          <p14:tracePt t="39217" x="5945188" y="6634163"/>
          <p14:tracePt t="39230" x="5984875" y="6634163"/>
          <p14:tracePt t="39232" x="6003925" y="6634163"/>
          <p14:tracePt t="39250" x="6083300" y="6634163"/>
          <p14:tracePt t="39252" x="6092825" y="6634163"/>
          <p14:tracePt t="39264" x="6132513" y="6634163"/>
          <p14:tracePt t="39285" x="6181725" y="6634163"/>
          <p14:tracePt t="39297" x="6210300" y="6645275"/>
          <p14:tracePt t="39317" x="6230938" y="6645275"/>
          <p14:tracePt t="39319" x="6240463" y="6645275"/>
          <p14:tracePt t="39333" x="6249988" y="6645275"/>
          <p14:tracePt t="39440" x="6240463" y="6645275"/>
          <p14:tracePt t="39444" x="6230938" y="6645275"/>
          <p14:tracePt t="39448" x="6210300" y="6654800"/>
          <p14:tracePt t="39465" x="6122988" y="6694488"/>
          <p14:tracePt t="39481" x="6024563" y="6713538"/>
          <p14:tracePt t="39486" x="5935663" y="6732588"/>
          <p14:tracePt t="39498" x="5778500" y="6781800"/>
          <p14:tracePt t="39500" x="5699125" y="6792913"/>
          <p14:tracePt t="39514" x="5521325" y="6842125"/>
          <p14:tracePt t="39517" x="5472113" y="6861175"/>
          <p14:tracePt t="39530" x="5335588" y="6891338"/>
          <p14:tracePt t="39534" x="5295900" y="6900863"/>
          <p14:tracePt t="39548" x="5099050" y="6929438"/>
          <p14:tracePt t="39568" x="4852988" y="6959600"/>
          <p14:tracePt t="39584" x="4705350" y="6969125"/>
          <p14:tracePt t="39597" x="4597400" y="6969125"/>
          <p14:tracePt t="39600" x="4546600" y="6969125"/>
          <p14:tracePt t="39617" x="4370388" y="6969125"/>
          <p14:tracePt t="39619" x="4330700" y="6969125"/>
          <p14:tracePt t="39630" x="4222750" y="6969125"/>
          <p14:tracePt t="39633" x="4192588" y="6969125"/>
          <p14:tracePt t="39635" x="4143375" y="6969125"/>
          <p14:tracePt t="39647" x="4025900" y="6969125"/>
          <p14:tracePt t="39665" x="3878263" y="6969125"/>
          <p14:tracePt t="39683" x="3740150" y="6999288"/>
          <p14:tracePt t="39685" x="3721100" y="7008813"/>
          <p14:tracePt t="39697" x="3671888" y="7008813"/>
          <p14:tracePt t="39717" x="3611563" y="7008813"/>
          <p14:tracePt t="39764" x="3611563" y="7018338"/>
          <p14:tracePt t="39809" x="3611563" y="7027863"/>
          <p14:tracePt t="39834" x="3611563" y="7038975"/>
          <p14:tracePt t="39847" x="3622675" y="7038975"/>
          <p14:tracePt t="39852" x="3632200" y="7038975"/>
          <p14:tracePt t="39864" x="3651250" y="7038975"/>
          <p14:tracePt t="39884" x="3690938" y="7038975"/>
          <p14:tracePt t="39897" x="3721100" y="7038975"/>
          <p14:tracePt t="39913" x="3759200" y="7038975"/>
          <p14:tracePt t="39917" x="3779838" y="7038975"/>
          <p14:tracePt t="39935" x="3829050" y="7058025"/>
          <p14:tracePt t="39936" x="3848100" y="7058025"/>
          <p14:tracePt t="39947" x="3906838" y="7058025"/>
          <p14:tracePt t="39967" x="3986213" y="7058025"/>
          <p14:tracePt t="39969" x="4005263" y="7058025"/>
          <p14:tracePt t="39981" x="4054475" y="7058025"/>
          <p14:tracePt t="40000" x="4192588" y="7058025"/>
          <p14:tracePt t="40014" x="4251325" y="7058025"/>
          <p14:tracePt t="40016" x="4281488" y="7058025"/>
          <p14:tracePt t="40032" x="4389438" y="7058025"/>
          <p14:tracePt t="40036" x="4438650" y="7058025"/>
          <p14:tracePt t="40047" x="4527550" y="7058025"/>
          <p14:tracePt t="40066" x="4675188" y="7058025"/>
          <p14:tracePt t="40068" x="4714875" y="7058025"/>
          <p14:tracePt t="40080" x="4803775" y="7048500"/>
          <p14:tracePt t="40086" x="4892675" y="7018338"/>
          <p14:tracePt t="40088" x="4941888" y="7018338"/>
          <p14:tracePt t="40097" x="5019675" y="6999288"/>
          <p14:tracePt t="40115" x="5176838" y="6959600"/>
          <p14:tracePt t="40117" x="5207000" y="6950075"/>
          <p14:tracePt t="40130" x="5286375" y="6950075"/>
          <p14:tracePt t="40132" x="5305425" y="6950075"/>
          <p14:tracePt t="40151" x="5394325" y="6940550"/>
          <p14:tracePt t="40154" x="5413375" y="6929438"/>
          <p14:tracePt t="40156" x="5453063" y="6929438"/>
          <p14:tracePt t="40165" x="5492750" y="6919913"/>
          <p14:tracePt t="40186" x="5619750" y="6910388"/>
          <p14:tracePt t="40187" x="5649913" y="6910388"/>
          <p14:tracePt t="40197" x="5718175" y="6910388"/>
          <p14:tracePt t="40217" x="5846763" y="6891338"/>
          <p14:tracePt t="40219" x="5865813" y="6891338"/>
          <p14:tracePt t="40230" x="5905500" y="6880225"/>
          <p14:tracePt t="40232" x="5926138" y="6880225"/>
          <p14:tracePt t="40248" x="6053138" y="6880225"/>
          <p14:tracePt t="40269" x="6200775" y="6880225"/>
          <p14:tracePt t="40285" x="6308725" y="6880225"/>
          <p14:tracePt t="40298" x="6378575" y="6880225"/>
          <p14:tracePt t="40301" x="6407150" y="6880225"/>
          <p14:tracePt t="40314" x="6467475" y="6880225"/>
          <p14:tracePt t="40317" x="6486525" y="6880225"/>
          <p14:tracePt t="40332" x="6535738" y="6880225"/>
          <p14:tracePt t="40334" x="6545263" y="6880225"/>
          <p14:tracePt t="40336" x="6554788" y="6880225"/>
          <p14:tracePt t="40352" x="6565900" y="6880225"/>
          <p14:tracePt t="40353" x="6575425" y="6880225"/>
          <p14:tracePt t="40440" x="6584950" y="6880225"/>
          <p14:tracePt t="40448" x="6594475" y="6880225"/>
          <p14:tracePt t="40451" x="6604000" y="6880225"/>
          <p14:tracePt t="40481" x="6634163" y="6880225"/>
          <p14:tracePt t="40484" x="6653213" y="6880225"/>
          <p14:tracePt t="40498" x="6692900" y="6880225"/>
          <p14:tracePt t="40514" x="6762750" y="6880225"/>
          <p14:tracePt t="40517" x="6781800" y="6880225"/>
          <p14:tracePt t="40531" x="6850063" y="6880225"/>
          <p14:tracePt t="40533" x="6870700" y="6880225"/>
          <p14:tracePt t="40535" x="6880225" y="6880225"/>
          <p14:tracePt t="40547" x="6899275" y="6880225"/>
          <p14:tracePt t="40548" x="6919913" y="6880225"/>
          <p14:tracePt t="40565" x="6948488" y="6870700"/>
          <p14:tracePt t="40569" x="6959600" y="6861175"/>
          <p14:tracePt t="40581" x="6969125" y="6851650"/>
          <p14:tracePt t="40598" x="6978650" y="6851650"/>
          <p14:tracePt t="41209" x="6988175" y="6851650"/>
          <p14:tracePt t="41217" x="6988175" y="6861175"/>
          <p14:tracePt t="41219" x="6997700" y="6870700"/>
          <p14:tracePt t="41231" x="7008813" y="6880225"/>
          <p14:tracePt t="41251" x="7008813" y="6891338"/>
          <p14:tracePt t="41289" x="7008813" y="6900863"/>
          <p14:tracePt t="42080" x="7008813" y="6910388"/>
          <p14:tracePt t="42084" x="7008813" y="6919913"/>
          <p14:tracePt t="42101" x="7008813" y="6950075"/>
          <p14:tracePt t="42114" x="7008813" y="6969125"/>
          <p14:tracePt t="42118" x="6997700" y="6989763"/>
          <p14:tracePt t="42120" x="6997700" y="6999288"/>
          <p14:tracePt t="42133" x="6988175" y="7038975"/>
          <p14:tracePt t="42149" x="6978650" y="7067550"/>
          <p14:tracePt t="42171" x="6969125" y="7116763"/>
          <p14:tracePt t="42173" x="6959600" y="7126288"/>
          <p14:tracePt t="42181" x="6948488" y="7146925"/>
          <p14:tracePt t="42202" x="6948488" y="7186613"/>
          <p14:tracePt t="42216" x="6948488" y="7205663"/>
          <p14:tracePt t="42231" x="6948488" y="7215188"/>
          <p14:tracePt t="42249" x="6938963" y="7215188"/>
          <p14:tracePt t="42266" x="6929438" y="7235825"/>
          <p14:tracePt t="43348" x="6929438" y="7245350"/>
          <p14:tracePt t="43351" x="6929438" y="7254875"/>
          <p14:tracePt t="43367" x="6919913" y="7285038"/>
          <p14:tracePt t="43369" x="6919913" y="7294563"/>
          <p14:tracePt t="43371" x="6919913" y="7313613"/>
          <p14:tracePt t="43382" x="6910388" y="7334250"/>
          <p14:tracePt t="43386" x="6910388" y="7353300"/>
          <p14:tracePt t="43398" x="6899275" y="7383463"/>
          <p14:tracePt t="43401" x="6899275" y="7392988"/>
          <p14:tracePt t="43414" x="6899275" y="7423150"/>
          <p14:tracePt t="43417" x="6899275" y="7442200"/>
          <p14:tracePt t="43431" x="6889750" y="7510463"/>
          <p14:tracePt t="43448" x="6870700" y="7570788"/>
          <p14:tracePt t="43468" x="6850063" y="7639050"/>
          <p14:tracePt t="43485" x="6831013" y="7688263"/>
          <p14:tracePt t="43497" x="6811963" y="7747000"/>
          <p14:tracePt t="43500" x="6800850" y="7767638"/>
          <p14:tracePt t="43514" x="6781800" y="7835900"/>
          <p14:tracePt t="43517" x="6772275" y="7854950"/>
          <p14:tracePt t="43531" x="6732588" y="7885113"/>
          <p14:tracePt t="43533" x="6723063" y="7894638"/>
          <p14:tracePt t="43535" x="6713538" y="7915275"/>
          <p14:tracePt t="43548" x="6683375" y="7964488"/>
          <p14:tracePt t="43568" x="6615113" y="8023225"/>
          <p14:tracePt t="43583" x="6545263" y="8101013"/>
          <p14:tracePt t="43585" x="6526213" y="8112125"/>
          <p14:tracePt t="43598" x="6446838" y="8161338"/>
          <p14:tracePt t="43601" x="6418263" y="8189913"/>
          <p14:tracePt t="43614" x="6259513" y="8239125"/>
          <p14:tracePt t="43616" x="6191250" y="8259763"/>
          <p14:tracePt t="43631" x="6034088" y="8328025"/>
          <p14:tracePt t="43632" x="5984875" y="8337550"/>
          <p14:tracePt t="43648" x="5778500" y="8407400"/>
          <p14:tracePt t="43668" x="5551488" y="8515350"/>
          <p14:tracePt t="43682" x="5373688" y="8583613"/>
          <p14:tracePt t="43701" x="5187950" y="8653463"/>
          <p14:tracePt t="43714" x="5078413" y="8672513"/>
          <p14:tracePt t="43717" x="5040313" y="8672513"/>
          <p14:tracePt t="43732" x="4960938" y="8691563"/>
          <p14:tracePt t="43747" x="4921250" y="8702675"/>
          <p14:tracePt t="43750" x="4902200" y="8702675"/>
          <p14:tracePt t="43752" x="4892675" y="8702675"/>
          <p14:tracePt t="43765" x="4852988" y="8702675"/>
          <p14:tracePt t="43782" x="4822825" y="8702675"/>
          <p14:tracePt t="43800" x="4745038" y="8702675"/>
          <p14:tracePt t="43815" x="4714875" y="8702675"/>
          <p14:tracePt t="43817" x="4705350" y="8702675"/>
          <p14:tracePt t="43819" x="4684713" y="8702675"/>
          <p14:tracePt t="43831" x="4646613" y="8702675"/>
          <p14:tracePt t="43833" x="4625975" y="8702675"/>
          <p14:tracePt t="43849" x="4546600" y="8682038"/>
          <p14:tracePt t="43852" x="4527550" y="8672513"/>
          <p14:tracePt t="43865" x="4487863" y="8653463"/>
          <p14:tracePt t="43882" x="4419600" y="8623300"/>
          <p14:tracePt t="43885" x="4410075" y="8613775"/>
          <p14:tracePt t="43899" x="4389438" y="8613775"/>
          <p14:tracePt t="44184" x="4398963" y="8613775"/>
          <p14:tracePt t="44187" x="4410075" y="8613775"/>
          <p14:tracePt t="44200" x="4429125" y="8613775"/>
          <p14:tracePt t="44202" x="4438650" y="8613775"/>
          <p14:tracePt t="44203" x="4448175" y="8613775"/>
          <p14:tracePt t="44214" x="4487863" y="8613775"/>
          <p14:tracePt t="44217" x="4508500" y="8613775"/>
          <p14:tracePt t="44219" x="4527550" y="8613775"/>
          <p14:tracePt t="44230" x="4567238" y="8613775"/>
          <p14:tracePt t="44233" x="4586288" y="8613775"/>
          <p14:tracePt t="44235" x="4606925" y="8613775"/>
          <p14:tracePt t="44250" x="4665663" y="8604250"/>
          <p14:tracePt t="44265" x="4754563" y="8593138"/>
          <p14:tracePt t="44285" x="4862513" y="8583613"/>
          <p14:tracePt t="44298" x="4902200" y="8583613"/>
          <p14:tracePt t="44300" x="4911725" y="8583613"/>
          <p14:tracePt t="44317" x="4951413" y="8583613"/>
          <p14:tracePt t="44319" x="4960938" y="8583613"/>
          <p14:tracePt t="44330" x="4970463" y="8583613"/>
          <p14:tracePt t="44333" x="4979988" y="8583613"/>
          <p14:tracePt t="44350" x="5000625" y="8583613"/>
          <p14:tracePt t="44352" x="5010150" y="8593138"/>
          <p14:tracePt t="44389" x="5019675" y="8593138"/>
          <p14:tracePt t="44612" x="5029200" y="8593138"/>
          <p14:tracePt t="44619" x="5040313" y="8593138"/>
          <p14:tracePt t="44632" x="5059363" y="8593138"/>
          <p14:tracePt t="44647" x="5078413" y="8593138"/>
          <p14:tracePt t="44666" x="5089525" y="8593138"/>
          <p14:tracePt t="44668" x="5099050" y="8593138"/>
          <p14:tracePt t="44683" x="5108575" y="8593138"/>
          <p14:tracePt t="44685" x="5118100" y="8593138"/>
          <p14:tracePt t="44698" x="5127625" y="8593138"/>
          <p14:tracePt t="44716" x="5138738" y="8593138"/>
          <p14:tracePt t="44733" x="5157788" y="8593138"/>
          <p14:tracePt t="44747" x="5167313" y="8593138"/>
          <p14:tracePt t="44767" x="5176838" y="8574088"/>
          <p14:tracePt t="44783" x="5187950" y="8593138"/>
          <p14:tracePt t="44785" x="5197475" y="8593138"/>
          <p14:tracePt t="44797" x="5216525" y="8593138"/>
          <p14:tracePt t="45045" x="5207000" y="8613775"/>
          <p14:tracePt t="45048" x="5187950" y="8632825"/>
          <p14:tracePt t="45065" x="5127625" y="8712200"/>
          <p14:tracePt t="45085" x="5099050" y="8712200"/>
          <p14:tracePt t="45100" x="5089525" y="8712200"/>
          <p14:tracePt t="45118" x="5078413" y="8712200"/>
          <p14:tracePt t="45133" x="5049838" y="8712200"/>
          <p14:tracePt t="45148" x="5019675" y="8712200"/>
          <p14:tracePt t="45167" x="5010150" y="8712200"/>
          <p14:tracePt t="45169" x="5000625" y="8712200"/>
          <p14:tracePt t="45245" x="4991100" y="8712200"/>
          <p14:tracePt t="45252" x="4979988" y="8712200"/>
          <p14:tracePt t="45277" x="4970463" y="8712200"/>
          <p14:tracePt t="45285" x="4960938" y="8702675"/>
          <p14:tracePt t="45299" x="4960938" y="8682038"/>
          <p14:tracePt t="45302" x="4960938" y="8662988"/>
          <p14:tracePt t="45304" x="4960938" y="8653463"/>
          <p14:tracePt t="45314" x="4951413" y="8613775"/>
          <p14:tracePt t="45316" x="4951413" y="8593138"/>
          <p14:tracePt t="45332" x="4930775" y="8505825"/>
          <p14:tracePt t="45349" x="4921250" y="8386763"/>
          <p14:tracePt t="45370" x="4881563" y="8239125"/>
          <p14:tracePt t="45383" x="4862513" y="8170863"/>
          <p14:tracePt t="45385" x="4862513" y="8150225"/>
          <p14:tracePt t="45397" x="4843463" y="8091488"/>
          <p14:tracePt t="45417" x="4822825" y="8023225"/>
          <p14:tracePt t="45430" x="4822825" y="8013700"/>
          <p14:tracePt t="45451" x="4822825" y="8002588"/>
          <p14:tracePt t="45486" x="4822825" y="7993063"/>
          <p14:tracePt t="45497" x="4822825" y="7983538"/>
          <p14:tracePt t="45502" x="4822825" y="7974013"/>
          <p14:tracePt t="45503" x="4832350" y="7974013"/>
          <p14:tracePt t="45514" x="4843463" y="7974013"/>
          <p14:tracePt t="45517" x="4862513" y="7974013"/>
          <p14:tracePt t="45530" x="4911725" y="7974013"/>
          <p14:tracePt t="45532" x="4930775" y="7974013"/>
          <p14:tracePt t="45535" x="4951413" y="7974013"/>
          <p14:tracePt t="45537" x="4970463" y="7974013"/>
          <p14:tracePt t="45558" x="4979988" y="7974013"/>
          <p14:tracePt t="45563" x="5000625" y="7974013"/>
          <p14:tracePt t="45584" x="5078413" y="7974013"/>
          <p14:tracePt t="45602" x="5138738" y="7974013"/>
          <p14:tracePt t="45617" x="5176838" y="7974013"/>
          <p14:tracePt t="45619" x="5187950" y="7974013"/>
          <p14:tracePt t="45631" x="5237163" y="7974013"/>
          <p14:tracePt t="45635" x="5246688" y="7974013"/>
          <p14:tracePt t="45647" x="5275263" y="7974013"/>
          <p14:tracePt t="45650" x="5295900" y="7974013"/>
          <p14:tracePt t="45664" x="5324475" y="7974013"/>
          <p14:tracePt t="45668" x="5335588" y="7974013"/>
          <p14:tracePt t="45682" x="5345113" y="7974013"/>
          <p14:tracePt t="45699" x="5373688" y="7974013"/>
          <p14:tracePt t="45715" x="5384800" y="7974013"/>
          <p14:tracePt t="45733" x="5394325" y="7974013"/>
          <p14:tracePt t="45758" x="5403850" y="7974013"/>
          <p14:tracePt t="45784" x="5413375" y="7974013"/>
          <p14:tracePt t="45790" x="5422900" y="7974013"/>
          <p14:tracePt t="45840" x="5434013" y="7974013"/>
          <p14:tracePt t="45867" x="5443538" y="7974013"/>
          <p14:tracePt t="45877" x="5443538" y="7983538"/>
          <p14:tracePt t="45884" x="5443538" y="8002588"/>
          <p14:tracePt t="45898" x="5453063" y="8032750"/>
          <p14:tracePt t="45902" x="5453063" y="8051800"/>
          <p14:tracePt t="45916" x="5453063" y="8091488"/>
          <p14:tracePt t="45932" x="5462588" y="8131175"/>
          <p14:tracePt t="45934" x="5462588" y="8150225"/>
          <p14:tracePt t="45947" x="5462588" y="8189913"/>
          <p14:tracePt t="45967" x="5462588" y="8248650"/>
          <p14:tracePt t="45969" x="5462588" y="8259763"/>
          <p14:tracePt t="45980" x="5462588" y="8278813"/>
          <p14:tracePt t="45984" x="5472113" y="8288338"/>
          <p14:tracePt t="45997" x="5483225" y="8308975"/>
          <p14:tracePt t="46000" x="5483225" y="8318500"/>
          <p14:tracePt t="46017" x="5483225" y="8337550"/>
          <p14:tracePt t="46020" x="5483225" y="8347075"/>
          <p14:tracePt t="46034" x="5483225" y="8377238"/>
          <p14:tracePt t="46048" x="5483225" y="8396288"/>
          <p14:tracePt t="46068" x="5483225" y="8416925"/>
          <p14:tracePt t="46070" x="5483225" y="8426450"/>
          <p14:tracePt t="46080" x="5483225" y="8435975"/>
          <p14:tracePt t="46082" x="5483225" y="8445500"/>
          <p14:tracePt t="46102" x="5483225" y="8475663"/>
          <p14:tracePt t="46114" x="5483225" y="8485188"/>
          <p14:tracePt t="46152" x="5483225" y="8494713"/>
          <p14:tracePt t="46338" x="5483225" y="8505825"/>
          <p14:tracePt t="47271" x="5472113" y="8505825"/>
          <p14:tracePt t="47283" x="5472113" y="8515350"/>
          <p14:tracePt t="47286" x="5462588" y="8515350"/>
          <p14:tracePt t="47298" x="5453063" y="8534400"/>
          <p14:tracePt t="47317" x="5443538" y="8543925"/>
          <p14:tracePt t="47335" x="5413375" y="8543925"/>
          <p14:tracePt t="47350" x="5384800" y="8555038"/>
          <p14:tracePt t="47366" x="5324475" y="8555038"/>
          <p14:tracePt t="47380" x="5295900" y="8555038"/>
          <p14:tracePt t="47383" x="5275263" y="8555038"/>
          <p14:tracePt t="47385" x="5265738" y="8555038"/>
          <p14:tracePt t="47397" x="5246688" y="8555038"/>
          <p14:tracePt t="47416" x="5226050" y="8555038"/>
          <p14:tracePt t="47418" x="5216525" y="8555038"/>
          <p14:tracePt t="47432" x="5207000" y="8555038"/>
          <p14:tracePt t="47878" x="5197475" y="8555038"/>
          <p14:tracePt t="47903" x="5197475" y="8543925"/>
          <p14:tracePt t="47906" x="5197475" y="8524875"/>
          <p14:tracePt t="47914" x="5207000" y="8505825"/>
          <p14:tracePt t="47935" x="5275263" y="8485188"/>
          <p14:tracePt t="47949" x="5354638" y="8475663"/>
          <p14:tracePt t="47951" x="5373688" y="8466138"/>
          <p14:tracePt t="47965" x="5443538" y="8435975"/>
          <p14:tracePt t="47967" x="5453063" y="8435975"/>
          <p14:tracePt t="47969" x="5462588" y="8435975"/>
          <p14:tracePt t="47980" x="5483225" y="8435975"/>
          <p14:tracePt t="47982" x="5492750" y="8435975"/>
          <p14:tracePt t="47998" x="5532438" y="8426450"/>
          <p14:tracePt t="48018" x="5600700" y="8426450"/>
          <p14:tracePt t="48031" x="5619750" y="8426450"/>
          <p14:tracePt t="48036" x="5640388" y="8426450"/>
          <p14:tracePt t="48047" x="5659438" y="8426450"/>
          <p14:tracePt t="48067" x="5680075" y="8426450"/>
          <p14:tracePt t="48081" x="5689600" y="8426450"/>
          <p14:tracePt t="48100" x="5699125" y="8426450"/>
          <p14:tracePt t="48102" x="5708650" y="8426450"/>
          <p14:tracePt t="48114" x="5718175" y="8426450"/>
          <p14:tracePt t="48167" x="5729288" y="8426450"/>
          <p14:tracePt t="48231" x="5718175" y="8435975"/>
          <p14:tracePt t="48233" x="5699125" y="8445500"/>
          <p14:tracePt t="48248" x="5659438" y="8466138"/>
          <p14:tracePt t="48251" x="5640388" y="8475663"/>
          <p14:tracePt t="48253" x="5610225" y="8485188"/>
          <p14:tracePt t="48266" x="5541963" y="8534400"/>
          <p14:tracePt t="48267" x="5511800" y="8543925"/>
          <p14:tracePt t="48270" x="5483225" y="8564563"/>
          <p14:tracePt t="48281" x="5422900" y="8583613"/>
          <p14:tracePt t="48283" x="5394325" y="8604250"/>
          <p14:tracePt t="48285" x="5335588" y="8623300"/>
          <p14:tracePt t="48297" x="5226050" y="8642350"/>
          <p14:tracePt t="48298" x="5138738" y="8653463"/>
          <p14:tracePt t="48301" x="5089525" y="8682038"/>
          <p14:tracePt t="48315" x="4951413" y="8731250"/>
          <p14:tracePt t="48334" x="4714875" y="8810625"/>
          <p14:tracePt t="48349" x="4576763" y="8859838"/>
          <p14:tracePt t="48351" x="4546600" y="8869363"/>
          <p14:tracePt t="48353" x="4508500" y="8878888"/>
          <p14:tracePt t="48364" x="4448175" y="8899525"/>
          <p14:tracePt t="48366" x="4398963" y="8928100"/>
          <p14:tracePt t="48381" x="4330700" y="8948738"/>
          <p14:tracePt t="48383" x="4311650" y="8948738"/>
          <p14:tracePt t="48385" x="4291013" y="8948738"/>
          <p14:tracePt t="48397" x="4222750" y="8948738"/>
          <p14:tracePt t="48417" x="4143375" y="8977313"/>
          <p14:tracePt t="48420" x="4114800" y="8977313"/>
          <p14:tracePt t="48421" x="4094163" y="8986838"/>
          <p14:tracePt t="48431" x="4025900" y="8997950"/>
          <p14:tracePt t="48450" x="3887788" y="9047163"/>
          <p14:tracePt t="48464" x="3808413" y="9056688"/>
          <p14:tracePt t="48467" x="3759200" y="9056688"/>
          <p14:tracePt t="48480" x="3660775" y="9066213"/>
          <p14:tracePt t="48484" x="3632200" y="9075738"/>
          <p14:tracePt t="48485" x="3592513" y="9075738"/>
          <p14:tracePt t="48497" x="3435350" y="9105900"/>
          <p14:tracePt t="48517" x="3257550" y="9115425"/>
          <p14:tracePt t="48533" x="3109913" y="9134475"/>
          <p14:tracePt t="48536" x="3060700" y="9134475"/>
          <p14:tracePt t="48547" x="2943225" y="9134475"/>
          <p14:tracePt t="48564" x="2854325" y="9134475"/>
          <p14:tracePt t="48568" x="2835275" y="9134475"/>
          <p14:tracePt t="48569" x="2814638" y="9134475"/>
          <p14:tracePt t="48580" x="2786063" y="9134475"/>
          <p14:tracePt t="48583" x="2765425" y="9134475"/>
          <p14:tracePt t="48597" x="2736850" y="9134475"/>
          <p14:tracePt t="48616" x="2697163" y="9134475"/>
          <p14:tracePt t="48630" x="2687638" y="9134475"/>
          <p14:tracePt t="48647" x="2647950" y="9134475"/>
          <p14:tracePt t="48651" x="2638425" y="9134475"/>
          <p14:tracePt t="48666" x="2617788" y="9134475"/>
          <p14:tracePt t="48680" x="2589213" y="9134475"/>
          <p14:tracePt t="48702" x="2540000" y="9124950"/>
          <p14:tracePt t="48714" x="2509838" y="9124950"/>
          <p14:tracePt t="48731" x="2460625" y="9105900"/>
          <p14:tracePt t="48749" x="2430463" y="9066213"/>
          <p14:tracePt t="48767" x="2401888" y="9056688"/>
          <p14:tracePt t="48827" x="2392363" y="9047163"/>
          <p14:tracePt t="48859" x="2392363" y="9036050"/>
          <p14:tracePt t="48868" x="2392363" y="9026525"/>
          <p14:tracePt t="48873" x="2401888" y="9026525"/>
          <p14:tracePt t="48883" x="2411413" y="9017000"/>
          <p14:tracePt t="48898" x="2420938" y="9017000"/>
          <p14:tracePt t="48918" x="2479675" y="8997950"/>
          <p14:tracePt t="48933" x="2509838" y="8997950"/>
          <p14:tracePt t="48936" x="2528888" y="8986838"/>
          <p14:tracePt t="48938" x="2528888" y="8977313"/>
          <p14:tracePt t="48947" x="2540000" y="8977313"/>
          <p14:tracePt t="48966" x="2549525" y="8967788"/>
          <p14:tracePt t="48983" x="2559050" y="8967788"/>
          <p14:tracePt t="49235" x="2559050" y="8977313"/>
          <p14:tracePt t="49255" x="2559050" y="8986838"/>
          <p14:tracePt t="49271" x="2568575" y="8986838"/>
          <p14:tracePt t="49274" x="2568575" y="8997950"/>
          <p14:tracePt t="49280" x="2578100" y="8997950"/>
          <p14:tracePt t="49300" x="2617788" y="8997950"/>
          <p14:tracePt t="49303" x="2638425" y="8997950"/>
          <p14:tracePt t="49315" x="2697163" y="8997950"/>
          <p14:tracePt t="49334" x="2755900" y="8997950"/>
          <p14:tracePt t="49336" x="2786063" y="8997950"/>
          <p14:tracePt t="49338" x="2835275" y="8997950"/>
          <p14:tracePt t="49347" x="2894013" y="8997950"/>
          <p14:tracePt t="49367" x="3011488" y="8997950"/>
          <p14:tracePt t="49383" x="3090863" y="8997950"/>
          <p14:tracePt t="49385" x="3100388" y="8997950"/>
          <p14:tracePt t="49397" x="3159125" y="8997950"/>
          <p14:tracePt t="49417" x="3257550" y="8986838"/>
          <p14:tracePt t="49418" x="3278188" y="8986838"/>
          <p14:tracePt t="49432" x="3306763" y="8986838"/>
          <p14:tracePt t="49435" x="3316288" y="8986838"/>
          <p14:tracePt t="49447" x="3355975" y="8986838"/>
          <p14:tracePt t="49450" x="3376613" y="8986838"/>
          <p14:tracePt t="49464" x="3425825" y="8977313"/>
          <p14:tracePt t="49484" x="3494088" y="8958263"/>
          <p14:tracePt t="49486" x="3513138" y="8958263"/>
          <p14:tracePt t="49497" x="3573463" y="8937625"/>
          <p14:tracePt t="49517" x="3660775" y="8928100"/>
          <p14:tracePt t="49530" x="3709988" y="8918575"/>
          <p14:tracePt t="49547" x="3759200" y="8909050"/>
          <p14:tracePt t="49564" x="3808413" y="8909050"/>
          <p14:tracePt t="49586" x="3906838" y="8899525"/>
          <p14:tracePt t="49598" x="3937000" y="8899525"/>
          <p14:tracePt t="49618" x="3986213" y="8899525"/>
          <p14:tracePt t="49631" x="4035425" y="8899525"/>
          <p14:tracePt t="49634" x="4054475" y="8899525"/>
          <p14:tracePt t="49647" x="4094163" y="8899525"/>
          <p14:tracePt t="49650" x="4103688" y="8899525"/>
          <p14:tracePt t="49664" x="4133850" y="8899525"/>
          <p14:tracePt t="49684" x="4164013" y="8899525"/>
          <p14:tracePt t="49697" x="4183063" y="8899525"/>
          <p14:tracePt t="49717" x="4202113" y="8899525"/>
          <p14:tracePt t="50798" x="4202113" y="8888413"/>
          <p14:tracePt t="50813" x="4213225" y="8878888"/>
          <p14:tracePt t="50816" x="4222750" y="8878888"/>
          <p14:tracePt t="50819" x="4232275" y="8878888"/>
          <p14:tracePt t="50834" x="4271963" y="8878888"/>
          <p14:tracePt t="50848" x="4321175" y="8878888"/>
          <p14:tracePt t="50851" x="4340225" y="8869363"/>
          <p14:tracePt t="50853" x="4379913" y="8869363"/>
          <p14:tracePt t="50863" x="4419600" y="8859838"/>
          <p14:tracePt t="50883" x="4586288" y="8839200"/>
          <p14:tracePt t="50886" x="4635500" y="8829675"/>
          <p14:tracePt t="50900" x="4813300" y="8770938"/>
          <p14:tracePt t="50902" x="4911725" y="8740775"/>
          <p14:tracePt t="50915" x="5167313" y="8702675"/>
          <p14:tracePt t="50933" x="5443538" y="8632825"/>
          <p14:tracePt t="50935" x="5502275" y="8623300"/>
          <p14:tracePt t="50949" x="5718175" y="8583613"/>
          <p14:tracePt t="50951" x="5807075" y="8555038"/>
          <p14:tracePt t="50954" x="5886450" y="8534400"/>
          <p14:tracePt t="50964" x="6053138" y="8515350"/>
          <p14:tracePt t="50967" x="6132513" y="8494713"/>
          <p14:tracePt t="50980" x="6369050" y="8426450"/>
          <p14:tracePt t="50983" x="6437313" y="8396288"/>
          <p14:tracePt t="50998" x="6673850" y="8337550"/>
          <p14:tracePt t="51001" x="6742113" y="8328025"/>
          <p14:tracePt t="51018" x="6948488" y="8220075"/>
          <p14:tracePt t="51030" x="7037388" y="8170863"/>
          <p14:tracePt t="51050" x="7224713" y="8042275"/>
          <p14:tracePt t="51053" x="7254875" y="8023225"/>
          <p14:tracePt t="51063" x="7273925" y="7974013"/>
          <p14:tracePt t="51081" x="7224713" y="7934325"/>
          <p14:tracePt t="51083" x="7205663" y="7915275"/>
          <p14:tracePt t="51085" x="7194550" y="7904163"/>
          <p14:tracePt t="51270" x="7185025" y="7904163"/>
          <p14:tracePt t="51273" x="7175500" y="7904163"/>
          <p14:tracePt t="51281" x="7165975" y="7904163"/>
          <p14:tracePt t="51284" x="7145338" y="7904163"/>
          <p14:tracePt t="51285" x="7126288" y="7904163"/>
          <p14:tracePt t="51296" x="7086600" y="7924800"/>
          <p14:tracePt t="51297" x="7077075" y="7934325"/>
          <p14:tracePt t="51301" x="7058025" y="7934325"/>
          <p14:tracePt t="51315" x="6997700" y="7894638"/>
          <p14:tracePt t="51331" x="6910388" y="7904163"/>
          <p14:tracePt t="51348" x="6821488" y="7915275"/>
          <p14:tracePt t="51351" x="6791325" y="7915275"/>
          <p14:tracePt t="51353" x="6772275" y="7915275"/>
          <p14:tracePt t="51364" x="6742113" y="7915275"/>
          <p14:tracePt t="51366" x="6732588" y="7915275"/>
          <p14:tracePt t="51381" x="6723063" y="7904163"/>
          <p14:tracePt t="51383" x="6723063" y="7894638"/>
          <p14:tracePt t="51399" x="6723063" y="7835900"/>
          <p14:tracePt t="51418" x="6800850" y="7747000"/>
          <p14:tracePt t="51431" x="6889750" y="7669213"/>
          <p14:tracePt t="51446" x="6959600" y="7620000"/>
          <p14:tracePt t="51467" x="7126288" y="7521575"/>
          <p14:tracePt t="51469" x="7156450" y="7491413"/>
          <p14:tracePt t="51480" x="7283450" y="7442200"/>
          <p14:tracePt t="51483" x="7372350" y="7402513"/>
          <p14:tracePt t="51497" x="7667625" y="7245350"/>
          <p14:tracePt t="51516" x="7904163" y="7186613"/>
          <p14:tracePt t="51518" x="7953375" y="7156450"/>
          <p14:tracePt t="51533" x="8101013" y="7107238"/>
          <p14:tracePt t="51535" x="8129588" y="7088188"/>
          <p14:tracePt t="51547" x="8248650" y="7058025"/>
          <p14:tracePt t="51550" x="8288338" y="7048500"/>
          <p14:tracePt t="51567" x="8415338" y="7048500"/>
          <p14:tracePt t="51569" x="8464550" y="7048500"/>
          <p14:tracePt t="51581" x="8523288" y="7048500"/>
          <p14:tracePt t="51583" x="8553450" y="7048500"/>
          <p14:tracePt t="51600" x="8701088" y="7088188"/>
          <p14:tracePt t="51601" x="8720138" y="7107238"/>
          <p14:tracePt t="51615" x="8789988" y="7137400"/>
          <p14:tracePt t="51631" x="8878888" y="7215188"/>
          <p14:tracePt t="51648" x="8907463" y="7245350"/>
          <p14:tracePt t="51651" x="8907463" y="7254875"/>
          <p14:tracePt t="51664" x="8916988" y="7285038"/>
          <p14:tracePt t="51667" x="8916988" y="7294563"/>
          <p14:tracePt t="51683" x="8928100" y="7304088"/>
          <p14:tracePt t="51686" x="8928100" y="7313613"/>
          <p14:tracePt t="51697" x="8937625" y="7324725"/>
          <p14:tracePt t="51719" x="8937625" y="7334250"/>
          <p14:tracePt t="51733" x="8937625" y="7343775"/>
          <p14:tracePt t="51735" x="8947150" y="7353300"/>
          <p14:tracePt t="51754" x="8947150" y="7362825"/>
          <p14:tracePt t="51764" x="8947150" y="7373938"/>
          <p14:tracePt t="51766" x="8947150" y="7383463"/>
          <p14:tracePt t="51781" x="8947150" y="7392988"/>
          <p14:tracePt t="51783" x="8947150" y="7402513"/>
          <p14:tracePt t="51785" x="8947150" y="7412038"/>
          <p14:tracePt t="51798" x="8947150" y="7423150"/>
          <p14:tracePt t="51817" x="8966200" y="7451725"/>
          <p14:tracePt t="51818" x="8966200" y="7461250"/>
          <p14:tracePt t="51830" x="8966200" y="7472363"/>
          <p14:tracePt t="51848" x="8966200" y="7481888"/>
          <p14:tracePt t="51852" x="8966200" y="7491413"/>
          <p14:tracePt t="51903" x="8977313" y="7500938"/>
          <p14:tracePt t="52087" x="8977313" y="7510463"/>
          <p14:tracePt t="52094" x="8977313" y="7521575"/>
          <p14:tracePt t="52099" x="8977313" y="7531100"/>
          <p14:tracePt t="52117" x="8977313" y="7550150"/>
          <p14:tracePt t="52119" x="8977313" y="7559675"/>
          <p14:tracePt t="52130" x="8977313" y="7589838"/>
          <p14:tracePt t="52134" x="8977313" y="7608888"/>
          <p14:tracePt t="52149" x="8977313" y="7648575"/>
          <p14:tracePt t="52151" x="8977313" y="7658100"/>
          <p14:tracePt t="52153" x="8977313" y="7669213"/>
          <p14:tracePt t="52164" x="8977313" y="7727950"/>
          <p14:tracePt t="52168" x="8977313" y="7747000"/>
          <p14:tracePt t="52184" x="8966200" y="7845425"/>
          <p14:tracePt t="52186" x="8956675" y="7866063"/>
          <p14:tracePt t="52199" x="8956675" y="7934325"/>
          <p14:tracePt t="52202" x="8947150" y="7964488"/>
          <p14:tracePt t="52214" x="8937625" y="8023225"/>
          <p14:tracePt t="52234" x="8937625" y="8112125"/>
          <p14:tracePt t="52248" x="8937625" y="8150225"/>
          <p14:tracePt t="52250" x="8937625" y="8170863"/>
          <p14:tracePt t="52263" x="8937625" y="8220075"/>
          <p14:tracePt t="52284" x="8937625" y="8337550"/>
          <p14:tracePt t="52286" x="8937625" y="8367713"/>
          <p14:tracePt t="52298" x="8937625" y="8426450"/>
          <p14:tracePt t="52316" x="8966200" y="8505825"/>
          <p14:tracePt t="52318" x="8966200" y="8534400"/>
          <p14:tracePt t="52333" x="8986838" y="8613775"/>
          <p14:tracePt t="52335" x="9005888" y="8632825"/>
          <p14:tracePt t="52349" x="9036050" y="8691563"/>
          <p14:tracePt t="52351" x="9045575" y="8712200"/>
          <p14:tracePt t="52363" x="9075738" y="8731250"/>
          <p14:tracePt t="52366" x="9085263" y="8751888"/>
          <p14:tracePt t="52380" x="9104313" y="8789988"/>
          <p14:tracePt t="52400" x="9144000" y="8820150"/>
          <p14:tracePt t="52403" x="9163050" y="8820150"/>
          <p14:tracePt t="52413" x="9193213" y="8829675"/>
          <p14:tracePt t="52436" x="9232900" y="8839200"/>
          <p14:tracePt t="52448" x="9272588" y="8859838"/>
          <p14:tracePt t="52451" x="9282113" y="8859838"/>
          <p14:tracePt t="52464" x="9301163" y="8859838"/>
          <p14:tracePt t="52467" x="9310688" y="8859838"/>
          <p14:tracePt t="52469" x="9321800" y="8869363"/>
          <p14:tracePt t="52480" x="9340850" y="8869363"/>
          <p14:tracePt t="52483" x="9350375" y="8869363"/>
          <p14:tracePt t="52497" x="9371013" y="8869363"/>
          <p14:tracePt t="52499" x="9380538" y="8869363"/>
          <p14:tracePt t="52517" x="9420225" y="8869363"/>
          <p14:tracePt t="52518" x="9429750" y="8869363"/>
          <p14:tracePt t="52530" x="9469438" y="8839200"/>
          <p14:tracePt t="52551" x="9586913" y="8672513"/>
          <p14:tracePt t="52564" x="9586913" y="8653463"/>
          <p14:tracePt t="52583" x="9567863" y="8682038"/>
          <p14:tracePt t="52585" x="9556750" y="8691563"/>
          <p14:tracePt t="52598" x="9556750" y="8672513"/>
          <p14:tracePt t="52716" x="9547225" y="8662988"/>
          <p14:tracePt t="52719" x="9537700" y="8662988"/>
          <p14:tracePt t="52734" x="9507538" y="8662988"/>
          <p14:tracePt t="52749" x="9429750" y="8662988"/>
          <p14:tracePt t="52768" x="9409113" y="8662988"/>
          <p14:tracePt t="52781" x="9420225" y="8662988"/>
          <p14:tracePt t="52800" x="9409113" y="8662988"/>
          <p14:tracePt t="52815" x="9399588" y="8662988"/>
          <p14:tracePt t="52845" x="9390063" y="8662988"/>
          <p14:tracePt t="52852" x="9380538" y="8662988"/>
          <p14:tracePt t="52893" x="9380538" y="8653463"/>
          <p14:tracePt t="52901" x="9380538" y="8642350"/>
          <p14:tracePt t="52904" x="9380538" y="8632825"/>
          <p14:tracePt t="52914" x="9380538" y="8623300"/>
          <p14:tracePt t="52932" x="9409113" y="8593138"/>
          <p14:tracePt t="52950" x="9469438" y="8543925"/>
          <p14:tracePt t="52952" x="9488488" y="8534400"/>
          <p14:tracePt t="52965" x="9556750" y="8494713"/>
          <p14:tracePt t="52968" x="9577388" y="8475663"/>
          <p14:tracePt t="52981" x="9685338" y="8407400"/>
          <p14:tracePt t="52999" x="9813925" y="8288338"/>
          <p14:tracePt t="53001" x="9852025" y="8259763"/>
          <p14:tracePt t="53015" x="9950450" y="8150225"/>
          <p14:tracePt t="53017" x="9999663" y="8131175"/>
          <p14:tracePt t="53030" x="10137775" y="8023225"/>
          <p14:tracePt t="53033" x="10177463" y="7983538"/>
          <p14:tracePt t="53047" x="10315575" y="7866063"/>
          <p14:tracePt t="53052" x="10334625" y="7854950"/>
          <p14:tracePt t="53067" x="10393363" y="7796213"/>
          <p14:tracePt t="53068" x="10414000" y="7777163"/>
          <p14:tracePt t="53082" x="10453688" y="7737475"/>
          <p14:tracePt t="53084" x="10463213" y="7718425"/>
          <p14:tracePt t="53097" x="10502900" y="7669213"/>
          <p14:tracePt t="53116" x="10531475" y="7608888"/>
          <p14:tracePt t="53130" x="10552113" y="7599363"/>
          <p14:tracePt t="53149" x="10552113" y="7589838"/>
          <p14:tracePt t="53167" x="10561638" y="7589838"/>
          <p14:tracePt t="53236" x="10561638" y="7580313"/>
          <p14:tracePt t="53249" x="10571163" y="7580313"/>
          <p14:tracePt t="53259" x="10580688" y="7580313"/>
          <p14:tracePt t="53265" x="10590213" y="7570788"/>
          <p14:tracePt t="53284" x="10601325" y="7559675"/>
          <p14:tracePt t="53301" x="10601325" y="7531100"/>
          <p14:tracePt t="53304" x="10610850" y="7510463"/>
          <p14:tracePt t="53314" x="10620375" y="7472363"/>
          <p14:tracePt t="53317" x="10629900" y="7451725"/>
          <p14:tracePt t="53333" x="10639425" y="7383463"/>
          <p14:tracePt t="53336" x="10639425" y="7362825"/>
          <p14:tracePt t="53349" x="10639425" y="7313613"/>
          <p14:tracePt t="53365" x="10660063" y="7254875"/>
          <p14:tracePt t="53384" x="10660063" y="7196138"/>
          <p14:tracePt t="53397" x="10660063" y="7146925"/>
          <p14:tracePt t="53417" x="10660063" y="7107238"/>
          <p14:tracePt t="53434" x="10650538" y="7067550"/>
          <p14:tracePt t="53436" x="10650538" y="7058025"/>
          <p14:tracePt t="53447" x="10650538" y="7038975"/>
          <p14:tracePt t="53468" x="10639425" y="7027863"/>
          <p14:tracePt t="54021" x="10639425" y="7038975"/>
          <p14:tracePt t="54033" x="10639425" y="7048500"/>
          <p14:tracePt t="54039" x="10639425" y="7058025"/>
          <p14:tracePt t="54077" x="10639425" y="7067550"/>
          <p14:tracePt t="54088" x="10639425" y="7077075"/>
          <p14:tracePt t="54112" x="10639425" y="7088188"/>
          <p14:tracePt t="54120" x="10639425" y="7097713"/>
          <p14:tracePt t="54131" x="10639425" y="7107238"/>
          <p14:tracePt t="54605" x="10639425" y="7116763"/>
          <p14:tracePt t="56260" x="10639425" y="7126288"/>
          <p14:tracePt t="56272" x="10639425" y="7116763"/>
          <p14:tracePt t="56281" x="10669588" y="7088188"/>
          <p14:tracePt t="56302" x="10748963" y="7038975"/>
          <p14:tracePt t="56303" x="10777538" y="6999288"/>
          <p14:tracePt t="56314" x="10817225" y="6969125"/>
          <p14:tracePt t="56316" x="10836275" y="6969125"/>
          <p14:tracePt t="56331" x="10885488" y="6969125"/>
          <p14:tracePt t="56334" x="10896600" y="6969125"/>
          <p14:tracePt t="56597" x="10896600" y="6959600"/>
          <p14:tracePt t="56608" x="10906125" y="6959600"/>
          <p14:tracePt t="56685" x="10906125" y="6950075"/>
          <p14:tracePt t="56687" x="10896600" y="6950075"/>
          <p14:tracePt t="56699" x="10875963" y="6950075"/>
          <p14:tracePt t="56717" x="10875963" y="6978650"/>
          <p14:tracePt t="56734" x="10875963" y="7018338"/>
          <p14:tracePt t="56736" x="10875963" y="7048500"/>
          <p14:tracePt t="56748" x="10875963" y="7107238"/>
          <p14:tracePt t="56752" x="10875963" y="7116763"/>
          <p14:tracePt t="56764" x="10875963" y="7126288"/>
          <p14:tracePt t="56788" x="10885488" y="7126288"/>
          <p14:tracePt t="56797" x="10885488" y="7137400"/>
          <p14:tracePt t="56800" x="10896600" y="7137400"/>
          <p14:tracePt t="56815" x="10906125" y="7137400"/>
          <p14:tracePt t="56817" x="10915650" y="7137400"/>
          <p14:tracePt t="56830" x="10925175" y="7137400"/>
          <p14:tracePt t="56848" x="10934700" y="7137400"/>
          <p14:tracePt t="56868" x="10955338" y="7137400"/>
          <p14:tracePt t="56884" x="10964863" y="7137400"/>
          <p14:tracePt t="56901" x="10983913" y="7126288"/>
          <p14:tracePt t="56914" x="11014075" y="7126288"/>
          <p14:tracePt t="56917" x="11023600" y="7126288"/>
          <p14:tracePt t="56919" x="11033125" y="7126288"/>
          <p14:tracePt t="56930" x="11044238" y="7126288"/>
          <p14:tracePt t="56932" x="11053763" y="7126288"/>
          <p14:tracePt t="56952" x="11093450" y="7126288"/>
          <p14:tracePt t="56964" x="11102975" y="7126288"/>
          <p14:tracePt t="56983" x="11142663" y="7126288"/>
          <p14:tracePt t="56999" x="11161713" y="7126288"/>
          <p14:tracePt t="57000" x="11171238" y="7126288"/>
          <p14:tracePt t="57016" x="11191875" y="7156450"/>
          <p14:tracePt t="57019" x="11201400" y="7156450"/>
          <p14:tracePt t="57030" x="11210925" y="7165975"/>
          <p14:tracePt t="57049" x="11229975" y="7186613"/>
          <p14:tracePt t="57066" x="11241088" y="7196138"/>
          <p14:tracePt t="57069" x="11250613" y="7205663"/>
          <p14:tracePt t="57080" x="11260138" y="7215188"/>
          <p14:tracePt t="57101" x="11290300" y="7226300"/>
          <p14:tracePt t="57115" x="11299825" y="7235825"/>
          <p14:tracePt t="57133" x="11318875" y="7254875"/>
          <p14:tracePt t="57150" x="11328400" y="7264400"/>
          <p14:tracePt t="57151" x="11339513" y="7275513"/>
          <p14:tracePt t="57164" x="11339513" y="7285038"/>
          <p14:tracePt t="57185" x="11358563" y="7294563"/>
          <p14:tracePt t="57199" x="11388725" y="7304088"/>
          <p14:tracePt t="57201" x="11398250" y="7304088"/>
          <p14:tracePt t="57203" x="11398250" y="7313613"/>
          <p14:tracePt t="57216" x="11398250" y="7324725"/>
          <p14:tracePt t="57217" x="11407775" y="7324725"/>
          <p14:tracePt t="57231" x="11417300" y="7324725"/>
          <p14:tracePt t="57233" x="11426825" y="7324725"/>
          <p14:tracePt t="57235" x="11437938" y="7334250"/>
          <p14:tracePt t="57247" x="11456988" y="7343775"/>
          <p14:tracePt t="57265" x="11466513" y="7353300"/>
          <p14:tracePt t="57282" x="11487150" y="7362825"/>
          <p14:tracePt t="57284" x="11496675" y="7362825"/>
          <p14:tracePt t="57297" x="11515725" y="7383463"/>
          <p14:tracePt t="57317" x="11536363" y="7402513"/>
          <p14:tracePt t="57334" x="11555413" y="7402513"/>
          <p14:tracePt t="57336" x="11564938" y="7402513"/>
          <p14:tracePt t="57347" x="11564938" y="7412038"/>
          <p14:tracePt t="57476" x="11574463" y="7423150"/>
          <p14:tracePt t="57512" x="11585575" y="7423150"/>
          <p14:tracePt t="57529" x="11595100" y="7423150"/>
          <p14:tracePt t="57540" x="11604625" y="7423150"/>
          <p14:tracePt t="57548" x="11614150" y="7423150"/>
          <p14:tracePt t="57567" x="11623675" y="7412038"/>
          <p14:tracePt t="57588" x="11634788" y="7412038"/>
          <p14:tracePt t="57598" x="11644313" y="7412038"/>
          <p14:tracePt t="57600" x="11653838" y="7402513"/>
          <p14:tracePt t="57613" x="11693525" y="7383463"/>
          <p14:tracePt t="57632" x="11742738" y="7362825"/>
          <p14:tracePt t="57650" x="11791950" y="7353300"/>
          <p14:tracePt t="57652" x="11811000" y="7353300"/>
          <p14:tracePt t="57666" x="11860213" y="7324725"/>
          <p14:tracePt t="57668" x="11880850" y="7313613"/>
          <p14:tracePt t="57683" x="11958638" y="7275513"/>
          <p14:tracePt t="57687" x="12007850" y="7245350"/>
          <p14:tracePt t="57697" x="12047538" y="7226300"/>
          <p14:tracePt t="57717" x="12136438" y="7196138"/>
          <p14:tracePt t="57734" x="12195175" y="7175500"/>
          <p14:tracePt t="57748" x="12253913" y="7156450"/>
          <p14:tracePt t="57752" x="12263438" y="7146925"/>
          <p14:tracePt t="57768" x="12284075" y="7126288"/>
          <p14:tracePt t="57784" x="12312650" y="7126288"/>
          <p14:tracePt t="57800" x="12333288" y="7107238"/>
          <p14:tracePt t="57879" x="12342813" y="7107238"/>
          <p14:tracePt t="57984" x="12342813" y="7097713"/>
          <p14:tracePt t="58000" x="12352338" y="7097713"/>
          <p14:tracePt t="58017" x="12361863" y="7097713"/>
          <p14:tracePt t="58020" x="12372975" y="7097713"/>
          <p14:tracePt t="58031" x="12382500" y="7097713"/>
          <p14:tracePt t="58033" x="12392025" y="7097713"/>
          <p14:tracePt t="58049" x="12441238" y="7097713"/>
          <p14:tracePt t="58067" x="12509500" y="7077075"/>
          <p14:tracePt t="58069" x="12530138" y="7067550"/>
          <p14:tracePt t="58080" x="12569825" y="7067550"/>
          <p14:tracePt t="58101" x="12677775" y="7058025"/>
          <p14:tracePt t="58103" x="12706350" y="7058025"/>
          <p14:tracePt t="58113" x="12766675" y="7038975"/>
          <p14:tracePt t="58116" x="12795250" y="7038975"/>
          <p14:tracePt t="58131" x="12853988" y="7018338"/>
          <p14:tracePt t="58133" x="12884150" y="7018338"/>
          <p14:tracePt t="58135" x="12903200" y="7018338"/>
          <p14:tracePt t="58148" x="12963525" y="7018338"/>
          <p14:tracePt t="58151" x="12982575" y="7018338"/>
          <p14:tracePt t="58164" x="13022263" y="7018338"/>
          <p14:tracePt t="58183" x="13081000" y="7018338"/>
          <p14:tracePt t="58185" x="13100050" y="7018338"/>
          <p14:tracePt t="58198" x="13120688" y="7018338"/>
          <p14:tracePt t="58200" x="13139738" y="7018338"/>
          <p14:tracePt t="58214" x="13169900" y="7018338"/>
          <p14:tracePt t="58217" x="13179425" y="7018338"/>
          <p14:tracePt t="58234" x="13198475" y="7018338"/>
          <p14:tracePt t="58236" x="13209588" y="7018338"/>
          <p14:tracePt t="58247" x="13219113" y="7018338"/>
          <p14:tracePt t="58248" x="13228638" y="7018338"/>
          <p14:tracePt t="58272" x="13238163" y="7018338"/>
          <p14:tracePt t="58280" x="13247688" y="7018338"/>
          <p14:tracePt t="58300" x="13268325" y="7018338"/>
          <p14:tracePt t="58301" x="13277850" y="7018338"/>
          <p14:tracePt t="58317" x="13296900" y="7018338"/>
          <p14:tracePt t="58331" x="13317538" y="7018338"/>
          <p14:tracePt t="58335" x="13327063" y="7018338"/>
          <p14:tracePt t="58336" x="13346113" y="7018338"/>
          <p14:tracePt t="58348" x="13357225" y="7018338"/>
          <p14:tracePt t="58351" x="13366750" y="7018338"/>
          <p14:tracePt t="58364" x="13385800" y="7018338"/>
          <p14:tracePt t="58385" x="13406438" y="7018338"/>
          <p14:tracePt t="58401" x="13415963" y="7018338"/>
          <p14:tracePt t="58425" x="13425488" y="7018338"/>
          <p14:tracePt t="58433" x="13435013" y="7018338"/>
          <p14:tracePt t="58514" x="13444538" y="7018338"/>
          <p14:tracePt t="58517" x="13455650" y="7018338"/>
          <p14:tracePt t="58534" x="13474700" y="7018338"/>
          <p14:tracePt t="58548" x="13504863" y="7018338"/>
          <p14:tracePt t="58569" x="13563600" y="7018338"/>
          <p14:tracePt t="58581" x="13612813" y="7027863"/>
          <p14:tracePt t="58599" x="13662025" y="7027863"/>
          <p14:tracePt t="58601" x="13671550" y="7027863"/>
          <p14:tracePt t="58614" x="13711238" y="7027863"/>
          <p14:tracePt t="58616" x="13720763" y="7027863"/>
          <p14:tracePt t="58631" x="13800138" y="7027863"/>
          <p14:tracePt t="58647" x="13839825" y="7027863"/>
          <p14:tracePt t="58649" x="13858875" y="7027863"/>
          <p14:tracePt t="58652" x="13868400" y="7027863"/>
          <p14:tracePt t="58664" x="13917613" y="7027863"/>
          <p14:tracePt t="58682" x="13976350" y="7027863"/>
          <p14:tracePt t="58685" x="13996988" y="7027863"/>
          <p14:tracePt t="58701" x="14025563" y="7027863"/>
          <p14:tracePt t="58718" x="14036675" y="7027863"/>
          <p14:tracePt t="58732" x="14046200" y="7027863"/>
          <p14:tracePt t="58884" x="14036675" y="7038975"/>
          <p14:tracePt t="58887" x="14025563" y="7038975"/>
          <p14:tracePt t="58899" x="13987463" y="7067550"/>
          <p14:tracePt t="58901" x="13947775" y="7088188"/>
          <p14:tracePt t="58914" x="13858875" y="7126288"/>
          <p14:tracePt t="58918" x="13809663" y="7137400"/>
          <p14:tracePt t="58919" x="13779500" y="7146925"/>
          <p14:tracePt t="58930" x="13652500" y="7175500"/>
          <p14:tracePt t="58933" x="13582650" y="7205663"/>
          <p14:tracePt t="58950" x="13287375" y="7245350"/>
          <p14:tracePt t="58952" x="13228638" y="7254875"/>
          <p14:tracePt t="58964" x="13050838" y="7294563"/>
          <p14:tracePt t="58985" x="12717463" y="7353300"/>
          <p14:tracePt t="58987" x="12647613" y="7373938"/>
          <p14:tracePt t="58998" x="12490450" y="7373938"/>
          <p14:tracePt t="59000" x="12411075" y="7373938"/>
          <p14:tracePt t="59014" x="12185650" y="7383463"/>
          <p14:tracePt t="59016" x="12126913" y="7392988"/>
          <p14:tracePt t="59030" x="11930063" y="7432675"/>
          <p14:tracePt t="59033" x="11860213" y="7451725"/>
          <p14:tracePt t="59052" x="11585575" y="7491413"/>
          <p14:tracePt t="59065" x="11426825" y="7531100"/>
          <p14:tracePt t="59084" x="11250613" y="7580313"/>
          <p14:tracePt t="59085" x="11210925" y="7589838"/>
          <p14:tracePt t="59098" x="11093450" y="7608888"/>
          <p14:tracePt t="59101" x="11063288" y="7629525"/>
          <p14:tracePt t="59113" x="10934700" y="7669213"/>
          <p14:tracePt t="59130" x="10787063" y="7707313"/>
          <p14:tracePt t="59134" x="10758488" y="7727950"/>
          <p14:tracePt t="59135" x="10728325" y="7727950"/>
          <p14:tracePt t="59147" x="10660063" y="7737475"/>
          <p14:tracePt t="59168" x="10552113" y="7756525"/>
          <p14:tracePt t="59180" x="10491788" y="7756525"/>
          <p14:tracePt t="59200" x="10393363" y="7777163"/>
          <p14:tracePt t="59214" x="10325100" y="7786688"/>
          <p14:tracePt t="59217" x="10315575" y="7786688"/>
          <p14:tracePt t="59233" x="10256838" y="7786688"/>
          <p14:tracePt t="59236" x="10226675" y="7786688"/>
          <p14:tracePt t="59248" x="10167938" y="7786688"/>
          <p14:tracePt t="59251" x="10147300" y="7786688"/>
          <p14:tracePt t="59264" x="10098088" y="7786688"/>
          <p14:tracePt t="59285" x="10029825" y="7777163"/>
          <p14:tracePt t="59297" x="9971088" y="7747000"/>
          <p14:tracePt t="59316" x="9901238" y="7688263"/>
          <p14:tracePt t="59332" x="9832975" y="7648575"/>
          <p14:tracePt t="59350" x="9764713" y="7589838"/>
          <p14:tracePt t="59353" x="9753600" y="7570788"/>
          <p14:tracePt t="59365" x="9715500" y="7531100"/>
          <p14:tracePt t="59383" x="9685338" y="7510463"/>
          <p14:tracePt t="59386" x="9675813" y="7510463"/>
          <p14:tracePt t="59398" x="9655175" y="7491413"/>
          <p14:tracePt t="59401" x="9645650" y="7491413"/>
          <p14:tracePt t="59413" x="9626600" y="7491413"/>
          <p14:tracePt t="59537" x="9617075" y="7491413"/>
          <p14:tracePt t="59540" x="9605963" y="7491413"/>
          <p14:tracePt t="59556" x="9596438" y="7481888"/>
          <p14:tracePt t="59565" x="9596438" y="7472363"/>
          <p14:tracePt t="59583" x="9596438" y="7451725"/>
          <p14:tracePt t="59585" x="9596438" y="7442200"/>
          <p14:tracePt t="59599" x="9596438" y="7423150"/>
          <p14:tracePt t="59601" x="9596438" y="7412038"/>
          <p14:tracePt t="59604" x="9596438" y="7402513"/>
          <p14:tracePt t="59613" x="9596438" y="7392988"/>
          <p14:tracePt t="59650" x="9596438" y="7383463"/>
          <p14:tracePt t="60042" x="9596438" y="7373938"/>
          <p14:tracePt t="60122" x="9605963" y="7373938"/>
          <p14:tracePt t="60125" x="9617075" y="7373938"/>
          <p14:tracePt t="60131" x="9626600" y="7373938"/>
          <p14:tracePt t="60148" x="9685338" y="7373938"/>
          <p14:tracePt t="60167" x="9783763" y="7373938"/>
          <p14:tracePt t="60169" x="9802813" y="7383463"/>
          <p14:tracePt t="60181" x="9852025" y="7392988"/>
          <p14:tracePt t="60183" x="9891713" y="7402513"/>
          <p14:tracePt t="60196" x="9971088" y="7432675"/>
          <p14:tracePt t="60199" x="10010775" y="7442200"/>
          <p14:tracePt t="60201" x="10048875" y="7451725"/>
          <p14:tracePt t="60214" x="10158413" y="7491413"/>
          <p14:tracePt t="60234" x="10374313" y="7531100"/>
          <p14:tracePt t="60250" x="10531475" y="7550150"/>
          <p14:tracePt t="60265" x="10679113" y="7550150"/>
          <p14:tracePt t="60268" x="10718800" y="7550150"/>
          <p14:tracePt t="60270" x="10768013" y="7550150"/>
          <p14:tracePt t="60280" x="10856913" y="7550150"/>
          <p14:tracePt t="60282" x="10896600" y="7550150"/>
          <p14:tracePt t="60299" x="11044238" y="7550150"/>
          <p14:tracePt t="60301" x="11082338" y="7550150"/>
          <p14:tracePt t="60316" x="11191875" y="7550150"/>
          <p14:tracePt t="60318" x="11220450" y="7550150"/>
          <p14:tracePt t="60330" x="11290300" y="7550150"/>
          <p14:tracePt t="60350" x="11398250" y="7550150"/>
          <p14:tracePt t="60352" x="11417300" y="7550150"/>
          <p14:tracePt t="60354" x="11447463" y="7550150"/>
          <p14:tracePt t="60364" x="11476038" y="7550150"/>
          <p14:tracePt t="60366" x="11496675" y="7550150"/>
          <p14:tracePt t="60382" x="11536363" y="7550150"/>
          <p14:tracePt t="60400" x="11555413" y="7550150"/>
          <p14:tracePt t="60402" x="11564938" y="7550150"/>
          <p14:tracePt t="60414" x="11574463" y="7550150"/>
          <p14:tracePt t="60433" x="11585575" y="7550150"/>
          <p14:tracePt t="60448" x="11595100" y="7550150"/>
          <p14:tracePt t="60467" x="11623675" y="7550150"/>
          <p14:tracePt t="60469" x="11634788" y="7550150"/>
          <p14:tracePt t="60480" x="11653838" y="7559675"/>
          <p14:tracePt t="60499" x="11672888" y="7570788"/>
          <p14:tracePt t="60501" x="11684000" y="7580313"/>
          <p14:tracePt t="60515" x="11693525" y="7589838"/>
          <p14:tracePt t="60534" x="11703050" y="7599363"/>
          <p14:tracePt t="60551" x="11703050" y="7608888"/>
          <p14:tracePt t="60566" x="11712575" y="7620000"/>
          <p14:tracePt t="60583" x="11712575" y="7658100"/>
          <p14:tracePt t="60585" x="11712575" y="7669213"/>
          <p14:tracePt t="60597" x="11722100" y="7669213"/>
          <p14:tracePt t="60617" x="11733213" y="7678738"/>
          <p14:tracePt t="60635" x="11733213" y="7688263"/>
          <p14:tracePt t="60664" x="11742738" y="7688263"/>
          <p14:tracePt t="60670" x="11752263" y="7697788"/>
          <p14:tracePt t="60680" x="11761788" y="7707313"/>
          <p14:tracePt t="60699" x="11761788" y="7718425"/>
          <p14:tracePt t="60717" x="11761788" y="7727950"/>
          <p14:tracePt t="60718" x="11761788" y="7737475"/>
          <p14:tracePt t="60731" x="11761788" y="7756525"/>
          <p14:tracePt t="60750" x="11761788" y="7786688"/>
          <p14:tracePt t="60766" x="11761788" y="7805738"/>
          <p14:tracePt t="60862" x="11761788" y="7816850"/>
          <p14:tracePt t="60866" x="11761788" y="7826375"/>
          <p14:tracePt t="60882" x="11761788" y="7835900"/>
          <p14:tracePt t="60899" x="11761788" y="7845425"/>
          <p14:tracePt t="60916" x="11761788" y="7854950"/>
          <p14:tracePt t="60933" x="11761788" y="7866063"/>
          <p14:tracePt t="67989" x="11761788" y="7875588"/>
          <p14:tracePt t="67991" x="11742738" y="7875588"/>
          <p14:tracePt t="67997" x="11733213" y="7885113"/>
          <p14:tracePt t="68016" x="11712575" y="7894638"/>
          <p14:tracePt t="68031" x="11712575" y="7904163"/>
          <p14:tracePt t="68048" x="11742738" y="7924800"/>
          <p14:tracePt t="68067" x="11742738" y="7934325"/>
          <p14:tracePt t="68352" x="11752263" y="7934325"/>
          <p14:tracePt t="68355" x="11771313" y="7934325"/>
          <p14:tracePt t="68366" x="11801475" y="7934325"/>
          <p14:tracePt t="68392" x="11791950" y="7934325"/>
          <p14:tracePt t="68400" x="11761788" y="7934325"/>
          <p14:tracePt t="68416" x="11722100" y="7943850"/>
          <p14:tracePt t="68433" x="11742738" y="7964488"/>
          <p14:tracePt t="68435" x="11742738" y="7974013"/>
          <p14:tracePt t="68448" x="11752263" y="7974013"/>
          <p14:tracePt t="68465" x="11733213" y="7974013"/>
          <p14:tracePt t="68482" x="11722100" y="7983538"/>
          <p14:tracePt t="68552" x="11712575" y="7983538"/>
          <p14:tracePt t="68606" x="11712575" y="7974013"/>
          <p14:tracePt t="68610" x="11712575" y="7964488"/>
          <p14:tracePt t="68613" x="11712575" y="7953375"/>
          <p14:tracePt t="68633" x="11722100" y="7924800"/>
          <p14:tracePt t="68649" x="11722100" y="7894638"/>
          <p14:tracePt t="68666" x="11752263" y="7826375"/>
          <p14:tracePt t="68683" x="11791950" y="7777163"/>
          <p14:tracePt t="68685" x="11791950" y="7756525"/>
          <p14:tracePt t="68699" x="11811000" y="7727950"/>
          <p14:tracePt t="68701" x="11820525" y="7727950"/>
          <p14:tracePt t="68703" x="11831638" y="7707313"/>
          <p14:tracePt t="68713" x="11850688" y="7669213"/>
          <p14:tracePt t="68716" x="11869738" y="7639050"/>
          <p14:tracePt t="68732" x="11899900" y="7580313"/>
          <p14:tracePt t="68734" x="11918950" y="7559675"/>
          <p14:tracePt t="68736" x="11930063" y="7540625"/>
          <p14:tracePt t="68747" x="11958638" y="7500938"/>
          <p14:tracePt t="68749" x="11968163" y="7491413"/>
          <p14:tracePt t="68751" x="11988800" y="7481888"/>
          <p14:tracePt t="68763" x="12028488" y="7432675"/>
          <p14:tracePt t="68781" x="12066588" y="7402513"/>
          <p14:tracePt t="68800" x="12077700" y="7392988"/>
          <p14:tracePt t="68817" x="12115800" y="7362825"/>
          <p14:tracePt t="68834" x="12136438" y="7353300"/>
          <p14:tracePt t="68848" x="12155488" y="7343775"/>
          <p14:tracePt t="68867" x="12165013" y="7334250"/>
          <p14:tracePt t="69081" x="12165013" y="7343775"/>
          <p14:tracePt t="69088" x="12165013" y="7353300"/>
          <p14:tracePt t="69097" x="12176125" y="7373938"/>
          <p14:tracePt t="69100" x="12176125" y="7383463"/>
          <p14:tracePt t="69114" x="12185650" y="7392988"/>
          <p14:tracePt t="69116" x="12185650" y="7402513"/>
          <p14:tracePt t="69133" x="12185650" y="7423150"/>
          <p14:tracePt t="69135" x="12185650" y="7432675"/>
          <p14:tracePt t="69146" x="12195175" y="7442200"/>
          <p14:tracePt t="69167" x="12195175" y="7461250"/>
          <p14:tracePt t="69188" x="12195175" y="7472363"/>
          <p14:tracePt t="69205" x="12195175" y="7481888"/>
          <p14:tracePt t="69216" x="12195175" y="7491413"/>
          <p14:tracePt t="69250" x="12195175" y="7500938"/>
          <p14:tracePt t="69256" x="12195175" y="7510463"/>
          <p14:tracePt t="69277" x="12204700" y="7510463"/>
          <p14:tracePt t="69298" x="12204700" y="7521575"/>
          <p14:tracePt t="69302" x="12204700" y="7531100"/>
          <p14:tracePt t="69315" x="12214225" y="7540625"/>
          <p14:tracePt t="69317" x="12225338" y="7540625"/>
          <p14:tracePt t="69319" x="12234863" y="7550150"/>
          <p14:tracePt t="69333" x="12253913" y="7550150"/>
          <p14:tracePt t="69349" x="12312650" y="7550150"/>
          <p14:tracePt t="69351" x="12333288" y="7550150"/>
          <p14:tracePt t="69364" x="12382500" y="7540625"/>
          <p14:tracePt t="69383" x="12392025" y="7540625"/>
          <p14:tracePt t="69657" x="12401550" y="7521575"/>
          <p14:tracePt t="69660" x="12401550" y="7510463"/>
          <p14:tracePt t="69664" x="12411075" y="7491413"/>
          <p14:tracePt t="69681" x="12422188" y="7481888"/>
          <p14:tracePt t="69704" x="12411075" y="7481888"/>
          <p14:tracePt t="69714" x="12392025" y="7481888"/>
          <p14:tracePt t="69716" x="12382500" y="7461250"/>
          <p14:tracePt t="69730" x="12323763" y="7451725"/>
          <p14:tracePt t="69733" x="12312650" y="7451725"/>
          <p14:tracePt t="69735" x="12293600" y="7451725"/>
          <p14:tracePt t="69748" x="12214225" y="7423150"/>
          <p14:tracePt t="69769" x="12136438" y="7442200"/>
          <p14:tracePt t="69780" x="12106275" y="7442200"/>
          <p14:tracePt t="69797" x="12096750" y="7442200"/>
          <p14:tracePt t="69861" x="12087225" y="7442200"/>
          <p14:tracePt t="69867" x="12077700" y="7442200"/>
          <p14:tracePt t="70017" x="12066588" y="7442200"/>
          <p14:tracePt t="70505" x="12066588" y="7432675"/>
          <p14:tracePt t="70511" x="12077700" y="7432675"/>
          <p14:tracePt t="70517" x="12087225" y="7432675"/>
          <p14:tracePt t="70532" x="12126913" y="7432675"/>
          <p14:tracePt t="70550" x="12165013" y="7432675"/>
          <p14:tracePt t="70552" x="12176125" y="7432675"/>
          <p14:tracePt t="70566" x="12204700" y="7432675"/>
          <p14:tracePt t="70568" x="12214225" y="7432675"/>
          <p14:tracePt t="70581" x="12253913" y="7432675"/>
          <p14:tracePt t="70601" x="12323763" y="7432675"/>
          <p14:tracePt t="70603" x="12342813" y="7432675"/>
          <p14:tracePt t="70614" x="12361863" y="7432675"/>
          <p14:tracePt t="70617" x="12372975" y="7432675"/>
          <p14:tracePt t="70632" x="12422188" y="7432675"/>
          <p14:tracePt t="70633" x="12441238" y="7432675"/>
          <p14:tracePt t="70635" x="12450763" y="7432675"/>
          <p14:tracePt t="70647" x="12480925" y="7432675"/>
          <p14:tracePt t="70664" x="12530138" y="7432675"/>
          <p14:tracePt t="70683" x="12569825" y="7432675"/>
          <p14:tracePt t="70685" x="12579350" y="7423150"/>
          <p14:tracePt t="70698" x="12598400" y="7412038"/>
          <p14:tracePt t="70701" x="12607925" y="7412038"/>
          <p14:tracePt t="70713" x="12628563" y="7402513"/>
          <p14:tracePt t="70716" x="12638088" y="7402513"/>
          <p14:tracePt t="70730" x="12647613" y="7402513"/>
          <p14:tracePt t="70733" x="12647613" y="7392988"/>
          <p14:tracePt t="70746" x="12677775" y="7383463"/>
          <p14:tracePt t="70767" x="12706350" y="7383463"/>
          <p14:tracePt t="70781" x="12746038" y="7383463"/>
          <p14:tracePt t="70798" x="12785725" y="7373938"/>
          <p14:tracePt t="70801" x="12804775" y="7373938"/>
          <p14:tracePt t="70804" x="12815888" y="7362825"/>
          <p14:tracePt t="70814" x="12834938" y="7362825"/>
          <p14:tracePt t="70835" x="12893675" y="7362825"/>
          <p14:tracePt t="70848" x="12903200" y="7362825"/>
          <p14:tracePt t="70866" x="12952413" y="7362825"/>
          <p14:tracePt t="70883" x="13012738" y="7343775"/>
          <p14:tracePt t="70885" x="13022263" y="7334250"/>
          <p14:tracePt t="70898" x="13071475" y="7334250"/>
          <p14:tracePt t="70901" x="13090525" y="7334250"/>
          <p14:tracePt t="70914" x="13120688" y="7334250"/>
          <p14:tracePt t="70916" x="13130213" y="7334250"/>
          <p14:tracePt t="70932" x="13160375" y="7334250"/>
          <p14:tracePt t="70951" x="13209588" y="7334250"/>
          <p14:tracePt t="70963" x="13238163" y="7334250"/>
          <p14:tracePt t="70985" x="13277850" y="7334250"/>
          <p14:tracePt t="70998" x="13296900" y="7334250"/>
          <p14:tracePt t="71000" x="13308013" y="7334250"/>
          <p14:tracePt t="71014" x="13327063" y="7334250"/>
          <p14:tracePt t="71033" x="13346113" y="7334250"/>
          <p14:tracePt t="71035" x="13357225" y="7334250"/>
          <p14:tracePt t="71048" x="13376275" y="7334250"/>
          <p14:tracePt t="71068" x="13395325" y="7334250"/>
          <p14:tracePt t="71082" x="13406438" y="7334250"/>
          <p14:tracePt t="71099" x="13415963" y="7334250"/>
          <p14:tracePt t="71101" x="13425488" y="7334250"/>
          <p14:tracePt t="71116" x="13435013" y="7334250"/>
          <p14:tracePt t="71169" x="13444538" y="7334250"/>
          <p14:tracePt t="71294" x="13455650" y="7334250"/>
          <p14:tracePt t="71296" x="13465175" y="7334250"/>
          <p14:tracePt t="71308" x="13474700" y="7334250"/>
          <p14:tracePt t="71317" x="13484225" y="7334250"/>
          <p14:tracePt t="71334" x="13493750" y="7334250"/>
          <p14:tracePt t="71335" x="13504863" y="7334250"/>
          <p14:tracePt t="71361" x="13514388" y="7334250"/>
          <p14:tracePt t="71366" x="13514388" y="7343775"/>
          <p14:tracePt t="71368" x="13523913" y="7343775"/>
          <p14:tracePt t="71392" x="13533438" y="7343775"/>
          <p14:tracePt t="71397" x="13542963" y="7343775"/>
          <p14:tracePt t="71416" x="13563600" y="7353300"/>
          <p14:tracePt t="71433" x="13563600" y="7362825"/>
          <p14:tracePt t="71436" x="13573125" y="7362825"/>
          <p14:tracePt t="71461" x="13582650" y="7362825"/>
          <p14:tracePt t="71478" x="13592175" y="7362825"/>
          <p14:tracePt t="71483" x="13603288" y="7362825"/>
          <p14:tracePt t="71502" x="13622338" y="7362825"/>
          <p14:tracePt t="71513" x="13641388" y="7362825"/>
          <p14:tracePt t="71534" x="13671550" y="7362825"/>
          <p14:tracePt t="71548" x="13681075" y="7362825"/>
          <p14:tracePt t="71567" x="13701713" y="7362825"/>
          <p14:tracePt t="71583" x="13711238" y="7362825"/>
          <p14:tracePt t="71585" x="13720763" y="7362825"/>
          <p14:tracePt t="71597" x="13741400" y="7362825"/>
          <p14:tracePt t="71619" x="13769975" y="7362825"/>
          <p14:tracePt t="71620" x="13779500" y="7362825"/>
          <p14:tracePt t="71630" x="13790613" y="7362825"/>
          <p14:tracePt t="71649" x="13800138" y="7362825"/>
          <p14:tracePt t="71666" x="13809663" y="7362825"/>
          <p14:tracePt t="73064" x="13819188" y="7373938"/>
          <p14:tracePt t="80850" x="13828713" y="7383463"/>
          <p14:tracePt t="80858" x="13839825" y="7383463"/>
          <p14:tracePt t="80865" x="13849350" y="7383463"/>
          <p14:tracePt t="80881" x="13868400" y="7383463"/>
          <p14:tracePt t="80885" x="13889038" y="7373938"/>
          <p14:tracePt t="80898" x="13908088" y="7373938"/>
          <p14:tracePt t="80916" x="13927138" y="7373938"/>
          <p14:tracePt t="80917" x="13938250" y="7373938"/>
          <p14:tracePt t="80932" x="13957300" y="7362825"/>
          <p14:tracePt t="80935" x="13966825" y="7362825"/>
          <p14:tracePt t="80950" x="13976350" y="7362825"/>
          <p14:tracePt t="80951" x="13987463" y="7362825"/>
          <p14:tracePt t="80964" x="14016038" y="7362825"/>
          <p14:tracePt t="80984" x="14055725" y="7362825"/>
          <p14:tracePt t="80996" x="14074775" y="7362825"/>
          <p14:tracePt t="81014" x="14114463" y="7362825"/>
          <p14:tracePt t="81017" x="14123988" y="7362825"/>
          <p14:tracePt t="81019" x="14135100" y="7362825"/>
          <p14:tracePt t="81029" x="14154150" y="7362825"/>
          <p14:tracePt t="81032" x="14173200" y="7362825"/>
          <p14:tracePt t="81049" x="14212888" y="7362825"/>
          <p14:tracePt t="81051" x="14233525" y="7362825"/>
          <p14:tracePt t="81065" x="14271625" y="7362825"/>
          <p14:tracePt t="81084" x="14331950" y="7362825"/>
          <p14:tracePt t="81097" x="14360525" y="7362825"/>
          <p14:tracePt t="81116" x="14390688" y="7362825"/>
          <p14:tracePt t="81132" x="14419263" y="7353300"/>
          <p14:tracePt t="81136" x="14430375" y="7343775"/>
          <p14:tracePt t="81147" x="14439900" y="7334250"/>
          <p14:tracePt t="81166" x="14449425" y="7334250"/>
          <p14:tracePt t="81186" x="14468475" y="7334250"/>
          <p14:tracePt t="81316" x="14468475" y="7343775"/>
          <p14:tracePt t="81320" x="14468475" y="7362825"/>
          <p14:tracePt t="81334" x="14439900" y="7402513"/>
          <p14:tracePt t="81336" x="14419263" y="7423150"/>
          <p14:tracePt t="81347" x="14331950" y="7472363"/>
          <p14:tracePt t="81366" x="14154150" y="7639050"/>
          <p14:tracePt t="81368" x="14055725" y="7678738"/>
          <p14:tracePt t="81381" x="13662025" y="7805738"/>
          <p14:tracePt t="81401" x="13111163" y="7934325"/>
          <p14:tracePt t="81403" x="12982575" y="7974013"/>
          <p14:tracePt t="81413" x="12746038" y="8032750"/>
          <p14:tracePt t="81416" x="12638088" y="8072438"/>
          <p14:tracePt t="81431" x="12263438" y="8161338"/>
          <p14:tracePt t="81448" x="11968163" y="8229600"/>
          <p14:tracePt t="81451" x="11918950" y="8229600"/>
          <p14:tracePt t="81465" x="11820525" y="8248650"/>
          <p14:tracePt t="81480" x="11801475" y="8248650"/>
          <p14:tracePt t="81484" x="11791950" y="8248650"/>
          <p14:tracePt t="81501" x="11782425" y="8248650"/>
          <p14:tracePt t="81600" x="11771313" y="8248650"/>
          <p14:tracePt t="81608" x="11761788" y="8248650"/>
          <p14:tracePt t="81613" x="11752263" y="8248650"/>
          <p14:tracePt t="81635" x="11684000" y="8259763"/>
          <p14:tracePt t="81647" x="11653838" y="8278813"/>
          <p14:tracePt t="81652" x="11644313" y="8278813"/>
          <p14:tracePt t="81666" x="11623675" y="8278813"/>
          <p14:tracePt t="81683" x="11595100" y="8288338"/>
          <p14:tracePt t="81685" x="11585575" y="8297863"/>
          <p14:tracePt t="81698" x="11564938" y="8297863"/>
          <p14:tracePt t="81700" x="11555413" y="8297863"/>
          <p14:tracePt t="81713" x="11536363" y="8297863"/>
          <p14:tracePt t="81716" x="11525250" y="8297863"/>
          <p14:tracePt t="81732" x="11487150" y="8297863"/>
          <p14:tracePt t="81750" x="11456988" y="8297863"/>
          <p14:tracePt t="81752" x="11447463" y="8297863"/>
          <p14:tracePt t="81764" x="11417300" y="8297863"/>
          <p14:tracePt t="81784" x="11358563" y="8297863"/>
          <p14:tracePt t="81799" x="11309350" y="8297863"/>
          <p14:tracePt t="81802" x="11299825" y="8297863"/>
          <p14:tracePt t="81804" x="11279188" y="8288338"/>
          <p14:tracePt t="81815" x="11260138" y="8278813"/>
          <p14:tracePt t="81817" x="11250613" y="8269288"/>
          <p14:tracePt t="81820" x="11241088" y="8259763"/>
          <p14:tracePt t="81831" x="11210925" y="8248650"/>
          <p14:tracePt t="81834" x="11201400" y="8239125"/>
          <p14:tracePt t="81836" x="11191875" y="8229600"/>
          <p14:tracePt t="81847" x="11171238" y="8220075"/>
          <p14:tracePt t="81865" x="11152188" y="8210550"/>
          <p14:tracePt t="81888" x="11142663" y="8199438"/>
          <p14:tracePt t="82024" x="11142663" y="8189913"/>
          <p14:tracePt t="82040" x="11152188" y="8180388"/>
          <p14:tracePt t="82048" x="11161713" y="8180388"/>
          <p14:tracePt t="82055" x="11161713" y="8170863"/>
          <p14:tracePt t="82066" x="11171238" y="8170863"/>
          <p14:tracePt t="82068" x="11180763" y="8161338"/>
          <p14:tracePt t="82081" x="11191875" y="8161338"/>
          <p14:tracePt t="82085" x="11201400" y="8161338"/>
          <p14:tracePt t="82087" x="11210925" y="8150225"/>
          <p14:tracePt t="82096" x="11220450" y="8140700"/>
          <p14:tracePt t="82116" x="11260138" y="8131175"/>
          <p14:tracePt t="82132" x="11290300" y="8131175"/>
          <p14:tracePt t="82135" x="11299825" y="8131175"/>
          <p14:tracePt t="82148" x="11309350" y="8131175"/>
          <p14:tracePt t="82167" x="11328400" y="8112125"/>
          <p14:tracePt t="82168" x="11339513" y="8112125"/>
          <p14:tracePt t="82183" x="11368088" y="8112125"/>
          <p14:tracePt t="82197" x="11388725" y="8112125"/>
          <p14:tracePt t="82216" x="11426825" y="8112125"/>
          <p14:tracePt t="82233" x="11437938" y="8112125"/>
          <p14:tracePt t="82248" x="11447463" y="8112125"/>
          <p14:tracePt t="82266" x="11456988" y="8112125"/>
          <p14:tracePt t="82268" x="11466513" y="8112125"/>
          <p14:tracePt t="82288" x="11476038" y="8112125"/>
          <p14:tracePt t="82298" x="11487150" y="8112125"/>
          <p14:tracePt t="82396" x="11496675" y="8112125"/>
          <p14:tracePt t="82406" x="11506200" y="8112125"/>
          <p14:tracePt t="82793" x="11515725" y="8112125"/>
          <p14:tracePt t="82795" x="11536363" y="8112125"/>
          <p14:tracePt t="82801" x="11555413" y="8112125"/>
          <p14:tracePt t="82815" x="11684000" y="8112125"/>
          <p14:tracePt t="82819" x="11733213" y="8112125"/>
          <p14:tracePt t="82820" x="11791950" y="8112125"/>
          <p14:tracePt t="82830" x="11949113" y="8112125"/>
          <p14:tracePt t="82849" x="12471400" y="8091488"/>
          <p14:tracePt t="82852" x="12549188" y="8091488"/>
          <p14:tracePt t="82863" x="12815888" y="8062913"/>
          <p14:tracePt t="82867" x="12914313" y="8062913"/>
          <p14:tracePt t="82881" x="13198475" y="8051800"/>
          <p14:tracePt t="82900" x="13504863" y="8051800"/>
          <p14:tracePt t="82914" x="13741400" y="8051800"/>
          <p14:tracePt t="82917" x="13800138" y="8051800"/>
          <p14:tracePt t="82930" x="13917613" y="8051800"/>
          <p14:tracePt t="82933" x="13957300" y="8051800"/>
          <p14:tracePt t="82937" x="13987463" y="8051800"/>
          <p14:tracePt t="82948" x="14016038" y="8051800"/>
          <p14:tracePt t="82951" x="14025563" y="8051800"/>
          <p14:tracePt t="82966" x="14046200" y="8051800"/>
          <p14:tracePt t="136326" x="14055725" y="8051800"/>
        </p14:tracePtLst>
      </p14:laserTraceLst>
    </p:ext>
  </p:extLs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7E5"/>
        </a:solidFill>
        <a:effectLst/>
      </p:bgPr>
    </p:bg>
    <p:spTree>
      <p:nvGrpSpPr>
        <p:cNvPr id="1" name=""/>
        <p:cNvGrpSpPr/>
        <p:nvPr/>
      </p:nvGrpSpPr>
      <p:grpSpPr>
        <a:xfrm>
          <a:off x="0" y="0"/>
          <a:ext cx="0" cy="0"/>
          <a:chOff x="0" y="0"/>
          <a:chExt cx="0" cy="0"/>
        </a:xfrm>
      </p:grpSpPr>
      <p:grpSp>
        <p:nvGrpSpPr>
          <p:cNvPr id="17" name="组合 16"/>
          <p:cNvGrpSpPr/>
          <p:nvPr/>
        </p:nvGrpSpPr>
        <p:grpSpPr>
          <a:xfrm>
            <a:off x="0" y="406457"/>
            <a:ext cx="4007160" cy="666732"/>
            <a:chOff x="0" y="406457"/>
            <a:chExt cx="4007160" cy="666732"/>
          </a:xfrm>
        </p:grpSpPr>
        <p:grpSp>
          <p:nvGrpSpPr>
            <p:cNvPr id="18" name="组合 17"/>
            <p:cNvGrpSpPr/>
            <p:nvPr/>
          </p:nvGrpSpPr>
          <p:grpSpPr>
            <a:xfrm>
              <a:off x="847758" y="427480"/>
              <a:ext cx="304800" cy="533400"/>
              <a:chOff x="8514907" y="1700151"/>
              <a:chExt cx="304800" cy="533400"/>
            </a:xfrm>
          </p:grpSpPr>
          <p:cxnSp>
            <p:nvCxnSpPr>
              <p:cNvPr id="31" name="直线连接符 30"/>
              <p:cNvCxnSpPr/>
              <p:nvPr/>
            </p:nvCxnSpPr>
            <p:spPr>
              <a:xfrm>
                <a:off x="85149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直线连接符 31"/>
              <p:cNvCxnSpPr/>
              <p:nvPr/>
            </p:nvCxnSpPr>
            <p:spPr>
              <a:xfrm>
                <a:off x="86673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直线连接符 32"/>
              <p:cNvCxnSpPr/>
              <p:nvPr/>
            </p:nvCxnSpPr>
            <p:spPr>
              <a:xfrm>
                <a:off x="8819707" y="1700151"/>
                <a:ext cx="0" cy="53340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9" name="文本框 18"/>
            <p:cNvSpPr txBox="1"/>
            <p:nvPr/>
          </p:nvSpPr>
          <p:spPr>
            <a:xfrm>
              <a:off x="1390738" y="406457"/>
              <a:ext cx="2260600" cy="645160"/>
            </a:xfrm>
            <a:prstGeom prst="rect">
              <a:avLst/>
            </a:prstGeom>
            <a:noFill/>
          </p:spPr>
          <p:txBody>
            <a:bodyPr wrap="none" rtlCol="0">
              <a:spAutoFit/>
            </a:bodyPr>
            <a:lstStyle/>
            <a:p>
              <a:pPr algn="l"/>
              <a:r>
                <a:rPr kumimoji="1" lang="en-US" sz="3600" b="1" dirty="0">
                  <a:ea typeface="HarmonyOS Sans SC Thin" panose="00000200000000000000" pitchFamily="2" charset="-122"/>
                  <a:cs typeface="+mn-lt"/>
                </a:rPr>
                <a:t>References</a:t>
              </a:r>
            </a:p>
          </p:txBody>
        </p:sp>
        <p:cxnSp>
          <p:nvCxnSpPr>
            <p:cNvPr id="20" name="直线连接符 19"/>
            <p:cNvCxnSpPr/>
            <p:nvPr/>
          </p:nvCxnSpPr>
          <p:spPr>
            <a:xfrm>
              <a:off x="0" y="1073189"/>
              <a:ext cx="400716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0" name="AutoShape 2"/>
          <p:cNvSpPr/>
          <p:nvPr/>
        </p:nvSpPr>
        <p:spPr>
          <a:xfrm>
            <a:off x="16306800" y="0"/>
            <a:ext cx="1981200" cy="10287000"/>
          </a:xfrm>
          <a:prstGeom prst="rect">
            <a:avLst/>
          </a:prstGeom>
          <a:solidFill>
            <a:schemeClr val="tx1">
              <a:lumMod val="50000"/>
              <a:lumOff val="50000"/>
            </a:schemeClr>
          </a:solidFill>
        </p:spPr>
        <p:txBody>
          <a:bodyPr/>
          <a:lstStyle/>
          <a:p>
            <a:endParaRPr lang="zh-CN" altLang="en-US" dirty="0"/>
          </a:p>
        </p:txBody>
      </p:sp>
      <p:pic>
        <p:nvPicPr>
          <p:cNvPr id="16" name="图片 15"/>
          <p:cNvPicPr>
            <a:picLocks noChangeAspect="1"/>
          </p:cNvPicPr>
          <p:nvPr>
            <p:custDataLst>
              <p:tags r:id="rId1"/>
            </p:custDataLst>
          </p:nvPr>
        </p:nvPicPr>
        <p:blipFill rotWithShape="1">
          <a:blip r:embed="rId5" cstate="print"/>
          <a:srcRect t="-751"/>
          <a:stretch>
            <a:fillRect/>
          </a:stretch>
        </p:blipFill>
        <p:spPr>
          <a:xfrm>
            <a:off x="16992600" y="38100"/>
            <a:ext cx="1295400" cy="10248900"/>
          </a:xfrm>
          <a:prstGeom prst="rect">
            <a:avLst/>
          </a:prstGeom>
        </p:spPr>
      </p:pic>
      <p:sp>
        <p:nvSpPr>
          <p:cNvPr id="2" name="文本框 1"/>
          <p:cNvSpPr txBox="1"/>
          <p:nvPr/>
        </p:nvSpPr>
        <p:spPr>
          <a:xfrm>
            <a:off x="838200" y="1333500"/>
            <a:ext cx="14530705" cy="8709025"/>
          </a:xfrm>
          <a:prstGeom prst="rect">
            <a:avLst/>
          </a:prstGeom>
        </p:spPr>
        <p:txBody>
          <a:bodyPr wrap="square">
            <a:spAutoFit/>
          </a:bodyPr>
          <a:lstStyle/>
          <a:p>
            <a:pPr marL="0" indent="0" algn="l" defTabSz="266700">
              <a:spcBef>
                <a:spcPct val="0"/>
              </a:spcBef>
              <a:spcAft>
                <a:spcPct val="0"/>
              </a:spcAft>
            </a:pPr>
            <a:r>
              <a:rPr lang="en-US" altLang="zh-CN" sz="2800">
                <a:ea typeface="Calibri" panose="020F0502020204030204"/>
                <a:cs typeface="+mn-lt"/>
              </a:rPr>
              <a:t>Li, W.Z. (1993). </a:t>
            </a:r>
            <a:r>
              <a:rPr lang="en-US" altLang="zh-CN" sz="2800">
                <a:ea typeface="宋体" panose="02010600030101010101" pitchFamily="2" charset="-122"/>
                <a:cs typeface="+mn-lt"/>
              </a:rPr>
              <a:t>‘</a:t>
            </a:r>
            <a:r>
              <a:rPr lang="en-US" altLang="zh-CN" sz="2800">
                <a:ea typeface="Calibri" panose="020F0502020204030204"/>
                <a:cs typeface="+mn-lt"/>
              </a:rPr>
              <a:t>China English and Chinglish</a:t>
            </a:r>
            <a:r>
              <a:rPr lang="en-US" altLang="zh-CN" sz="2800">
                <a:ea typeface="宋体" panose="02010600030101010101" pitchFamily="2" charset="-122"/>
                <a:cs typeface="+mn-lt"/>
              </a:rPr>
              <a:t>’</a:t>
            </a:r>
            <a:r>
              <a:rPr lang="en-US" altLang="zh-CN" sz="2800">
                <a:ea typeface="Calibri" panose="020F0502020204030204"/>
                <a:cs typeface="+mn-lt"/>
              </a:rPr>
              <a:t>, </a:t>
            </a:r>
            <a:r>
              <a:rPr lang="en-US" altLang="zh-CN" sz="2800" i="1">
                <a:ea typeface="Calibri" panose="020F0502020204030204"/>
                <a:cs typeface="+mn-lt"/>
              </a:rPr>
              <a:t>Foreign Language Teaching and Research, </a:t>
            </a:r>
            <a:r>
              <a:rPr lang="en-US" altLang="zh-CN" sz="2800">
                <a:ea typeface="Calibri" panose="020F0502020204030204"/>
                <a:cs typeface="+mn-lt"/>
              </a:rPr>
              <a:t>(04),18-24+80.</a:t>
            </a:r>
          </a:p>
          <a:p>
            <a:pPr marL="0" indent="0" algn="l" defTabSz="266700">
              <a:spcBef>
                <a:spcPct val="0"/>
              </a:spcBef>
              <a:spcAft>
                <a:spcPct val="0"/>
              </a:spcAft>
            </a:pPr>
            <a:endParaRPr lang="en-US" altLang="zh-CN" sz="2800">
              <a:ea typeface="Calibri" panose="020F0502020204030204"/>
              <a:cs typeface="+mn-lt"/>
            </a:endParaRPr>
          </a:p>
          <a:p>
            <a:pPr marL="0" indent="0" algn="l" defTabSz="266700">
              <a:spcBef>
                <a:spcPct val="0"/>
              </a:spcBef>
              <a:spcAft>
                <a:spcPct val="0"/>
              </a:spcAft>
            </a:pPr>
            <a:r>
              <a:rPr lang="en-US" altLang="zh-CN" sz="2800">
                <a:ea typeface="Calibri" panose="020F0502020204030204"/>
                <a:cs typeface="+mn-lt"/>
              </a:rPr>
              <a:t>Liu, J., Zhang, J. and Zhu, L.F. (2014).</a:t>
            </a:r>
            <a:r>
              <a:rPr lang="en-US" altLang="zh-CN" sz="2800">
                <a:ea typeface="宋体" panose="02010600030101010101" pitchFamily="2" charset="-122"/>
                <a:cs typeface="+mn-lt"/>
              </a:rPr>
              <a:t> ‘</a:t>
            </a:r>
            <a:r>
              <a:rPr lang="en-US" altLang="zh-CN" sz="2800">
                <a:ea typeface="Calibri" panose="020F0502020204030204"/>
                <a:cs typeface="+mn-lt"/>
              </a:rPr>
              <a:t>Analysis of </a:t>
            </a:r>
            <a:r>
              <a:rPr lang="en-US" altLang="zh-CN" sz="2800">
                <a:ea typeface="宋体" panose="02010600030101010101" pitchFamily="2" charset="-122"/>
                <a:cs typeface="+mn-lt"/>
              </a:rPr>
              <a:t>“</a:t>
            </a:r>
            <a:r>
              <a:rPr lang="en-US" altLang="zh-CN" sz="2800">
                <a:ea typeface="Calibri" panose="020F0502020204030204"/>
                <a:cs typeface="+mn-lt"/>
              </a:rPr>
              <a:t>Chinglish</a:t>
            </a:r>
            <a:r>
              <a:rPr lang="en-US" altLang="zh-CN" sz="2800">
                <a:ea typeface="宋体" panose="02010600030101010101" pitchFamily="2" charset="-122"/>
                <a:cs typeface="+mn-lt"/>
              </a:rPr>
              <a:t>” </a:t>
            </a:r>
            <a:r>
              <a:rPr lang="en-US" altLang="zh-CN" sz="2800">
                <a:ea typeface="Calibri" panose="020F0502020204030204"/>
                <a:cs typeface="+mn-lt"/>
              </a:rPr>
              <a:t>Phenomenon in the Translation of Chinese Public Signs</a:t>
            </a:r>
            <a:r>
              <a:rPr lang="en-US" altLang="zh-CN" sz="2800">
                <a:ea typeface="宋体" panose="02010600030101010101" pitchFamily="2" charset="-122"/>
                <a:cs typeface="+mn-lt"/>
              </a:rPr>
              <a:t>’</a:t>
            </a:r>
            <a:r>
              <a:rPr lang="en-US" altLang="zh-CN" sz="2800">
                <a:ea typeface="Calibri" panose="020F0502020204030204"/>
                <a:cs typeface="+mn-lt"/>
              </a:rPr>
              <a:t>, </a:t>
            </a:r>
            <a:r>
              <a:rPr lang="en-US" altLang="zh-CN" sz="2800" i="1">
                <a:ea typeface="Calibri" panose="020F0502020204030204"/>
                <a:cs typeface="+mn-lt"/>
              </a:rPr>
              <a:t>Journal of Ocean University of China(Social Sciences), </a:t>
            </a:r>
            <a:r>
              <a:rPr lang="en-US" altLang="zh-CN" sz="2800">
                <a:ea typeface="Calibri" panose="020F0502020204030204"/>
                <a:cs typeface="+mn-lt"/>
              </a:rPr>
              <a:t>(01),113-117.</a:t>
            </a:r>
          </a:p>
          <a:p>
            <a:pPr marL="0" indent="0" algn="l" defTabSz="266700">
              <a:spcBef>
                <a:spcPct val="0"/>
              </a:spcBef>
              <a:spcAft>
                <a:spcPct val="0"/>
              </a:spcAft>
            </a:pPr>
            <a:endParaRPr lang="en-US" altLang="zh-CN" sz="2800">
              <a:ea typeface="Calibri" panose="020F0502020204030204"/>
              <a:cs typeface="+mn-lt"/>
            </a:endParaRPr>
          </a:p>
          <a:p>
            <a:pPr marL="0" indent="0" algn="l" defTabSz="266700">
              <a:spcBef>
                <a:spcPct val="0"/>
              </a:spcBef>
              <a:spcAft>
                <a:spcPct val="0"/>
              </a:spcAft>
            </a:pPr>
            <a:r>
              <a:rPr lang="en-US" altLang="zh-CN" sz="2800">
                <a:ea typeface="Calibri" panose="020F0502020204030204"/>
                <a:cs typeface="+mn-lt"/>
              </a:rPr>
              <a:t>Liu, J.J. (2020).</a:t>
            </a:r>
            <a:r>
              <a:rPr lang="en-US" altLang="zh-CN" sz="2800">
                <a:ea typeface="宋体" panose="02010600030101010101" pitchFamily="2" charset="-122"/>
                <a:cs typeface="+mn-lt"/>
              </a:rPr>
              <a:t> ‘</a:t>
            </a:r>
            <a:r>
              <a:rPr lang="en-US" altLang="zh-CN" sz="2800">
                <a:ea typeface="Calibri" panose="020F0502020204030204"/>
                <a:cs typeface="+mn-lt"/>
              </a:rPr>
              <a:t>The Spatio-Temporal Changes and Code Conversions of the Idioms</a:t>
            </a:r>
            <a:r>
              <a:rPr lang="en-US" altLang="zh-CN" sz="2800">
                <a:ea typeface="宋体" panose="02010600030101010101" pitchFamily="2" charset="-122"/>
                <a:cs typeface="+mn-lt"/>
              </a:rPr>
              <a:t>’</a:t>
            </a:r>
            <a:r>
              <a:rPr lang="en-US" altLang="zh-CN" sz="2800">
                <a:ea typeface="Calibri" panose="020F0502020204030204"/>
                <a:cs typeface="+mn-lt"/>
              </a:rPr>
              <a:t>, </a:t>
            </a:r>
            <a:r>
              <a:rPr lang="en-US" altLang="zh-CN" sz="2800" i="1">
                <a:ea typeface="Calibri" panose="020F0502020204030204"/>
                <a:cs typeface="+mn-lt"/>
              </a:rPr>
              <a:t>Contemporary Rhetoric,</a:t>
            </a:r>
            <a:r>
              <a:rPr lang="en-US" altLang="zh-CN" sz="2800">
                <a:ea typeface="宋体" panose="02010600030101010101" pitchFamily="2" charset="-122"/>
                <a:cs typeface="+mn-lt"/>
              </a:rPr>
              <a:t> </a:t>
            </a:r>
            <a:r>
              <a:rPr lang="en-US" altLang="zh-CN" sz="2800">
                <a:ea typeface="Calibri" panose="020F0502020204030204"/>
                <a:cs typeface="+mn-lt"/>
              </a:rPr>
              <a:t>(06),78-86.doi:10.16027/j.cnki.cn31-2043/h.2020.06.008.</a:t>
            </a:r>
          </a:p>
          <a:p>
            <a:pPr marL="0" indent="0" algn="l" defTabSz="266700">
              <a:spcBef>
                <a:spcPct val="0"/>
              </a:spcBef>
              <a:spcAft>
                <a:spcPct val="0"/>
              </a:spcAft>
            </a:pPr>
            <a:endParaRPr lang="en-US" altLang="zh-CN" sz="2800">
              <a:ea typeface="Calibri" panose="020F0502020204030204"/>
              <a:cs typeface="+mn-lt"/>
            </a:endParaRPr>
          </a:p>
          <a:p>
            <a:pPr marL="0" indent="0" algn="l" defTabSz="266700">
              <a:spcBef>
                <a:spcPct val="0"/>
              </a:spcBef>
              <a:spcAft>
                <a:spcPct val="0"/>
              </a:spcAft>
            </a:pPr>
            <a:r>
              <a:rPr lang="en-US" altLang="zh-CN" sz="2800">
                <a:ea typeface="Calibri" panose="020F0502020204030204"/>
                <a:cs typeface="+mn-lt"/>
              </a:rPr>
              <a:t>Qi, W.Y. (2000).</a:t>
            </a:r>
            <a:r>
              <a:rPr lang="en-US" altLang="zh-CN" sz="2800">
                <a:ea typeface="宋体" panose="02010600030101010101" pitchFamily="2" charset="-122"/>
                <a:cs typeface="+mn-lt"/>
              </a:rPr>
              <a:t> ‘Pidgin English</a:t>
            </a:r>
            <a:r>
              <a:rPr lang="en-US" altLang="zh-CN" sz="2800">
                <a:ea typeface="Calibri" panose="020F0502020204030204"/>
                <a:cs typeface="+mn-lt"/>
              </a:rPr>
              <a:t>-</a:t>
            </a:r>
            <a:r>
              <a:rPr lang="en-US" altLang="zh-CN" sz="2800">
                <a:ea typeface="宋体" panose="02010600030101010101" pitchFamily="2" charset="-122"/>
                <a:cs typeface="+mn-lt"/>
              </a:rPr>
              <a:t>a language hybrid’</a:t>
            </a:r>
            <a:r>
              <a:rPr lang="en-US" altLang="zh-CN" sz="2800">
                <a:ea typeface="Calibri" panose="020F0502020204030204"/>
                <a:cs typeface="+mn-lt"/>
              </a:rPr>
              <a:t>,</a:t>
            </a:r>
            <a:r>
              <a:rPr lang="en-US" altLang="zh-CN" sz="2800" i="1">
                <a:ea typeface="宋体" panose="02010600030101010101" pitchFamily="2" charset="-122"/>
                <a:cs typeface="+mn-lt"/>
              </a:rPr>
              <a:t> </a:t>
            </a:r>
            <a:r>
              <a:rPr lang="en-US" altLang="zh-CN" sz="2800" i="1">
                <a:ea typeface="Calibri" panose="020F0502020204030204"/>
                <a:cs typeface="+mn-lt"/>
              </a:rPr>
              <a:t>Journal of Lanzhou University(Social Sciences)</a:t>
            </a:r>
            <a:r>
              <a:rPr lang="en-US" altLang="zh-CN" sz="2800">
                <a:ea typeface="Calibri" panose="020F0502020204030204"/>
                <a:cs typeface="+mn-lt"/>
              </a:rPr>
              <a:t>, (S1),221-222.doi:10.13885/j.issn.1000-2804.2000.s1.056.</a:t>
            </a:r>
          </a:p>
          <a:p>
            <a:pPr marL="0" indent="0" algn="l" defTabSz="266700">
              <a:spcBef>
                <a:spcPct val="0"/>
              </a:spcBef>
              <a:spcAft>
                <a:spcPct val="0"/>
              </a:spcAft>
            </a:pPr>
            <a:endParaRPr lang="en-US" altLang="zh-CN" sz="2800">
              <a:ea typeface="Calibri" panose="020F0502020204030204"/>
              <a:cs typeface="+mn-lt"/>
            </a:endParaRPr>
          </a:p>
          <a:p>
            <a:pPr marL="0" indent="0" algn="l" defTabSz="266700">
              <a:spcBef>
                <a:spcPct val="0"/>
              </a:spcBef>
              <a:spcAft>
                <a:spcPct val="0"/>
              </a:spcAft>
            </a:pPr>
            <a:r>
              <a:rPr lang="en-US" altLang="zh-CN" sz="2800">
                <a:ea typeface="Calibri" panose="020F0502020204030204"/>
                <a:cs typeface="+mn-lt"/>
              </a:rPr>
              <a:t>Tang, C.X. (2003). ‘A review of studies on mother tongue transfer in second language acquisition’, Journal of the PLA Foreign Languages Institute, (05): 37-42</a:t>
            </a:r>
          </a:p>
          <a:p>
            <a:pPr marL="0" indent="0" algn="l" defTabSz="266700">
              <a:spcBef>
                <a:spcPct val="0"/>
              </a:spcBef>
              <a:spcAft>
                <a:spcPct val="0"/>
              </a:spcAft>
            </a:pPr>
            <a:endParaRPr lang="en-US" altLang="zh-CN" sz="2800">
              <a:ea typeface="Calibri" panose="020F0502020204030204"/>
              <a:cs typeface="+mn-lt"/>
            </a:endParaRPr>
          </a:p>
          <a:p>
            <a:pPr marL="0" indent="0" algn="l" defTabSz="266700">
              <a:spcBef>
                <a:spcPct val="0"/>
              </a:spcBef>
              <a:spcAft>
                <a:spcPct val="0"/>
              </a:spcAft>
            </a:pPr>
            <a:r>
              <a:rPr lang="en-US" altLang="zh-CN" sz="2800">
                <a:ea typeface="Calibri" panose="020F0502020204030204"/>
                <a:cs typeface="+mn-lt"/>
              </a:rPr>
              <a:t>Zhang, J.Y.</a:t>
            </a:r>
            <a:r>
              <a:rPr lang="en-US" altLang="zh-CN" sz="2800">
                <a:ea typeface="宋体" panose="02010600030101010101" pitchFamily="2" charset="-122"/>
                <a:cs typeface="+mn-lt"/>
              </a:rPr>
              <a:t> </a:t>
            </a:r>
            <a:r>
              <a:rPr lang="en-US" altLang="zh-CN" sz="2800">
                <a:ea typeface="Calibri" panose="020F0502020204030204"/>
                <a:cs typeface="+mn-lt"/>
              </a:rPr>
              <a:t>(2013).</a:t>
            </a:r>
            <a:r>
              <a:rPr lang="en-US" altLang="zh-CN" sz="2800">
                <a:ea typeface="宋体" panose="02010600030101010101" pitchFamily="2" charset="-122"/>
                <a:cs typeface="+mn-lt"/>
              </a:rPr>
              <a:t> ‘</a:t>
            </a:r>
            <a:r>
              <a:rPr lang="en-US" altLang="zh-CN" sz="2800" i="0">
                <a:ea typeface="Calibri" panose="020F0502020204030204"/>
                <a:cs typeface="+mn-lt"/>
              </a:rPr>
              <a:t>On the definition of interlanguage, Chinglish and pidgin and its guiding significance</a:t>
            </a:r>
            <a:r>
              <a:rPr lang="en-US" altLang="zh-CN" sz="2800" i="0">
                <a:ea typeface="宋体" panose="02010600030101010101" pitchFamily="2" charset="-122"/>
                <a:cs typeface="+mn-lt"/>
              </a:rPr>
              <a:t>’</a:t>
            </a:r>
            <a:r>
              <a:rPr lang="en-US" altLang="zh-CN" sz="2800" i="0">
                <a:ea typeface="Calibri" panose="020F0502020204030204"/>
                <a:cs typeface="+mn-lt"/>
              </a:rPr>
              <a:t>,</a:t>
            </a:r>
            <a:r>
              <a:rPr lang="en-US" altLang="zh-CN" sz="2800">
                <a:ea typeface="宋体" panose="02010600030101010101" pitchFamily="2" charset="-122"/>
                <a:cs typeface="+mn-lt"/>
              </a:rPr>
              <a:t> </a:t>
            </a:r>
            <a:r>
              <a:rPr lang="en-US" altLang="zh-CN" sz="2800" i="1">
                <a:ea typeface="Calibri" panose="020F0502020204030204"/>
                <a:cs typeface="+mn-lt"/>
              </a:rPr>
              <a:t>Modern Reading (Education Edition),</a:t>
            </a:r>
            <a:r>
              <a:rPr lang="en-US" altLang="zh-CN" sz="2800">
                <a:ea typeface="宋体" panose="02010600030101010101" pitchFamily="2" charset="-122"/>
                <a:cs typeface="+mn-lt"/>
              </a:rPr>
              <a:t> </a:t>
            </a:r>
            <a:r>
              <a:rPr lang="en-US" altLang="zh-CN" sz="2800">
                <a:ea typeface="Calibri" panose="020F0502020204030204"/>
                <a:cs typeface="+mn-lt"/>
              </a:rPr>
              <a:t>(04),22-23. </a:t>
            </a:r>
          </a:p>
          <a:p>
            <a:pPr marL="0" indent="0" algn="l" defTabSz="266700">
              <a:spcBef>
                <a:spcPct val="0"/>
              </a:spcBef>
              <a:spcAft>
                <a:spcPct val="0"/>
              </a:spcAft>
            </a:pPr>
            <a:endParaRPr lang="en-US" altLang="zh-CN" sz="2800">
              <a:ea typeface="Calibri" panose="020F0502020204030204"/>
              <a:cs typeface="+mn-lt"/>
            </a:endParaRPr>
          </a:p>
          <a:p>
            <a:pPr marL="0" indent="0" algn="l" defTabSz="266700">
              <a:spcBef>
                <a:spcPct val="0"/>
              </a:spcBef>
              <a:spcAft>
                <a:spcPct val="0"/>
              </a:spcAft>
            </a:pPr>
            <a:r>
              <a:rPr lang="en-US" altLang="zh-CN" sz="2800">
                <a:ea typeface="Calibri" panose="020F0502020204030204"/>
                <a:cs typeface="+mn-lt"/>
              </a:rPr>
              <a:t>Zhou, Z.H. (2013).</a:t>
            </a:r>
            <a:r>
              <a:rPr lang="en-US" altLang="zh-CN" sz="2800">
                <a:ea typeface="宋体" panose="02010600030101010101" pitchFamily="2" charset="-122"/>
                <a:cs typeface="+mn-lt"/>
              </a:rPr>
              <a:t> ‘The Creation of Chinese Pidgin English’</a:t>
            </a:r>
            <a:r>
              <a:rPr lang="en-US" altLang="zh-CN" sz="2800">
                <a:ea typeface="Calibri" panose="020F0502020204030204"/>
                <a:cs typeface="+mn-lt"/>
              </a:rPr>
              <a:t>, </a:t>
            </a:r>
            <a:r>
              <a:rPr lang="en-US" altLang="zh-CN" sz="2800" i="1">
                <a:ea typeface="Calibri" panose="020F0502020204030204"/>
                <a:cs typeface="+mn-lt"/>
              </a:rPr>
              <a:t>Fudan Journal(Social Sciences Edition)</a:t>
            </a:r>
            <a:r>
              <a:rPr lang="en-US" altLang="zh-CN" sz="2800">
                <a:ea typeface="Calibri" panose="020F0502020204030204"/>
                <a:cs typeface="+mn-lt"/>
              </a:rPr>
              <a:t>, (05),1-18+153.</a:t>
            </a:r>
          </a:p>
        </p:txBody>
      </p:sp>
      <p:pic>
        <p:nvPicPr>
          <p:cNvPr id="4" name="音频 3">
            <a:hlinkClick r:id="" action="ppaction://media"/>
            <a:extLst>
              <a:ext uri="{FF2B5EF4-FFF2-40B4-BE49-F238E27FC236}">
                <a16:creationId xmlns:a16="http://schemas.microsoft.com/office/drawing/2014/main" id="{F26FC3A7-A58E-5336-8B7E-8B6872049222}"/>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489"/>
    </mc:Choice>
    <mc:Fallback>
      <p:transition spd="slow" advTm="6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3A86A75C-4F4B-4683-9AE1-C65F6400EC91}">
      <p14:laserTraceLst xmlns:p14="http://schemas.microsoft.com/office/powerpoint/2010/main">
        <p14:tracePtLst>
          <p14:tracePt t="1479" x="14065250" y="8051800"/>
          <p14:tracePt t="1491" x="14074775" y="8042275"/>
          <p14:tracePt t="1497" x="14074775" y="8032750"/>
          <p14:tracePt t="1506" x="14085888" y="8032750"/>
          <p14:tracePt t="1522" x="14104938" y="8023225"/>
          <p14:tracePt t="1543" x="14135100" y="8002588"/>
          <p14:tracePt t="1553" x="14163675" y="7974013"/>
          <p14:tracePt t="1574" x="14233525" y="7924800"/>
          <p14:tracePt t="1591" x="14292263" y="7875588"/>
          <p14:tracePt t="1593" x="14301788" y="7866063"/>
          <p14:tracePt t="1604" x="14331950" y="7835900"/>
          <p14:tracePt t="1605" x="14341475" y="7816850"/>
          <p14:tracePt t="1625" x="14381163" y="7786688"/>
          <p14:tracePt t="1626" x="14400213" y="7777163"/>
          <p14:tracePt t="1638" x="14449425" y="7747000"/>
          <p14:tracePt t="1658" x="14547850" y="7669213"/>
          <p14:tracePt t="1672" x="14616113" y="7608888"/>
          <p14:tracePt t="1675" x="14636750" y="7599363"/>
          <p14:tracePt t="1677" x="14665325" y="7589838"/>
          <p14:tracePt t="1689" x="14705013" y="7559675"/>
          <p14:tracePt t="1691" x="14735175" y="7540625"/>
          <p14:tracePt t="1704" x="14803438" y="7500938"/>
          <p14:tracePt t="1707" x="14812963" y="7491413"/>
          <p14:tracePt t="1709" x="14824075" y="7472363"/>
          <p14:tracePt t="1721" x="14852650" y="7442200"/>
          <p14:tracePt t="1741" x="14922500" y="7402513"/>
          <p14:tracePt t="1742" x="14932025" y="7402513"/>
          <p14:tracePt t="1755" x="14990763" y="7373938"/>
          <p14:tracePt t="1757" x="15000288" y="7373938"/>
          <p14:tracePt t="1771" x="15030450" y="7362825"/>
          <p14:tracePt t="1791" x="15098713" y="7353300"/>
          <p14:tracePt t="1793" x="15108238" y="7353300"/>
          <p14:tracePt t="1805" x="15138400" y="7353300"/>
          <p14:tracePt t="1807" x="15157450" y="7353300"/>
          <p14:tracePt t="1824" x="15197138" y="7353300"/>
          <p14:tracePt t="1840" x="15246350" y="7353300"/>
          <p14:tracePt t="1857" x="15305088" y="7362825"/>
          <p14:tracePt t="1871" x="15354300" y="7383463"/>
          <p14:tracePt t="1891" x="15463838" y="7423150"/>
          <p14:tracePt t="1893" x="15501938" y="7432675"/>
          <p14:tracePt t="1904" x="15551150" y="7451725"/>
          <p14:tracePt t="1906" x="15571788" y="7461250"/>
          <p14:tracePt t="1923" x="15649575" y="7500938"/>
          <p14:tracePt t="1925" x="15679738" y="7510463"/>
          <p14:tracePt t="1938" x="15759113" y="7540625"/>
          <p14:tracePt t="1958" x="15857538" y="7580313"/>
          <p14:tracePt t="1971" x="15916275" y="7608888"/>
          <p14:tracePt t="1991" x="15994063" y="7629525"/>
          <p14:tracePt t="1993" x="16005175" y="7629525"/>
          <p14:tracePt t="2003" x="16024225" y="7639050"/>
          <p14:tracePt t="2005" x="16024225" y="7648575"/>
          <p14:tracePt t="2021" x="16043275" y="7648575"/>
          <p14:tracePt t="2041" x="16054388" y="7648575"/>
          <p14:tracePt t="2277" x="16063913" y="7648575"/>
          <p14:tracePt t="2292" x="16073438" y="7648575"/>
          <p14:tracePt t="2301" x="16082963" y="7648575"/>
          <p14:tracePt t="2314" x="16082963" y="7639050"/>
          <p14:tracePt t="2326" x="16092488" y="7639050"/>
          <p14:tracePt t="2346" x="16092488" y="7629525"/>
          <p14:tracePt t="2358" x="16092488" y="7620000"/>
          <p14:tracePt t="2359" x="16103600" y="7608888"/>
          <p14:tracePt t="2371" x="16113125" y="7608888"/>
          <p14:tracePt t="2392" x="16113125" y="7599363"/>
          <p14:tracePt t="2407" x="16113125" y="7580313"/>
          <p14:tracePt t="2424" x="16113125" y="7570788"/>
          <p14:tracePt t="2440" x="16113125" y="7550150"/>
          <p14:tracePt t="2483" x="16113125" y="7540625"/>
          <p14:tracePt t="2491" x="16113125" y="7531100"/>
          <p14:tracePt t="3869" x="16113125" y="7521575"/>
        </p14:tracePtLst>
      </p14:laserTraceLst>
    </p:ext>
  </p:extLs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7E6"/>
        </a:solidFill>
        <a:effectLst/>
      </p:bgPr>
    </p:bg>
    <p:spTree>
      <p:nvGrpSpPr>
        <p:cNvPr id="1" name=""/>
        <p:cNvGrpSpPr/>
        <p:nvPr/>
      </p:nvGrpSpPr>
      <p:grpSpPr>
        <a:xfrm>
          <a:off x="0" y="0"/>
          <a:ext cx="0" cy="0"/>
          <a:chOff x="0" y="0"/>
          <a:chExt cx="0" cy="0"/>
        </a:xfrm>
      </p:grpSpPr>
      <p:pic>
        <p:nvPicPr>
          <p:cNvPr id="30" name="图片 29"/>
          <p:cNvPicPr>
            <a:picLocks noChangeAspect="1"/>
          </p:cNvPicPr>
          <p:nvPr/>
        </p:nvPicPr>
        <p:blipFill rotWithShape="1">
          <a:blip r:embed="rId5" cstate="print">
            <a:extLst>
              <a:ext uri="{BEBA8EAE-BF5A-486C-A8C5-ECC9F3942E4B}">
                <a14:imgProps xmlns:a14="http://schemas.microsoft.com/office/drawing/2010/main">
                  <a14:imgLayer r:embed="rId6">
                    <a14:imgEffect>
                      <a14:artisticGlowEdges/>
                    </a14:imgEffect>
                    <a14:imgEffect>
                      <a14:brightnessContrast bright="20000"/>
                    </a14:imgEffect>
                  </a14:imgLayer>
                </a14:imgProps>
              </a:ext>
            </a:extLst>
          </a:blip>
          <a:srcRect l="-10589" t="-762" r="-8355" b="-1540"/>
          <a:stretch>
            <a:fillRect/>
          </a:stretch>
        </p:blipFill>
        <p:spPr>
          <a:xfrm>
            <a:off x="1807139" y="433536"/>
            <a:ext cx="7832160" cy="8596164"/>
          </a:xfrm>
          <a:prstGeom prst="rect">
            <a:avLst/>
          </a:prstGeom>
        </p:spPr>
      </p:pic>
      <p:sp>
        <p:nvSpPr>
          <p:cNvPr id="7" name="AutoShape 7"/>
          <p:cNvSpPr/>
          <p:nvPr/>
        </p:nvSpPr>
        <p:spPr>
          <a:xfrm>
            <a:off x="-27992" y="-38100"/>
            <a:ext cx="1043929" cy="10401300"/>
          </a:xfrm>
          <a:prstGeom prst="rect">
            <a:avLst/>
          </a:prstGeom>
          <a:solidFill>
            <a:srgbClr val="000000"/>
          </a:solidFill>
        </p:spPr>
        <p:txBody>
          <a:bodyPr/>
          <a:lstStyle/>
          <a:p>
            <a:endParaRPr lang="zh-CN" altLang="en-US"/>
          </a:p>
        </p:txBody>
      </p:sp>
      <p:pic>
        <p:nvPicPr>
          <p:cNvPr id="8" name="Picture 8"/>
          <p:cNvPicPr>
            <a:picLocks noChangeAspect="1"/>
          </p:cNvPicPr>
          <p:nvPr/>
        </p:nvPicPr>
        <p:blipFill>
          <a:blip r:embed="rId7">
            <a:extLst>
              <a:ext uri="{96DAC541-7B7A-43D3-8B79-37D633B846F1}">
                <asvg:svgBlip xmlns:asvg="http://schemas.microsoft.com/office/drawing/2016/SVG/main" r:embed="rId8"/>
              </a:ext>
            </a:extLst>
          </a:blip>
          <a:srcRect/>
          <a:stretch>
            <a:fillRect/>
          </a:stretch>
        </p:blipFill>
        <p:spPr>
          <a:xfrm rot="5400000">
            <a:off x="-2822118" y="5137615"/>
            <a:ext cx="6657708" cy="1043929"/>
          </a:xfrm>
          <a:prstGeom prst="rect">
            <a:avLst/>
          </a:prstGeom>
        </p:spPr>
      </p:pic>
      <p:sp>
        <p:nvSpPr>
          <p:cNvPr id="32" name="AutoShape 3"/>
          <p:cNvSpPr/>
          <p:nvPr/>
        </p:nvSpPr>
        <p:spPr>
          <a:xfrm>
            <a:off x="7600507" y="1002418"/>
            <a:ext cx="10382693" cy="6657709"/>
          </a:xfrm>
          <a:prstGeom prst="rect">
            <a:avLst/>
          </a:prstGeom>
          <a:solidFill>
            <a:srgbClr val="FFF7E6"/>
          </a:solidFill>
        </p:spPr>
        <p:txBody>
          <a:bodyPr/>
          <a:lstStyle/>
          <a:p>
            <a:endParaRPr lang="zh-CN" altLang="en-US"/>
          </a:p>
        </p:txBody>
      </p:sp>
      <p:sp>
        <p:nvSpPr>
          <p:cNvPr id="11" name="AutoShape 3"/>
          <p:cNvSpPr/>
          <p:nvPr/>
        </p:nvSpPr>
        <p:spPr>
          <a:xfrm>
            <a:off x="7924799" y="1182683"/>
            <a:ext cx="10382693" cy="6657709"/>
          </a:xfrm>
          <a:prstGeom prst="rect">
            <a:avLst/>
          </a:prstGeom>
          <a:solidFill>
            <a:srgbClr val="07060E"/>
          </a:solidFill>
        </p:spPr>
        <p:txBody>
          <a:bodyPr/>
          <a:lstStyle/>
          <a:p>
            <a:endParaRPr lang="zh-CN" altLang="en-US"/>
          </a:p>
        </p:txBody>
      </p:sp>
      <p:cxnSp>
        <p:nvCxnSpPr>
          <p:cNvPr id="17" name="直线连接符 16"/>
          <p:cNvCxnSpPr/>
          <p:nvPr/>
        </p:nvCxnSpPr>
        <p:spPr>
          <a:xfrm>
            <a:off x="8534400" y="5337657"/>
            <a:ext cx="9448800" cy="0"/>
          </a:xfrm>
          <a:prstGeom prst="line">
            <a:avLst/>
          </a:prstGeom>
          <a:ln w="31750">
            <a:solidFill>
              <a:srgbClr val="FFF7E6"/>
            </a:solidFill>
          </a:ln>
        </p:spPr>
        <p:style>
          <a:lnRef idx="1">
            <a:schemeClr val="accent1"/>
          </a:lnRef>
          <a:fillRef idx="0">
            <a:schemeClr val="accent1"/>
          </a:fillRef>
          <a:effectRef idx="0">
            <a:schemeClr val="accent1"/>
          </a:effectRef>
          <a:fontRef idx="minor">
            <a:schemeClr val="tx1"/>
          </a:fontRef>
        </p:style>
      </p:cxnSp>
      <p:grpSp>
        <p:nvGrpSpPr>
          <p:cNvPr id="22" name="组合 21"/>
          <p:cNvGrpSpPr/>
          <p:nvPr/>
        </p:nvGrpSpPr>
        <p:grpSpPr>
          <a:xfrm>
            <a:off x="8229600" y="1298566"/>
            <a:ext cx="304800" cy="838200"/>
            <a:chOff x="8514907" y="1797325"/>
            <a:chExt cx="304800" cy="838200"/>
          </a:xfrm>
        </p:grpSpPr>
        <p:cxnSp>
          <p:nvCxnSpPr>
            <p:cNvPr id="19" name="直线连接符 18"/>
            <p:cNvCxnSpPr/>
            <p:nvPr/>
          </p:nvCxnSpPr>
          <p:spPr>
            <a:xfrm>
              <a:off x="8514907" y="1797325"/>
              <a:ext cx="0" cy="533400"/>
            </a:xfrm>
            <a:prstGeom prst="line">
              <a:avLst/>
            </a:prstGeom>
            <a:ln w="85725">
              <a:solidFill>
                <a:srgbClr val="FFF7E6"/>
              </a:solidFill>
            </a:ln>
          </p:spPr>
          <p:style>
            <a:lnRef idx="1">
              <a:schemeClr val="accent1"/>
            </a:lnRef>
            <a:fillRef idx="0">
              <a:schemeClr val="accent1"/>
            </a:fillRef>
            <a:effectRef idx="0">
              <a:schemeClr val="accent1"/>
            </a:effectRef>
            <a:fontRef idx="minor">
              <a:schemeClr val="tx1"/>
            </a:fontRef>
          </p:style>
        </p:cxnSp>
        <p:cxnSp>
          <p:nvCxnSpPr>
            <p:cNvPr id="20" name="直线连接符 19"/>
            <p:cNvCxnSpPr/>
            <p:nvPr/>
          </p:nvCxnSpPr>
          <p:spPr>
            <a:xfrm>
              <a:off x="8667307" y="1949725"/>
              <a:ext cx="0" cy="533400"/>
            </a:xfrm>
            <a:prstGeom prst="line">
              <a:avLst/>
            </a:prstGeom>
            <a:ln w="85725">
              <a:solidFill>
                <a:srgbClr val="FFF7E6"/>
              </a:solidFill>
            </a:ln>
          </p:spPr>
          <p:style>
            <a:lnRef idx="1">
              <a:schemeClr val="accent1"/>
            </a:lnRef>
            <a:fillRef idx="0">
              <a:schemeClr val="accent1"/>
            </a:fillRef>
            <a:effectRef idx="0">
              <a:schemeClr val="accent1"/>
            </a:effectRef>
            <a:fontRef idx="minor">
              <a:schemeClr val="tx1"/>
            </a:fontRef>
          </p:style>
        </p:cxnSp>
        <p:cxnSp>
          <p:nvCxnSpPr>
            <p:cNvPr id="21" name="直线连接符 20"/>
            <p:cNvCxnSpPr/>
            <p:nvPr/>
          </p:nvCxnSpPr>
          <p:spPr>
            <a:xfrm>
              <a:off x="8819707" y="2102125"/>
              <a:ext cx="0" cy="533400"/>
            </a:xfrm>
            <a:prstGeom prst="line">
              <a:avLst/>
            </a:prstGeom>
            <a:ln w="85725">
              <a:solidFill>
                <a:srgbClr val="FFF7E6"/>
              </a:solidFill>
            </a:ln>
          </p:spPr>
          <p:style>
            <a:lnRef idx="1">
              <a:schemeClr val="accent1"/>
            </a:lnRef>
            <a:fillRef idx="0">
              <a:schemeClr val="accent1"/>
            </a:fillRef>
            <a:effectRef idx="0">
              <a:schemeClr val="accent1"/>
            </a:effectRef>
            <a:fontRef idx="minor">
              <a:schemeClr val="tx1"/>
            </a:fontRef>
          </p:style>
        </p:cxnSp>
      </p:grpSp>
      <p:pic>
        <p:nvPicPr>
          <p:cNvPr id="25" name="Picture 2"/>
          <p:cNvPicPr>
            <a:picLocks noChangeAspect="1"/>
          </p:cNvPicPr>
          <p:nvPr>
            <p:custDataLst>
              <p:tags r:id="rId1"/>
            </p:custDataLst>
          </p:nvPr>
        </p:nvPicPr>
        <p:blipFill>
          <a:blip r:embed="rId9">
            <a:duotone>
              <a:prstClr val="black"/>
              <a:srgbClr val="F08090">
                <a:tint val="45000"/>
                <a:satMod val="400000"/>
              </a:srgbClr>
            </a:duotone>
            <a:extLst>
              <a:ext uri="{BEBA8EAE-BF5A-486C-A8C5-ECC9F3942E4B}">
                <a14:imgProps xmlns:a14="http://schemas.microsoft.com/office/drawing/2010/main">
                  <a14:imgLayer r:embed="rId10">
                    <a14:imgEffect>
                      <a14:brightnessContrast bright="40000" contrast="20000"/>
                    </a14:imgEffect>
                    <a14:imgEffect>
                      <a14:colorTemperature colorTemp="5300"/>
                    </a14:imgEffect>
                  </a14:imgLayer>
                </a14:imgProps>
              </a:ext>
            </a:extLst>
          </a:blip>
          <a:srcRect/>
          <a:stretch>
            <a:fillRect/>
          </a:stretch>
        </p:blipFill>
        <p:spPr>
          <a:xfrm rot="2276591">
            <a:off x="5232296" y="5001833"/>
            <a:ext cx="11195589" cy="7668401"/>
          </a:xfrm>
          <a:prstGeom prst="rect">
            <a:avLst/>
          </a:prstGeom>
        </p:spPr>
      </p:pic>
      <p:sp>
        <p:nvSpPr>
          <p:cNvPr id="3" name="文本框 2"/>
          <p:cNvSpPr txBox="1"/>
          <p:nvPr/>
        </p:nvSpPr>
        <p:spPr>
          <a:xfrm>
            <a:off x="12789535" y="5829300"/>
            <a:ext cx="4812665" cy="583565"/>
          </a:xfrm>
          <a:prstGeom prst="rect">
            <a:avLst/>
          </a:prstGeom>
          <a:noFill/>
        </p:spPr>
        <p:txBody>
          <a:bodyPr wrap="square" rtlCol="0">
            <a:spAutoFit/>
          </a:bodyPr>
          <a:lstStyle/>
          <a:p>
            <a:pPr algn="r"/>
            <a:r>
              <a:rPr lang="en-US" altLang="zh-CN" sz="3200" dirty="0">
                <a:solidFill>
                  <a:srgbClr val="FFF7E6"/>
                </a:solidFill>
                <a:latin typeface="HarmonyOS Sans SC Thin" panose="00000200000000000000" pitchFamily="2" charset="-122"/>
                <a:ea typeface="HarmonyOS Sans SC Thin" panose="00000200000000000000" pitchFamily="2" charset="-122"/>
              </a:rPr>
              <a:t>Presenter: Bai Xinran</a:t>
            </a:r>
            <a:endParaRPr kumimoji="1" lang="en-US" altLang="zh-CN" sz="3200" dirty="0">
              <a:solidFill>
                <a:srgbClr val="FFF7E6"/>
              </a:solidFill>
              <a:latin typeface="HarmonyOS Sans SC Thin" panose="00000200000000000000" pitchFamily="2" charset="-122"/>
              <a:ea typeface="HarmonyOS Sans SC Thin" panose="00000200000000000000" pitchFamily="2" charset="-122"/>
            </a:endParaRPr>
          </a:p>
        </p:txBody>
      </p:sp>
      <p:sp>
        <p:nvSpPr>
          <p:cNvPr id="12" name="文本框 11"/>
          <p:cNvSpPr txBox="1"/>
          <p:nvPr/>
        </p:nvSpPr>
        <p:spPr>
          <a:xfrm>
            <a:off x="12412345" y="2247900"/>
            <a:ext cx="5189855" cy="3089910"/>
          </a:xfrm>
          <a:prstGeom prst="rect">
            <a:avLst/>
          </a:prstGeom>
          <a:noFill/>
        </p:spPr>
        <p:txBody>
          <a:bodyPr wrap="square" rtlCol="0">
            <a:noAutofit/>
          </a:bodyPr>
          <a:lstStyle/>
          <a:p>
            <a:pPr algn="r"/>
            <a:r>
              <a:rPr kumimoji="1" lang="en-US" altLang="zh-CN" sz="9600" i="1" dirty="0">
                <a:solidFill>
                  <a:srgbClr val="FFF7E6"/>
                </a:solidFill>
                <a:latin typeface="Monoton" pitchFamily="2" charset="0"/>
                <a:cs typeface="Al Nile" pitchFamily="2" charset="-78"/>
              </a:rPr>
              <a:t>Thank You!</a:t>
            </a:r>
          </a:p>
          <a:p>
            <a:pPr algn="dist"/>
            <a:endParaRPr kumimoji="1" lang="zh-CN" altLang="en-US" sz="9600" i="1" dirty="0">
              <a:solidFill>
                <a:srgbClr val="FFF7E6"/>
              </a:solidFill>
              <a:latin typeface="HarmonyOS Sans SC Thin" panose="00000200000000000000" pitchFamily="2" charset="-122"/>
              <a:ea typeface="HarmonyOS Sans SC Thin" panose="00000200000000000000" pitchFamily="2" charset="-122"/>
              <a:cs typeface="Al Nile" pitchFamily="2" charset="-78"/>
            </a:endParaRPr>
          </a:p>
        </p:txBody>
      </p:sp>
      <p:pic>
        <p:nvPicPr>
          <p:cNvPr id="4" name="音频 3">
            <a:hlinkClick r:id="" action="ppaction://media"/>
            <a:extLst>
              <a:ext uri="{FF2B5EF4-FFF2-40B4-BE49-F238E27FC236}">
                <a16:creationId xmlns:a16="http://schemas.microsoft.com/office/drawing/2014/main" id="{8645922E-7955-C4DE-B69F-72260CAE2CBB}"/>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057"/>
    </mc:Choice>
    <mc:Fallback>
      <p:transition spd="slow" advTm="7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3A86A75C-4F4B-4683-9AE1-C65F6400EC91}">
      <p14:laserTraceLst xmlns:p14="http://schemas.microsoft.com/office/powerpoint/2010/main">
        <p14:tracePtLst>
          <p14:tracePt t="712" x="16113125" y="7540625"/>
          <p14:tracePt t="715" x="16113125" y="7589838"/>
          <p14:tracePt t="722" x="16113125" y="7658100"/>
          <p14:tracePt t="726" x="16113125" y="7756525"/>
          <p14:tracePt t="743" x="16202025" y="8248650"/>
          <p14:tracePt t="756" x="16260763" y="8543925"/>
          <p14:tracePt t="772" x="16329025" y="8801100"/>
          <p14:tracePt t="776" x="16349663" y="8850313"/>
          <p14:tracePt t="789" x="16417925" y="8977313"/>
          <p14:tracePt t="792" x="16427450" y="9007475"/>
          <p14:tracePt t="806" x="16476663" y="9085263"/>
          <p14:tracePt t="809" x="16486188" y="9105900"/>
          <p14:tracePt t="811" x="16506825" y="9124950"/>
          <p14:tracePt t="822" x="16525875" y="9155113"/>
          <p14:tracePt t="824" x="16535400" y="9164638"/>
          <p14:tracePt t="845" x="16575088" y="9194800"/>
          <p14:tracePt t="847" x="16584613" y="9194800"/>
          <p14:tracePt t="857" x="16605250" y="9194800"/>
          <p14:tracePt t="859" x="16614775" y="9204325"/>
          <p14:tracePt t="872" x="16633825" y="9213850"/>
          <p14:tracePt t="891" x="16663988" y="9213850"/>
          <p14:tracePt t="908" x="16694150" y="9213850"/>
          <p14:tracePt t="921" x="16713200" y="9213850"/>
          <p14:tracePt t="943" x="16732250" y="9204325"/>
          <p14:tracePt t="955" x="16762413" y="9194800"/>
          <p14:tracePt t="976" x="16811625" y="9145588"/>
          <p14:tracePt t="989" x="16841788" y="9124950"/>
          <p14:tracePt t="992" x="16851313" y="9124950"/>
          <p14:tracePt t="1006" x="16870363" y="9105900"/>
          <p14:tracePt t="1009" x="16879888" y="9105900"/>
          <p14:tracePt t="1011" x="16891000" y="9096375"/>
          <p14:tracePt t="1022" x="16910050" y="9075738"/>
          <p14:tracePt t="1040" x="16940213" y="9056688"/>
          <p14:tracePt t="1056" x="16978313" y="9036050"/>
          <p14:tracePt t="1075" x="17048163" y="9017000"/>
          <p14:tracePt t="1092" x="17076738" y="9007475"/>
          <p14:tracePt t="1106" x="17106900" y="9007475"/>
          <p14:tracePt t="1109" x="17116425" y="9007475"/>
          <p14:tracePt t="1122" x="17146588" y="9007475"/>
          <p14:tracePt t="1124" x="17156113" y="9007475"/>
          <p14:tracePt t="1139" x="17165638" y="9007475"/>
          <p14:tracePt t="1141" x="17175163" y="8997950"/>
          <p14:tracePt t="1143" x="17186275" y="8997950"/>
          <p14:tracePt t="1155" x="17205325" y="8986838"/>
          <p14:tracePt t="4361" x="17205325" y="8977313"/>
          <p14:tracePt t="4367" x="17186275" y="8977313"/>
          <p14:tracePt t="4371" x="17165638" y="8977313"/>
          <p14:tracePt t="4392" x="17087850" y="9036050"/>
          <p14:tracePt t="4393" x="17057688" y="9056688"/>
          <p14:tracePt t="4405" x="17027525" y="9105900"/>
          <p14:tracePt t="4425" x="16998950" y="9145588"/>
          <p14:tracePt t="4443" x="17008475" y="9183688"/>
          <p14:tracePt t="4456" x="17018000" y="9204325"/>
          <p14:tracePt t="4594" x="17027525" y="9204325"/>
          <p14:tracePt t="4597" x="17038638" y="9213850"/>
          <p14:tracePt t="4608" x="17067213" y="9244013"/>
          <p14:tracePt t="4609" x="17076738" y="9244013"/>
          <p14:tracePt t="4622" x="17125950" y="9253538"/>
          <p14:tracePt t="4641" x="17156113" y="9263063"/>
          <p14:tracePt t="4642" x="17165638" y="9263063"/>
          <p14:tracePt t="4662" x="17175163" y="9263063"/>
          <p14:tracePt t="4672" x="17195800" y="9263063"/>
          <p14:tracePt t="4675" x="17214850" y="9263063"/>
          <p14:tracePt t="4677" x="17224375" y="9253538"/>
          <p14:tracePt t="4689" x="17245013" y="9232900"/>
          <p14:tracePt t="4706" x="17254538" y="9232900"/>
          <p14:tracePt t="4770" x="17254538" y="9223375"/>
          <p14:tracePt t="4803" x="17254538" y="9213850"/>
          <p14:tracePt t="4814" x="17254538" y="9204325"/>
          <p14:tracePt t="4822" x="17254538" y="9194800"/>
          <p14:tracePt t="4841" x="17254538" y="9174163"/>
          <p14:tracePt t="4843" x="17254538" y="9155113"/>
          <p14:tracePt t="4845" x="17254538" y="9145588"/>
          <p14:tracePt t="4856" x="17245013" y="9124950"/>
          <p14:tracePt t="4859" x="17235488" y="9105900"/>
          <p14:tracePt t="4873" x="17214850" y="9047163"/>
          <p14:tracePt t="4877" x="17205325" y="9026525"/>
          <p14:tracePt t="4889" x="17175163" y="8967788"/>
          <p14:tracePt t="4891" x="17156113" y="8937625"/>
          <p14:tracePt t="4893" x="17125950" y="8909050"/>
          <p14:tracePt t="4907" x="17067213" y="8810625"/>
          <p14:tracePt t="4909" x="17038638" y="8761413"/>
          <p14:tracePt t="4926" x="16891000" y="8583613"/>
          <p14:tracePt t="4939" x="16762413" y="8435975"/>
          <p14:tracePt t="4942" x="16722725" y="8367713"/>
          <p14:tracePt t="4956" x="16546513" y="8091488"/>
          <p14:tracePt t="4959" x="16476663" y="8023225"/>
          <p14:tracePt t="4973" x="16270288" y="7826375"/>
          <p14:tracePt t="4976" x="16221075" y="7767638"/>
          <p14:tracePt t="4978" x="16152813" y="7697788"/>
          <p14:tracePt t="4991" x="15925800" y="7461250"/>
          <p14:tracePt t="5006" x="15611475" y="7137400"/>
          <p14:tracePt t="5009" x="15541625" y="7048500"/>
          <p14:tracePt t="5021" x="15374938" y="6900863"/>
          <p14:tracePt t="5022" x="15286038" y="6802438"/>
          <p14:tracePt t="5042" x="14824075" y="6310313"/>
          <p14:tracePt t="5058" x="14468475" y="5956300"/>
          <p14:tracePt t="5061" x="14381163" y="5867400"/>
          <p14:tracePt t="5072" x="14193838" y="5699125"/>
          <p14:tracePt t="5075" x="14104938" y="5611813"/>
          <p14:tracePt t="5077" x="14036675" y="5532438"/>
          <p14:tracePt t="5091" x="13779500" y="5276850"/>
          <p14:tracePt t="5107" x="13493750" y="4921250"/>
          <p14:tracePt t="5126" x="13219113" y="4391025"/>
          <p14:tracePt t="5138" x="13050838" y="4046538"/>
          <p14:tracePt t="5158" x="12736513" y="3435350"/>
          <p14:tracePt t="5173" x="12520613" y="3100388"/>
          <p14:tracePt t="5175" x="12460288" y="2992438"/>
          <p14:tracePt t="5189" x="12225338" y="2647950"/>
          <p14:tracePt t="5209" x="12057063" y="2333625"/>
          <p14:tracePt t="5222" x="11979275" y="2214563"/>
          <p14:tracePt t="5240" x="11880850" y="2116138"/>
          <p14:tracePt t="5242" x="11860213" y="2087563"/>
          <p14:tracePt t="5257" x="11771313" y="1968500"/>
          <p14:tracePt t="5259" x="11752263" y="1939925"/>
          <p14:tracePt t="5261" x="11722100" y="1900238"/>
          <p14:tracePt t="5272" x="11684000" y="1841500"/>
          <p14:tracePt t="5274" x="11663363" y="1820863"/>
          <p14:tracePt t="5292" x="11564938" y="1722438"/>
          <p14:tracePt t="5294" x="11525250" y="1682750"/>
          <p14:tracePt t="5305" x="11437938" y="1565275"/>
          <p14:tracePt t="5326" x="11309350" y="1417638"/>
          <p14:tracePt t="5338" x="11229975" y="1309688"/>
          <p14:tracePt t="5355" x="11122025" y="1181100"/>
          <p14:tracePt t="5372" x="11044238" y="1073150"/>
          <p14:tracePt t="5375" x="11033125" y="1063625"/>
          <p14:tracePt t="5377" x="11023600" y="1063625"/>
          <p14:tracePt t="5391" x="10925175" y="974725"/>
          <p14:tracePt t="5393" x="10896600" y="925513"/>
          <p14:tracePt t="5406" x="10777538" y="787400"/>
          <p14:tracePt t="5426" x="10571163" y="461963"/>
          <p14:tracePt t="5441" x="10453688" y="295275"/>
          <p14:tracePt t="5443" x="10414000" y="246063"/>
          <p14:tracePt t="5446" x="10364788" y="187325"/>
          <p14:tracePt t="5456" x="10294938" y="98425"/>
          <p14:tracePt t="5458" x="10256838" y="49213"/>
        </p14:tracePtLst>
      </p14:laserTraceLst>
    </p:ext>
  </p:extLst>
</p:sld>
</file>

<file path=ppt/tags/tag1.xml><?xml version="1.0" encoding="utf-8"?>
<p:tagLst xmlns:a="http://schemas.openxmlformats.org/drawingml/2006/main" xmlns:r="http://schemas.openxmlformats.org/officeDocument/2006/relationships" xmlns:p="http://schemas.openxmlformats.org/presentationml/2006/main">
  <p:tag name="COMMONDATA" val="eyJjb3VudCI6MTAwLCJoZGlkIjoiMzBiMTJjNjliNDk4NmY0NzE0NjJhNGU0OGFjOWU3ZTciLCJ1c2VyQ291bnQiOjEwMH0="/>
  <p:tag name="RESOURCE_RECORD_KEY" val="{&quot;13&quot;:[4364954]}"/>
</p:tagLst>
</file>

<file path=ppt/tags/tag2.xml><?xml version="1.0" encoding="utf-8"?>
<p:tagLst xmlns:a="http://schemas.openxmlformats.org/drawingml/2006/main" xmlns:r="http://schemas.openxmlformats.org/officeDocument/2006/relationships" xmlns:p="http://schemas.openxmlformats.org/presentationml/2006/main">
  <p:tag name="KSO_WM_DIAGRAM_VIRTUALLY_FRAME" val="{&quot;height&quot;:398.3363385826771,&quot;left&quot;:44.026535433070876,&quot;top&quot;:56.125,&quot;width&quot;:1007.9307874015747}"/>
</p:tagLst>
</file>

<file path=ppt/tags/tag3.xml><?xml version="1.0" encoding="utf-8"?>
<p:tagLst xmlns:a="http://schemas.openxmlformats.org/drawingml/2006/main" xmlns:r="http://schemas.openxmlformats.org/officeDocument/2006/relationships" xmlns:p="http://schemas.openxmlformats.org/presentationml/2006/main">
  <p:tag name="KSO_WM_DIAGRAM_VIRTUALLY_FRAME" val="{&quot;height&quot;:398.3363385826771,&quot;left&quot;:44.026535433070876,&quot;top&quot;:56.125,&quot;width&quot;:1007.9307874015747}"/>
</p:tagLst>
</file>

<file path=ppt/tags/tag4.xml><?xml version="1.0" encoding="utf-8"?>
<p:tagLst xmlns:a="http://schemas.openxmlformats.org/drawingml/2006/main" xmlns:r="http://schemas.openxmlformats.org/officeDocument/2006/relationships" xmlns:p="http://schemas.openxmlformats.org/presentationml/2006/main">
  <p:tag name="PICID" val="{33d06aca-2c40-4b07-a144-3671f4516eca}"/>
</p:tagLst>
</file>

<file path=ppt/tags/tag5.xml><?xml version="1.0" encoding="utf-8"?>
<p:tagLst xmlns:a="http://schemas.openxmlformats.org/drawingml/2006/main" xmlns:r="http://schemas.openxmlformats.org/officeDocument/2006/relationships" xmlns:p="http://schemas.openxmlformats.org/presentationml/2006/main">
  <p:tag name="KSO_WM_DIAGRAM_VIRTUALLY_FRAME" val="{&quot;height&quot;:398.3363385826771,&quot;left&quot;:44.026535433070876,&quot;top&quot;:56.125,&quot;width&quot;:1007.9307874015747}"/>
</p:tagLst>
</file>

<file path=ppt/tags/tag6.xml><?xml version="1.0" encoding="utf-8"?>
<p:tagLst xmlns:a="http://schemas.openxmlformats.org/drawingml/2006/main" xmlns:r="http://schemas.openxmlformats.org/officeDocument/2006/relationships" xmlns:p="http://schemas.openxmlformats.org/presentationml/2006/main">
  <p:tag name="KSO_WM_DIAGRAM_VIRTUALLY_FRAME" val="{&quot;height&quot;:398.3363385826771,&quot;left&quot;:44.026535433070876,&quot;top&quot;:56.125,&quot;width&quot;:1007.9307874015747}"/>
</p:tagLst>
</file>

<file path=ppt/tags/tag7.xml><?xml version="1.0" encoding="utf-8"?>
<p:tagLst xmlns:a="http://schemas.openxmlformats.org/drawingml/2006/main" xmlns:r="http://schemas.openxmlformats.org/officeDocument/2006/relationships" xmlns:p="http://schemas.openxmlformats.org/presentationml/2006/main">
  <p:tag name="KSO_WM_DIAGRAM_VIRTUALLY_FRAME" val="{&quot;height&quot;:398.3363385826771,&quot;left&quot;:44.026535433070876,&quot;top&quot;:56.125,&quot;width&quot;:1007.9307874015747}"/>
</p:tagLst>
</file>

<file path=ppt/tags/tag8.xml><?xml version="1.0" encoding="utf-8"?>
<p:tagLst xmlns:a="http://schemas.openxmlformats.org/drawingml/2006/main" xmlns:r="http://schemas.openxmlformats.org/officeDocument/2006/relationships" xmlns:p="http://schemas.openxmlformats.org/presentationml/2006/main">
  <p:tag name="KSO_WM_DIAGRAM_VIRTUALLY_FRAME" val="{&quot;height&quot;:380.89763779527556,&quot;left&quot;:243.2529133858268,&quot;top&quot;:73.56370078740156,&quot;width&quot;:808.7044094488189}"/>
</p:tagLst>
</file>

<file path=ppt/tags/tag9.xml><?xml version="1.0" encoding="utf-8"?>
<p:tagLst xmlns:a="http://schemas.openxmlformats.org/drawingml/2006/main" xmlns:r="http://schemas.openxmlformats.org/officeDocument/2006/relationships" xmlns:p="http://schemas.openxmlformats.org/presentationml/2006/main">
  <p:tag name="KSO_WM_DIAGRAM_VIRTUALLY_FRAME" val="{&quot;height&quot;:398.3363385826771,&quot;left&quot;:44.026535433070876,&quot;top&quot;:56.125,&quot;width&quot;:1007.9307874015747}"/>
</p:tagLst>
</file>

<file path=ppt/tags/tag10.xml><?xml version="1.0" encoding="utf-8"?>
<p:tagLst xmlns:a="http://schemas.openxmlformats.org/drawingml/2006/main" xmlns:r="http://schemas.openxmlformats.org/officeDocument/2006/relationships" xmlns:p="http://schemas.openxmlformats.org/presentationml/2006/main">
  <p:tag name="KSO_WM_DIAGRAM_VIRTUALLY_FRAME" val="{&quot;height&quot;:613.474251968504,&quot;left&quot;:885.25,&quot;top&quot;:121.22574803149605,&quot;width&quot;:451.55}"/>
</p:tagLst>
</file>

<file path=ppt/tags/tag11.xml><?xml version="1.0" encoding="utf-8"?>
<p:tagLst xmlns:a="http://schemas.openxmlformats.org/drawingml/2006/main" xmlns:r="http://schemas.openxmlformats.org/officeDocument/2006/relationships" xmlns:p="http://schemas.openxmlformats.org/presentationml/2006/main">
  <p:tag name="KSO_WM_DIAGRAM_VIRTUALLY_FRAME" val="{&quot;height&quot;:613.474251968504,&quot;left&quot;:885.25,&quot;top&quot;:121.22574803149605,&quot;width&quot;:451.55}"/>
</p:tagLst>
</file>

<file path=ppt/tags/tag12.xml><?xml version="1.0" encoding="utf-8"?>
<p:tagLst xmlns:a="http://schemas.openxmlformats.org/drawingml/2006/main" xmlns:r="http://schemas.openxmlformats.org/officeDocument/2006/relationships" xmlns:p="http://schemas.openxmlformats.org/presentationml/2006/main">
  <p:tag name="KSO_WM_DIAGRAM_VIRTUALLY_FRAME" val="{&quot;height&quot;:564.488503937008,&quot;left&quot;:885.2567716535434,&quot;top&quot;:121.22574803149605,&quot;width&quot;:451.5430708661417}"/>
</p:tagLst>
</file>

<file path=ppt/tags/tag13.xml><?xml version="1.0" encoding="utf-8"?>
<p:tagLst xmlns:a="http://schemas.openxmlformats.org/drawingml/2006/main" xmlns:r="http://schemas.openxmlformats.org/officeDocument/2006/relationships" xmlns:p="http://schemas.openxmlformats.org/presentationml/2006/main">
  <p:tag name="KSO_WM_DIAGRAM_VIRTUALLY_FRAME" val="{&quot;height&quot;:613.474251968504,&quot;left&quot;:885.25,&quot;top&quot;:121.22574803149605,&quot;width&quot;:451.55}"/>
</p:tagLst>
</file>

<file path=ppt/tags/tag14.xml><?xml version="1.0" encoding="utf-8"?>
<p:tagLst xmlns:a="http://schemas.openxmlformats.org/drawingml/2006/main" xmlns:r="http://schemas.openxmlformats.org/officeDocument/2006/relationships" xmlns:p="http://schemas.openxmlformats.org/presentationml/2006/main">
  <p:tag name="KSO_WM_DIAGRAM_VIRTUALLY_FRAME" val="{&quot;height&quot;:613.474251968504,&quot;left&quot;:885.25,&quot;top&quot;:121.22574803149605,&quot;width&quot;:451.55}"/>
</p:tagLst>
</file>

<file path=ppt/tags/tag15.xml><?xml version="1.0" encoding="utf-8"?>
<p:tagLst xmlns:a="http://schemas.openxmlformats.org/drawingml/2006/main" xmlns:r="http://schemas.openxmlformats.org/officeDocument/2006/relationships" xmlns:p="http://schemas.openxmlformats.org/presentationml/2006/main">
  <p:tag name="PICID" val="{2c9d63fc-b535-4c7d-8d54-c017efb489d6}"/>
</p:tagLst>
</file>

<file path=ppt/tags/tag16.xml><?xml version="1.0" encoding="utf-8"?>
<p:tagLst xmlns:a="http://schemas.openxmlformats.org/drawingml/2006/main" xmlns:r="http://schemas.openxmlformats.org/officeDocument/2006/relationships" xmlns:p="http://schemas.openxmlformats.org/presentationml/2006/main">
  <p:tag name="KSO_WM_DIAGRAM_VIRTUALLY_FRAME" val="{&quot;height&quot;:613.474251968504,&quot;left&quot;:885.25,&quot;top&quot;:121.22574803149605,&quot;width&quot;:451.55}"/>
</p:tagLst>
</file>

<file path=ppt/tags/tag17.xml><?xml version="1.0" encoding="utf-8"?>
<p:tagLst xmlns:a="http://schemas.openxmlformats.org/drawingml/2006/main" xmlns:r="http://schemas.openxmlformats.org/officeDocument/2006/relationships" xmlns:p="http://schemas.openxmlformats.org/presentationml/2006/main">
  <p:tag name="KSO_WM_DIAGRAM_VIRTUALLY_FRAME" val="{&quot;height&quot;:613.474251968504,&quot;left&quot;:885.25,&quot;top&quot;:121.22574803149605,&quot;width&quot;:451.55}"/>
</p:tagLst>
</file>

<file path=ppt/tags/tag18.xml><?xml version="1.0" encoding="utf-8"?>
<p:tagLst xmlns:a="http://schemas.openxmlformats.org/drawingml/2006/main" xmlns:r="http://schemas.openxmlformats.org/officeDocument/2006/relationships" xmlns:p="http://schemas.openxmlformats.org/presentationml/2006/main">
  <p:tag name="KSO_WM_DIAGRAM_VIRTUALLY_FRAME" val="{&quot;height&quot;:613.474251968504,&quot;left&quot;:885.25,&quot;top&quot;:121.22574803149605,&quot;width&quot;:451.55}"/>
</p:tagLst>
</file>

<file path=ppt/tags/tag19.xml><?xml version="1.0" encoding="utf-8"?>
<p:tagLst xmlns:a="http://schemas.openxmlformats.org/drawingml/2006/main" xmlns:r="http://schemas.openxmlformats.org/officeDocument/2006/relationships" xmlns:p="http://schemas.openxmlformats.org/presentationml/2006/main">
  <p:tag name="KSO_WM_DIAGRAM_VIRTUALLY_FRAME" val="{&quot;height&quot;:613.474251968504,&quot;left&quot;:885.25,&quot;top&quot;:121.22574803149605,&quot;width&quot;:451.55}"/>
</p:tagLst>
</file>

<file path=ppt/tags/tag20.xml><?xml version="1.0" encoding="utf-8"?>
<p:tagLst xmlns:a="http://schemas.openxmlformats.org/drawingml/2006/main" xmlns:r="http://schemas.openxmlformats.org/officeDocument/2006/relationships" xmlns:p="http://schemas.openxmlformats.org/presentationml/2006/main">
  <p:tag name="KSO_WM_DIAGRAM_VIRTUALLY_FRAME" val="{&quot;height&quot;:613.474251968504,&quot;left&quot;:885.25,&quot;top&quot;:121.22574803149605,&quot;width&quot;:451.55}"/>
</p:tagLst>
</file>

<file path=ppt/tags/tag21.xml><?xml version="1.0" encoding="utf-8"?>
<p:tagLst xmlns:a="http://schemas.openxmlformats.org/drawingml/2006/main" xmlns:r="http://schemas.openxmlformats.org/officeDocument/2006/relationships" xmlns:p="http://schemas.openxmlformats.org/presentationml/2006/main">
  <p:tag name="PICID" val="{2c9d63fc-b535-4c7d-8d54-c017efb489d6}"/>
</p:tagLst>
</file>

<file path=ppt/tags/tag22.xml><?xml version="1.0" encoding="utf-8"?>
<p:tagLst xmlns:a="http://schemas.openxmlformats.org/drawingml/2006/main" xmlns:r="http://schemas.openxmlformats.org/officeDocument/2006/relationships" xmlns:p="http://schemas.openxmlformats.org/presentationml/2006/main">
  <p:tag name="PICID" val="{1678aa30-bcf8-43d6-9649-6a26eb828e5a}"/>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1974</Words>
  <Application>Microsoft Office PowerPoint</Application>
  <PresentationFormat>自定义</PresentationFormat>
  <Paragraphs>126</Paragraphs>
  <Slides>15</Slides>
  <Notes>0</Notes>
  <HiddenSlides>0</HiddenSlides>
  <MMClips>15</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15</vt:i4>
      </vt:variant>
    </vt:vector>
  </HeadingPairs>
  <TitlesOfParts>
    <vt:vector size="22" baseType="lpstr">
      <vt:lpstr>宋体</vt:lpstr>
      <vt:lpstr>Arial</vt:lpstr>
      <vt:lpstr>Calibri</vt:lpstr>
      <vt:lpstr>Monoton</vt:lpstr>
      <vt:lpstr>等线</vt:lpstr>
      <vt:lpstr>HarmonyOS Sans SC Thin</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红黑色市场推广求职简洁市场营销介绍中文演示文稿</dc:title>
  <dc:creator>白欣然</dc:creator>
  <cp:lastModifiedBy>Xinran Bai (2401144)</cp:lastModifiedBy>
  <cp:revision>134</cp:revision>
  <dcterms:created xsi:type="dcterms:W3CDTF">2006-08-16T00:00:00Z</dcterms:created>
  <dcterms:modified xsi:type="dcterms:W3CDTF">2024-11-10T13:56:52Z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2052-12.1.0.18608</vt:lpwstr>
  </property>
  <property fmtid="{D5CDD505-2E9C-101B-9397-08002B2CF9AE}" pid="3" name="KSOTemplateUUID">
    <vt:lpwstr>v1.0_mb_OLuCR999xLwY/9YSWBvJcg==</vt:lpwstr>
  </property>
  <property fmtid="{D5CDD505-2E9C-101B-9397-08002B2CF9AE}" pid="4" name="ICV">
    <vt:lpwstr>DF06E1F45B9847C3A9131CE75D9BC35A_11</vt:lpwstr>
  </property>
</Properties>
</file>