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8"/>
  </p:notesMasterIdLst>
  <p:sldIdLst>
    <p:sldId id="2168" r:id="rId2"/>
    <p:sldId id="2259" r:id="rId3"/>
    <p:sldId id="2260" r:id="rId4"/>
    <p:sldId id="2261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9" r:id="rId37"/>
  </p:sldIdLst>
  <p:sldSz cx="18288000" cy="10287000"/>
  <p:notesSz cx="6858000" cy="9144000"/>
  <p:embeddedFontLst>
    <p:embeddedFont>
      <p:font typeface="Baloo" panose="020B0604020202020204" charset="0"/>
      <p:regular r:id="rId39"/>
    </p:embeddedFont>
    <p:embeddedFont>
      <p:font typeface="Baloo Thambi" panose="020B0604020202020204" charset="0"/>
      <p:regular r:id="rId40"/>
    </p:embeddedFont>
    <p:embeddedFont>
      <p:font typeface="KG Primary Penmanship" panose="020B0604020202020204" charset="0"/>
      <p:regular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79B936-ABBC-4DEC-90E9-2592A61185C9}" v="8" dt="2025-04-14T12:12:24.6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2" d="100"/>
          <a:sy n="32" d="100"/>
        </p:scale>
        <p:origin x="48" y="6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font" Target="fonts/font2.fntdata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font" Target="fonts/font3.fntdata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y Curnock" userId="1873e751d366ea55" providerId="LiveId" clId="{8179B936-ABBC-4DEC-90E9-2592A61185C9}"/>
    <pc:docChg chg="custSel addSld delSld modSld sldOrd">
      <pc:chgData name="Amy Curnock" userId="1873e751d366ea55" providerId="LiveId" clId="{8179B936-ABBC-4DEC-90E9-2592A61185C9}" dt="2025-04-14T12:12:37.439" v="263" actId="1076"/>
      <pc:docMkLst>
        <pc:docMk/>
      </pc:docMkLst>
      <pc:sldChg chg="addSp modSp mod">
        <pc:chgData name="Amy Curnock" userId="1873e751d366ea55" providerId="LiveId" clId="{8179B936-ABBC-4DEC-90E9-2592A61185C9}" dt="2025-04-11T16:07:59.181" v="227" actId="20577"/>
        <pc:sldMkLst>
          <pc:docMk/>
          <pc:sldMk cId="0" sldId="256"/>
        </pc:sldMkLst>
        <pc:spChg chg="add mod">
          <ac:chgData name="Amy Curnock" userId="1873e751d366ea55" providerId="LiveId" clId="{8179B936-ABBC-4DEC-90E9-2592A61185C9}" dt="2025-04-11T16:07:59.181" v="227" actId="20577"/>
          <ac:spMkLst>
            <pc:docMk/>
            <pc:sldMk cId="0" sldId="256"/>
            <ac:spMk id="9" creationId="{4B33F271-DA66-6E24-649A-69E452CFBD11}"/>
          </ac:spMkLst>
        </pc:spChg>
      </pc:sldChg>
      <pc:sldChg chg="new del ord">
        <pc:chgData name="Amy Curnock" userId="1873e751d366ea55" providerId="LiveId" clId="{8179B936-ABBC-4DEC-90E9-2592A61185C9}" dt="2025-04-11T16:04:03.081" v="8" actId="47"/>
        <pc:sldMkLst>
          <pc:docMk/>
          <pc:sldMk cId="534401810" sldId="290"/>
        </pc:sldMkLst>
      </pc:sldChg>
      <pc:sldChg chg="new del">
        <pc:chgData name="Amy Curnock" userId="1873e751d366ea55" providerId="LiveId" clId="{8179B936-ABBC-4DEC-90E9-2592A61185C9}" dt="2025-04-11T16:04:37.511" v="10" actId="47"/>
        <pc:sldMkLst>
          <pc:docMk/>
          <pc:sldMk cId="2564905040" sldId="291"/>
        </pc:sldMkLst>
      </pc:sldChg>
      <pc:sldChg chg="new del">
        <pc:chgData name="Amy Curnock" userId="1873e751d366ea55" providerId="LiveId" clId="{8179B936-ABBC-4DEC-90E9-2592A61185C9}" dt="2025-04-11T16:04:48.577" v="12" actId="47"/>
        <pc:sldMkLst>
          <pc:docMk/>
          <pc:sldMk cId="1089180521" sldId="292"/>
        </pc:sldMkLst>
      </pc:sldChg>
      <pc:sldChg chg="new del">
        <pc:chgData name="Amy Curnock" userId="1873e751d366ea55" providerId="LiveId" clId="{8179B936-ABBC-4DEC-90E9-2592A61185C9}" dt="2025-04-11T16:05:01.912" v="14" actId="47"/>
        <pc:sldMkLst>
          <pc:docMk/>
          <pc:sldMk cId="3706595570" sldId="293"/>
        </pc:sldMkLst>
      </pc:sldChg>
      <pc:sldChg chg="new del">
        <pc:chgData name="Amy Curnock" userId="1873e751d366ea55" providerId="LiveId" clId="{8179B936-ABBC-4DEC-90E9-2592A61185C9}" dt="2025-04-11T16:05:31.938" v="15" actId="47"/>
        <pc:sldMkLst>
          <pc:docMk/>
          <pc:sldMk cId="5973209" sldId="294"/>
        </pc:sldMkLst>
      </pc:sldChg>
      <pc:sldChg chg="modSp add mod">
        <pc:chgData name="Amy Curnock" userId="1873e751d366ea55" providerId="LiveId" clId="{8179B936-ABBC-4DEC-90E9-2592A61185C9}" dt="2025-04-11T16:09:27.356" v="248" actId="20577"/>
        <pc:sldMkLst>
          <pc:docMk/>
          <pc:sldMk cId="1072604885" sldId="2168"/>
        </pc:sldMkLst>
        <pc:spChg chg="mod">
          <ac:chgData name="Amy Curnock" userId="1873e751d366ea55" providerId="LiveId" clId="{8179B936-ABBC-4DEC-90E9-2592A61185C9}" dt="2025-04-11T16:09:27.356" v="248" actId="20577"/>
          <ac:spMkLst>
            <pc:docMk/>
            <pc:sldMk cId="1072604885" sldId="2168"/>
            <ac:spMk id="3" creationId="{9F7CD0CF-B94D-E452-A2A4-6038B68D3030}"/>
          </ac:spMkLst>
        </pc:spChg>
      </pc:sldChg>
      <pc:sldChg chg="addSp delSp modSp add mod">
        <pc:chgData name="Amy Curnock" userId="1873e751d366ea55" providerId="LiveId" clId="{8179B936-ABBC-4DEC-90E9-2592A61185C9}" dt="2025-04-14T12:11:39.658" v="252" actId="1076"/>
        <pc:sldMkLst>
          <pc:docMk/>
          <pc:sldMk cId="4177517018" sldId="2259"/>
        </pc:sldMkLst>
        <pc:picChg chg="add mod">
          <ac:chgData name="Amy Curnock" userId="1873e751d366ea55" providerId="LiveId" clId="{8179B936-ABBC-4DEC-90E9-2592A61185C9}" dt="2025-04-14T12:11:39.658" v="252" actId="1076"/>
          <ac:picMkLst>
            <pc:docMk/>
            <pc:sldMk cId="4177517018" sldId="2259"/>
            <ac:picMk id="2" creationId="{78B3041D-EB62-7441-C65B-B3E6DC7B6305}"/>
          </ac:picMkLst>
        </pc:picChg>
        <pc:picChg chg="del">
          <ac:chgData name="Amy Curnock" userId="1873e751d366ea55" providerId="LiveId" clId="{8179B936-ABBC-4DEC-90E9-2592A61185C9}" dt="2025-04-14T12:11:19.516" v="249" actId="478"/>
          <ac:picMkLst>
            <pc:docMk/>
            <pc:sldMk cId="4177517018" sldId="2259"/>
            <ac:picMk id="6" creationId="{6FFF8645-ACB3-5848-D064-E557535E6010}"/>
          </ac:picMkLst>
        </pc:picChg>
      </pc:sldChg>
      <pc:sldChg chg="addSp delSp modSp add mod">
        <pc:chgData name="Amy Curnock" userId="1873e751d366ea55" providerId="LiveId" clId="{8179B936-ABBC-4DEC-90E9-2592A61185C9}" dt="2025-04-14T12:12:12.797" v="257" actId="1076"/>
        <pc:sldMkLst>
          <pc:docMk/>
          <pc:sldMk cId="2383196179" sldId="2260"/>
        </pc:sldMkLst>
        <pc:picChg chg="add mod">
          <ac:chgData name="Amy Curnock" userId="1873e751d366ea55" providerId="LiveId" clId="{8179B936-ABBC-4DEC-90E9-2592A61185C9}" dt="2025-04-14T12:12:12.797" v="257" actId="1076"/>
          <ac:picMkLst>
            <pc:docMk/>
            <pc:sldMk cId="2383196179" sldId="2260"/>
            <ac:picMk id="2" creationId="{FF61E7C6-55DE-7888-9DBF-6D4776413BA8}"/>
          </ac:picMkLst>
        </pc:picChg>
        <pc:picChg chg="del">
          <ac:chgData name="Amy Curnock" userId="1873e751d366ea55" providerId="LiveId" clId="{8179B936-ABBC-4DEC-90E9-2592A61185C9}" dt="2025-04-14T12:11:43.742" v="253" actId="478"/>
          <ac:picMkLst>
            <pc:docMk/>
            <pc:sldMk cId="2383196179" sldId="2260"/>
            <ac:picMk id="5" creationId="{640B60CA-50E2-EE18-0890-1D1F06D6EC35}"/>
          </ac:picMkLst>
        </pc:picChg>
      </pc:sldChg>
      <pc:sldChg chg="addSp delSp modSp add mod">
        <pc:chgData name="Amy Curnock" userId="1873e751d366ea55" providerId="LiveId" clId="{8179B936-ABBC-4DEC-90E9-2592A61185C9}" dt="2025-04-14T12:12:37.439" v="263" actId="1076"/>
        <pc:sldMkLst>
          <pc:docMk/>
          <pc:sldMk cId="3769937507" sldId="2261"/>
        </pc:sldMkLst>
        <pc:picChg chg="add mod">
          <ac:chgData name="Amy Curnock" userId="1873e751d366ea55" providerId="LiveId" clId="{8179B936-ABBC-4DEC-90E9-2592A61185C9}" dt="2025-04-14T12:12:37.439" v="263" actId="1076"/>
          <ac:picMkLst>
            <pc:docMk/>
            <pc:sldMk cId="3769937507" sldId="2261"/>
            <ac:picMk id="2" creationId="{24C86A3F-7E9E-6580-F354-B53A736CE842}"/>
          </ac:picMkLst>
        </pc:picChg>
        <pc:picChg chg="del">
          <ac:chgData name="Amy Curnock" userId="1873e751d366ea55" providerId="LiveId" clId="{8179B936-ABBC-4DEC-90E9-2592A61185C9}" dt="2025-04-14T12:12:16.792" v="258" actId="478"/>
          <ac:picMkLst>
            <pc:docMk/>
            <pc:sldMk cId="3769937507" sldId="2261"/>
            <ac:picMk id="6" creationId="{BF1E0250-EFB1-CCC8-58A0-92152D2D977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BE1560-2557-40E0-BEB4-BACD553F7EB0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8C13CC-A18D-41FD-92D7-F816BCB78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335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7E39F-98F1-C589-9EB5-FD586AE4D6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E121627C-8AB0-258F-16DC-17BC262ABCA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07005F-8E5F-0D47-B892-77B2FD91DF95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4/14/2025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E0DBB844-1E81-2A5A-B324-E0756C823B10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B17625DB-DE26-8794-42B9-A67D733A29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9C816911-ACB6-5D93-125A-F5CB0F653DB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53568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33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4/14/2025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914227" y="410396"/>
            <a:ext cx="16458665" cy="1717202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4227" y="2406773"/>
            <a:ext cx="16458665" cy="5965925"/>
          </a:xfrm>
        </p:spPr>
        <p:txBody>
          <a:bodyPr lIns="0" tIns="0" rIns="0" bIns="0"/>
          <a:lstStyle>
            <a:lvl1pPr hangingPunct="0">
              <a:spcBef>
                <a:spcPts val="2123"/>
              </a:spcBef>
              <a:defRPr lang="cy-GB" sz="48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0812081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9.png"/><Relationship Id="rId7" Type="http://schemas.openxmlformats.org/officeDocument/2006/relationships/image" Target="../media/image14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Relationship Id="rId9" Type="http://schemas.openxmlformats.org/officeDocument/2006/relationships/image" Target="../media/image1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ordwall.net/resource/71610838/ble-mae-anifeiliaid-yn-byw-flashcards-pdm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86DEDF-6578-F962-EAB3-DF6F79D3A6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396AB18-DD82-FDAF-3CD3-8ECA667D0D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1" y="0"/>
            <a:ext cx="18288173" cy="10287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F7CD0CF-B94D-E452-A2A4-6038B68D3030}"/>
              </a:ext>
            </a:extLst>
          </p:cNvPr>
          <p:cNvSpPr txBox="1"/>
          <p:nvPr/>
        </p:nvSpPr>
        <p:spPr>
          <a:xfrm>
            <a:off x="3939989" y="6407139"/>
            <a:ext cx="10408023" cy="239910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76315" cap="flat">
            <a:solidFill>
              <a:srgbClr val="002060"/>
            </a:solidFill>
            <a:prstDash val="solid"/>
            <a:miter/>
          </a:ln>
        </p:spPr>
        <p:txBody>
          <a:bodyPr vert="horz" wrap="square" lIns="103143" tIns="51297" rIns="103143" bIns="51297" anchor="b" anchorCtr="1" compatLnSpc="0">
            <a:noAutofit/>
          </a:bodyPr>
          <a:lstStyle/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6075" b="1" dirty="0">
                <a:latin typeface="Calibri Light" pitchFamily="18"/>
                <a:ea typeface="Microsoft YaHei" pitchFamily="2"/>
                <a:cs typeface="Lucida Sans" pitchFamily="2"/>
              </a:rPr>
            </a:br>
            <a:endParaRPr lang="en-GB" sz="6075" b="1" dirty="0">
              <a:latin typeface="Calibri Light" pitchFamily="18"/>
              <a:ea typeface="Microsoft YaHei" pitchFamily="2"/>
              <a:cs typeface="Lucida Sans" pitchFamily="2"/>
            </a:endParaRPr>
          </a:p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6075" b="1" dirty="0">
              <a:solidFill>
                <a:srgbClr val="002060"/>
              </a:solidFill>
              <a:latin typeface="Calibri Light" pitchFamily="18"/>
              <a:ea typeface="Microsoft YaHei" pitchFamily="2"/>
              <a:cs typeface="Lucida Sans" pitchFamily="2"/>
            </a:endParaRPr>
          </a:p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6075" b="1" dirty="0">
              <a:solidFill>
                <a:srgbClr val="002060"/>
              </a:solidFill>
              <a:latin typeface="Calibri Light" pitchFamily="18"/>
              <a:ea typeface="Microsoft YaHei" pitchFamily="2"/>
              <a:cs typeface="Lucida Sans" pitchFamily="2"/>
            </a:endParaRPr>
          </a:p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Cymraeg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Mewn</a:t>
            </a:r>
            <a:r>
              <a:rPr lang="en-GB" sz="36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Ymarfer</a:t>
            </a:r>
            <a:r>
              <a:rPr lang="en-GB" sz="36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 </a:t>
            </a:r>
            <a:r>
              <a:rPr lang="en-GB" sz="3600" b="1" dirty="0" err="1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Proffesiynol</a:t>
            </a:r>
            <a:endParaRPr lang="en-GB" sz="3600" b="1" dirty="0">
              <a:solidFill>
                <a:srgbClr val="002060"/>
              </a:solidFill>
              <a:latin typeface="Calibri"/>
              <a:ea typeface="Microsoft YaHei"/>
              <a:cs typeface="Lucida Sans" pitchFamily="2"/>
            </a:endParaRPr>
          </a:p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Welsh in Professional Practice </a:t>
            </a:r>
          </a:p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dirty="0">
                <a:solidFill>
                  <a:srgbClr val="002060"/>
                </a:solidFill>
                <a:latin typeface="Calibri" pitchFamily="18"/>
                <a:ea typeface="Microsoft YaHei" pitchFamily="2"/>
                <a:cs typeface="Lucida Sans" pitchFamily="2"/>
              </a:rPr>
              <a:t>ECAD6052- </a:t>
            </a:r>
            <a:r>
              <a:rPr lang="en-GB" sz="36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Amy Curnock – 2245284</a:t>
            </a:r>
          </a:p>
          <a:p>
            <a:pPr algn="ctr" defTabSz="1371600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dirty="0">
                <a:solidFill>
                  <a:srgbClr val="002060"/>
                </a:solidFill>
                <a:latin typeface="Calibri"/>
                <a:ea typeface="Microsoft YaHei"/>
                <a:cs typeface="Lucida Sans" pitchFamily="2"/>
              </a:rPr>
              <a:t>Word count: 1250</a:t>
            </a:r>
            <a:endParaRPr lang="en-GB" sz="3600" b="1" dirty="0">
              <a:solidFill>
                <a:srgbClr val="002060"/>
              </a:solidFill>
              <a:latin typeface="Calibri" pitchFamily="18"/>
              <a:ea typeface="Microsoft YaHei" pitchFamily="2"/>
              <a:cs typeface="Lucida Sans" pitchFamily="2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324896B8-25F1-F1B8-3606-74A036D245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8968525"/>
            <a:ext cx="3562065" cy="1318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604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08F40A-AB3F-E4A8-FBAC-E50DF466AB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D82EBB6-618D-C1AA-2CB2-E1A2264D3154}"/>
              </a:ext>
            </a:extLst>
          </p:cNvPr>
          <p:cNvSpPr txBox="1"/>
          <p:nvPr/>
        </p:nvSpPr>
        <p:spPr>
          <a:xfrm>
            <a:off x="3353640" y="1"/>
            <a:ext cx="1158070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700" b="1" dirty="0">
                <a:latin typeface="Arial" panose="020B0604020202020204" pitchFamily="34" charset="0"/>
                <a:cs typeface="Arial" panose="020B0604020202020204" pitchFamily="34" charset="0"/>
              </a:rPr>
              <a:t>Cynllun gwers / lesson plan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B3041D-EB62-7441-C65B-B3E6DC7B63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589" t="29452" r="20074" b="12637"/>
          <a:stretch/>
        </p:blipFill>
        <p:spPr>
          <a:xfrm>
            <a:off x="188108" y="507832"/>
            <a:ext cx="17911783" cy="9670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51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1796C6-DEBB-3BA9-55F7-B2C252911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F61E7C6-55DE-7888-9DBF-6D4776413B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42" t="23084" r="19963" b="9055"/>
          <a:stretch/>
        </p:blipFill>
        <p:spPr>
          <a:xfrm>
            <a:off x="938534" y="0"/>
            <a:ext cx="16410932" cy="1028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196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2EAC7-BC8A-4E78-ECA8-7A1459F8F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C86A3F-7E9E-6580-F354-B53A736CE8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74" t="21493" r="21753" b="12040"/>
          <a:stretch/>
        </p:blipFill>
        <p:spPr>
          <a:xfrm>
            <a:off x="1289871" y="69459"/>
            <a:ext cx="15708257" cy="10148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9375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663052" y="1536431"/>
            <a:ext cx="3286940" cy="2533932"/>
          </a:xfrm>
          <a:custGeom>
            <a:avLst/>
            <a:gdLst/>
            <a:ahLst/>
            <a:cxnLst/>
            <a:rect l="l" t="t" r="r" b="b"/>
            <a:pathLst>
              <a:path w="3286940" h="2533932">
                <a:moveTo>
                  <a:pt x="0" y="0"/>
                </a:moveTo>
                <a:lnTo>
                  <a:pt x="3286941" y="0"/>
                </a:lnTo>
                <a:lnTo>
                  <a:pt x="3286941" y="2533932"/>
                </a:lnTo>
                <a:lnTo>
                  <a:pt x="0" y="25339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1045384" y="1088516"/>
            <a:ext cx="9112123" cy="2938660"/>
          </a:xfrm>
          <a:custGeom>
            <a:avLst/>
            <a:gdLst/>
            <a:ahLst/>
            <a:cxnLst/>
            <a:rect l="l" t="t" r="r" b="b"/>
            <a:pathLst>
              <a:path w="9112123" h="2938660">
                <a:moveTo>
                  <a:pt x="0" y="0"/>
                </a:moveTo>
                <a:lnTo>
                  <a:pt x="9112123" y="0"/>
                </a:lnTo>
                <a:lnTo>
                  <a:pt x="9112123" y="2938659"/>
                </a:lnTo>
                <a:lnTo>
                  <a:pt x="0" y="293865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flipH="1">
            <a:off x="11554126" y="9101023"/>
            <a:ext cx="7315200" cy="1649245"/>
          </a:xfrm>
          <a:custGeom>
            <a:avLst/>
            <a:gdLst/>
            <a:ahLst/>
            <a:cxnLst/>
            <a:rect l="l" t="t" r="r" b="b"/>
            <a:pathLst>
              <a:path w="7315200" h="1649245">
                <a:moveTo>
                  <a:pt x="7315200" y="0"/>
                </a:moveTo>
                <a:lnTo>
                  <a:pt x="0" y="0"/>
                </a:lnTo>
                <a:lnTo>
                  <a:pt x="0" y="1649245"/>
                </a:lnTo>
                <a:lnTo>
                  <a:pt x="7315200" y="1649245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>
            <a:off x="177964" y="1536431"/>
            <a:ext cx="11946169" cy="8750569"/>
          </a:xfrm>
          <a:custGeom>
            <a:avLst/>
            <a:gdLst/>
            <a:ahLst/>
            <a:cxnLst/>
            <a:rect l="l" t="t" r="r" b="b"/>
            <a:pathLst>
              <a:path w="11946169" h="8750569">
                <a:moveTo>
                  <a:pt x="11946169" y="0"/>
                </a:moveTo>
                <a:lnTo>
                  <a:pt x="0" y="0"/>
                </a:lnTo>
                <a:lnTo>
                  <a:pt x="0" y="8750569"/>
                </a:lnTo>
                <a:lnTo>
                  <a:pt x="11946169" y="8750569"/>
                </a:lnTo>
                <a:lnTo>
                  <a:pt x="11946169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 rot="-250014">
            <a:off x="5110965" y="2117572"/>
            <a:ext cx="12868329" cy="2279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8706"/>
              </a:lnSpc>
            </a:pPr>
            <a:r>
              <a:rPr lang="en-US" sz="13361">
                <a:solidFill>
                  <a:srgbClr val="FFDE59"/>
                </a:solidFill>
                <a:latin typeface="Baloo"/>
                <a:ea typeface="Baloo"/>
                <a:cs typeface="Baloo"/>
                <a:sym typeface="Baloo"/>
              </a:rPr>
              <a:t>ANIFEILIAID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638115" y="4569559"/>
            <a:ext cx="8407005" cy="2541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85"/>
              </a:lnSpc>
              <a:spcBef>
                <a:spcPct val="0"/>
              </a:spcBef>
            </a:pPr>
            <a:r>
              <a:rPr lang="en-US" sz="7275">
                <a:solidFill>
                  <a:srgbClr val="04683B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Ble mae anifeiliaid yn byw?</a:t>
            </a:r>
          </a:p>
          <a:p>
            <a:pPr algn="ctr">
              <a:lnSpc>
                <a:spcPts val="10185"/>
              </a:lnSpc>
              <a:spcBef>
                <a:spcPct val="0"/>
              </a:spcBef>
            </a:pPr>
            <a:endParaRPr lang="en-US" sz="7275">
              <a:solidFill>
                <a:srgbClr val="04683B"/>
              </a:solidFill>
              <a:latin typeface="KG Primary Penmanship"/>
              <a:ea typeface="KG Primary Penmanship"/>
              <a:cs typeface="KG Primary Penmanship"/>
              <a:sym typeface="KG Primary Penmanship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33F271-DA66-6E24-649A-69E452CFBD11}"/>
              </a:ext>
            </a:extLst>
          </p:cNvPr>
          <p:cNvSpPr txBox="1"/>
          <p:nvPr/>
        </p:nvSpPr>
        <p:spPr>
          <a:xfrm>
            <a:off x="284268" y="164162"/>
            <a:ext cx="7086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Resource used- ‘</a:t>
            </a:r>
            <a:r>
              <a:rPr lang="en-GB" sz="2000" b="1" dirty="0" err="1"/>
              <a:t>Anifeiliaid</a:t>
            </a:r>
            <a:r>
              <a:rPr lang="en-GB" sz="2000" b="1" dirty="0"/>
              <a:t>’ presentation, with flashcards of animals, habitats, link to digital game and key questions. </a:t>
            </a:r>
          </a:p>
          <a:p>
            <a:r>
              <a:rPr lang="en-GB" sz="2000" b="1" dirty="0"/>
              <a:t>Made by Amy Curnock.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1045384" y="1088516"/>
            <a:ext cx="9112123" cy="2938660"/>
          </a:xfrm>
          <a:custGeom>
            <a:avLst/>
            <a:gdLst/>
            <a:ahLst/>
            <a:cxnLst/>
            <a:rect l="l" t="t" r="r" b="b"/>
            <a:pathLst>
              <a:path w="9112123" h="2938660">
                <a:moveTo>
                  <a:pt x="0" y="0"/>
                </a:moveTo>
                <a:lnTo>
                  <a:pt x="9112123" y="0"/>
                </a:lnTo>
                <a:lnTo>
                  <a:pt x="9112123" y="2938659"/>
                </a:lnTo>
                <a:lnTo>
                  <a:pt x="0" y="293865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>
            <a:off x="11554126" y="9101023"/>
            <a:ext cx="7315200" cy="1649245"/>
          </a:xfrm>
          <a:custGeom>
            <a:avLst/>
            <a:gdLst/>
            <a:ahLst/>
            <a:cxnLst/>
            <a:rect l="l" t="t" r="r" b="b"/>
            <a:pathLst>
              <a:path w="7315200" h="1649245">
                <a:moveTo>
                  <a:pt x="7315200" y="0"/>
                </a:moveTo>
                <a:lnTo>
                  <a:pt x="0" y="0"/>
                </a:lnTo>
                <a:lnTo>
                  <a:pt x="0" y="1649245"/>
                </a:lnTo>
                <a:lnTo>
                  <a:pt x="7315200" y="1649245"/>
                </a:lnTo>
                <a:lnTo>
                  <a:pt x="731520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709835" y="2310196"/>
            <a:ext cx="12868329" cy="4651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06"/>
              </a:lnSpc>
            </a:pPr>
            <a:r>
              <a:rPr lang="en-US" sz="13361" dirty="0">
                <a:solidFill>
                  <a:srgbClr val="FFDE59"/>
                </a:solidFill>
                <a:latin typeface="Baloo"/>
                <a:ea typeface="Baloo"/>
                <a:cs typeface="Baloo"/>
                <a:sym typeface="Baloo"/>
              </a:rPr>
              <a:t>GYDA PARTNER SIARAD</a:t>
            </a:r>
          </a:p>
        </p:txBody>
      </p:sp>
      <p:sp>
        <p:nvSpPr>
          <p:cNvPr id="6" name="Freeform 6"/>
          <p:cNvSpPr/>
          <p:nvPr/>
        </p:nvSpPr>
        <p:spPr>
          <a:xfrm>
            <a:off x="15211726" y="7304265"/>
            <a:ext cx="2515325" cy="2213486"/>
          </a:xfrm>
          <a:custGeom>
            <a:avLst/>
            <a:gdLst/>
            <a:ahLst/>
            <a:cxnLst/>
            <a:rect l="l" t="t" r="r" b="b"/>
            <a:pathLst>
              <a:path w="2515325" h="2213486">
                <a:moveTo>
                  <a:pt x="0" y="0"/>
                </a:moveTo>
                <a:lnTo>
                  <a:pt x="2515325" y="0"/>
                </a:lnTo>
                <a:lnTo>
                  <a:pt x="2515325" y="2213486"/>
                </a:lnTo>
                <a:lnTo>
                  <a:pt x="0" y="221348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342276" y="7304265"/>
            <a:ext cx="3334030" cy="2621381"/>
          </a:xfrm>
          <a:custGeom>
            <a:avLst/>
            <a:gdLst/>
            <a:ahLst/>
            <a:cxnLst/>
            <a:rect l="l" t="t" r="r" b="b"/>
            <a:pathLst>
              <a:path w="3334030" h="2621381">
                <a:moveTo>
                  <a:pt x="0" y="0"/>
                </a:moveTo>
                <a:lnTo>
                  <a:pt x="3334029" y="0"/>
                </a:lnTo>
                <a:lnTo>
                  <a:pt x="3334029" y="2621381"/>
                </a:lnTo>
                <a:lnTo>
                  <a:pt x="0" y="2621381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4940497" y="6904381"/>
            <a:ext cx="8407005" cy="2541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185"/>
              </a:lnSpc>
              <a:spcBef>
                <a:spcPct val="0"/>
              </a:spcBef>
            </a:pPr>
            <a:r>
              <a:rPr lang="en-US" sz="7275">
                <a:solidFill>
                  <a:srgbClr val="04683B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How many animals can you remember in Welsh?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CA85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130261" y="3738535"/>
            <a:ext cx="6282364" cy="2809930"/>
          </a:xfrm>
          <a:custGeom>
            <a:avLst/>
            <a:gdLst/>
            <a:ahLst/>
            <a:cxnLst/>
            <a:rect l="l" t="t" r="r" b="b"/>
            <a:pathLst>
              <a:path w="6282364" h="2809930">
                <a:moveTo>
                  <a:pt x="0" y="0"/>
                </a:moveTo>
                <a:lnTo>
                  <a:pt x="6282364" y="0"/>
                </a:lnTo>
                <a:lnTo>
                  <a:pt x="6282364" y="2809930"/>
                </a:lnTo>
                <a:lnTo>
                  <a:pt x="0" y="28099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04683B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crocodeil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04683B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592217" y="748422"/>
            <a:ext cx="432958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7CA85B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59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662255" y="2423075"/>
            <a:ext cx="7218376" cy="5440851"/>
          </a:xfrm>
          <a:custGeom>
            <a:avLst/>
            <a:gdLst/>
            <a:ahLst/>
            <a:cxnLst/>
            <a:rect l="l" t="t" r="r" b="b"/>
            <a:pathLst>
              <a:path w="7218376" h="5440851">
                <a:moveTo>
                  <a:pt x="0" y="0"/>
                </a:moveTo>
                <a:lnTo>
                  <a:pt x="7218376" y="0"/>
                </a:lnTo>
                <a:lnTo>
                  <a:pt x="7218376" y="5440850"/>
                </a:lnTo>
                <a:lnTo>
                  <a:pt x="0" y="544085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519208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623D1B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buwch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4E2F13"/>
                </a:solidFill>
                <a:latin typeface="Baloo Thambi"/>
                <a:ea typeface="Baloo Thambi"/>
                <a:cs typeface="Baloo Thambi"/>
                <a:sym typeface="Baloo Thambi"/>
              </a:rPr>
              <a:t>B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895929"/>
                </a:solidFill>
                <a:latin typeface="Baloo Thambi"/>
                <a:ea typeface="Baloo Thambi"/>
                <a:cs typeface="Baloo Thambi"/>
                <a:sym typeface="Baloo Thambi"/>
              </a:rPr>
              <a:t>b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4A9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6517625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B9733B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cath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B9733B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067242" y="2240572"/>
            <a:ext cx="6642556" cy="5737508"/>
          </a:xfrm>
          <a:custGeom>
            <a:avLst/>
            <a:gdLst/>
            <a:ahLst/>
            <a:cxnLst/>
            <a:rect l="l" t="t" r="r" b="b"/>
            <a:pathLst>
              <a:path w="6642556" h="5737508">
                <a:moveTo>
                  <a:pt x="0" y="0"/>
                </a:moveTo>
                <a:lnTo>
                  <a:pt x="6642556" y="0"/>
                </a:lnTo>
                <a:lnTo>
                  <a:pt x="6642556" y="5737507"/>
                </a:lnTo>
                <a:lnTo>
                  <a:pt x="0" y="57375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F4A944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B6C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253970" y="2245874"/>
            <a:ext cx="4034945" cy="5795253"/>
          </a:xfrm>
          <a:custGeom>
            <a:avLst/>
            <a:gdLst/>
            <a:ahLst/>
            <a:cxnLst/>
            <a:rect l="l" t="t" r="r" b="b"/>
            <a:pathLst>
              <a:path w="4034945" h="5795253">
                <a:moveTo>
                  <a:pt x="0" y="0"/>
                </a:moveTo>
                <a:lnTo>
                  <a:pt x="4034945" y="0"/>
                </a:lnTo>
                <a:lnTo>
                  <a:pt x="4034945" y="5795252"/>
                </a:lnTo>
                <a:lnTo>
                  <a:pt x="0" y="5795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5C4042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dafad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5C4042"/>
                </a:solidFill>
                <a:latin typeface="Baloo Thambi"/>
                <a:ea typeface="Baloo Thambi"/>
                <a:cs typeface="Baloo Thambi"/>
                <a:sym typeface="Baloo Thambi"/>
              </a:rPr>
              <a:t>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8B6C6E"/>
                </a:solidFill>
                <a:latin typeface="Baloo Thambi"/>
                <a:ea typeface="Baloo Thambi"/>
                <a:cs typeface="Baloo Thambi"/>
                <a:sym typeface="Baloo Thambi"/>
              </a:rPr>
              <a:t>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B6C6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284292" y="3086100"/>
            <a:ext cx="5974301" cy="4114800"/>
          </a:xfrm>
          <a:custGeom>
            <a:avLst/>
            <a:gdLst/>
            <a:ahLst/>
            <a:cxnLst/>
            <a:rect l="l" t="t" r="r" b="b"/>
            <a:pathLst>
              <a:path w="5974301" h="4114800">
                <a:moveTo>
                  <a:pt x="0" y="0"/>
                </a:moveTo>
                <a:lnTo>
                  <a:pt x="5974301" y="0"/>
                </a:lnTo>
                <a:lnTo>
                  <a:pt x="5974301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5C4042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dolffin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5C4042"/>
                </a:solidFill>
                <a:latin typeface="Baloo Thambi"/>
                <a:ea typeface="Baloo Thambi"/>
                <a:cs typeface="Baloo Thambi"/>
                <a:sym typeface="Baloo Thambi"/>
              </a:rPr>
              <a:t>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8B6C6E"/>
                </a:solidFill>
                <a:latin typeface="Baloo Thambi"/>
                <a:ea typeface="Baloo Thambi"/>
                <a:cs typeface="Baloo Thambi"/>
                <a:sym typeface="Baloo Thambi"/>
              </a:rPr>
              <a:t>d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A6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061206" y="2673471"/>
            <a:ext cx="6725326" cy="4940058"/>
          </a:xfrm>
          <a:custGeom>
            <a:avLst/>
            <a:gdLst/>
            <a:ahLst/>
            <a:cxnLst/>
            <a:rect l="l" t="t" r="r" b="b"/>
            <a:pathLst>
              <a:path w="6725326" h="4940058">
                <a:moveTo>
                  <a:pt x="0" y="0"/>
                </a:moveTo>
                <a:lnTo>
                  <a:pt x="6725326" y="0"/>
                </a:lnTo>
                <a:lnTo>
                  <a:pt x="6725326" y="4940058"/>
                </a:lnTo>
                <a:lnTo>
                  <a:pt x="0" y="49400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737373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eliffant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737373"/>
                </a:solidFill>
                <a:latin typeface="Baloo Thambi"/>
                <a:ea typeface="Baloo Thambi"/>
                <a:cs typeface="Baloo Thambi"/>
                <a:sym typeface="Baloo Thambi"/>
              </a:rPr>
              <a:t>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A6A6A6"/>
                </a:solidFill>
                <a:latin typeface="Baloo Thambi"/>
                <a:ea typeface="Baloo Thambi"/>
                <a:cs typeface="Baloo Thambi"/>
                <a:sym typeface="Baloo Thambi"/>
              </a:rPr>
              <a:t>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44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850987" y="2575049"/>
            <a:ext cx="6840911" cy="5136902"/>
          </a:xfrm>
          <a:custGeom>
            <a:avLst/>
            <a:gdLst/>
            <a:ahLst/>
            <a:cxnLst/>
            <a:rect l="l" t="t" r="r" b="b"/>
            <a:pathLst>
              <a:path w="6840911" h="5136902">
                <a:moveTo>
                  <a:pt x="0" y="0"/>
                </a:moveTo>
                <a:lnTo>
                  <a:pt x="6840911" y="0"/>
                </a:lnTo>
                <a:lnTo>
                  <a:pt x="6840911" y="5136902"/>
                </a:lnTo>
                <a:lnTo>
                  <a:pt x="0" y="51369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D96C21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llew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D96C21"/>
                </a:solidFill>
                <a:latin typeface="Baloo Thambi"/>
                <a:ea typeface="Baloo Thambi"/>
                <a:cs typeface="Baloo Thambi"/>
                <a:sym typeface="Baloo Thambi"/>
              </a:rPr>
              <a:t>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E68441"/>
                </a:solidFill>
                <a:latin typeface="Baloo Thambi"/>
                <a:ea typeface="Baloo Thambi"/>
                <a:cs typeface="Baloo Thambi"/>
                <a:sym typeface="Baloo Thambi"/>
              </a:rPr>
              <a:t>l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8792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057624" y="1028700"/>
            <a:ext cx="4427638" cy="8048754"/>
          </a:xfrm>
          <a:custGeom>
            <a:avLst/>
            <a:gdLst/>
            <a:ahLst/>
            <a:cxnLst/>
            <a:rect l="l" t="t" r="r" b="b"/>
            <a:pathLst>
              <a:path w="4427638" h="8048754">
                <a:moveTo>
                  <a:pt x="0" y="0"/>
                </a:moveTo>
                <a:lnTo>
                  <a:pt x="4427638" y="0"/>
                </a:lnTo>
                <a:lnTo>
                  <a:pt x="4427638" y="8048754"/>
                </a:lnTo>
                <a:lnTo>
                  <a:pt x="0" y="804875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9B5B0D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mwnci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329063" y="989758"/>
            <a:ext cx="4329580" cy="564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9"/>
              </a:lnSpc>
              <a:spcBef>
                <a:spcPct val="0"/>
              </a:spcBef>
            </a:pPr>
            <a:r>
              <a:rPr lang="en-US" sz="33000">
                <a:solidFill>
                  <a:srgbClr val="9B5B0D"/>
                </a:solidFill>
                <a:latin typeface="Baloo Thambi"/>
                <a:ea typeface="Baloo Thambi"/>
                <a:cs typeface="Baloo Thambi"/>
                <a:sym typeface="Baloo Thambi"/>
              </a:rPr>
              <a:t>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90319" y="980233"/>
            <a:ext cx="3180950" cy="56578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0"/>
              </a:lnSpc>
              <a:spcBef>
                <a:spcPct val="0"/>
              </a:spcBef>
            </a:pPr>
            <a:r>
              <a:rPr lang="en-US" sz="33000">
                <a:solidFill>
                  <a:srgbClr val="B8792B"/>
                </a:solidFill>
                <a:latin typeface="Baloo Thambi"/>
                <a:ea typeface="Baloo Thambi"/>
                <a:cs typeface="Baloo Thambi"/>
                <a:sym typeface="Baloo Thambi"/>
              </a:rPr>
              <a:t>m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6A6A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737373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neidr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737373"/>
                </a:solidFill>
                <a:latin typeface="Baloo Thambi"/>
                <a:ea typeface="Baloo Thambi"/>
                <a:cs typeface="Baloo Thambi"/>
                <a:sym typeface="Baloo Thambi"/>
              </a:rPr>
              <a:t>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A6A6A6"/>
                </a:solidFill>
                <a:latin typeface="Baloo Thambi"/>
                <a:ea typeface="Baloo Thambi"/>
                <a:cs typeface="Baloo Thambi"/>
                <a:sym typeface="Baloo Thambi"/>
              </a:rPr>
              <a:t>n</a:t>
            </a:r>
          </a:p>
        </p:txBody>
      </p:sp>
      <p:sp>
        <p:nvSpPr>
          <p:cNvPr id="11" name="Freeform 11"/>
          <p:cNvSpPr/>
          <p:nvPr/>
        </p:nvSpPr>
        <p:spPr>
          <a:xfrm>
            <a:off x="10157970" y="2847314"/>
            <a:ext cx="6226945" cy="4592372"/>
          </a:xfrm>
          <a:custGeom>
            <a:avLst/>
            <a:gdLst/>
            <a:ahLst/>
            <a:cxnLst/>
            <a:rect l="l" t="t" r="r" b="b"/>
            <a:pathLst>
              <a:path w="6226945" h="4592372">
                <a:moveTo>
                  <a:pt x="0" y="0"/>
                </a:moveTo>
                <a:lnTo>
                  <a:pt x="6226945" y="0"/>
                </a:lnTo>
                <a:lnTo>
                  <a:pt x="6226945" y="4592372"/>
                </a:lnTo>
                <a:lnTo>
                  <a:pt x="0" y="45923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454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1648246" y="2084387"/>
            <a:ext cx="3647992" cy="6118226"/>
          </a:xfrm>
          <a:custGeom>
            <a:avLst/>
            <a:gdLst/>
            <a:ahLst/>
            <a:cxnLst/>
            <a:rect l="l" t="t" r="r" b="b"/>
            <a:pathLst>
              <a:path w="3647992" h="6118226">
                <a:moveTo>
                  <a:pt x="0" y="0"/>
                </a:moveTo>
                <a:lnTo>
                  <a:pt x="3647992" y="0"/>
                </a:lnTo>
                <a:lnTo>
                  <a:pt x="3647992" y="6118226"/>
                </a:lnTo>
                <a:lnTo>
                  <a:pt x="0" y="61182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545454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pengwin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545454"/>
                </a:solidFill>
                <a:latin typeface="Baloo Thambi"/>
                <a:ea typeface="Baloo Thambi"/>
                <a:cs typeface="Baloo Thambi"/>
                <a:sym typeface="Baloo Thambi"/>
              </a:rPr>
              <a:t>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737373"/>
                </a:solidFill>
                <a:latin typeface="Baloo Thambi"/>
                <a:ea typeface="Baloo Thambi"/>
                <a:cs typeface="Baloo Thambi"/>
                <a:sym typeface="Baloo Thambi"/>
              </a:rPr>
              <a:t>p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4545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545454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pysgodyn jeli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545454"/>
                </a:solidFill>
                <a:latin typeface="Baloo Thambi"/>
                <a:ea typeface="Baloo Thambi"/>
                <a:cs typeface="Baloo Thambi"/>
                <a:sym typeface="Baloo Thambi"/>
              </a:rPr>
              <a:t>P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737373"/>
                </a:solidFill>
                <a:latin typeface="Baloo Thambi"/>
                <a:ea typeface="Baloo Thambi"/>
                <a:cs typeface="Baloo Thambi"/>
                <a:sym typeface="Baloo Thambi"/>
              </a:rPr>
              <a:t>p</a:t>
            </a:r>
          </a:p>
        </p:txBody>
      </p:sp>
      <p:sp>
        <p:nvSpPr>
          <p:cNvPr id="11" name="Freeform 11"/>
          <p:cNvSpPr/>
          <p:nvPr/>
        </p:nvSpPr>
        <p:spPr>
          <a:xfrm>
            <a:off x="9941837" y="2758291"/>
            <a:ext cx="6659212" cy="4770417"/>
          </a:xfrm>
          <a:custGeom>
            <a:avLst/>
            <a:gdLst/>
            <a:ahLst/>
            <a:cxnLst/>
            <a:rect l="l" t="t" r="r" b="b"/>
            <a:pathLst>
              <a:path w="6659212" h="4770417">
                <a:moveTo>
                  <a:pt x="0" y="0"/>
                </a:moveTo>
                <a:lnTo>
                  <a:pt x="6659211" y="0"/>
                </a:lnTo>
                <a:lnTo>
                  <a:pt x="6659211" y="4770418"/>
                </a:lnTo>
                <a:lnTo>
                  <a:pt x="0" y="47704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AB7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969502" y="2748764"/>
            <a:ext cx="4603880" cy="4789472"/>
          </a:xfrm>
          <a:custGeom>
            <a:avLst/>
            <a:gdLst/>
            <a:ahLst/>
            <a:cxnLst/>
            <a:rect l="l" t="t" r="r" b="b"/>
            <a:pathLst>
              <a:path w="4603880" h="4789472">
                <a:moveTo>
                  <a:pt x="0" y="0"/>
                </a:moveTo>
                <a:lnTo>
                  <a:pt x="4603881" y="0"/>
                </a:lnTo>
                <a:lnTo>
                  <a:pt x="4603881" y="4789472"/>
                </a:lnTo>
                <a:lnTo>
                  <a:pt x="0" y="478947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81634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teigr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81634C"/>
                </a:solidFill>
                <a:latin typeface="Baloo Thambi"/>
                <a:ea typeface="Baloo Thambi"/>
                <a:cs typeface="Baloo Thambi"/>
                <a:sym typeface="Baloo Thambi"/>
              </a:rPr>
              <a:t>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E3AB72"/>
                </a:solidFill>
                <a:latin typeface="Baloo Thambi"/>
                <a:ea typeface="Baloo Thambi"/>
                <a:cs typeface="Baloo Thambi"/>
                <a:sym typeface="Baloo Thambi"/>
              </a:rPr>
              <a:t>t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AB7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453086" y="3086100"/>
            <a:ext cx="5636712" cy="4114800"/>
          </a:xfrm>
          <a:custGeom>
            <a:avLst/>
            <a:gdLst/>
            <a:ahLst/>
            <a:cxnLst/>
            <a:rect l="l" t="t" r="r" b="b"/>
            <a:pathLst>
              <a:path w="5636712" h="4114800">
                <a:moveTo>
                  <a:pt x="0" y="0"/>
                </a:moveTo>
                <a:lnTo>
                  <a:pt x="5636713" y="0"/>
                </a:lnTo>
                <a:lnTo>
                  <a:pt x="563671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81634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ci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81634C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E3AB72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DB9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600977" y="2835695"/>
            <a:ext cx="7340932" cy="4615611"/>
          </a:xfrm>
          <a:custGeom>
            <a:avLst/>
            <a:gdLst/>
            <a:ahLst/>
            <a:cxnLst/>
            <a:rect l="l" t="t" r="r" b="b"/>
            <a:pathLst>
              <a:path w="7340932" h="4615611">
                <a:moveTo>
                  <a:pt x="0" y="0"/>
                </a:moveTo>
                <a:lnTo>
                  <a:pt x="7340931" y="0"/>
                </a:lnTo>
                <a:lnTo>
                  <a:pt x="7340931" y="4615610"/>
                </a:lnTo>
                <a:lnTo>
                  <a:pt x="0" y="46156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7DB934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siarc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7DB934"/>
                </a:solidFill>
                <a:latin typeface="Baloo Thambi"/>
                <a:ea typeface="Baloo Thambi"/>
                <a:cs typeface="Baloo Thambi"/>
                <a:sym typeface="Baloo Thambi"/>
              </a:rPr>
              <a:t>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A4D16C"/>
                </a:solidFill>
                <a:latin typeface="Baloo Thambi"/>
                <a:ea typeface="Baloo Thambi"/>
                <a:cs typeface="Baloo Thambi"/>
                <a:sym typeface="Baloo Thambi"/>
              </a:rPr>
              <a:t>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DB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703729" y="2604673"/>
            <a:ext cx="5135428" cy="5077655"/>
          </a:xfrm>
          <a:custGeom>
            <a:avLst/>
            <a:gdLst/>
            <a:ahLst/>
            <a:cxnLst/>
            <a:rect l="l" t="t" r="r" b="b"/>
            <a:pathLst>
              <a:path w="5135428" h="5077655">
                <a:moveTo>
                  <a:pt x="0" y="0"/>
                </a:moveTo>
                <a:lnTo>
                  <a:pt x="5135428" y="0"/>
                </a:lnTo>
                <a:lnTo>
                  <a:pt x="5135428" y="5077654"/>
                </a:lnTo>
                <a:lnTo>
                  <a:pt x="0" y="50776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AD88FF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mochyn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AD88FF"/>
                </a:solidFill>
                <a:latin typeface="Baloo Thambi"/>
                <a:ea typeface="Baloo Thambi"/>
                <a:cs typeface="Baloo Thambi"/>
                <a:sym typeface="Baloo Thambi"/>
              </a:rPr>
              <a:t>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CDB6FF"/>
                </a:solidFill>
                <a:latin typeface="Baloo Thambi"/>
                <a:ea typeface="Baloo Thambi"/>
                <a:cs typeface="Baloo Thambi"/>
                <a:sym typeface="Baloo Thambi"/>
              </a:rPr>
              <a:t>m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1AF5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157872" y="2545084"/>
            <a:ext cx="6227141" cy="5196832"/>
          </a:xfrm>
          <a:custGeom>
            <a:avLst/>
            <a:gdLst/>
            <a:ahLst/>
            <a:cxnLst/>
            <a:rect l="l" t="t" r="r" b="b"/>
            <a:pathLst>
              <a:path w="6227141" h="5196832">
                <a:moveTo>
                  <a:pt x="0" y="0"/>
                </a:moveTo>
                <a:lnTo>
                  <a:pt x="6227141" y="0"/>
                </a:lnTo>
                <a:lnTo>
                  <a:pt x="6227141" y="5196832"/>
                </a:lnTo>
                <a:lnTo>
                  <a:pt x="0" y="519683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3F7E33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crwban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3F7E33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61AF56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A4C4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10614313" y="1790655"/>
            <a:ext cx="5314259" cy="6705690"/>
          </a:xfrm>
          <a:custGeom>
            <a:avLst/>
            <a:gdLst/>
            <a:ahLst/>
            <a:cxnLst/>
            <a:rect l="l" t="t" r="r" b="b"/>
            <a:pathLst>
              <a:path w="5314259" h="6705690">
                <a:moveTo>
                  <a:pt x="0" y="0"/>
                </a:moveTo>
                <a:lnTo>
                  <a:pt x="5314259" y="0"/>
                </a:lnTo>
                <a:lnTo>
                  <a:pt x="5314259" y="6705690"/>
                </a:lnTo>
                <a:lnTo>
                  <a:pt x="0" y="67056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413330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ceffyl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5276" y="748422"/>
            <a:ext cx="4329580" cy="59882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413330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66532" y="748422"/>
            <a:ext cx="3180950" cy="59898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987"/>
              </a:lnSpc>
              <a:spcBef>
                <a:spcPct val="0"/>
              </a:spcBef>
            </a:pPr>
            <a:r>
              <a:rPr lang="en-US" sz="34991">
                <a:solidFill>
                  <a:srgbClr val="5A4C44"/>
                </a:solidFill>
                <a:latin typeface="Baloo Thambi"/>
                <a:ea typeface="Baloo Thambi"/>
                <a:cs typeface="Baloo Thambi"/>
                <a:sym typeface="Baloo Thambi"/>
              </a:rPr>
              <a:t>c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976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1028700"/>
            <a:ext cx="7893097" cy="8229600"/>
            <a:chOff x="0" y="0"/>
            <a:chExt cx="2078840" cy="216746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324894" y="1028700"/>
            <a:ext cx="7893097" cy="8229600"/>
            <a:chOff x="0" y="0"/>
            <a:chExt cx="2078840" cy="216746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078840" cy="2167467"/>
            </a:xfrm>
            <a:custGeom>
              <a:avLst/>
              <a:gdLst/>
              <a:ahLst/>
              <a:cxnLst/>
              <a:rect l="l" t="t" r="r" b="b"/>
              <a:pathLst>
                <a:path w="2078840" h="2167467">
                  <a:moveTo>
                    <a:pt x="50023" y="0"/>
                  </a:moveTo>
                  <a:lnTo>
                    <a:pt x="2028817" y="0"/>
                  </a:lnTo>
                  <a:cubicBezTo>
                    <a:pt x="2056444" y="0"/>
                    <a:pt x="2078840" y="22396"/>
                    <a:pt x="2078840" y="50023"/>
                  </a:cubicBezTo>
                  <a:lnTo>
                    <a:pt x="2078840" y="2117444"/>
                  </a:lnTo>
                  <a:cubicBezTo>
                    <a:pt x="2078840" y="2130710"/>
                    <a:pt x="2073570" y="2143434"/>
                    <a:pt x="2064189" y="2152815"/>
                  </a:cubicBezTo>
                  <a:cubicBezTo>
                    <a:pt x="2054808" y="2162197"/>
                    <a:pt x="2042084" y="2167467"/>
                    <a:pt x="2028817" y="2167467"/>
                  </a:cubicBezTo>
                  <a:lnTo>
                    <a:pt x="50023" y="2167467"/>
                  </a:lnTo>
                  <a:cubicBezTo>
                    <a:pt x="36756" y="2167467"/>
                    <a:pt x="24033" y="2162197"/>
                    <a:pt x="14651" y="2152815"/>
                  </a:cubicBezTo>
                  <a:cubicBezTo>
                    <a:pt x="5270" y="2143434"/>
                    <a:pt x="0" y="2130710"/>
                    <a:pt x="0" y="2117444"/>
                  </a:cubicBezTo>
                  <a:lnTo>
                    <a:pt x="0" y="50023"/>
                  </a:lnTo>
                  <a:cubicBezTo>
                    <a:pt x="0" y="36756"/>
                    <a:pt x="5270" y="24033"/>
                    <a:pt x="14651" y="14651"/>
                  </a:cubicBezTo>
                  <a:cubicBezTo>
                    <a:pt x="24033" y="5270"/>
                    <a:pt x="36756" y="0"/>
                    <a:pt x="50023" y="0"/>
                  </a:cubicBezTo>
                  <a:close/>
                </a:path>
              </a:pathLst>
            </a:custGeom>
            <a:solidFill>
              <a:srgbClr val="FFFFFF"/>
            </a:solidFill>
            <a:ln w="38100" cap="rnd">
              <a:solidFill>
                <a:srgbClr val="64524D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2078840" cy="220556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9970154" y="2415811"/>
            <a:ext cx="6602577" cy="5455379"/>
          </a:xfrm>
          <a:custGeom>
            <a:avLst/>
            <a:gdLst/>
            <a:ahLst/>
            <a:cxnLst/>
            <a:rect l="l" t="t" r="r" b="b"/>
            <a:pathLst>
              <a:path w="6602577" h="5455379">
                <a:moveTo>
                  <a:pt x="0" y="0"/>
                </a:moveTo>
                <a:lnTo>
                  <a:pt x="6602577" y="0"/>
                </a:lnTo>
                <a:lnTo>
                  <a:pt x="6602577" y="5455378"/>
                </a:lnTo>
                <a:lnTo>
                  <a:pt x="0" y="545537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108489"/>
            <a:ext cx="7893097" cy="18695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162"/>
              </a:lnSpc>
              <a:spcBef>
                <a:spcPct val="0"/>
              </a:spcBef>
            </a:pPr>
            <a:r>
              <a:rPr lang="en-US" sz="10830">
                <a:solidFill>
                  <a:srgbClr val="897666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morfil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27446" y="989758"/>
            <a:ext cx="4329580" cy="56483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199"/>
              </a:lnSpc>
              <a:spcBef>
                <a:spcPct val="0"/>
              </a:spcBef>
            </a:pPr>
            <a:r>
              <a:rPr lang="en-US" sz="33000">
                <a:solidFill>
                  <a:srgbClr val="897666"/>
                </a:solidFill>
                <a:latin typeface="Baloo Thambi"/>
                <a:ea typeface="Baloo Thambi"/>
                <a:cs typeface="Baloo Thambi"/>
                <a:sym typeface="Baloo Thambi"/>
              </a:rPr>
              <a:t>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141128" y="980235"/>
            <a:ext cx="3180950" cy="56578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200"/>
              </a:lnSpc>
              <a:spcBef>
                <a:spcPct val="0"/>
              </a:spcBef>
            </a:pPr>
            <a:r>
              <a:rPr lang="en-US" sz="33000">
                <a:solidFill>
                  <a:srgbClr val="A49385"/>
                </a:solidFill>
                <a:latin typeface="Baloo Thambi"/>
                <a:ea typeface="Baloo Thambi"/>
                <a:cs typeface="Baloo Thambi"/>
                <a:sym typeface="Baloo Thambi"/>
              </a:rPr>
              <a:t>m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57600" y="1028700"/>
            <a:ext cx="10972800" cy="8229600"/>
          </a:xfrm>
          <a:custGeom>
            <a:avLst/>
            <a:gdLst/>
            <a:ahLst/>
            <a:cxnLst/>
            <a:rect l="l" t="t" r="r" b="b"/>
            <a:pathLst>
              <a:path w="10972800" h="8229600">
                <a:moveTo>
                  <a:pt x="0" y="0"/>
                </a:moveTo>
                <a:lnTo>
                  <a:pt x="10972800" y="0"/>
                </a:lnTo>
                <a:lnTo>
                  <a:pt x="109728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57600" y="1028700"/>
            <a:ext cx="10972800" cy="8229600"/>
          </a:xfrm>
          <a:custGeom>
            <a:avLst/>
            <a:gdLst/>
            <a:ahLst/>
            <a:cxnLst/>
            <a:rect l="l" t="t" r="r" b="b"/>
            <a:pathLst>
              <a:path w="10972800" h="8229600">
                <a:moveTo>
                  <a:pt x="0" y="0"/>
                </a:moveTo>
                <a:lnTo>
                  <a:pt x="10972800" y="0"/>
                </a:lnTo>
                <a:lnTo>
                  <a:pt x="109728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778492" y="3726251"/>
            <a:ext cx="10731016" cy="2539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 y mor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29200" y="1028700"/>
            <a:ext cx="8229600" cy="8229600"/>
          </a:xfrm>
          <a:custGeom>
            <a:avLst/>
            <a:gdLst/>
            <a:ahLst/>
            <a:cxnLst/>
            <a:rect l="l" t="t" r="r" b="b"/>
            <a:pathLst>
              <a:path w="8229600" h="8229600">
                <a:moveTo>
                  <a:pt x="0" y="0"/>
                </a:moveTo>
                <a:lnTo>
                  <a:pt x="8229600" y="0"/>
                </a:lnTo>
                <a:lnTo>
                  <a:pt x="82296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86633" y="1028700"/>
            <a:ext cx="11714733" cy="8229600"/>
          </a:xfrm>
          <a:custGeom>
            <a:avLst/>
            <a:gdLst/>
            <a:ahLst/>
            <a:cxnLst/>
            <a:rect l="l" t="t" r="r" b="b"/>
            <a:pathLst>
              <a:path w="11714733" h="8229600">
                <a:moveTo>
                  <a:pt x="0" y="0"/>
                </a:moveTo>
                <a:lnTo>
                  <a:pt x="11714734" y="0"/>
                </a:lnTo>
                <a:lnTo>
                  <a:pt x="117147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29200" y="1028700"/>
            <a:ext cx="8229600" cy="8229600"/>
          </a:xfrm>
          <a:custGeom>
            <a:avLst/>
            <a:gdLst/>
            <a:ahLst/>
            <a:cxnLst/>
            <a:rect l="l" t="t" r="r" b="b"/>
            <a:pathLst>
              <a:path w="8229600" h="8229600">
                <a:moveTo>
                  <a:pt x="0" y="0"/>
                </a:moveTo>
                <a:lnTo>
                  <a:pt x="8229600" y="0"/>
                </a:lnTo>
                <a:lnTo>
                  <a:pt x="82296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86633" y="1028700"/>
            <a:ext cx="11714733" cy="8229600"/>
          </a:xfrm>
          <a:custGeom>
            <a:avLst/>
            <a:gdLst/>
            <a:ahLst/>
            <a:cxnLst/>
            <a:rect l="l" t="t" r="r" b="b"/>
            <a:pathLst>
              <a:path w="11714733" h="8229600">
                <a:moveTo>
                  <a:pt x="0" y="0"/>
                </a:moveTo>
                <a:lnTo>
                  <a:pt x="11714734" y="0"/>
                </a:lnTo>
                <a:lnTo>
                  <a:pt x="1171473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778492" y="3726251"/>
            <a:ext cx="10731016" cy="2539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 y jyngl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75827" y="1028700"/>
            <a:ext cx="10936346" cy="8229600"/>
          </a:xfrm>
          <a:custGeom>
            <a:avLst/>
            <a:gdLst/>
            <a:ahLst/>
            <a:cxnLst/>
            <a:rect l="l" t="t" r="r" b="b"/>
            <a:pathLst>
              <a:path w="10936346" h="8229600">
                <a:moveTo>
                  <a:pt x="0" y="0"/>
                </a:moveTo>
                <a:lnTo>
                  <a:pt x="10936346" y="0"/>
                </a:lnTo>
                <a:lnTo>
                  <a:pt x="1093634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675827" y="1028700"/>
            <a:ext cx="10936346" cy="8229600"/>
          </a:xfrm>
          <a:custGeom>
            <a:avLst/>
            <a:gdLst/>
            <a:ahLst/>
            <a:cxnLst/>
            <a:rect l="l" t="t" r="r" b="b"/>
            <a:pathLst>
              <a:path w="10936346" h="8229600">
                <a:moveTo>
                  <a:pt x="0" y="0"/>
                </a:moveTo>
                <a:lnTo>
                  <a:pt x="10936346" y="0"/>
                </a:lnTo>
                <a:lnTo>
                  <a:pt x="10936346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778492" y="6195456"/>
            <a:ext cx="10731016" cy="2539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 y fferm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36690" y="1028700"/>
            <a:ext cx="12214620" cy="8229600"/>
          </a:xfrm>
          <a:custGeom>
            <a:avLst/>
            <a:gdLst/>
            <a:ahLst/>
            <a:cxnLst/>
            <a:rect l="l" t="t" r="r" b="b"/>
            <a:pathLst>
              <a:path w="12214620" h="8229600">
                <a:moveTo>
                  <a:pt x="0" y="0"/>
                </a:moveTo>
                <a:lnTo>
                  <a:pt x="12214620" y="0"/>
                </a:lnTo>
                <a:lnTo>
                  <a:pt x="1221462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036690" y="1028700"/>
            <a:ext cx="12214620" cy="8229600"/>
          </a:xfrm>
          <a:custGeom>
            <a:avLst/>
            <a:gdLst/>
            <a:ahLst/>
            <a:cxnLst/>
            <a:rect l="l" t="t" r="r" b="b"/>
            <a:pathLst>
              <a:path w="12214620" h="8229600">
                <a:moveTo>
                  <a:pt x="0" y="0"/>
                </a:moveTo>
                <a:lnTo>
                  <a:pt x="12214620" y="0"/>
                </a:lnTo>
                <a:lnTo>
                  <a:pt x="1221462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778492" y="6195456"/>
            <a:ext cx="10731016" cy="2539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 yr arctig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338286" y="1028700"/>
            <a:ext cx="11611429" cy="8229600"/>
          </a:xfrm>
          <a:custGeom>
            <a:avLst/>
            <a:gdLst/>
            <a:ahLst/>
            <a:cxnLst/>
            <a:rect l="l" t="t" r="r" b="b"/>
            <a:pathLst>
              <a:path w="11611429" h="8229600">
                <a:moveTo>
                  <a:pt x="0" y="0"/>
                </a:moveTo>
                <a:lnTo>
                  <a:pt x="11611428" y="0"/>
                </a:lnTo>
                <a:lnTo>
                  <a:pt x="1161142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3338286" y="1028700"/>
            <a:ext cx="11611429" cy="8229600"/>
          </a:xfrm>
          <a:custGeom>
            <a:avLst/>
            <a:gdLst/>
            <a:ahLst/>
            <a:cxnLst/>
            <a:rect l="l" t="t" r="r" b="b"/>
            <a:pathLst>
              <a:path w="11611429" h="8229600">
                <a:moveTo>
                  <a:pt x="0" y="0"/>
                </a:moveTo>
                <a:lnTo>
                  <a:pt x="11611428" y="0"/>
                </a:lnTo>
                <a:lnTo>
                  <a:pt x="1161142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778492" y="6195456"/>
            <a:ext cx="10731016" cy="2539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</a:t>
            </a:r>
            <a:r>
              <a:rPr lang="en-US" sz="14724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y ty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811977" y="2109875"/>
            <a:ext cx="14664046" cy="6067249"/>
          </a:xfrm>
          <a:custGeom>
            <a:avLst/>
            <a:gdLst/>
            <a:ahLst/>
            <a:cxnLst/>
            <a:rect l="l" t="t" r="r" b="b"/>
            <a:pathLst>
              <a:path w="14664046" h="6067249">
                <a:moveTo>
                  <a:pt x="0" y="0"/>
                </a:moveTo>
                <a:lnTo>
                  <a:pt x="14664046" y="0"/>
                </a:lnTo>
                <a:lnTo>
                  <a:pt x="14664046" y="6067250"/>
                </a:lnTo>
                <a:lnTo>
                  <a:pt x="0" y="60672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778492" y="2417281"/>
            <a:ext cx="10731016" cy="51571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Amser gem!</a:t>
            </a:r>
          </a:p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14724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Game time!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3AAA7C-FE61-3190-85A0-42ABB53CCF37}"/>
              </a:ext>
            </a:extLst>
          </p:cNvPr>
          <p:cNvSpPr txBox="1"/>
          <p:nvPr/>
        </p:nvSpPr>
        <p:spPr>
          <a:xfrm>
            <a:off x="4572000" y="8484530"/>
            <a:ext cx="914400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>
                <a:hlinkClick r:id="rId4"/>
              </a:rPr>
              <a:t>Ble </a:t>
            </a:r>
            <a:r>
              <a:rPr lang="en-GB" sz="4400" dirty="0" err="1">
                <a:hlinkClick r:id="rId4"/>
              </a:rPr>
              <a:t>mae</a:t>
            </a:r>
            <a:r>
              <a:rPr lang="en-GB" sz="4400" dirty="0">
                <a:hlinkClick r:id="rId4"/>
              </a:rPr>
              <a:t> </a:t>
            </a:r>
            <a:r>
              <a:rPr lang="en-GB" sz="4400" dirty="0" err="1">
                <a:hlinkClick r:id="rId4"/>
              </a:rPr>
              <a:t>anifeiliaid</a:t>
            </a:r>
            <a:r>
              <a:rPr lang="en-GB" sz="4400" dirty="0">
                <a:hlinkClick r:id="rId4"/>
              </a:rPr>
              <a:t> </a:t>
            </a:r>
            <a:r>
              <a:rPr lang="en-GB" sz="4400" dirty="0" err="1">
                <a:hlinkClick r:id="rId4"/>
              </a:rPr>
              <a:t>yn</a:t>
            </a:r>
            <a:r>
              <a:rPr lang="en-GB" sz="4400" dirty="0">
                <a:hlinkClick r:id="rId4"/>
              </a:rPr>
              <a:t> </a:t>
            </a:r>
            <a:r>
              <a:rPr lang="en-GB" sz="4400" dirty="0" err="1">
                <a:hlinkClick r:id="rId4"/>
              </a:rPr>
              <a:t>byw</a:t>
            </a:r>
            <a:r>
              <a:rPr lang="en-GB" sz="4400" dirty="0">
                <a:hlinkClick r:id="rId4"/>
              </a:rPr>
              <a:t>? Flashcards PDM - Speaking cards</a:t>
            </a:r>
            <a:endParaRPr lang="en-GB" sz="4400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DE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D61AF8-76C8-6CAA-881C-B5E77A585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A9EF7B0E-DA0D-CBA8-4964-B7B0083A8764}"/>
              </a:ext>
            </a:extLst>
          </p:cNvPr>
          <p:cNvSpPr txBox="1"/>
          <p:nvPr/>
        </p:nvSpPr>
        <p:spPr>
          <a:xfrm>
            <a:off x="571500" y="4381500"/>
            <a:ext cx="17145000" cy="49693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Ffrind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un: “Ble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wyt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ti’n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byw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?”</a:t>
            </a:r>
          </a:p>
          <a:p>
            <a:pPr algn="ctr">
              <a:lnSpc>
                <a:spcPts val="20613"/>
              </a:lnSpc>
              <a:spcBef>
                <a:spcPct val="0"/>
              </a:spcBef>
            </a:pP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Ffrind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dau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: “Mae _____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byw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</a:t>
            </a:r>
            <a:r>
              <a:rPr lang="en-US" sz="9000" dirty="0" err="1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yn</a:t>
            </a:r>
            <a:r>
              <a:rPr lang="en-US" sz="9000" dirty="0">
                <a:solidFill>
                  <a:srgbClr val="26221C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 y/yr____”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90471F3C-A993-D1CC-DD5B-2B7566BF7216}"/>
              </a:ext>
            </a:extLst>
          </p:cNvPr>
          <p:cNvSpPr txBox="1"/>
          <p:nvPr/>
        </p:nvSpPr>
        <p:spPr>
          <a:xfrm>
            <a:off x="2709835" y="266700"/>
            <a:ext cx="12868329" cy="4651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706"/>
              </a:lnSpc>
            </a:pPr>
            <a:r>
              <a:rPr lang="en-US" sz="13361" dirty="0">
                <a:solidFill>
                  <a:srgbClr val="FFDE59"/>
                </a:solidFill>
                <a:latin typeface="Baloo"/>
                <a:ea typeface="Baloo"/>
                <a:cs typeface="Baloo"/>
                <a:sym typeface="Baloo"/>
              </a:rPr>
              <a:t>GYDA PARTNER SIARAD</a:t>
            </a:r>
          </a:p>
        </p:txBody>
      </p:sp>
      <p:sp>
        <p:nvSpPr>
          <p:cNvPr id="5" name="Freeform 7">
            <a:extLst>
              <a:ext uri="{FF2B5EF4-FFF2-40B4-BE49-F238E27FC236}">
                <a16:creationId xmlns:a16="http://schemas.microsoft.com/office/drawing/2014/main" id="{86B3E2EB-965A-E2EB-E082-A51B533BBF6F}"/>
              </a:ext>
            </a:extLst>
          </p:cNvPr>
          <p:cNvSpPr/>
          <p:nvPr/>
        </p:nvSpPr>
        <p:spPr>
          <a:xfrm>
            <a:off x="228600" y="272143"/>
            <a:ext cx="2819400" cy="2356757"/>
          </a:xfrm>
          <a:custGeom>
            <a:avLst/>
            <a:gdLst/>
            <a:ahLst/>
            <a:cxnLst/>
            <a:rect l="l" t="t" r="r" b="b"/>
            <a:pathLst>
              <a:path w="3334030" h="2621381">
                <a:moveTo>
                  <a:pt x="0" y="0"/>
                </a:moveTo>
                <a:lnTo>
                  <a:pt x="3334029" y="0"/>
                </a:lnTo>
                <a:lnTo>
                  <a:pt x="3334029" y="2621381"/>
                </a:lnTo>
                <a:lnTo>
                  <a:pt x="0" y="262138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84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185</Words>
  <Application>Microsoft Office PowerPoint</Application>
  <PresentationFormat>Custom</PresentationFormat>
  <Paragraphs>83</Paragraphs>
  <Slides>36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Calibri</vt:lpstr>
      <vt:lpstr>Baloo</vt:lpstr>
      <vt:lpstr>Aptos</vt:lpstr>
      <vt:lpstr>Baloo Thambi</vt:lpstr>
      <vt:lpstr>Calibri Light</vt:lpstr>
      <vt:lpstr>Liberation Sans</vt:lpstr>
      <vt:lpstr>Arial</vt:lpstr>
      <vt:lpstr>KG Primary Penmanship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</dc:title>
  <dc:creator>sign-in</dc:creator>
  <cp:lastModifiedBy>Amy Curnock</cp:lastModifiedBy>
  <cp:revision>2</cp:revision>
  <dcterms:created xsi:type="dcterms:W3CDTF">2006-08-16T00:00:00Z</dcterms:created>
  <dcterms:modified xsi:type="dcterms:W3CDTF">2025-04-14T12:12:47Z</dcterms:modified>
  <dc:identifier>DAGj4FLu3L4</dc:identifier>
</cp:coreProperties>
</file>