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4"/>
  </p:sldMasterIdLst>
  <p:sldIdLst>
    <p:sldId id="256" r:id="rId5"/>
  </p:sldIdLst>
  <p:sldSz cx="21383625" cy="30275213"/>
  <p:notesSz cx="6858000" cy="9144000"/>
  <p:defaultTextStyle>
    <a:defPPr>
      <a:defRPr lang="en-US"/>
    </a:defPPr>
    <a:lvl1pPr marL="0" algn="l" defTabSz="2771345" rtl="0" eaLnBrk="1" latinLnBrk="0" hangingPunct="1">
      <a:defRPr sz="5455" kern="1200">
        <a:solidFill>
          <a:schemeClr val="tx1"/>
        </a:solidFill>
        <a:latin typeface="+mn-lt"/>
        <a:ea typeface="+mn-ea"/>
        <a:cs typeface="+mn-cs"/>
      </a:defRPr>
    </a:lvl1pPr>
    <a:lvl2pPr marL="1385673" algn="l" defTabSz="2771345" rtl="0" eaLnBrk="1" latinLnBrk="0" hangingPunct="1">
      <a:defRPr sz="5455" kern="1200">
        <a:solidFill>
          <a:schemeClr val="tx1"/>
        </a:solidFill>
        <a:latin typeface="+mn-lt"/>
        <a:ea typeface="+mn-ea"/>
        <a:cs typeface="+mn-cs"/>
      </a:defRPr>
    </a:lvl2pPr>
    <a:lvl3pPr marL="2771345" algn="l" defTabSz="2771345" rtl="0" eaLnBrk="1" latinLnBrk="0" hangingPunct="1">
      <a:defRPr sz="5455" kern="1200">
        <a:solidFill>
          <a:schemeClr val="tx1"/>
        </a:solidFill>
        <a:latin typeface="+mn-lt"/>
        <a:ea typeface="+mn-ea"/>
        <a:cs typeface="+mn-cs"/>
      </a:defRPr>
    </a:lvl3pPr>
    <a:lvl4pPr marL="4157017" algn="l" defTabSz="2771345" rtl="0" eaLnBrk="1" latinLnBrk="0" hangingPunct="1">
      <a:defRPr sz="5455" kern="1200">
        <a:solidFill>
          <a:schemeClr val="tx1"/>
        </a:solidFill>
        <a:latin typeface="+mn-lt"/>
        <a:ea typeface="+mn-ea"/>
        <a:cs typeface="+mn-cs"/>
      </a:defRPr>
    </a:lvl4pPr>
    <a:lvl5pPr marL="5542689" algn="l" defTabSz="2771345" rtl="0" eaLnBrk="1" latinLnBrk="0" hangingPunct="1">
      <a:defRPr sz="5455" kern="1200">
        <a:solidFill>
          <a:schemeClr val="tx1"/>
        </a:solidFill>
        <a:latin typeface="+mn-lt"/>
        <a:ea typeface="+mn-ea"/>
        <a:cs typeface="+mn-cs"/>
      </a:defRPr>
    </a:lvl5pPr>
    <a:lvl6pPr marL="6928362" algn="l" defTabSz="2771345" rtl="0" eaLnBrk="1" latinLnBrk="0" hangingPunct="1">
      <a:defRPr sz="5455" kern="1200">
        <a:solidFill>
          <a:schemeClr val="tx1"/>
        </a:solidFill>
        <a:latin typeface="+mn-lt"/>
        <a:ea typeface="+mn-ea"/>
        <a:cs typeface="+mn-cs"/>
      </a:defRPr>
    </a:lvl6pPr>
    <a:lvl7pPr marL="8314034" algn="l" defTabSz="2771345" rtl="0" eaLnBrk="1" latinLnBrk="0" hangingPunct="1">
      <a:defRPr sz="5455" kern="1200">
        <a:solidFill>
          <a:schemeClr val="tx1"/>
        </a:solidFill>
        <a:latin typeface="+mn-lt"/>
        <a:ea typeface="+mn-ea"/>
        <a:cs typeface="+mn-cs"/>
      </a:defRPr>
    </a:lvl7pPr>
    <a:lvl8pPr marL="9699706" algn="l" defTabSz="2771345" rtl="0" eaLnBrk="1" latinLnBrk="0" hangingPunct="1">
      <a:defRPr sz="5455" kern="1200">
        <a:solidFill>
          <a:schemeClr val="tx1"/>
        </a:solidFill>
        <a:latin typeface="+mn-lt"/>
        <a:ea typeface="+mn-ea"/>
        <a:cs typeface="+mn-cs"/>
      </a:defRPr>
    </a:lvl8pPr>
    <a:lvl9pPr marL="11085378" algn="l" defTabSz="2771345" rtl="0" eaLnBrk="1" latinLnBrk="0" hangingPunct="1">
      <a:defRPr sz="5455"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5F00862-95DC-8B41-BFC3-753D1B015862}" v="155" dt="2021-02-22T16:37:40.72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5854"/>
    <p:restoredTop sz="94652"/>
  </p:normalViewPr>
  <p:slideViewPr>
    <p:cSldViewPr snapToGrid="0" snapToObjects="1">
      <p:cViewPr varScale="1">
        <p:scale>
          <a:sx n="19" d="100"/>
          <a:sy n="19" d="100"/>
        </p:scale>
        <p:origin x="3058" y="16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3772" y="4954765"/>
            <a:ext cx="18176081" cy="10540259"/>
          </a:xfrm>
        </p:spPr>
        <p:txBody>
          <a:bodyPr anchor="b"/>
          <a:lstStyle>
            <a:lvl1pPr algn="ctr">
              <a:defRPr sz="14031"/>
            </a:lvl1pPr>
          </a:lstStyle>
          <a:p>
            <a:r>
              <a:rPr lang="en-GB"/>
              <a:t>Click to edit Master title style</a:t>
            </a:r>
            <a:endParaRPr lang="en-US" dirty="0"/>
          </a:p>
        </p:txBody>
      </p:sp>
      <p:sp>
        <p:nvSpPr>
          <p:cNvPr id="3" name="Subtitle 2"/>
          <p:cNvSpPr>
            <a:spLocks noGrp="1"/>
          </p:cNvSpPr>
          <p:nvPr>
            <p:ph type="subTitle" idx="1"/>
          </p:nvPr>
        </p:nvSpPr>
        <p:spPr>
          <a:xfrm>
            <a:off x="2672953" y="15901497"/>
            <a:ext cx="16037719" cy="7309499"/>
          </a:xfrm>
        </p:spPr>
        <p:txBody>
          <a:bodyPr/>
          <a:lstStyle>
            <a:lvl1pPr marL="0" indent="0" algn="ctr">
              <a:buNone/>
              <a:defRPr sz="5612"/>
            </a:lvl1pPr>
            <a:lvl2pPr marL="1069162" indent="0" algn="ctr">
              <a:buNone/>
              <a:defRPr sz="4677"/>
            </a:lvl2pPr>
            <a:lvl3pPr marL="2138324" indent="0" algn="ctr">
              <a:buNone/>
              <a:defRPr sz="4209"/>
            </a:lvl3pPr>
            <a:lvl4pPr marL="3207487" indent="0" algn="ctr">
              <a:buNone/>
              <a:defRPr sz="3742"/>
            </a:lvl4pPr>
            <a:lvl5pPr marL="4276649" indent="0" algn="ctr">
              <a:buNone/>
              <a:defRPr sz="3742"/>
            </a:lvl5pPr>
            <a:lvl6pPr marL="5345811" indent="0" algn="ctr">
              <a:buNone/>
              <a:defRPr sz="3742"/>
            </a:lvl6pPr>
            <a:lvl7pPr marL="6414973" indent="0" algn="ctr">
              <a:buNone/>
              <a:defRPr sz="3742"/>
            </a:lvl7pPr>
            <a:lvl8pPr marL="7484135" indent="0" algn="ctr">
              <a:buNone/>
              <a:defRPr sz="3742"/>
            </a:lvl8pPr>
            <a:lvl9pPr marL="8553298" indent="0" algn="ctr">
              <a:buNone/>
              <a:defRPr sz="3742"/>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5/10/2021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46884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5/10/2021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143734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8988" y="7547788"/>
            <a:ext cx="18443377" cy="12593645"/>
          </a:xfrm>
        </p:spPr>
        <p:txBody>
          <a:bodyPr anchor="b"/>
          <a:lstStyle>
            <a:lvl1pPr>
              <a:defRPr sz="14031"/>
            </a:lvl1pPr>
          </a:lstStyle>
          <a:p>
            <a:r>
              <a:rPr lang="en-GB"/>
              <a:t>Click to edit Master title style</a:t>
            </a:r>
            <a:endParaRPr lang="en-US" dirty="0"/>
          </a:p>
        </p:txBody>
      </p:sp>
      <p:sp>
        <p:nvSpPr>
          <p:cNvPr id="3" name="Text Placeholder 2"/>
          <p:cNvSpPr>
            <a:spLocks noGrp="1"/>
          </p:cNvSpPr>
          <p:nvPr>
            <p:ph type="body" idx="1"/>
          </p:nvPr>
        </p:nvSpPr>
        <p:spPr>
          <a:xfrm>
            <a:off x="1458988" y="20260574"/>
            <a:ext cx="18443377" cy="6622701"/>
          </a:xfrm>
        </p:spPr>
        <p:txBody>
          <a:bodyPr/>
          <a:lstStyle>
            <a:lvl1pPr marL="0" indent="0">
              <a:buNone/>
              <a:defRPr sz="5612">
                <a:solidFill>
                  <a:schemeClr val="tx1"/>
                </a:solidFill>
              </a:defRPr>
            </a:lvl1pPr>
            <a:lvl2pPr marL="1069162" indent="0">
              <a:buNone/>
              <a:defRPr sz="4677">
                <a:solidFill>
                  <a:schemeClr val="tx1">
                    <a:tint val="75000"/>
                  </a:schemeClr>
                </a:solidFill>
              </a:defRPr>
            </a:lvl2pPr>
            <a:lvl3pPr marL="2138324" indent="0">
              <a:buNone/>
              <a:defRPr sz="4209">
                <a:solidFill>
                  <a:schemeClr val="tx1">
                    <a:tint val="75000"/>
                  </a:schemeClr>
                </a:solidFill>
              </a:defRPr>
            </a:lvl3pPr>
            <a:lvl4pPr marL="3207487" indent="0">
              <a:buNone/>
              <a:defRPr sz="3742">
                <a:solidFill>
                  <a:schemeClr val="tx1">
                    <a:tint val="75000"/>
                  </a:schemeClr>
                </a:solidFill>
              </a:defRPr>
            </a:lvl4pPr>
            <a:lvl5pPr marL="4276649" indent="0">
              <a:buNone/>
              <a:defRPr sz="3742">
                <a:solidFill>
                  <a:schemeClr val="tx1">
                    <a:tint val="75000"/>
                  </a:schemeClr>
                </a:solidFill>
              </a:defRPr>
            </a:lvl5pPr>
            <a:lvl6pPr marL="5345811" indent="0">
              <a:buNone/>
              <a:defRPr sz="3742">
                <a:solidFill>
                  <a:schemeClr val="tx1">
                    <a:tint val="75000"/>
                  </a:schemeClr>
                </a:solidFill>
              </a:defRPr>
            </a:lvl6pPr>
            <a:lvl7pPr marL="6414973" indent="0">
              <a:buNone/>
              <a:defRPr sz="3742">
                <a:solidFill>
                  <a:schemeClr val="tx1">
                    <a:tint val="75000"/>
                  </a:schemeClr>
                </a:solidFill>
              </a:defRPr>
            </a:lvl7pPr>
            <a:lvl8pPr marL="7484135" indent="0">
              <a:buNone/>
              <a:defRPr sz="3742">
                <a:solidFill>
                  <a:schemeClr val="tx1">
                    <a:tint val="75000"/>
                  </a:schemeClr>
                </a:solidFill>
              </a:defRPr>
            </a:lvl8pPr>
            <a:lvl9pPr marL="8553298" indent="0">
              <a:buNone/>
              <a:defRPr sz="3742">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C99151A-8971-494A-BD27-0348896E2E92}" type="datetimeFigureOut">
              <a:rPr lang="en-US" smtClean="0"/>
              <a:t>5/10/2021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494526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470124"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10825460"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C99151A-8971-494A-BD27-0348896E2E92}" type="datetimeFigureOut">
              <a:rPr lang="en-US" smtClean="0"/>
              <a:t>5/10/2021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740936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72909" y="1611882"/>
            <a:ext cx="18443377" cy="5851808"/>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72912" y="7421634"/>
            <a:ext cx="9046274"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4" name="Content Placeholder 3"/>
          <p:cNvSpPr>
            <a:spLocks noGrp="1"/>
          </p:cNvSpPr>
          <p:nvPr>
            <p:ph sz="half" idx="2"/>
          </p:nvPr>
        </p:nvSpPr>
        <p:spPr>
          <a:xfrm>
            <a:off x="1472912" y="11058863"/>
            <a:ext cx="9046274"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10825461" y="7421634"/>
            <a:ext cx="9090826"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6" name="Content Placeholder 5"/>
          <p:cNvSpPr>
            <a:spLocks noGrp="1"/>
          </p:cNvSpPr>
          <p:nvPr>
            <p:ph sz="quarter" idx="4"/>
          </p:nvPr>
        </p:nvSpPr>
        <p:spPr>
          <a:xfrm>
            <a:off x="10825461" y="11058863"/>
            <a:ext cx="9090826"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C99151A-8971-494A-BD27-0348896E2E92}" type="datetimeFigureOut">
              <a:rPr lang="en-US" smtClean="0"/>
              <a:t>5/10/2021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805301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C99151A-8971-494A-BD27-0348896E2E92}" type="datetimeFigureOut">
              <a:rPr lang="en-US" smtClean="0"/>
              <a:t>5/10/2021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48572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99151A-8971-494A-BD27-0348896E2E92}" type="datetimeFigureOut">
              <a:rPr lang="en-US" smtClean="0"/>
              <a:t>5/10/2021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900111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Content Placeholder 2"/>
          <p:cNvSpPr>
            <a:spLocks noGrp="1"/>
          </p:cNvSpPr>
          <p:nvPr>
            <p:ph idx="1"/>
          </p:nvPr>
        </p:nvSpPr>
        <p:spPr>
          <a:xfrm>
            <a:off x="9090826" y="4359077"/>
            <a:ext cx="10825460" cy="21515024"/>
          </a:xfrm>
        </p:spPr>
        <p:txBody>
          <a:bodyPr/>
          <a:lstStyle>
            <a:lvl1pPr>
              <a:defRPr sz="7483"/>
            </a:lvl1pPr>
            <a:lvl2pPr>
              <a:defRPr sz="6548"/>
            </a:lvl2pPr>
            <a:lvl3pPr>
              <a:defRPr sz="5612"/>
            </a:lvl3pPr>
            <a:lvl4pPr>
              <a:defRPr sz="4677"/>
            </a:lvl4pPr>
            <a:lvl5pPr>
              <a:defRPr sz="4677"/>
            </a:lvl5pPr>
            <a:lvl6pPr>
              <a:defRPr sz="4677"/>
            </a:lvl6pPr>
            <a:lvl7pPr>
              <a:defRPr sz="4677"/>
            </a:lvl7pPr>
            <a:lvl8pPr>
              <a:defRPr sz="4677"/>
            </a:lvl8pPr>
            <a:lvl9pPr>
              <a:defRPr sz="4677"/>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4C99151A-8971-494A-BD27-0348896E2E92}" type="datetimeFigureOut">
              <a:rPr lang="en-US" smtClean="0"/>
              <a:t>5/10/2021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93292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Picture Placeholder 2"/>
          <p:cNvSpPr>
            <a:spLocks noGrp="1" noChangeAspect="1"/>
          </p:cNvSpPr>
          <p:nvPr>
            <p:ph type="pic" idx="1"/>
          </p:nvPr>
        </p:nvSpPr>
        <p:spPr>
          <a:xfrm>
            <a:off x="9090826" y="4359077"/>
            <a:ext cx="10825460" cy="21515024"/>
          </a:xfrm>
        </p:spPr>
        <p:txBody>
          <a:bodyPr anchor="t"/>
          <a:lstStyle>
            <a:lvl1pPr marL="0" indent="0">
              <a:buNone/>
              <a:defRPr sz="7483"/>
            </a:lvl1pPr>
            <a:lvl2pPr marL="1069162" indent="0">
              <a:buNone/>
              <a:defRPr sz="6548"/>
            </a:lvl2pPr>
            <a:lvl3pPr marL="2138324" indent="0">
              <a:buNone/>
              <a:defRPr sz="5612"/>
            </a:lvl3pPr>
            <a:lvl4pPr marL="3207487" indent="0">
              <a:buNone/>
              <a:defRPr sz="4677"/>
            </a:lvl4pPr>
            <a:lvl5pPr marL="4276649" indent="0">
              <a:buNone/>
              <a:defRPr sz="4677"/>
            </a:lvl5pPr>
            <a:lvl6pPr marL="5345811" indent="0">
              <a:buNone/>
              <a:defRPr sz="4677"/>
            </a:lvl6pPr>
            <a:lvl7pPr marL="6414973" indent="0">
              <a:buNone/>
              <a:defRPr sz="4677"/>
            </a:lvl7pPr>
            <a:lvl8pPr marL="7484135" indent="0">
              <a:buNone/>
              <a:defRPr sz="4677"/>
            </a:lvl8pPr>
            <a:lvl9pPr marL="8553298" indent="0">
              <a:buNone/>
              <a:defRPr sz="4677"/>
            </a:lvl9pPr>
          </a:lstStyle>
          <a:p>
            <a:r>
              <a:rPr lang="en-GB"/>
              <a:t>Drag picture to placeholder or click icon to add</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4C99151A-8971-494A-BD27-0348896E2E92}" type="datetimeFigureOut">
              <a:rPr lang="en-US" smtClean="0"/>
              <a:t>5/10/2021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8897070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5/10/2021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170700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302658" y="1611875"/>
            <a:ext cx="4610844" cy="2565684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470125" y="1611875"/>
            <a:ext cx="13565237" cy="2565684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5/10/2021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713978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70124" y="1611882"/>
            <a:ext cx="18443377" cy="585180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470124" y="8059374"/>
            <a:ext cx="18443377" cy="1920934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470124" y="28060644"/>
            <a:ext cx="4811316" cy="1611875"/>
          </a:xfrm>
          <a:prstGeom prst="rect">
            <a:avLst/>
          </a:prstGeom>
        </p:spPr>
        <p:txBody>
          <a:bodyPr vert="horz" lIns="91440" tIns="45720" rIns="91440" bIns="45720" rtlCol="0" anchor="ctr"/>
          <a:lstStyle>
            <a:lvl1pPr algn="l">
              <a:defRPr sz="2806">
                <a:solidFill>
                  <a:schemeClr val="tx1">
                    <a:tint val="75000"/>
                  </a:schemeClr>
                </a:solidFill>
              </a:defRPr>
            </a:lvl1pPr>
          </a:lstStyle>
          <a:p>
            <a:fld id="{4C99151A-8971-494A-BD27-0348896E2E92}" type="datetimeFigureOut">
              <a:rPr lang="en-US" smtClean="0"/>
              <a:t>5/10/2021</a:t>
            </a:fld>
            <a:endParaRPr lang="en-US"/>
          </a:p>
        </p:txBody>
      </p:sp>
      <p:sp>
        <p:nvSpPr>
          <p:cNvPr id="5" name="Footer Placeholder 4"/>
          <p:cNvSpPr>
            <a:spLocks noGrp="1"/>
          </p:cNvSpPr>
          <p:nvPr>
            <p:ph type="ftr" sz="quarter" idx="3"/>
          </p:nvPr>
        </p:nvSpPr>
        <p:spPr>
          <a:xfrm>
            <a:off x="7083326" y="28060644"/>
            <a:ext cx="7216973" cy="1611875"/>
          </a:xfrm>
          <a:prstGeom prst="rect">
            <a:avLst/>
          </a:prstGeom>
        </p:spPr>
        <p:txBody>
          <a:bodyPr vert="horz" lIns="91440" tIns="45720" rIns="91440" bIns="45720" rtlCol="0" anchor="ctr"/>
          <a:lstStyle>
            <a:lvl1pPr algn="ctr">
              <a:defRPr sz="2806">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5102185" y="28060644"/>
            <a:ext cx="4811316" cy="1611875"/>
          </a:xfrm>
          <a:prstGeom prst="rect">
            <a:avLst/>
          </a:prstGeom>
        </p:spPr>
        <p:txBody>
          <a:bodyPr vert="horz" lIns="91440" tIns="45720" rIns="91440" bIns="45720" rtlCol="0" anchor="ctr"/>
          <a:lstStyle>
            <a:lvl1pPr algn="r">
              <a:defRPr sz="2806">
                <a:solidFill>
                  <a:schemeClr val="tx1">
                    <a:tint val="75000"/>
                  </a:schemeClr>
                </a:solidFill>
              </a:defRPr>
            </a:lvl1pPr>
          </a:lstStyle>
          <a:p>
            <a:fld id="{42D6143A-D6F3-F743-B7AD-7A30E92FB51E}" type="slidenum">
              <a:rPr lang="en-US" smtClean="0"/>
              <a:t>‹#›</a:t>
            </a:fld>
            <a:endParaRPr lang="en-US"/>
          </a:p>
        </p:txBody>
      </p:sp>
    </p:spTree>
    <p:extLst>
      <p:ext uri="{BB962C8B-B14F-4D97-AF65-F5344CB8AC3E}">
        <p14:creationId xmlns:p14="http://schemas.microsoft.com/office/powerpoint/2010/main" val="2403441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2138324" rtl="0" eaLnBrk="1" latinLnBrk="0" hangingPunct="1">
        <a:lnSpc>
          <a:spcPct val="90000"/>
        </a:lnSpc>
        <a:spcBef>
          <a:spcPct val="0"/>
        </a:spcBef>
        <a:buNone/>
        <a:defRPr sz="10289" kern="1200">
          <a:solidFill>
            <a:schemeClr val="tx1"/>
          </a:solidFill>
          <a:latin typeface="+mj-lt"/>
          <a:ea typeface="+mj-ea"/>
          <a:cs typeface="+mj-cs"/>
        </a:defRPr>
      </a:lvl1pPr>
    </p:titleStyle>
    <p:body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p:bodyStyle>
    <p:otherStyle>
      <a:defPPr>
        <a:defRPr lang="en-US"/>
      </a:defPPr>
      <a:lvl1pPr marL="0" algn="l" defTabSz="2138324" rtl="0" eaLnBrk="1" latinLnBrk="0" hangingPunct="1">
        <a:defRPr sz="4209" kern="1200">
          <a:solidFill>
            <a:schemeClr val="tx1"/>
          </a:solidFill>
          <a:latin typeface="+mn-lt"/>
          <a:ea typeface="+mn-ea"/>
          <a:cs typeface="+mn-cs"/>
        </a:defRPr>
      </a:lvl1pPr>
      <a:lvl2pPr marL="1069162" algn="l" defTabSz="2138324" rtl="0" eaLnBrk="1" latinLnBrk="0" hangingPunct="1">
        <a:defRPr sz="4209" kern="1200">
          <a:solidFill>
            <a:schemeClr val="tx1"/>
          </a:solidFill>
          <a:latin typeface="+mn-lt"/>
          <a:ea typeface="+mn-ea"/>
          <a:cs typeface="+mn-cs"/>
        </a:defRPr>
      </a:lvl2pPr>
      <a:lvl3pPr marL="2138324" algn="l" defTabSz="2138324" rtl="0" eaLnBrk="1" latinLnBrk="0" hangingPunct="1">
        <a:defRPr sz="4209" kern="1200">
          <a:solidFill>
            <a:schemeClr val="tx1"/>
          </a:solidFill>
          <a:latin typeface="+mn-lt"/>
          <a:ea typeface="+mn-ea"/>
          <a:cs typeface="+mn-cs"/>
        </a:defRPr>
      </a:lvl3pPr>
      <a:lvl4pPr marL="3207487" algn="l" defTabSz="2138324" rtl="0" eaLnBrk="1" latinLnBrk="0" hangingPunct="1">
        <a:defRPr sz="4209" kern="1200">
          <a:solidFill>
            <a:schemeClr val="tx1"/>
          </a:solidFill>
          <a:latin typeface="+mn-lt"/>
          <a:ea typeface="+mn-ea"/>
          <a:cs typeface="+mn-cs"/>
        </a:defRPr>
      </a:lvl4pPr>
      <a:lvl5pPr marL="4276649" algn="l" defTabSz="2138324" rtl="0" eaLnBrk="1" latinLnBrk="0" hangingPunct="1">
        <a:defRPr sz="4209" kern="1200">
          <a:solidFill>
            <a:schemeClr val="tx1"/>
          </a:solidFill>
          <a:latin typeface="+mn-lt"/>
          <a:ea typeface="+mn-ea"/>
          <a:cs typeface="+mn-cs"/>
        </a:defRPr>
      </a:lvl5pPr>
      <a:lvl6pPr marL="5345811" algn="l" defTabSz="2138324" rtl="0" eaLnBrk="1" latinLnBrk="0" hangingPunct="1">
        <a:defRPr sz="4209" kern="1200">
          <a:solidFill>
            <a:schemeClr val="tx1"/>
          </a:solidFill>
          <a:latin typeface="+mn-lt"/>
          <a:ea typeface="+mn-ea"/>
          <a:cs typeface="+mn-cs"/>
        </a:defRPr>
      </a:lvl6pPr>
      <a:lvl7pPr marL="6414973" algn="l" defTabSz="2138324" rtl="0" eaLnBrk="1" latinLnBrk="0" hangingPunct="1">
        <a:defRPr sz="4209" kern="1200">
          <a:solidFill>
            <a:schemeClr val="tx1"/>
          </a:solidFill>
          <a:latin typeface="+mn-lt"/>
          <a:ea typeface="+mn-ea"/>
          <a:cs typeface="+mn-cs"/>
        </a:defRPr>
      </a:lvl7pPr>
      <a:lvl8pPr marL="7484135" algn="l" defTabSz="2138324" rtl="0" eaLnBrk="1" latinLnBrk="0" hangingPunct="1">
        <a:defRPr sz="4209" kern="1200">
          <a:solidFill>
            <a:schemeClr val="tx1"/>
          </a:solidFill>
          <a:latin typeface="+mn-lt"/>
          <a:ea typeface="+mn-ea"/>
          <a:cs typeface="+mn-cs"/>
        </a:defRPr>
      </a:lvl8pPr>
      <a:lvl9pPr marL="8553298" algn="l" defTabSz="2138324" rtl="0" eaLnBrk="1" latinLnBrk="0" hangingPunct="1">
        <a:defRPr sz="420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2.png"/><Relationship Id="rId7" Type="http://schemas.openxmlformats.org/officeDocument/2006/relationships/image" Target="../media/image5.jpe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jpeg"/><Relationship Id="rId10" Type="http://schemas.openxmlformats.org/officeDocument/2006/relationships/image" Target="../media/image8.jpeg"/><Relationship Id="rId4" Type="http://schemas.openxmlformats.org/officeDocument/2006/relationships/image" Target="../media/image3.png"/><Relationship Id="rId9"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ChangeArrowheads="1"/>
          </p:cNvSpPr>
          <p:nvPr/>
        </p:nvSpPr>
        <p:spPr bwMode="auto">
          <a:xfrm>
            <a:off x="3009899" y="2066779"/>
            <a:ext cx="18109397" cy="3459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r>
              <a:rPr lang="en-GB" altLang="en-US" sz="4800" dirty="0">
                <a:solidFill>
                  <a:srgbClr val="002060"/>
                </a:solidFill>
                <a:latin typeface="Calibri" charset="0"/>
                <a:ea typeface="Calibri" charset="0"/>
                <a:cs typeface="Calibri" charset="0"/>
              </a:rPr>
              <a:t>Motorcycle Aerodynamics</a:t>
            </a:r>
          </a:p>
          <a:p>
            <a:pPr eaLnBrk="1" hangingPunct="1">
              <a:lnSpc>
                <a:spcPct val="110000"/>
              </a:lnSpc>
              <a:spcBef>
                <a:spcPct val="0"/>
              </a:spcBef>
              <a:buFontTx/>
              <a:buNone/>
            </a:pPr>
            <a:r>
              <a:rPr lang="en-GB" altLang="en-US" sz="4000" b="1" dirty="0">
                <a:solidFill>
                  <a:srgbClr val="002060"/>
                </a:solidFill>
                <a:latin typeface="Calibri" charset="0"/>
                <a:ea typeface="Calibri" charset="0"/>
                <a:cs typeface="Calibri" charset="0"/>
              </a:rPr>
              <a:t>Ella Chaves</a:t>
            </a:r>
          </a:p>
          <a:p>
            <a:pPr eaLnBrk="1" hangingPunct="1">
              <a:lnSpc>
                <a:spcPct val="110000"/>
              </a:lnSpc>
              <a:spcBef>
                <a:spcPct val="0"/>
              </a:spcBef>
              <a:buFontTx/>
              <a:buNone/>
            </a:pPr>
            <a:r>
              <a:rPr lang="en-GB" altLang="en-US" sz="3600" dirty="0">
                <a:solidFill>
                  <a:srgbClr val="002060"/>
                </a:solidFill>
                <a:latin typeface="Calibri" charset="0"/>
                <a:ea typeface="Calibri" charset="0"/>
                <a:cs typeface="Calibri" charset="0"/>
              </a:rPr>
              <a:t>Andrew Noble</a:t>
            </a:r>
          </a:p>
          <a:p>
            <a:pPr eaLnBrk="1" hangingPunct="1">
              <a:lnSpc>
                <a:spcPct val="110000"/>
              </a:lnSpc>
              <a:spcBef>
                <a:spcPct val="0"/>
              </a:spcBef>
              <a:buFontTx/>
              <a:buNone/>
            </a:pPr>
            <a:endParaRPr lang="en-GB" altLang="en-US" sz="1800" dirty="0">
              <a:solidFill>
                <a:srgbClr val="002060"/>
              </a:solidFill>
              <a:latin typeface="Calibri" charset="0"/>
              <a:ea typeface="Calibri" charset="0"/>
              <a:cs typeface="Calibri" charset="0"/>
            </a:endParaRPr>
          </a:p>
          <a:p>
            <a:pPr eaLnBrk="1" hangingPunct="1">
              <a:lnSpc>
                <a:spcPct val="110000"/>
              </a:lnSpc>
              <a:spcBef>
                <a:spcPct val="0"/>
              </a:spcBef>
              <a:buFontTx/>
              <a:buNone/>
            </a:pPr>
            <a:r>
              <a:rPr lang="en-GB" altLang="en-US" sz="3600" dirty="0">
                <a:solidFill>
                  <a:srgbClr val="002060"/>
                </a:solidFill>
                <a:latin typeface="Calibri" charset="0"/>
                <a:ea typeface="Calibri" charset="0"/>
                <a:cs typeface="Calibri" charset="0"/>
              </a:rPr>
              <a:t>School</a:t>
            </a:r>
            <a:r>
              <a:rPr lang="en-GB" altLang="en-US" sz="3600" dirty="0">
                <a:solidFill>
                  <a:srgbClr val="002060"/>
                </a:solidFill>
                <a:latin typeface="Georgia" charset="0"/>
              </a:rPr>
              <a:t> </a:t>
            </a:r>
            <a:r>
              <a:rPr lang="en-GB" altLang="en-US" sz="3600" i="1" dirty="0">
                <a:solidFill>
                  <a:srgbClr val="002060"/>
                </a:solidFill>
                <a:latin typeface="Georgia" charset="0"/>
              </a:rPr>
              <a:t>of</a:t>
            </a:r>
            <a:r>
              <a:rPr lang="en-GB" altLang="en-US" sz="3600" dirty="0">
                <a:solidFill>
                  <a:srgbClr val="002060"/>
                </a:solidFill>
                <a:latin typeface="Georgia" charset="0"/>
              </a:rPr>
              <a:t> </a:t>
            </a:r>
            <a:r>
              <a:rPr lang="en-GB" altLang="en-US" sz="3600" b="1" dirty="0">
                <a:solidFill>
                  <a:srgbClr val="002060"/>
                </a:solidFill>
                <a:latin typeface="Calibri" charset="0"/>
                <a:ea typeface="Calibri" charset="0"/>
                <a:cs typeface="Calibri" charset="0"/>
              </a:rPr>
              <a:t>Engineering</a:t>
            </a:r>
          </a:p>
          <a:p>
            <a:pPr eaLnBrk="1" hangingPunct="1">
              <a:lnSpc>
                <a:spcPct val="110000"/>
              </a:lnSpc>
              <a:spcBef>
                <a:spcPct val="0"/>
              </a:spcBef>
              <a:buFontTx/>
              <a:buNone/>
            </a:pPr>
            <a:r>
              <a:rPr lang="en-GB" altLang="zh-CN" sz="3600" dirty="0">
                <a:solidFill>
                  <a:srgbClr val="002060"/>
                </a:solidFill>
                <a:latin typeface="Calibri" charset="0"/>
                <a:ea typeface="Calibri" charset="0"/>
                <a:cs typeface="Calibri" charset="0"/>
              </a:rPr>
              <a:t>BEng Motorsport Engineering </a:t>
            </a:r>
            <a:endParaRPr lang="en-US" altLang="zh-CN" sz="3600" dirty="0">
              <a:solidFill>
                <a:srgbClr val="002060"/>
              </a:solidFill>
              <a:latin typeface="Calibri" charset="0"/>
              <a:ea typeface="Calibri" charset="0"/>
              <a:cs typeface="Calibri" charset="0"/>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8597" y="357622"/>
            <a:ext cx="3660125" cy="1279959"/>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18281" y="202845"/>
            <a:ext cx="1420200" cy="1576422"/>
          </a:xfrm>
          <a:prstGeom prst="rect">
            <a:avLst/>
          </a:prstGeom>
        </p:spPr>
      </p:pic>
      <p:cxnSp>
        <p:nvCxnSpPr>
          <p:cNvPr id="4" name="Straight Connector 3"/>
          <p:cNvCxnSpPr/>
          <p:nvPr/>
        </p:nvCxnSpPr>
        <p:spPr>
          <a:xfrm>
            <a:off x="180000" y="1854042"/>
            <a:ext cx="210240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9" name="Text Box 6"/>
          <p:cNvSpPr txBox="1">
            <a:spLocks noChangeArrowheads="1"/>
          </p:cNvSpPr>
          <p:nvPr/>
        </p:nvSpPr>
        <p:spPr bwMode="auto">
          <a:xfrm>
            <a:off x="180000" y="6257120"/>
            <a:ext cx="6026935" cy="97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t>Introduction</a:t>
            </a:r>
          </a:p>
          <a:p>
            <a:pPr>
              <a:spcBef>
                <a:spcPct val="50000"/>
              </a:spcBef>
            </a:pPr>
            <a:r>
              <a:rPr lang="en-US" altLang="en-US" sz="2800" dirty="0"/>
              <a:t>Motorcycle Aerodynamics is often misunderstood. Unlike other vehicles, Motorcycles do not cut through the air as smooth. In the last 130 years, there has been very little development in aerodynamics for motorcycles however with technology constantly developing, what we know about motorcycles aerodynamics may about to change. </a:t>
            </a:r>
          </a:p>
          <a:p>
            <a:pPr>
              <a:spcBef>
                <a:spcPct val="50000"/>
              </a:spcBef>
            </a:pPr>
            <a:endParaRPr lang="en-US" altLang="en-US" sz="2800" dirty="0"/>
          </a:p>
          <a:p>
            <a:pPr>
              <a:spcBef>
                <a:spcPct val="50000"/>
              </a:spcBef>
            </a:pPr>
            <a:endParaRPr lang="en-US" altLang="en-US" sz="2800" dirty="0"/>
          </a:p>
          <a:p>
            <a:pPr>
              <a:spcBef>
                <a:spcPct val="50000"/>
              </a:spcBef>
            </a:pPr>
            <a:endParaRPr lang="en-US" altLang="en-US" sz="2800" dirty="0"/>
          </a:p>
          <a:p>
            <a:pPr>
              <a:spcBef>
                <a:spcPct val="50000"/>
              </a:spcBef>
            </a:pPr>
            <a:endParaRPr lang="en-US" altLang="en-US" sz="2800" dirty="0"/>
          </a:p>
          <a:p>
            <a:pPr>
              <a:spcBef>
                <a:spcPct val="50000"/>
              </a:spcBef>
            </a:pPr>
            <a:endParaRPr lang="en-US" altLang="en-US" sz="2800" dirty="0"/>
          </a:p>
        </p:txBody>
      </p:sp>
      <mc:AlternateContent xmlns:mc="http://schemas.openxmlformats.org/markup-compatibility/2006" xmlns:a14="http://schemas.microsoft.com/office/drawing/2010/main">
        <mc:Choice Requires="a14">
          <p:sp>
            <p:nvSpPr>
              <p:cNvPr id="12" name="Text Box 8"/>
              <p:cNvSpPr txBox="1">
                <a:spLocks noChangeArrowheads="1"/>
              </p:cNvSpPr>
              <p:nvPr/>
            </p:nvSpPr>
            <p:spPr bwMode="auto">
              <a:xfrm>
                <a:off x="348596" y="13152630"/>
                <a:ext cx="5900643" cy="10315670"/>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wrap="square"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20000"/>
                  </a:spcBef>
                </a:pPr>
                <a:r>
                  <a:rPr lang="en-AU" altLang="en-US" sz="3600" b="1" dirty="0" err="1"/>
                  <a:t>Bournoulli’s</a:t>
                </a:r>
                <a:r>
                  <a:rPr lang="en-AU" altLang="en-US" sz="3600" b="1" dirty="0"/>
                  <a:t> Principle </a:t>
                </a:r>
              </a:p>
              <a:p>
                <a:pPr>
                  <a:spcBef>
                    <a:spcPct val="20000"/>
                  </a:spcBef>
                </a:pPr>
                <a:endParaRPr lang="en-AU" altLang="en-US" sz="3600" b="1" dirty="0"/>
              </a:p>
              <a:p>
                <a:pPr>
                  <a:spcBef>
                    <a:spcPct val="20000"/>
                  </a:spcBef>
                </a:pPr>
                <a14:m>
                  <m:oMathPara xmlns:m="http://schemas.openxmlformats.org/officeDocument/2006/math">
                    <m:oMathParaPr>
                      <m:jc m:val="centerGroup"/>
                    </m:oMathParaPr>
                    <m:oMath xmlns:m="http://schemas.openxmlformats.org/officeDocument/2006/math">
                      <m:r>
                        <a:rPr lang="en-GB" altLang="en-US" sz="3600" b="1" i="1" smtClean="0">
                          <a:latin typeface="Cambria Math" panose="02040503050406030204" pitchFamily="18" charset="0"/>
                        </a:rPr>
                        <m:t>𝑷</m:t>
                      </m:r>
                      <m:r>
                        <a:rPr lang="en-GB" altLang="en-US" sz="3600" b="1" i="1" smtClean="0">
                          <a:latin typeface="Cambria Math" panose="02040503050406030204" pitchFamily="18" charset="0"/>
                        </a:rPr>
                        <m:t>𝟏</m:t>
                      </m:r>
                      <m:r>
                        <a:rPr lang="en-GB" altLang="en-US" sz="3600" b="1" i="1" smtClean="0">
                          <a:latin typeface="Cambria Math" panose="02040503050406030204" pitchFamily="18" charset="0"/>
                          <a:ea typeface="Cambria Math" panose="02040503050406030204" pitchFamily="18" charset="0"/>
                        </a:rPr>
                        <m:t>+</m:t>
                      </m:r>
                      <m:f>
                        <m:fPr>
                          <m:ctrlPr>
                            <a:rPr lang="en-GB" altLang="en-US" sz="3600" b="1" i="1" smtClean="0">
                              <a:latin typeface="Cambria Math" panose="02040503050406030204" pitchFamily="18" charset="0"/>
                              <a:ea typeface="Cambria Math" panose="02040503050406030204" pitchFamily="18" charset="0"/>
                            </a:rPr>
                          </m:ctrlPr>
                        </m:fPr>
                        <m:num>
                          <m:r>
                            <a:rPr lang="en-GB" altLang="en-US" sz="3600" b="1" i="1" smtClean="0">
                              <a:latin typeface="Cambria Math" panose="02040503050406030204" pitchFamily="18" charset="0"/>
                              <a:ea typeface="Cambria Math" panose="02040503050406030204" pitchFamily="18" charset="0"/>
                            </a:rPr>
                            <m:t>𝟏</m:t>
                          </m:r>
                        </m:num>
                        <m:den>
                          <m:r>
                            <a:rPr lang="en-GB" altLang="en-US" sz="3600" b="1" i="1" smtClean="0">
                              <a:latin typeface="Cambria Math" panose="02040503050406030204" pitchFamily="18" charset="0"/>
                              <a:ea typeface="Cambria Math" panose="02040503050406030204" pitchFamily="18" charset="0"/>
                            </a:rPr>
                            <m:t>𝟐</m:t>
                          </m:r>
                        </m:den>
                      </m:f>
                      <m:sSubSup>
                        <m:sSubSupPr>
                          <m:ctrlPr>
                            <a:rPr lang="en-GB" altLang="en-US" sz="3600" b="1" i="1" smtClean="0">
                              <a:latin typeface="Cambria Math" panose="02040503050406030204" pitchFamily="18" charset="0"/>
                              <a:ea typeface="Cambria Math" panose="02040503050406030204" pitchFamily="18" charset="0"/>
                            </a:rPr>
                          </m:ctrlPr>
                        </m:sSubSupPr>
                        <m:e>
                          <m:r>
                            <a:rPr lang="en-GB" altLang="en-US" sz="3600" b="1" i="1" smtClean="0">
                              <a:latin typeface="Cambria Math" panose="02040503050406030204" pitchFamily="18" charset="0"/>
                              <a:ea typeface="Cambria Math" panose="02040503050406030204" pitchFamily="18" charset="0"/>
                            </a:rPr>
                            <m:t>𝒑𝒗</m:t>
                          </m:r>
                        </m:e>
                        <m:sub>
                          <m:r>
                            <a:rPr lang="en-GB" altLang="en-US" sz="3600" b="1" i="1" smtClean="0">
                              <a:latin typeface="Cambria Math" panose="02040503050406030204" pitchFamily="18" charset="0"/>
                              <a:ea typeface="Cambria Math" panose="02040503050406030204" pitchFamily="18" charset="0"/>
                            </a:rPr>
                            <m:t>𝟏</m:t>
                          </m:r>
                        </m:sub>
                        <m:sup>
                          <m:r>
                            <a:rPr lang="en-GB" altLang="en-US" sz="3600" b="1" i="1" smtClean="0">
                              <a:latin typeface="Cambria Math" panose="02040503050406030204" pitchFamily="18" charset="0"/>
                              <a:ea typeface="Cambria Math" panose="02040503050406030204" pitchFamily="18" charset="0"/>
                            </a:rPr>
                            <m:t>𝟐</m:t>
                          </m:r>
                        </m:sup>
                      </m:sSubSup>
                      <m:r>
                        <a:rPr lang="en-GB" altLang="en-US" sz="3600" b="1" i="1" smtClean="0">
                          <a:latin typeface="Cambria Math" panose="02040503050406030204" pitchFamily="18" charset="0"/>
                          <a:ea typeface="Cambria Math" panose="02040503050406030204" pitchFamily="18" charset="0"/>
                        </a:rPr>
                        <m:t>+</m:t>
                      </m:r>
                      <m:r>
                        <a:rPr lang="en-GB" altLang="en-US" sz="3600" b="1" i="1" smtClean="0">
                          <a:latin typeface="Cambria Math" panose="02040503050406030204" pitchFamily="18" charset="0"/>
                          <a:ea typeface="Cambria Math" panose="02040503050406030204" pitchFamily="18" charset="0"/>
                        </a:rPr>
                        <m:t>𝒑𝒈𝒉</m:t>
                      </m:r>
                      <m:r>
                        <a:rPr lang="en-GB" altLang="en-US" sz="3600" b="1" i="1" smtClean="0">
                          <a:latin typeface="Cambria Math" panose="02040503050406030204" pitchFamily="18" charset="0"/>
                          <a:ea typeface="Cambria Math" panose="02040503050406030204" pitchFamily="18" charset="0"/>
                        </a:rPr>
                        <m:t>𝟏</m:t>
                      </m:r>
                      <m:r>
                        <a:rPr lang="en-GB" altLang="en-US" sz="3600" b="1" i="1" smtClean="0">
                          <a:latin typeface="Cambria Math" panose="02040503050406030204" pitchFamily="18" charset="0"/>
                          <a:ea typeface="Cambria Math" panose="02040503050406030204" pitchFamily="18" charset="0"/>
                        </a:rPr>
                        <m:t>=</m:t>
                      </m:r>
                      <m:r>
                        <a:rPr lang="en-GB" altLang="en-US" sz="3600" b="1" i="1" smtClean="0">
                          <a:latin typeface="Cambria Math" panose="02040503050406030204" pitchFamily="18" charset="0"/>
                          <a:ea typeface="Cambria Math" panose="02040503050406030204" pitchFamily="18" charset="0"/>
                        </a:rPr>
                        <m:t>𝑷</m:t>
                      </m:r>
                      <m:r>
                        <a:rPr lang="en-GB" altLang="en-US" sz="3600" b="1" i="1" smtClean="0">
                          <a:latin typeface="Cambria Math" panose="02040503050406030204" pitchFamily="18" charset="0"/>
                          <a:ea typeface="Cambria Math" panose="02040503050406030204" pitchFamily="18" charset="0"/>
                        </a:rPr>
                        <m:t>𝟐</m:t>
                      </m:r>
                      <m:r>
                        <a:rPr lang="en-GB" altLang="en-US" sz="3600" b="1" i="1" smtClean="0">
                          <a:latin typeface="Cambria Math" panose="02040503050406030204" pitchFamily="18" charset="0"/>
                          <a:ea typeface="Cambria Math" panose="02040503050406030204" pitchFamily="18" charset="0"/>
                        </a:rPr>
                        <m:t>+</m:t>
                      </m:r>
                      <m:f>
                        <m:fPr>
                          <m:ctrlPr>
                            <a:rPr lang="en-GB" altLang="en-US" sz="3600" b="1" i="1" smtClean="0">
                              <a:latin typeface="Cambria Math" panose="02040503050406030204" pitchFamily="18" charset="0"/>
                              <a:ea typeface="Cambria Math" panose="02040503050406030204" pitchFamily="18" charset="0"/>
                            </a:rPr>
                          </m:ctrlPr>
                        </m:fPr>
                        <m:num>
                          <m:r>
                            <a:rPr lang="en-GB" altLang="en-US" sz="3600" b="1" i="1" smtClean="0">
                              <a:latin typeface="Cambria Math" panose="02040503050406030204" pitchFamily="18" charset="0"/>
                              <a:ea typeface="Cambria Math" panose="02040503050406030204" pitchFamily="18" charset="0"/>
                            </a:rPr>
                            <m:t>𝟏</m:t>
                          </m:r>
                        </m:num>
                        <m:den>
                          <m:r>
                            <a:rPr lang="en-GB" altLang="en-US" sz="3600" b="1" i="1" smtClean="0">
                              <a:latin typeface="Cambria Math" panose="02040503050406030204" pitchFamily="18" charset="0"/>
                              <a:ea typeface="Cambria Math" panose="02040503050406030204" pitchFamily="18" charset="0"/>
                            </a:rPr>
                            <m:t>𝟐</m:t>
                          </m:r>
                        </m:den>
                      </m:f>
                      <m:sSubSup>
                        <m:sSubSupPr>
                          <m:ctrlPr>
                            <a:rPr lang="en-GB" altLang="en-US" sz="3600" b="1" i="1" smtClean="0">
                              <a:latin typeface="Cambria Math" panose="02040503050406030204" pitchFamily="18" charset="0"/>
                              <a:ea typeface="Cambria Math" panose="02040503050406030204" pitchFamily="18" charset="0"/>
                            </a:rPr>
                          </m:ctrlPr>
                        </m:sSubSupPr>
                        <m:e>
                          <m:r>
                            <a:rPr lang="en-GB" altLang="en-US" sz="3600" b="1" i="1" smtClean="0">
                              <a:latin typeface="Cambria Math" panose="02040503050406030204" pitchFamily="18" charset="0"/>
                              <a:ea typeface="Cambria Math" panose="02040503050406030204" pitchFamily="18" charset="0"/>
                            </a:rPr>
                            <m:t>𝒑𝒗</m:t>
                          </m:r>
                        </m:e>
                        <m:sub>
                          <m:r>
                            <a:rPr lang="en-GB" altLang="en-US" sz="3600" b="1" i="1" smtClean="0">
                              <a:latin typeface="Cambria Math" panose="02040503050406030204" pitchFamily="18" charset="0"/>
                              <a:ea typeface="Cambria Math" panose="02040503050406030204" pitchFamily="18" charset="0"/>
                            </a:rPr>
                            <m:t>𝟐</m:t>
                          </m:r>
                        </m:sub>
                        <m:sup>
                          <m:r>
                            <a:rPr lang="en-GB" altLang="en-US" sz="3600" b="1" i="1" smtClean="0">
                              <a:latin typeface="Cambria Math" panose="02040503050406030204" pitchFamily="18" charset="0"/>
                              <a:ea typeface="Cambria Math" panose="02040503050406030204" pitchFamily="18" charset="0"/>
                            </a:rPr>
                            <m:t>𝟐</m:t>
                          </m:r>
                        </m:sup>
                      </m:sSubSup>
                      <m:r>
                        <a:rPr lang="en-GB" altLang="en-US" sz="3600" b="1" i="1" smtClean="0">
                          <a:latin typeface="Cambria Math" panose="02040503050406030204" pitchFamily="18" charset="0"/>
                          <a:ea typeface="Cambria Math" panose="02040503050406030204" pitchFamily="18" charset="0"/>
                        </a:rPr>
                        <m:t>+</m:t>
                      </m:r>
                      <m:r>
                        <a:rPr lang="en-GB" altLang="en-US" sz="3600" b="1" i="1" smtClean="0">
                          <a:latin typeface="Cambria Math" panose="02040503050406030204" pitchFamily="18" charset="0"/>
                          <a:ea typeface="Cambria Math" panose="02040503050406030204" pitchFamily="18" charset="0"/>
                        </a:rPr>
                        <m:t>𝒑𝒈𝒉</m:t>
                      </m:r>
                      <m:r>
                        <a:rPr lang="en-GB" altLang="en-US" sz="3600" b="1" i="1" smtClean="0">
                          <a:latin typeface="Cambria Math" panose="02040503050406030204" pitchFamily="18" charset="0"/>
                          <a:ea typeface="Cambria Math" panose="02040503050406030204" pitchFamily="18" charset="0"/>
                        </a:rPr>
                        <m:t>𝟐</m:t>
                      </m:r>
                    </m:oMath>
                  </m:oMathPara>
                </a14:m>
                <a:endParaRPr lang="en-GB" altLang="en-US" sz="3600" b="1" dirty="0">
                  <a:ea typeface="Cambria Math" panose="02040503050406030204" pitchFamily="18" charset="0"/>
                </a:endParaRPr>
              </a:p>
              <a:p>
                <a:pPr marL="457200" indent="-457200">
                  <a:spcBef>
                    <a:spcPct val="20000"/>
                  </a:spcBef>
                  <a:buFont typeface="Arial" panose="020B0604020202020204" pitchFamily="34" charset="0"/>
                  <a:buChar char="•"/>
                </a:pPr>
                <a:r>
                  <a:rPr lang="en-GB" altLang="en-US" sz="2800" dirty="0">
                    <a:ea typeface="Cambria Math" panose="02040503050406030204" pitchFamily="18" charset="0"/>
                  </a:rPr>
                  <a:t>Pressure = force/area (N/M²)</a:t>
                </a:r>
              </a:p>
              <a:p>
                <a:pPr marL="457200" indent="-457200">
                  <a:spcBef>
                    <a:spcPct val="20000"/>
                  </a:spcBef>
                  <a:buFont typeface="Arial" panose="020B0604020202020204" pitchFamily="34" charset="0"/>
                  <a:buChar char="•"/>
                </a:pPr>
                <a:r>
                  <a:rPr lang="en-GB" altLang="en-US" sz="2800" dirty="0">
                    <a:ea typeface="Cambria Math" panose="02040503050406030204" pitchFamily="18" charset="0"/>
                  </a:rPr>
                  <a:t>Thermodynamics</a:t>
                </a:r>
              </a:p>
              <a:p>
                <a:pPr marL="457200" indent="-457200">
                  <a:spcBef>
                    <a:spcPct val="20000"/>
                  </a:spcBef>
                  <a:buFont typeface="Arial" panose="020B0604020202020204" pitchFamily="34" charset="0"/>
                  <a:buChar char="•"/>
                </a:pPr>
                <a:r>
                  <a:rPr lang="en-GB" altLang="en-US" sz="2800" dirty="0">
                    <a:ea typeface="Cambria Math" panose="02040503050406030204" pitchFamily="18" charset="0"/>
                  </a:rPr>
                  <a:t>Kinetic Energy = ½mv² - ½pv²</a:t>
                </a:r>
              </a:p>
              <a:p>
                <a:pPr marL="457200" indent="-457200">
                  <a:spcBef>
                    <a:spcPct val="20000"/>
                  </a:spcBef>
                  <a:buFont typeface="Arial" panose="020B0604020202020204" pitchFamily="34" charset="0"/>
                  <a:buChar char="•"/>
                </a:pPr>
                <a:r>
                  <a:rPr lang="en-GB" altLang="en-US" sz="2800" dirty="0">
                    <a:ea typeface="Cambria Math" panose="02040503050406030204" pitchFamily="18" charset="0"/>
                  </a:rPr>
                  <a:t>Potential Energy = </a:t>
                </a:r>
                <a:r>
                  <a:rPr lang="en-GB" altLang="en-US" sz="2800" dirty="0" err="1">
                    <a:ea typeface="Cambria Math" panose="02040503050406030204" pitchFamily="18" charset="0"/>
                  </a:rPr>
                  <a:t>mgh</a:t>
                </a:r>
                <a:r>
                  <a:rPr lang="en-GB" altLang="en-US" sz="2800" dirty="0">
                    <a:ea typeface="Cambria Math" panose="02040503050406030204" pitchFamily="18" charset="0"/>
                  </a:rPr>
                  <a:t> – </a:t>
                </a:r>
                <a:r>
                  <a:rPr lang="en-GB" altLang="en-US" sz="2800" dirty="0" err="1">
                    <a:ea typeface="Cambria Math" panose="02040503050406030204" pitchFamily="18" charset="0"/>
                  </a:rPr>
                  <a:t>pgh</a:t>
                </a:r>
                <a:endParaRPr lang="en-GB" altLang="en-US" sz="2800" dirty="0">
                  <a:ea typeface="Cambria Math" panose="02040503050406030204" pitchFamily="18" charset="0"/>
                </a:endParaRPr>
              </a:p>
              <a:p>
                <a:pPr marL="457200" indent="-457200">
                  <a:spcBef>
                    <a:spcPct val="20000"/>
                  </a:spcBef>
                  <a:buFont typeface="Arial" panose="020B0604020202020204" pitchFamily="34" charset="0"/>
                  <a:buChar char="•"/>
                </a:pPr>
                <a:r>
                  <a:rPr lang="en-GB" altLang="en-US" sz="2800" dirty="0">
                    <a:ea typeface="Cambria Math" panose="02040503050406030204" pitchFamily="18" charset="0"/>
                  </a:rPr>
                  <a:t>Pressure Energy (	</a:t>
                </a:r>
                <a:r>
                  <a:rPr lang="en-GB" altLang="en-US" sz="2800" dirty="0" err="1">
                    <a:ea typeface="Cambria Math" panose="02040503050406030204" pitchFamily="18" charset="0"/>
                  </a:rPr>
                  <a:t>Pstatic</a:t>
                </a:r>
                <a:r>
                  <a:rPr lang="en-GB" altLang="en-US" sz="2800" dirty="0">
                    <a:ea typeface="Cambria Math" panose="02040503050406030204" pitchFamily="18" charset="0"/>
                  </a:rPr>
                  <a:t>)</a:t>
                </a:r>
              </a:p>
              <a:p>
                <a:pPr marL="457200" indent="-457200">
                  <a:spcBef>
                    <a:spcPct val="20000"/>
                  </a:spcBef>
                  <a:buFont typeface="Arial" panose="020B0604020202020204" pitchFamily="34" charset="0"/>
                  <a:buChar char="•"/>
                </a:pPr>
                <a:r>
                  <a:rPr lang="en-GB" altLang="en-US" sz="2800" dirty="0" err="1">
                    <a:ea typeface="Cambria Math" panose="02040503050406030204" pitchFamily="18" charset="0"/>
                  </a:rPr>
                  <a:t>Pstatic</a:t>
                </a:r>
                <a:r>
                  <a:rPr lang="en-GB" altLang="en-US" sz="2800" dirty="0">
                    <a:ea typeface="Cambria Math" panose="02040503050406030204" pitchFamily="18" charset="0"/>
                  </a:rPr>
                  <a:t> + ½pv² + </a:t>
                </a:r>
                <a:r>
                  <a:rPr lang="en-GB" altLang="en-US" sz="2800" dirty="0" err="1">
                    <a:ea typeface="Cambria Math" panose="02040503050406030204" pitchFamily="18" charset="0"/>
                  </a:rPr>
                  <a:t>pgh</a:t>
                </a:r>
                <a:r>
                  <a:rPr lang="en-GB" altLang="en-US" sz="2800" dirty="0">
                    <a:ea typeface="Cambria Math" panose="02040503050406030204" pitchFamily="18" charset="0"/>
                  </a:rPr>
                  <a:t> = CONSTANT</a:t>
                </a:r>
              </a:p>
              <a:p>
                <a:pPr marL="457200" indent="-457200">
                  <a:spcBef>
                    <a:spcPct val="20000"/>
                  </a:spcBef>
                  <a:buFont typeface="Arial" panose="020B0604020202020204" pitchFamily="34" charset="0"/>
                  <a:buChar char="•"/>
                </a:pPr>
                <a:r>
                  <a:rPr lang="en-GB" altLang="en-US" sz="2800" dirty="0">
                    <a:ea typeface="Cambria Math" panose="02040503050406030204" pitchFamily="18" charset="0"/>
                  </a:rPr>
                  <a:t>Drag Force = C𝖣 𝗑 ½pv² 𝗑 A</a:t>
                </a:r>
              </a:p>
              <a:p>
                <a:pPr marL="457200" indent="-457200">
                  <a:spcBef>
                    <a:spcPct val="20000"/>
                  </a:spcBef>
                  <a:buFont typeface="Arial" panose="020B0604020202020204" pitchFamily="34" charset="0"/>
                  <a:buChar char="•"/>
                </a:pPr>
                <a:r>
                  <a:rPr lang="en-GB" altLang="en-US" sz="2800" dirty="0">
                    <a:ea typeface="Cambria Math" panose="02040503050406030204" pitchFamily="18" charset="0"/>
                  </a:rPr>
                  <a:t>Lift Force = </a:t>
                </a:r>
                <a:r>
                  <a:rPr lang="en-GB" altLang="en-US" sz="2800" dirty="0" err="1">
                    <a:ea typeface="Cambria Math" panose="02040503050406030204" pitchFamily="18" charset="0"/>
                  </a:rPr>
                  <a:t>Cʟ</a:t>
                </a:r>
                <a:r>
                  <a:rPr lang="en-GB" altLang="en-US" sz="2800" dirty="0">
                    <a:ea typeface="Cambria Math" panose="02040503050406030204" pitchFamily="18" charset="0"/>
                  </a:rPr>
                  <a:t> 𝗑 ½pv² 𝗑 A</a:t>
                </a:r>
              </a:p>
              <a:p>
                <a:pPr marL="457200" indent="-457200">
                  <a:spcBef>
                    <a:spcPct val="20000"/>
                  </a:spcBef>
                  <a:buFont typeface="Arial" panose="020B0604020202020204" pitchFamily="34" charset="0"/>
                  <a:buChar char="•"/>
                </a:pPr>
                <a:endParaRPr lang="en-GB" altLang="en-US" sz="2800" dirty="0">
                  <a:ea typeface="Cambria Math" panose="02040503050406030204" pitchFamily="18" charset="0"/>
                </a:endParaRPr>
              </a:p>
              <a:p>
                <a:pPr>
                  <a:spcBef>
                    <a:spcPct val="20000"/>
                  </a:spcBef>
                </a:pPr>
                <a:endParaRPr lang="en-GB" altLang="en-US" sz="2800" dirty="0">
                  <a:ea typeface="Cambria Math" panose="02040503050406030204" pitchFamily="18" charset="0"/>
                </a:endParaRPr>
              </a:p>
              <a:p>
                <a:pPr>
                  <a:spcBef>
                    <a:spcPct val="20000"/>
                  </a:spcBef>
                </a:pPr>
                <a:endParaRPr lang="en-AU" altLang="en-US" sz="2000" dirty="0"/>
              </a:p>
              <a:p>
                <a:pPr>
                  <a:spcBef>
                    <a:spcPct val="20000"/>
                  </a:spcBef>
                </a:pPr>
                <a:endParaRPr lang="en-AU" altLang="en-US" sz="2800" dirty="0"/>
              </a:p>
            </p:txBody>
          </p:sp>
        </mc:Choice>
        <mc:Fallback xmlns="">
          <p:sp>
            <p:nvSpPr>
              <p:cNvPr id="12" name="Text Box 8"/>
              <p:cNvSpPr txBox="1">
                <a:spLocks noRot="1" noChangeAspect="1" noMove="1" noResize="1" noEditPoints="1" noAdjustHandles="1" noChangeArrowheads="1" noChangeShapeType="1" noTextEdit="1"/>
              </p:cNvSpPr>
              <p:nvPr/>
            </p:nvSpPr>
            <p:spPr bwMode="auto">
              <a:xfrm>
                <a:off x="348596" y="13152630"/>
                <a:ext cx="5900643" cy="10315670"/>
              </a:xfrm>
              <a:prstGeom prst="rect">
                <a:avLst/>
              </a:prstGeom>
              <a:blipFill>
                <a:blip r:embed="rId4"/>
                <a:stretch>
                  <a:fillRect l="-215"/>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
        <p:nvSpPr>
          <p:cNvPr id="14" name="Text Box 19"/>
          <p:cNvSpPr txBox="1">
            <a:spLocks noChangeArrowheads="1"/>
          </p:cNvSpPr>
          <p:nvPr/>
        </p:nvSpPr>
        <p:spPr bwMode="auto">
          <a:xfrm>
            <a:off x="7090172" y="23718859"/>
            <a:ext cx="6799995" cy="4597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dirty="0">
                <a:latin typeface="Arial" panose="020B0604020202020204" pitchFamily="34" charset="0"/>
                <a:cs typeface="Arial" panose="020B0604020202020204" pitchFamily="34" charset="0"/>
              </a:rPr>
              <a:t>The “oldest use of aerodynamics in competition motorcycles”, featuring a fully enclosed body. Covering the front wheel allowed them reduce a lot of drag and increase speed for the same horsepower, even though they could cut through the air resistance, they were extremely unstable in other conditions. This happened as a result of putting the centre of air pressure ahead of the centre of gravity which created a strong turning force. </a:t>
            </a:r>
          </a:p>
        </p:txBody>
      </p:sp>
      <p:sp>
        <p:nvSpPr>
          <p:cNvPr id="17" name="Text Box 21"/>
          <p:cNvSpPr txBox="1">
            <a:spLocks noChangeArrowheads="1"/>
          </p:cNvSpPr>
          <p:nvPr/>
        </p:nvSpPr>
        <p:spPr bwMode="auto">
          <a:xfrm>
            <a:off x="7426142" y="5626668"/>
            <a:ext cx="6026935" cy="1990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2372" tIns="132372" rIns="132372" bIns="132372">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r>
              <a:rPr lang="en-AU" altLang="en-US" sz="3600" b="1" dirty="0">
                <a:latin typeface="Arial" panose="020B0604020202020204" pitchFamily="34" charset="0"/>
                <a:cs typeface="Arial" panose="020B0604020202020204" pitchFamily="34" charset="0"/>
              </a:rPr>
              <a:t>Turbulence</a:t>
            </a:r>
            <a:r>
              <a:rPr lang="en-AU" altLang="en-US" sz="3600" b="1" i="1" dirty="0">
                <a:latin typeface="Arial" panose="020B0604020202020204" pitchFamily="34" charset="0"/>
                <a:cs typeface="Arial" panose="020B0604020202020204" pitchFamily="34" charset="0"/>
              </a:rPr>
              <a:t>, </a:t>
            </a:r>
            <a:r>
              <a:rPr lang="en-AU" altLang="en-US" sz="3600" b="1" dirty="0">
                <a:latin typeface="Arial" panose="020B0604020202020204" pitchFamily="34" charset="0"/>
                <a:cs typeface="Arial" panose="020B0604020202020204" pitchFamily="34" charset="0"/>
              </a:rPr>
              <a:t>Drag &amp; Lift</a:t>
            </a:r>
            <a:endParaRPr lang="en-AU" altLang="en-US" sz="3600" i="1" dirty="0">
              <a:latin typeface="Arial" panose="020B0604020202020204" pitchFamily="34" charset="0"/>
              <a:cs typeface="Arial" panose="020B0604020202020204" pitchFamily="34" charset="0"/>
            </a:endParaRPr>
          </a:p>
          <a:p>
            <a:endParaRPr lang="en-AU" altLang="en-US" sz="2000" i="1" dirty="0">
              <a:latin typeface="Times New Roman" charset="0"/>
            </a:endParaRPr>
          </a:p>
          <a:p>
            <a:r>
              <a:rPr lang="en-AU" altLang="en-US" sz="2800" i="1" dirty="0">
                <a:latin typeface="Arial" panose="020B0604020202020204" pitchFamily="34" charset="0"/>
                <a:cs typeface="Arial" panose="020B0604020202020204" pitchFamily="34" charset="0"/>
              </a:rPr>
              <a:t>Turbulence causes a vacuum effect even after is it gone.</a:t>
            </a:r>
          </a:p>
        </p:txBody>
      </p:sp>
      <p:sp>
        <p:nvSpPr>
          <p:cNvPr id="22" name="Text Box 10"/>
          <p:cNvSpPr txBox="1">
            <a:spLocks noChangeArrowheads="1"/>
          </p:cNvSpPr>
          <p:nvPr/>
        </p:nvSpPr>
        <p:spPr bwMode="auto">
          <a:xfrm>
            <a:off x="14454312" y="14748436"/>
            <a:ext cx="6415088" cy="5828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t>Acknowledgements</a:t>
            </a:r>
            <a:endParaRPr lang="en-US" altLang="en-US" sz="3600" b="1" dirty="0"/>
          </a:p>
          <a:p>
            <a:pPr>
              <a:spcBef>
                <a:spcPct val="50000"/>
              </a:spcBef>
            </a:pPr>
            <a:r>
              <a:rPr lang="en-US" altLang="en-US" sz="2800" dirty="0"/>
              <a:t>I greatly acknowledge the assistance and help of Andrew Noble who has given me lots of feedback on previous work for me to develop my literature skills and have better outcomes in the future.</a:t>
            </a:r>
          </a:p>
          <a:p>
            <a:pPr>
              <a:spcBef>
                <a:spcPct val="50000"/>
              </a:spcBef>
            </a:pPr>
            <a:r>
              <a:rPr lang="en-US" altLang="en-US" sz="2800" dirty="0"/>
              <a:t>Thanks, should also go to Tim Tudor for presenting us with a very interesting and informative lecture on motorcycle aerodynamics.</a:t>
            </a:r>
          </a:p>
        </p:txBody>
      </p:sp>
      <p:sp>
        <p:nvSpPr>
          <p:cNvPr id="23" name="Text Box 11"/>
          <p:cNvSpPr txBox="1">
            <a:spLocks noChangeArrowheads="1"/>
          </p:cNvSpPr>
          <p:nvPr/>
        </p:nvSpPr>
        <p:spPr bwMode="auto">
          <a:xfrm>
            <a:off x="14341812" y="20714073"/>
            <a:ext cx="6415087" cy="5382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marL="228600" indent="-228600"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ea typeface="Arial" charset="0"/>
                <a:cs typeface="Arial" charset="0"/>
              </a:rPr>
              <a:t>References</a:t>
            </a:r>
          </a:p>
          <a:p>
            <a:pPr marL="0" indent="0">
              <a:spcBef>
                <a:spcPct val="50000"/>
              </a:spcBef>
            </a:pPr>
            <a:r>
              <a:rPr lang="en-AU" altLang="en-US" sz="1800" dirty="0">
                <a:ea typeface="Arial" charset="0"/>
                <a:cs typeface="Arial" charset="0"/>
              </a:rPr>
              <a:t>Michael </a:t>
            </a:r>
            <a:r>
              <a:rPr lang="en-AU" altLang="en-US" sz="1800" dirty="0" err="1">
                <a:ea typeface="Arial" charset="0"/>
                <a:cs typeface="Arial" charset="0"/>
              </a:rPr>
              <a:t>Uhlarik</a:t>
            </a:r>
            <a:r>
              <a:rPr lang="en-AU" altLang="en-US" sz="1800" dirty="0">
                <a:ea typeface="Arial" charset="0"/>
                <a:cs typeface="Arial" charset="0"/>
              </a:rPr>
              <a:t>, Motorcycle Aerodynamics, Canada </a:t>
            </a:r>
            <a:r>
              <a:rPr lang="en-AU" altLang="en-US" sz="1800" dirty="0" err="1">
                <a:ea typeface="Arial" charset="0"/>
                <a:cs typeface="Arial" charset="0"/>
              </a:rPr>
              <a:t>MotoGuide</a:t>
            </a:r>
            <a:r>
              <a:rPr lang="en-AU" altLang="en-US" sz="1800" dirty="0">
                <a:ea typeface="Arial" charset="0"/>
                <a:cs typeface="Arial" charset="0"/>
              </a:rPr>
              <a:t>, May 4, 2016.</a:t>
            </a:r>
          </a:p>
          <a:p>
            <a:pPr marL="0" indent="0">
              <a:spcBef>
                <a:spcPct val="50000"/>
              </a:spcBef>
            </a:pPr>
            <a:r>
              <a:rPr lang="en-AU" sz="1800" dirty="0">
                <a:cs typeface="Arial" charset="0"/>
              </a:rPr>
              <a:t>Gerald M. Angle II, Aerodynamic drag reduction of a racing motorcycle through vortex generation, West Virginia University, 2002.</a:t>
            </a:r>
          </a:p>
          <a:p>
            <a:pPr marL="0" indent="0">
              <a:spcBef>
                <a:spcPct val="50000"/>
              </a:spcBef>
            </a:pPr>
            <a:r>
              <a:rPr lang="en-AU" sz="1800" dirty="0">
                <a:cs typeface="Arial" charset="0"/>
              </a:rPr>
              <a:t>Unknown, Motorcycle Workshop. Part 2: Aerodynamics, Yamaha Part. </a:t>
            </a:r>
            <a:endParaRPr lang="en-GB" sz="1800" dirty="0">
              <a:cs typeface="Arial" charset="0"/>
            </a:endParaRPr>
          </a:p>
          <a:p>
            <a:pPr marL="0" indent="0">
              <a:spcBef>
                <a:spcPct val="50000"/>
              </a:spcBef>
            </a:pPr>
            <a:r>
              <a:rPr lang="en-GB" sz="1800" dirty="0">
                <a:cs typeface="Arial" charset="0"/>
              </a:rPr>
              <a:t>Tony </a:t>
            </a:r>
            <a:r>
              <a:rPr lang="en-GB" sz="1800" dirty="0" err="1">
                <a:cs typeface="Arial" charset="0"/>
              </a:rPr>
              <a:t>Foale</a:t>
            </a:r>
            <a:r>
              <a:rPr lang="en-GB" sz="1800" dirty="0">
                <a:cs typeface="Arial" charset="0"/>
              </a:rPr>
              <a:t>, Aerodynamics, Moto Chassis, 1986-1997</a:t>
            </a:r>
          </a:p>
          <a:p>
            <a:pPr marL="0" indent="0">
              <a:spcBef>
                <a:spcPct val="50000"/>
              </a:spcBef>
            </a:pPr>
            <a:r>
              <a:rPr lang="en-GB" sz="1800" dirty="0">
                <a:cs typeface="Arial" charset="0"/>
              </a:rPr>
              <a:t>D. </a:t>
            </a:r>
            <a:r>
              <a:rPr lang="en-GB" sz="1800" dirty="0" err="1">
                <a:cs typeface="Arial" charset="0"/>
              </a:rPr>
              <a:t>Fintleman</a:t>
            </a:r>
            <a:r>
              <a:rPr lang="en-GB" sz="1800" dirty="0">
                <a:cs typeface="Arial" charset="0"/>
              </a:rPr>
              <a:t>, H. </a:t>
            </a:r>
            <a:r>
              <a:rPr lang="en-GB" sz="1800" dirty="0" err="1">
                <a:cs typeface="Arial" charset="0"/>
              </a:rPr>
              <a:t>Hemida</a:t>
            </a:r>
            <a:r>
              <a:rPr lang="en-GB" sz="1800" dirty="0">
                <a:cs typeface="Arial" charset="0"/>
              </a:rPr>
              <a:t>, M. Sterling &amp; F-X. Li, A numerical investigation of the flow around a motorbike when subjected to crosswinds, Engineering Applications of Computational Fluid Mechanics, 9:1, 528-542, DOI: 10.1080/19942060.2015.1071524.</a:t>
            </a:r>
            <a:endParaRPr lang="en-AU" sz="1800" dirty="0">
              <a:cs typeface="Arial" charset="0"/>
            </a:endParaRPr>
          </a:p>
        </p:txBody>
      </p:sp>
      <p:sp>
        <p:nvSpPr>
          <p:cNvPr id="30" name="Rectangle 29"/>
          <p:cNvSpPr>
            <a:spLocks noChangeArrowheads="1"/>
          </p:cNvSpPr>
          <p:nvPr/>
        </p:nvSpPr>
        <p:spPr bwMode="auto">
          <a:xfrm>
            <a:off x="14704210" y="18840038"/>
            <a:ext cx="6165190"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sp>
        <p:nvSpPr>
          <p:cNvPr id="31" name="Rectangle 30"/>
          <p:cNvSpPr>
            <a:spLocks noChangeArrowheads="1"/>
          </p:cNvSpPr>
          <p:nvPr/>
        </p:nvSpPr>
        <p:spPr bwMode="auto">
          <a:xfrm>
            <a:off x="440292" y="17118912"/>
            <a:ext cx="4741303"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sp>
        <p:nvSpPr>
          <p:cNvPr id="32" name="Rectangle 31"/>
          <p:cNvSpPr>
            <a:spLocks noChangeArrowheads="1"/>
          </p:cNvSpPr>
          <p:nvPr/>
        </p:nvSpPr>
        <p:spPr bwMode="auto">
          <a:xfrm>
            <a:off x="14625098" y="27057687"/>
            <a:ext cx="6165190"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cxnSp>
        <p:nvCxnSpPr>
          <p:cNvPr id="36" name="Straight Connector 35"/>
          <p:cNvCxnSpPr/>
          <p:nvPr/>
        </p:nvCxnSpPr>
        <p:spPr>
          <a:xfrm>
            <a:off x="179999" y="28905882"/>
            <a:ext cx="210240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2288600" y="29201563"/>
            <a:ext cx="8915399" cy="584775"/>
          </a:xfrm>
          <a:prstGeom prst="rect">
            <a:avLst/>
          </a:prstGeom>
          <a:noFill/>
        </p:spPr>
        <p:txBody>
          <a:bodyPr wrap="square" rtlCol="0">
            <a:spAutoFit/>
          </a:bodyPr>
          <a:lstStyle/>
          <a:p>
            <a:pPr algn="r"/>
            <a:r>
              <a:rPr lang="en-GB" altLang="en-US" sz="3200" dirty="0">
                <a:solidFill>
                  <a:srgbClr val="002060"/>
                </a:solidFill>
                <a:latin typeface="Calibri" charset="0"/>
                <a:ea typeface="Calibri" charset="0"/>
                <a:cs typeface="Calibri" charset="0"/>
              </a:rPr>
              <a:t>Wales Institute for </a:t>
            </a:r>
            <a:r>
              <a:rPr lang="en-GB" altLang="en-US" sz="3200" dirty="0">
                <a:solidFill>
                  <a:srgbClr val="002060"/>
                </a:solidFill>
                <a:latin typeface="Eras Bold ITC" panose="020B0907030504020204" pitchFamily="34" charset="0"/>
                <a:ea typeface="Calibri" charset="0"/>
                <a:cs typeface="Calibri" charset="0"/>
              </a:rPr>
              <a:t>Science &amp; Art</a:t>
            </a:r>
            <a:endParaRPr lang="en-GB" sz="3200" dirty="0">
              <a:latin typeface="Eras Bold ITC" panose="020B0907030504020204" pitchFamily="34" charset="0"/>
            </a:endParaRPr>
          </a:p>
        </p:txBody>
      </p:sp>
      <p:sp>
        <p:nvSpPr>
          <p:cNvPr id="45" name="Text Box 19"/>
          <p:cNvSpPr txBox="1">
            <a:spLocks noChangeArrowheads="1"/>
          </p:cNvSpPr>
          <p:nvPr/>
        </p:nvSpPr>
        <p:spPr bwMode="auto">
          <a:xfrm>
            <a:off x="641735" y="27481555"/>
            <a:ext cx="6410325" cy="842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2000" i="1" dirty="0">
                <a:latin typeface="Times New Roman" charset="0"/>
              </a:rPr>
              <a:t>Bernoulli’s Equation, Glenn Research Centre, NASA. </a:t>
            </a:r>
          </a:p>
        </p:txBody>
      </p:sp>
      <p:pic>
        <p:nvPicPr>
          <p:cNvPr id="2050" name="Picture 2" descr="Blank Face Png Photo - Self Portrait Coloring Pages , Free Transparent  Clipart - ClipartKey">
            <a:extLst>
              <a:ext uri="{FF2B5EF4-FFF2-40B4-BE49-F238E27FC236}">
                <a16:creationId xmlns:a16="http://schemas.microsoft.com/office/drawing/2014/main" id="{3B8E54AC-DEF5-4F19-AEFC-E5319CBC807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999" y="2302721"/>
            <a:ext cx="2876550" cy="3048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99627" y="2472059"/>
            <a:ext cx="2237294" cy="2554545"/>
          </a:xfrm>
          <a:prstGeom prst="rect">
            <a:avLst/>
          </a:prstGeom>
          <a:noFill/>
        </p:spPr>
        <p:txBody>
          <a:bodyPr wrap="square" rtlCol="0">
            <a:spAutoFit/>
          </a:bodyPr>
          <a:lstStyle/>
          <a:p>
            <a:pPr algn="ctr"/>
            <a:r>
              <a:rPr lang="en-US" sz="8000" b="1" dirty="0">
                <a:solidFill>
                  <a:srgbClr val="FF0000"/>
                </a:solidFill>
              </a:rPr>
              <a:t>Your Pic</a:t>
            </a:r>
          </a:p>
        </p:txBody>
      </p:sp>
      <p:pic>
        <p:nvPicPr>
          <p:cNvPr id="2057" name="Picture 9" descr="Image result for bernoulli's principle">
            <a:extLst>
              <a:ext uri="{FF2B5EF4-FFF2-40B4-BE49-F238E27FC236}">
                <a16:creationId xmlns:a16="http://schemas.microsoft.com/office/drawing/2014/main" id="{B23BDBDF-0F04-084E-8D84-D8DF17EBF4C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4403" y="22762107"/>
            <a:ext cx="5897981" cy="4411025"/>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pic>
        <p:nvPicPr>
          <p:cNvPr id="2059" name="Picture 11" descr="Image result for motorcycle turbulence">
            <a:extLst>
              <a:ext uri="{FF2B5EF4-FFF2-40B4-BE49-F238E27FC236}">
                <a16:creationId xmlns:a16="http://schemas.microsoft.com/office/drawing/2014/main" id="{870719E0-DEBC-D449-BA2B-00C445BC506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98393" y="7702849"/>
            <a:ext cx="5282435" cy="300560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8130FDC-025D-A149-862B-8717BBE45B57}"/>
              </a:ext>
            </a:extLst>
          </p:cNvPr>
          <p:cNvSpPr txBox="1"/>
          <p:nvPr/>
        </p:nvSpPr>
        <p:spPr>
          <a:xfrm>
            <a:off x="6644250" y="10827450"/>
            <a:ext cx="6436578" cy="2359937"/>
          </a:xfrm>
          <a:prstGeom prst="rect">
            <a:avLst/>
          </a:prstGeom>
          <a:noFill/>
        </p:spPr>
        <p:txBody>
          <a:bodyPr wrap="square" rtlCol="0">
            <a:spAutoFit/>
          </a:bodyPr>
          <a:lstStyle/>
          <a:p>
            <a:r>
              <a:rPr lang="en-US" sz="2400" dirty="0">
                <a:latin typeface="Arial" panose="020B0604020202020204" pitchFamily="34" charset="0"/>
                <a:cs typeface="Arial" panose="020B0604020202020204" pitchFamily="34" charset="0"/>
              </a:rPr>
              <a:t>The image above shows the vacuum effect of energy being wasted; this is called aerodynamic drag. Laminar flow is air that moves smoothly that can can get slowed down by rough surfaces, the vacuum effect sucks the turbulent air into the laminar flow</a:t>
            </a:r>
            <a:r>
              <a:rPr lang="en-US" sz="2400" i="1" dirty="0">
                <a:latin typeface="Arial" panose="020B0604020202020204" pitchFamily="34" charset="0"/>
                <a:cs typeface="Arial" panose="020B0604020202020204" pitchFamily="34" charset="0"/>
              </a:rPr>
              <a:t>.</a:t>
            </a:r>
          </a:p>
        </p:txBody>
      </p:sp>
      <p:pic>
        <p:nvPicPr>
          <p:cNvPr id="2061" name="Picture 13" descr="Image result for motorcycle aerodynamics">
            <a:extLst>
              <a:ext uri="{FF2B5EF4-FFF2-40B4-BE49-F238E27FC236}">
                <a16:creationId xmlns:a16="http://schemas.microsoft.com/office/drawing/2014/main" id="{D36E2A18-9FDD-C94B-A889-B67883DD563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644250" y="15137606"/>
            <a:ext cx="4248627" cy="2653758"/>
          </a:xfrm>
          <a:prstGeom prst="rect">
            <a:avLst/>
          </a:prstGeom>
          <a:noFill/>
          <a:extLst>
            <a:ext uri="{909E8E84-426E-40DD-AFC4-6F175D3DCCD1}">
              <a14:hiddenFill xmlns:a14="http://schemas.microsoft.com/office/drawing/2010/main">
                <a:solidFill>
                  <a:srgbClr val="FFFFFF"/>
                </a:solidFill>
              </a14:hiddenFill>
            </a:ext>
          </a:extLst>
        </p:spPr>
      </p:pic>
      <p:sp>
        <p:nvSpPr>
          <p:cNvPr id="41" name="TextBox 40">
            <a:extLst>
              <a:ext uri="{FF2B5EF4-FFF2-40B4-BE49-F238E27FC236}">
                <a16:creationId xmlns:a16="http://schemas.microsoft.com/office/drawing/2014/main" id="{34631697-8F7A-6943-858B-27F5A6E01CC5}"/>
              </a:ext>
            </a:extLst>
          </p:cNvPr>
          <p:cNvSpPr txBox="1"/>
          <p:nvPr/>
        </p:nvSpPr>
        <p:spPr>
          <a:xfrm>
            <a:off x="6682384" y="17910356"/>
            <a:ext cx="3185153" cy="707886"/>
          </a:xfrm>
          <a:prstGeom prst="rect">
            <a:avLst/>
          </a:prstGeom>
          <a:noFill/>
        </p:spPr>
        <p:txBody>
          <a:bodyPr wrap="square" rtlCol="0">
            <a:spAutoFit/>
          </a:bodyPr>
          <a:lstStyle/>
          <a:p>
            <a:r>
              <a:rPr lang="en-US" sz="2000" i="1" dirty="0" err="1">
                <a:latin typeface="Times New Roman" panose="02020603050405020304" pitchFamily="18" charset="0"/>
                <a:cs typeface="Times New Roman" panose="02020603050405020304" pitchFamily="18" charset="0"/>
              </a:rPr>
              <a:t>BikesMedia</a:t>
            </a:r>
            <a:r>
              <a:rPr lang="en-US" sz="2000" i="1" dirty="0">
                <a:latin typeface="Times New Roman" panose="02020603050405020304" pitchFamily="18" charset="0"/>
                <a:cs typeface="Times New Roman" panose="02020603050405020304" pitchFamily="18" charset="0"/>
              </a:rPr>
              <a:t>, an in-depth of Aerodynamics.</a:t>
            </a:r>
          </a:p>
        </p:txBody>
      </p:sp>
      <p:pic>
        <p:nvPicPr>
          <p:cNvPr id="2063" name="Picture 15" descr="&quot;She may not look like much, kid, but she's got it where it counts.&quot; 1957 Moto Guzzi 500 V8">
            <a:extLst>
              <a:ext uri="{FF2B5EF4-FFF2-40B4-BE49-F238E27FC236}">
                <a16:creationId xmlns:a16="http://schemas.microsoft.com/office/drawing/2014/main" id="{48589032-DE9C-7640-A180-5A9C651B95A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13299" y="19259834"/>
            <a:ext cx="5070728" cy="3373200"/>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a:extLst>
              <a:ext uri="{FF2B5EF4-FFF2-40B4-BE49-F238E27FC236}">
                <a16:creationId xmlns:a16="http://schemas.microsoft.com/office/drawing/2014/main" id="{F4C7228B-BB7F-114C-931F-34B7D1AD5F7C}"/>
              </a:ext>
            </a:extLst>
          </p:cNvPr>
          <p:cNvSpPr txBox="1"/>
          <p:nvPr/>
        </p:nvSpPr>
        <p:spPr>
          <a:xfrm>
            <a:off x="6644250" y="13233386"/>
            <a:ext cx="6808827" cy="1938992"/>
          </a:xfrm>
          <a:prstGeom prst="rect">
            <a:avLst/>
          </a:prstGeom>
          <a:noFill/>
        </p:spPr>
        <p:txBody>
          <a:bodyPr wrap="square" rtlCol="0">
            <a:spAutoFit/>
          </a:bodyPr>
          <a:lstStyle/>
          <a:p>
            <a:r>
              <a:rPr lang="en-US" sz="2400" dirty="0">
                <a:latin typeface="Arial" panose="020B0604020202020204" pitchFamily="34" charset="0"/>
                <a:cs typeface="Arial" panose="020B0604020202020204" pitchFamily="34" charset="0"/>
              </a:rPr>
              <a:t>Drag is the level of resistance in the air mass the motorcycle is pushing through which will rise with the speed of the motorcycle. A smaller frontal area is desired to reduce drag as much as possible.</a:t>
            </a:r>
          </a:p>
        </p:txBody>
      </p:sp>
      <p:sp>
        <p:nvSpPr>
          <p:cNvPr id="33" name="TextBox 32">
            <a:extLst>
              <a:ext uri="{FF2B5EF4-FFF2-40B4-BE49-F238E27FC236}">
                <a16:creationId xmlns:a16="http://schemas.microsoft.com/office/drawing/2014/main" id="{4FDE6440-2B0B-AF4B-8768-48A8075AE369}"/>
              </a:ext>
            </a:extLst>
          </p:cNvPr>
          <p:cNvSpPr txBox="1"/>
          <p:nvPr/>
        </p:nvSpPr>
        <p:spPr>
          <a:xfrm>
            <a:off x="11149724" y="14986359"/>
            <a:ext cx="3192088" cy="4154984"/>
          </a:xfrm>
          <a:prstGeom prst="rect">
            <a:avLst/>
          </a:prstGeom>
          <a:noFill/>
        </p:spPr>
        <p:txBody>
          <a:bodyPr wrap="square" rtlCol="0">
            <a:spAutoFit/>
          </a:bodyPr>
          <a:lstStyle/>
          <a:p>
            <a:r>
              <a:rPr lang="en-US" sz="2400" dirty="0">
                <a:latin typeface="Arial" panose="020B0604020202020204" pitchFamily="34" charset="0"/>
                <a:cs typeface="Arial" panose="020B0604020202020204" pitchFamily="34" charset="0"/>
              </a:rPr>
              <a:t>Aerodynamic lift reduces the grip that the </a:t>
            </a:r>
            <a:r>
              <a:rPr lang="en-US" sz="2400" dirty="0" err="1">
                <a:latin typeface="Arial" panose="020B0604020202020204" pitchFamily="34" charset="0"/>
                <a:cs typeface="Arial" panose="020B0604020202020204" pitchFamily="34" charset="0"/>
              </a:rPr>
              <a:t>tyres</a:t>
            </a:r>
            <a:r>
              <a:rPr lang="en-US" sz="2400" dirty="0">
                <a:latin typeface="Arial" panose="020B0604020202020204" pitchFamily="34" charset="0"/>
                <a:cs typeface="Arial" panose="020B0604020202020204" pitchFamily="34" charset="0"/>
              </a:rPr>
              <a:t> have on the road. Alongside reducing drag, the body needs to be able to create enough equal parts downforce at the front and lift force at the rear for safer riding.</a:t>
            </a:r>
          </a:p>
        </p:txBody>
      </p:sp>
      <p:sp>
        <p:nvSpPr>
          <p:cNvPr id="34" name="TextBox 33">
            <a:extLst>
              <a:ext uri="{FF2B5EF4-FFF2-40B4-BE49-F238E27FC236}">
                <a16:creationId xmlns:a16="http://schemas.microsoft.com/office/drawing/2014/main" id="{10554DF5-5636-8044-A24D-59F390B25A28}"/>
              </a:ext>
            </a:extLst>
          </p:cNvPr>
          <p:cNvSpPr txBox="1"/>
          <p:nvPr/>
        </p:nvSpPr>
        <p:spPr>
          <a:xfrm>
            <a:off x="7955869" y="22803809"/>
            <a:ext cx="4185588" cy="707886"/>
          </a:xfrm>
          <a:prstGeom prst="rect">
            <a:avLst/>
          </a:prstGeom>
          <a:noFill/>
        </p:spPr>
        <p:txBody>
          <a:bodyPr wrap="square" rtlCol="0">
            <a:spAutoFit/>
          </a:bodyPr>
          <a:lstStyle/>
          <a:p>
            <a:r>
              <a:rPr lang="en-US" sz="2000" i="1" dirty="0">
                <a:latin typeface="Times New Roman" panose="02020603050405020304" pitchFamily="18" charset="0"/>
                <a:cs typeface="Times New Roman" panose="02020603050405020304" pitchFamily="18" charset="0"/>
              </a:rPr>
              <a:t>1957 Moto </a:t>
            </a:r>
            <a:r>
              <a:rPr lang="en-US" sz="2000" i="1" dirty="0" err="1">
                <a:latin typeface="Times New Roman" panose="02020603050405020304" pitchFamily="18" charset="0"/>
                <a:cs typeface="Times New Roman" panose="02020603050405020304" pitchFamily="18" charset="0"/>
              </a:rPr>
              <a:t>Guzzi</a:t>
            </a:r>
            <a:r>
              <a:rPr lang="en-US" sz="2000" i="1" dirty="0">
                <a:latin typeface="Times New Roman" panose="02020603050405020304" pitchFamily="18" charset="0"/>
                <a:cs typeface="Times New Roman" panose="02020603050405020304" pitchFamily="18" charset="0"/>
              </a:rPr>
              <a:t> 500 V8, Canada </a:t>
            </a:r>
            <a:r>
              <a:rPr lang="en-US" sz="2000" i="1" dirty="0" err="1">
                <a:latin typeface="Times New Roman" panose="02020603050405020304" pitchFamily="18" charset="0"/>
                <a:cs typeface="Times New Roman" panose="02020603050405020304" pitchFamily="18" charset="0"/>
              </a:rPr>
              <a:t>MotoGuide</a:t>
            </a:r>
            <a:r>
              <a:rPr lang="en-US" sz="2000" i="1" dirty="0">
                <a:latin typeface="Times New Roman" panose="02020603050405020304" pitchFamily="18" charset="0"/>
                <a:cs typeface="Times New Roman" panose="02020603050405020304" pitchFamily="18" charset="0"/>
              </a:rPr>
              <a:t>. </a:t>
            </a:r>
          </a:p>
        </p:txBody>
      </p:sp>
      <p:pic>
        <p:nvPicPr>
          <p:cNvPr id="2064" name="Picture 16" descr="page3image2674059040">
            <a:extLst>
              <a:ext uri="{FF2B5EF4-FFF2-40B4-BE49-F238E27FC236}">
                <a16:creationId xmlns:a16="http://schemas.microsoft.com/office/drawing/2014/main" id="{8902ACD5-8F7B-3642-8862-EF3DB78F712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392340" y="7622998"/>
            <a:ext cx="4630706" cy="3487322"/>
          </a:xfrm>
          <a:prstGeom prst="rect">
            <a:avLst/>
          </a:prstGeom>
          <a:noFill/>
          <a:extLst>
            <a:ext uri="{909E8E84-426E-40DD-AFC4-6F175D3DCCD1}">
              <a14:hiddenFill xmlns:a14="http://schemas.microsoft.com/office/drawing/2010/main">
                <a:solidFill>
                  <a:srgbClr val="FFFFFF"/>
                </a:solidFill>
              </a14:hiddenFill>
            </a:ext>
          </a:extLst>
        </p:spPr>
      </p:pic>
      <p:sp>
        <p:nvSpPr>
          <p:cNvPr id="35" name="TextBox 34">
            <a:extLst>
              <a:ext uri="{FF2B5EF4-FFF2-40B4-BE49-F238E27FC236}">
                <a16:creationId xmlns:a16="http://schemas.microsoft.com/office/drawing/2014/main" id="{2FFBB60A-4B15-934F-8AE6-9F64BB8D05D3}"/>
              </a:ext>
            </a:extLst>
          </p:cNvPr>
          <p:cNvSpPr txBox="1"/>
          <p:nvPr/>
        </p:nvSpPr>
        <p:spPr>
          <a:xfrm>
            <a:off x="15087303" y="11222246"/>
            <a:ext cx="5648900" cy="1938992"/>
          </a:xfrm>
          <a:prstGeom prst="rect">
            <a:avLst/>
          </a:prstGeom>
          <a:noFill/>
        </p:spPr>
        <p:txBody>
          <a:bodyPr wrap="square" rtlCol="0">
            <a:spAutoFit/>
          </a:bodyPr>
          <a:lstStyle/>
          <a:p>
            <a:r>
              <a:rPr lang="en-GB" sz="2000" i="1" dirty="0">
                <a:latin typeface="Times New Roman" panose="02020603050405020304" pitchFamily="18" charset="0"/>
                <a:cs typeface="Times New Roman" panose="02020603050405020304" pitchFamily="18" charset="0"/>
              </a:rPr>
              <a:t>“Orthogonal views of the motorbike showing the aerodynamic forces and moments, velocity directions and yaw angle, </a:t>
            </a:r>
            <a:r>
              <a:rPr lang="el-GR" sz="2000" i="1" dirty="0">
                <a:latin typeface="Times New Roman" panose="02020603050405020304" pitchFamily="18" charset="0"/>
                <a:cs typeface="Times New Roman" panose="02020603050405020304" pitchFamily="18" charset="0"/>
              </a:rPr>
              <a:t>β (</a:t>
            </a:r>
            <a:r>
              <a:rPr lang="en-GB" sz="2000" i="1" dirty="0">
                <a:latin typeface="Times New Roman" panose="02020603050405020304" pitchFamily="18" charset="0"/>
                <a:cs typeface="Times New Roman" panose="02020603050405020304" pitchFamily="18" charset="0"/>
              </a:rPr>
              <a:t>the angle between the motorbike traveling direction, </a:t>
            </a:r>
            <a:r>
              <a:rPr lang="en-GB" sz="2000" i="1" dirty="0" err="1">
                <a:latin typeface="Times New Roman" panose="02020603050405020304" pitchFamily="18" charset="0"/>
                <a:cs typeface="Times New Roman" panose="02020603050405020304" pitchFamily="18" charset="0"/>
              </a:rPr>
              <a:t>Ux</a:t>
            </a:r>
            <a:r>
              <a:rPr lang="en-GB" sz="2000" i="1" dirty="0">
                <a:latin typeface="Times New Roman" panose="02020603050405020304" pitchFamily="18" charset="0"/>
                <a:cs typeface="Times New Roman" panose="02020603050405020304" pitchFamily="18" charset="0"/>
              </a:rPr>
              <a:t>, and the effective crosswind, </a:t>
            </a:r>
            <a:r>
              <a:rPr lang="en-GB" sz="2000" i="1" dirty="0" err="1">
                <a:latin typeface="Times New Roman" panose="02020603050405020304" pitchFamily="18" charset="0"/>
                <a:cs typeface="Times New Roman" panose="02020603050405020304" pitchFamily="18" charset="0"/>
              </a:rPr>
              <a:t>Ueff</a:t>
            </a:r>
            <a:r>
              <a:rPr lang="en-GB" sz="2000" i="1" dirty="0">
                <a:latin typeface="Times New Roman" panose="02020603050405020304" pitchFamily="18" charset="0"/>
                <a:cs typeface="Times New Roman" panose="02020603050405020304" pitchFamily="18" charset="0"/>
              </a:rPr>
              <a:t>).” Engineering Applications of computational fluid mechanics.</a:t>
            </a:r>
          </a:p>
        </p:txBody>
      </p:sp>
      <p:sp>
        <p:nvSpPr>
          <p:cNvPr id="37" name="TextBox 36">
            <a:extLst>
              <a:ext uri="{FF2B5EF4-FFF2-40B4-BE49-F238E27FC236}">
                <a16:creationId xmlns:a16="http://schemas.microsoft.com/office/drawing/2014/main" id="{02B7E376-C471-2A4B-A242-0D47015908FD}"/>
              </a:ext>
            </a:extLst>
          </p:cNvPr>
          <p:cNvSpPr txBox="1"/>
          <p:nvPr/>
        </p:nvSpPr>
        <p:spPr>
          <a:xfrm>
            <a:off x="15087303" y="13420165"/>
            <a:ext cx="5459803" cy="1015663"/>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The image above shows the numerical values around a motorcycle and it shows the geometry of the motorcycle. </a:t>
            </a:r>
          </a:p>
        </p:txBody>
      </p:sp>
    </p:spTree>
    <p:extLst>
      <p:ext uri="{BB962C8B-B14F-4D97-AF65-F5344CB8AC3E}">
        <p14:creationId xmlns:p14="http://schemas.microsoft.com/office/powerpoint/2010/main" val="103272724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3E4129E1942A84CA5D85470FB25F56B" ma:contentTypeVersion="10" ma:contentTypeDescription="Create a new document." ma:contentTypeScope="" ma:versionID="db61db75445167683faf4ff38519637f">
  <xsd:schema xmlns:xsd="http://www.w3.org/2001/XMLSchema" xmlns:xs="http://www.w3.org/2001/XMLSchema" xmlns:p="http://schemas.microsoft.com/office/2006/metadata/properties" xmlns:ns2="d0c16ae7-32b4-4740-b0a7-dfd26a9ffd57" xmlns:ns3="cf19616a-23ad-4fd8-a146-2d8a5c50165e" targetNamespace="http://schemas.microsoft.com/office/2006/metadata/properties" ma:root="true" ma:fieldsID="38b7a157404285459168aaffc6a53b76" ns2:_="" ns3:_="">
    <xsd:import namespace="d0c16ae7-32b4-4740-b0a7-dfd26a9ffd57"/>
    <xsd:import namespace="cf19616a-23ad-4fd8-a146-2d8a5c50165e"/>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0c16ae7-32b4-4740-b0a7-dfd26a9ffd5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f19616a-23ad-4fd8-a146-2d8a5c50165e"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909EF34-92A1-4243-A165-5B0A08FE4AA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0c16ae7-32b4-4740-b0a7-dfd26a9ffd57"/>
    <ds:schemaRef ds:uri="cf19616a-23ad-4fd8-a146-2d8a5c50165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600BB99-BFF8-421F-B5E2-AB5FDF5B9A29}">
  <ds:schemaRefs>
    <ds:schemaRef ds:uri="http://schemas.microsoft.com/sharepoint/v3/contenttype/forms"/>
  </ds:schemaRefs>
</ds:datastoreItem>
</file>

<file path=customXml/itemProps3.xml><?xml version="1.0" encoding="utf-8"?>
<ds:datastoreItem xmlns:ds="http://schemas.openxmlformats.org/officeDocument/2006/customXml" ds:itemID="{8C5E8E95-153E-4E8C-9157-CCCF35F3C417}">
  <ds:schemaRefs>
    <ds:schemaRef ds:uri="http://schemas.microsoft.com/office/2006/documentManagement/types"/>
    <ds:schemaRef ds:uri="http://purl.org/dc/terms/"/>
    <ds:schemaRef ds:uri="http://www.w3.org/XML/1998/namespace"/>
    <ds:schemaRef ds:uri="http://purl.org/dc/dcmitype/"/>
    <ds:schemaRef ds:uri="http://schemas.openxmlformats.org/package/2006/metadata/core-properties"/>
    <ds:schemaRef ds:uri="http://purl.org/dc/elements/1.1/"/>
    <ds:schemaRef ds:uri="http://schemas.microsoft.com/office/2006/metadata/properties"/>
    <ds:schemaRef ds:uri="cf19616a-23ad-4fd8-a146-2d8a5c50165e"/>
    <ds:schemaRef ds:uri="http://schemas.microsoft.com/office/infopath/2007/PartnerControls"/>
    <ds:schemaRef ds:uri="d0c16ae7-32b4-4740-b0a7-dfd26a9ffd57"/>
  </ds:schemaRefs>
</ds:datastoreItem>
</file>

<file path=docProps/app.xml><?xml version="1.0" encoding="utf-8"?>
<Properties xmlns="http://schemas.openxmlformats.org/officeDocument/2006/extended-properties" xmlns:vt="http://schemas.openxmlformats.org/officeDocument/2006/docPropsVTypes">
  <Template>Office Theme</Template>
  <TotalTime>5889</TotalTime>
  <Words>621</Words>
  <Application>Microsoft Office PowerPoint</Application>
  <PresentationFormat>Custom</PresentationFormat>
  <Paragraphs>47</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Calibri</vt:lpstr>
      <vt:lpstr>Calibri Light</vt:lpstr>
      <vt:lpstr>Cambria Math</vt:lpstr>
      <vt:lpstr>Eras Bold ITC</vt:lpstr>
      <vt:lpstr>Georgia</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Graham Howe</dc:creator>
  <cp:lastModifiedBy>Andrew Noble</cp:lastModifiedBy>
  <cp:revision>25</cp:revision>
  <dcterms:created xsi:type="dcterms:W3CDTF">2016-02-25T08:27:32Z</dcterms:created>
  <dcterms:modified xsi:type="dcterms:W3CDTF">2021-05-10T14:22:02Z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0x010100F3E4129E1942A84CA5D85470FB25F56B</vt:lpwstr>
  </property>
</Properties>
</file>