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72" r:id="rId5"/>
    <p:sldId id="530" r:id="rId6"/>
    <p:sldId id="531" r:id="rId7"/>
    <p:sldId id="442" r:id="rId8"/>
    <p:sldId id="485" r:id="rId9"/>
    <p:sldId id="466" r:id="rId10"/>
    <p:sldId id="490" r:id="rId11"/>
    <p:sldId id="491" r:id="rId12"/>
    <p:sldId id="487" r:id="rId13"/>
    <p:sldId id="488" r:id="rId14"/>
    <p:sldId id="533" r:id="rId15"/>
    <p:sldId id="489" r:id="rId16"/>
    <p:sldId id="534" r:id="rId17"/>
    <p:sldId id="535" r:id="rId18"/>
    <p:sldId id="536" r:id="rId19"/>
    <p:sldId id="493" r:id="rId20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wan Ellis-Williams" initials="IE" lastIdx="0" clrIdx="0">
    <p:extLst>
      <p:ext uri="{19B8F6BF-5375-455C-9EA6-DF929625EA0E}">
        <p15:presenceInfo xmlns:p15="http://schemas.microsoft.com/office/powerpoint/2012/main" userId="S-1-5-21-809251214-2178901256-4152538893-2756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823"/>
    <p:restoredTop sz="73224" autoAdjust="0"/>
  </p:normalViewPr>
  <p:slideViewPr>
    <p:cSldViewPr snapToGrid="0" snapToObjects="1">
      <p:cViewPr varScale="1">
        <p:scale>
          <a:sx n="67" d="100"/>
          <a:sy n="67" d="100"/>
        </p:scale>
        <p:origin x="150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9/30/21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9/30/21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773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842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089806" y="1075107"/>
            <a:ext cx="480452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ECAD4007/C</a:t>
            </a:r>
          </a:p>
          <a:p>
            <a:pPr algn="ctr"/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970286" y="3988658"/>
            <a:ext cx="504356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Bridging Guidance </a:t>
            </a:r>
          </a:p>
          <a:p>
            <a:pPr algn="ctr"/>
            <a:r>
              <a:rPr lang="en-GB" sz="4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</a:t>
            </a:r>
            <a:r>
              <a:rPr lang="cy-GB" sz="4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Canllawiau Pontio</a:t>
            </a:r>
            <a:endParaRPr lang="en-US" sz="48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5FE2A5-D30B-AB42-9684-5AD22F87CB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7408"/>
          <a:stretch/>
        </p:blipFill>
        <p:spPr>
          <a:xfrm>
            <a:off x="0" y="1958214"/>
            <a:ext cx="9144000" cy="2175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919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41EC17-CA77-5640-9AB4-5371CC5C61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8316"/>
          <a:stretch/>
        </p:blipFill>
        <p:spPr>
          <a:xfrm>
            <a:off x="438150" y="2184400"/>
            <a:ext cx="8267700" cy="191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436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89E36-384E-614F-81AE-F9C58F479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Bridging Guidance / </a:t>
            </a:r>
            <a:r>
              <a:rPr lang="cy-GB" dirty="0"/>
              <a:t>Canllawiau Pontio</a:t>
            </a:r>
            <a:endParaRPr lang="en-US" dirty="0"/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344720C9-19A5-A64B-AA77-AC6054936C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370" y="1612137"/>
            <a:ext cx="8686800" cy="3695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81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7C9543-1DC3-4842-BCA1-C484360A7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" y="101600"/>
            <a:ext cx="9080500" cy="6756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4EB13D-8947-EC4C-95AA-0AD808543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604695">
            <a:off x="3963201" y="3544878"/>
            <a:ext cx="2531502" cy="192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01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83F7EAB-58DC-3F45-8AFC-4CCA1F3D5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09504">
            <a:off x="3884587" y="373800"/>
            <a:ext cx="5166728" cy="72390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38491EF-BC9C-CA47-9501-0E98CD33DB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87000">
            <a:off x="-166767" y="592115"/>
            <a:ext cx="5244865" cy="728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552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164EBDF-F088-564F-9053-9BA9DC07D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37048">
            <a:off x="296383" y="312533"/>
            <a:ext cx="4325597" cy="59885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122E70-8544-B548-8B76-48E12A2F5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58114">
            <a:off x="4493534" y="278997"/>
            <a:ext cx="4624280" cy="6363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3B2593-1745-FF45-925F-819797344D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193520">
            <a:off x="3096961" y="4190921"/>
            <a:ext cx="1840044" cy="13972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9308A85-A311-B044-8587-95126E696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262" y="5434359"/>
            <a:ext cx="1222974" cy="12020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5081715-B0D8-794B-A910-12A8A239A4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4236" y="5434359"/>
            <a:ext cx="1329988" cy="1329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140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CDA0B5-C88F-4E41-9838-7B9A4769E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24808">
            <a:off x="443329" y="307613"/>
            <a:ext cx="4169995" cy="56737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69F740-5956-954C-A114-1D191E2F6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31639">
            <a:off x="4535405" y="90254"/>
            <a:ext cx="4363208" cy="61084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B1B2F4-A563-9840-89E3-A5AC429B1866}"/>
              </a:ext>
            </a:extLst>
          </p:cNvPr>
          <p:cNvSpPr txBox="1"/>
          <p:nvPr/>
        </p:nvSpPr>
        <p:spPr>
          <a:xfrm>
            <a:off x="134912" y="6155515"/>
            <a:ext cx="6219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Have a go! / 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Rhowch gynnig arni!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7EE047-6EAB-8949-86ED-6C56154B8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0670" y="1737727"/>
            <a:ext cx="2565100" cy="252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741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33CE1B61-9D5E-9140-BFE3-504832C16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1413" y="2246578"/>
            <a:ext cx="2832100" cy="2565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6161BF-CE75-6D47-B739-1FD8AF1DD1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074360">
            <a:off x="-96015" y="561375"/>
            <a:ext cx="2600626" cy="19748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DF3EF1-FA3B-364C-BA05-9A8D84BE89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8511" y="260350"/>
            <a:ext cx="6438900" cy="5829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005661-CF3D-794F-9DB0-A2589270F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169577">
            <a:off x="6880516" y="3547388"/>
            <a:ext cx="2600626" cy="197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82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BB8B1ACC-B202-4049-9D81-1D5677BD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232" y="-646577"/>
            <a:ext cx="7483510" cy="793742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BDBE7F-3803-FF4F-8628-7BE0DC9973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67289">
            <a:off x="6056110" y="5032929"/>
            <a:ext cx="2600626" cy="1974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C0C633-AFFF-D14E-9EDB-BF53C6A08646}"/>
              </a:ext>
            </a:extLst>
          </p:cNvPr>
          <p:cNvSpPr txBox="1"/>
          <p:nvPr/>
        </p:nvSpPr>
        <p:spPr>
          <a:xfrm>
            <a:off x="1540239" y="5435579"/>
            <a:ext cx="3047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9:30am START</a:t>
            </a:r>
          </a:p>
        </p:txBody>
      </p:sp>
    </p:spTree>
    <p:extLst>
      <p:ext uri="{BB962C8B-B14F-4D97-AF65-F5344CB8AC3E}">
        <p14:creationId xmlns:p14="http://schemas.microsoft.com/office/powerpoint/2010/main" val="1455469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08783" y="270375"/>
            <a:ext cx="4572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Please go to the</a:t>
            </a:r>
            <a:r>
              <a:rPr lang="mr-IN" sz="2400" dirty="0">
                <a:solidFill>
                  <a:srgbClr val="000000"/>
                </a:solidFill>
                <a:latin typeface="Calibri" charset="0"/>
              </a:rPr>
              <a:t>…</a:t>
            </a:r>
            <a:endParaRPr lang="en-GB" sz="2400" dirty="0">
              <a:solidFill>
                <a:srgbClr val="000000"/>
              </a:solidFill>
              <a:latin typeface="Calibri" charset="0"/>
            </a:endParaRPr>
          </a:p>
          <a:p>
            <a:pPr fontAlgn="base"/>
            <a:r>
              <a:rPr lang="en-US" sz="2400" b="1" dirty="0">
                <a:solidFill>
                  <a:srgbClr val="000000"/>
                </a:solidFill>
                <a:latin typeface="Calibri" charset="0"/>
              </a:rPr>
              <a:t>Lonlas_BA1 channel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if you are in the following networks: Lon Las,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Llanhari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or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Preseli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.</a:t>
            </a:r>
            <a:br>
              <a:rPr lang="en-US" sz="2400" dirty="0">
                <a:solidFill>
                  <a:srgbClr val="000000"/>
                </a:solidFill>
                <a:latin typeface="Calibri" charset="0"/>
              </a:rPr>
            </a:br>
            <a:endParaRPr lang="en-US" sz="2400" dirty="0">
              <a:solidFill>
                <a:srgbClr val="000000"/>
              </a:solidFill>
              <a:latin typeface="Calibri" charset="0"/>
            </a:endParaRPr>
          </a:p>
          <a:p>
            <a:pPr fontAlgn="base"/>
            <a:r>
              <a:rPr lang="en-US" sz="2400" b="1" dirty="0">
                <a:solidFill>
                  <a:srgbClr val="000000"/>
                </a:solidFill>
                <a:latin typeface="Calibri" charset="0"/>
              </a:rPr>
              <a:t>Maesyrhaul_BA1 channel 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if you are in the following networks: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Maes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yr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Haul,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Cadle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Cadoxton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, Cwm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Brombil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Fitzalan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or Parklands.</a:t>
            </a:r>
          </a:p>
          <a:p>
            <a:pPr fontAlgn="base"/>
            <a:br>
              <a:rPr lang="en-US" sz="2400" dirty="0">
                <a:solidFill>
                  <a:srgbClr val="000000"/>
                </a:solidFill>
                <a:latin typeface="Calibri" charset="0"/>
              </a:rPr>
            </a:br>
            <a:r>
              <a:rPr lang="en-US" sz="2400" b="1" dirty="0">
                <a:solidFill>
                  <a:srgbClr val="000000"/>
                </a:solidFill>
                <a:latin typeface="Calibri" charset="0"/>
              </a:rPr>
              <a:t>PembrokeDock_BA1 channel 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if you are in the following networks: Pembroke Dock, ,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Pontarddulais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, St Thomas or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Treorchy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.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00" y="0"/>
            <a:ext cx="256047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21078" flipH="1">
            <a:off x="1709789" y="5301635"/>
            <a:ext cx="1364716" cy="74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567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F27E3ED-00C6-6C46-AFAC-E1C1D3430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445" y="734518"/>
            <a:ext cx="8697018" cy="5411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676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5FE2A5-D30B-AB42-9684-5AD22F87CB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880"/>
          <a:stretch/>
        </p:blipFill>
        <p:spPr>
          <a:xfrm>
            <a:off x="0" y="1104900"/>
            <a:ext cx="9144000" cy="461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645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41EC17-CA77-5640-9AB4-5371CC5C61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789" b="-209"/>
          <a:stretch/>
        </p:blipFill>
        <p:spPr>
          <a:xfrm>
            <a:off x="457200" y="1276350"/>
            <a:ext cx="8267700" cy="424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3692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AD8FF7-A4C0-B245-86B5-C637DE296091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689"/>
          <a:stretch/>
        </p:blipFill>
        <p:spPr bwMode="auto">
          <a:xfrm rot="16200000">
            <a:off x="-3115972" y="2286001"/>
            <a:ext cx="8937045" cy="27051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7B8272-B81F-5047-959B-F2DE100BE0F4}"/>
              </a:ext>
            </a:extLst>
          </p:cNvPr>
          <p:cNvSpPr txBox="1"/>
          <p:nvPr/>
        </p:nvSpPr>
        <p:spPr>
          <a:xfrm>
            <a:off x="2655753" y="3869428"/>
            <a:ext cx="28709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9:00am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1A0EF0-E589-0D49-B2B6-CE8DCB906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963" y="0"/>
            <a:ext cx="4193037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BCCD2C-512A-3343-8C2E-58BE1015BD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4017513" y="4591751"/>
            <a:ext cx="1866900" cy="14176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108902-FA58-FA44-A915-4AA4B1B3F410}"/>
              </a:ext>
            </a:extLst>
          </p:cNvPr>
          <p:cNvSpPr txBox="1"/>
          <p:nvPr/>
        </p:nvSpPr>
        <p:spPr>
          <a:xfrm>
            <a:off x="2080007" y="4700425"/>
            <a:ext cx="18169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Meeting with MB</a:t>
            </a:r>
          </a:p>
          <a:p>
            <a:r>
              <a:rPr lang="en-US" dirty="0"/>
              <a:t>Meeting with GP</a:t>
            </a:r>
          </a:p>
          <a:p>
            <a:r>
              <a:rPr lang="en-US" dirty="0"/>
              <a:t>Meeting with NR</a:t>
            </a:r>
          </a:p>
          <a:p>
            <a:r>
              <a:rPr lang="en-US" dirty="0"/>
              <a:t>Meeting with TC </a:t>
            </a:r>
          </a:p>
        </p:txBody>
      </p:sp>
    </p:spTree>
    <p:extLst>
      <p:ext uri="{BB962C8B-B14F-4D97-AF65-F5344CB8AC3E}">
        <p14:creationId xmlns:p14="http://schemas.microsoft.com/office/powerpoint/2010/main" val="3969022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DACC0E-B1F7-6847-BD2C-3C8BD6757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800" y="177800"/>
            <a:ext cx="65024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6782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D49E9D0-2B29-40DF-AA89-D92F20E2EAD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1969E69-8928-405F-A168-CF8E9FFE10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7B5AA3-CE84-43E0-B1E7-4DE81C97090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11209</TotalTime>
  <Words>116</Words>
  <Application>Microsoft Macintosh PowerPoint</Application>
  <PresentationFormat>On-screen Show (4:3)</PresentationFormat>
  <Paragraphs>18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American Typewriter</vt:lpstr>
      <vt:lpstr>Arial</vt:lpstr>
      <vt:lpstr>Calibri</vt:lpstr>
      <vt:lpstr>Mangal</vt:lpstr>
      <vt:lpstr>Office Theme</vt:lpstr>
      <vt:lpstr>PowerPoint Presentation</vt:lpstr>
      <vt:lpstr>PowerPoint Presentation</vt:lpstr>
      <vt:lpstr>PowerPoint Presentation</vt:lpstr>
      <vt:lpstr>Bridging Guidance / Canllawiau Pontio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Tom Cox</cp:lastModifiedBy>
  <cp:revision>336</cp:revision>
  <cp:lastPrinted>2017-08-03T13:56:24Z</cp:lastPrinted>
  <dcterms:created xsi:type="dcterms:W3CDTF">2018-05-24T13:58:06Z</dcterms:created>
  <dcterms:modified xsi:type="dcterms:W3CDTF">2021-09-30T20:31:22Z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