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96" r:id="rId5"/>
    <p:sldId id="297" r:id="rId6"/>
    <p:sldId id="286" r:id="rId7"/>
    <p:sldId id="261" r:id="rId8"/>
    <p:sldId id="285" r:id="rId9"/>
    <p:sldId id="263" r:id="rId10"/>
    <p:sldId id="265" r:id="rId11"/>
    <p:sldId id="262" r:id="rId12"/>
    <p:sldId id="278" r:id="rId13"/>
    <p:sldId id="267" r:id="rId14"/>
    <p:sldId id="279" r:id="rId15"/>
    <p:sldId id="280" r:id="rId16"/>
    <p:sldId id="298" r:id="rId17"/>
    <p:sldId id="299" r:id="rId18"/>
    <p:sldId id="300" r:id="rId19"/>
    <p:sldId id="301" r:id="rId20"/>
    <p:sldId id="303" r:id="rId21"/>
    <p:sldId id="287" r:id="rId22"/>
    <p:sldId id="30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1D51"/>
    <a:srgbClr val="336600"/>
    <a:srgbClr val="2C567A"/>
    <a:srgbClr val="0072C7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5BECA1-424D-4037-B766-AF10B458CC0E}" v="85" dt="2026-02-18T15:55:44.781"/>
  </p1510:revLst>
</p1510:revInfo>
</file>

<file path=ppt/tableStyles.xml><?xml version="1.0" encoding="utf-8"?>
<a:tblStyleLst xmlns:a="http://schemas.openxmlformats.org/drawingml/2006/main" def="{0E3FDE45-AF77-4B5C-9715-49D594BDF05E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8" autoAdjust="0"/>
    <p:restoredTop sz="87887" autoAdjust="0"/>
  </p:normalViewPr>
  <p:slideViewPr>
    <p:cSldViewPr snapToGrid="0" showGuides="1">
      <p:cViewPr varScale="1">
        <p:scale>
          <a:sx n="46" d="100"/>
          <a:sy n="46" d="100"/>
        </p:scale>
        <p:origin x="58" y="61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00" d="100"/>
          <a:sy n="100" d="100"/>
        </p:scale>
        <p:origin x="1560" y="-14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ka stecca" userId="1190b40ab032994f" providerId="LiveId" clId="{85860AAA-6132-4E77-AE62-F086A9047C8B}"/>
    <pc:docChg chg="undo custSel addSld modSld sldOrd">
      <pc:chgData name="erika stecca" userId="1190b40ab032994f" providerId="LiveId" clId="{85860AAA-6132-4E77-AE62-F086A9047C8B}" dt="2026-02-18T20:49:26.504" v="541" actId="1076"/>
      <pc:docMkLst>
        <pc:docMk/>
      </pc:docMkLst>
      <pc:sldChg chg="addSp modSp mod modNotesTx">
        <pc:chgData name="erika stecca" userId="1190b40ab032994f" providerId="LiveId" clId="{85860AAA-6132-4E77-AE62-F086A9047C8B}" dt="2026-02-18T15:39:30.370" v="423" actId="20577"/>
        <pc:sldMkLst>
          <pc:docMk/>
          <pc:sldMk cId="1210802199" sldId="262"/>
        </pc:sldMkLst>
        <pc:spChg chg="mod">
          <ac:chgData name="erika stecca" userId="1190b40ab032994f" providerId="LiveId" clId="{85860AAA-6132-4E77-AE62-F086A9047C8B}" dt="2026-02-18T15:39:25.447" v="409" actId="20577"/>
          <ac:spMkLst>
            <pc:docMk/>
            <pc:sldMk cId="1210802199" sldId="262"/>
            <ac:spMk id="40" creationId="{110AACEA-9741-22BE-652E-9A33AF07A509}"/>
          </ac:spMkLst>
        </pc:spChg>
        <pc:spChg chg="add">
          <ac:chgData name="erika stecca" userId="1190b40ab032994f" providerId="LiveId" clId="{85860AAA-6132-4E77-AE62-F086A9047C8B}" dt="2026-02-18T15:39:02.800" v="393"/>
          <ac:spMkLst>
            <pc:docMk/>
            <pc:sldMk cId="1210802199" sldId="262"/>
            <ac:spMk id="45" creationId="{A41192FE-A204-0939-8C44-05013A993298}"/>
          </ac:spMkLst>
        </pc:spChg>
        <pc:spChg chg="add mod">
          <ac:chgData name="erika stecca" userId="1190b40ab032994f" providerId="LiveId" clId="{85860AAA-6132-4E77-AE62-F086A9047C8B}" dt="2026-02-18T15:39:10.841" v="395"/>
          <ac:spMkLst>
            <pc:docMk/>
            <pc:sldMk cId="1210802199" sldId="262"/>
            <ac:spMk id="46" creationId="{CE87BF85-E776-673A-AEAA-88BF17C57B50}"/>
          </ac:spMkLst>
        </pc:spChg>
      </pc:sldChg>
      <pc:sldChg chg="modNotesTx">
        <pc:chgData name="erika stecca" userId="1190b40ab032994f" providerId="LiveId" clId="{85860AAA-6132-4E77-AE62-F086A9047C8B}" dt="2026-02-18T15:31:21.610" v="389" actId="20577"/>
        <pc:sldMkLst>
          <pc:docMk/>
          <pc:sldMk cId="729609147" sldId="265"/>
        </pc:sldMkLst>
      </pc:sldChg>
      <pc:sldChg chg="addSp delSp modSp mod modNotesTx">
        <pc:chgData name="erika stecca" userId="1190b40ab032994f" providerId="LiveId" clId="{85860AAA-6132-4E77-AE62-F086A9047C8B}" dt="2026-02-18T15:45:26.837" v="432" actId="20577"/>
        <pc:sldMkLst>
          <pc:docMk/>
          <pc:sldMk cId="3604630649" sldId="267"/>
        </pc:sldMkLst>
        <pc:spChg chg="mod">
          <ac:chgData name="erika stecca" userId="1190b40ab032994f" providerId="LiveId" clId="{85860AAA-6132-4E77-AE62-F086A9047C8B}" dt="2026-02-18T15:28:46.062" v="388" actId="20577"/>
          <ac:spMkLst>
            <pc:docMk/>
            <pc:sldMk cId="3604630649" sldId="267"/>
            <ac:spMk id="2" creationId="{D1FC59F6-9B22-C211-4B4C-A2FD4B914C46}"/>
          </ac:spMkLst>
        </pc:spChg>
        <pc:spChg chg="add del mod">
          <ac:chgData name="erika stecca" userId="1190b40ab032994f" providerId="LiveId" clId="{85860AAA-6132-4E77-AE62-F086A9047C8B}" dt="2026-02-18T14:56:45.319" v="18" actId="478"/>
          <ac:spMkLst>
            <pc:docMk/>
            <pc:sldMk cId="3604630649" sldId="267"/>
            <ac:spMk id="6" creationId="{1C77D800-D731-0567-1A1D-4AEB98B74542}"/>
          </ac:spMkLst>
        </pc:spChg>
        <pc:spChg chg="add del">
          <ac:chgData name="erika stecca" userId="1190b40ab032994f" providerId="LiveId" clId="{85860AAA-6132-4E77-AE62-F086A9047C8B}" dt="2026-02-18T14:56:11.261" v="8" actId="478"/>
          <ac:spMkLst>
            <pc:docMk/>
            <pc:sldMk cId="3604630649" sldId="267"/>
            <ac:spMk id="8" creationId="{7E4D768F-DE0D-9CA5-9A2F-653E1FF27EC7}"/>
          </ac:spMkLst>
        </pc:spChg>
        <pc:spChg chg="add del mod">
          <ac:chgData name="erika stecca" userId="1190b40ab032994f" providerId="LiveId" clId="{85860AAA-6132-4E77-AE62-F086A9047C8B}" dt="2026-02-18T15:28:19.045" v="374" actId="478"/>
          <ac:spMkLst>
            <pc:docMk/>
            <pc:sldMk cId="3604630649" sldId="267"/>
            <ac:spMk id="9" creationId="{12F7064D-7C03-4E2A-7B12-C4D3BDCCB90C}"/>
          </ac:spMkLst>
        </pc:spChg>
        <pc:spChg chg="add mod">
          <ac:chgData name="erika stecca" userId="1190b40ab032994f" providerId="LiveId" clId="{85860AAA-6132-4E77-AE62-F086A9047C8B}" dt="2026-02-18T15:42:07.643" v="425" actId="20577"/>
          <ac:spMkLst>
            <pc:docMk/>
            <pc:sldMk cId="3604630649" sldId="267"/>
            <ac:spMk id="11" creationId="{32A97A5E-DC3C-8492-5EF5-148DE054EC8D}"/>
          </ac:spMkLst>
        </pc:spChg>
        <pc:graphicFrameChg chg="del modGraphic">
          <ac:chgData name="erika stecca" userId="1190b40ab032994f" providerId="LiveId" clId="{85860AAA-6132-4E77-AE62-F086A9047C8B}" dt="2026-02-18T14:55:53.019" v="5" actId="478"/>
          <ac:graphicFrameMkLst>
            <pc:docMk/>
            <pc:sldMk cId="3604630649" sldId="267"/>
            <ac:graphicFrameMk id="4" creationId="{6CB67956-A6C3-FCDF-EC78-F79D90449E96}"/>
          </ac:graphicFrameMkLst>
        </pc:graphicFrameChg>
        <pc:picChg chg="add mod">
          <ac:chgData name="erika stecca" userId="1190b40ab032994f" providerId="LiveId" clId="{85860AAA-6132-4E77-AE62-F086A9047C8B}" dt="2026-02-18T14:56:37.453" v="16" actId="1076"/>
          <ac:picMkLst>
            <pc:docMk/>
            <pc:sldMk cId="3604630649" sldId="267"/>
            <ac:picMk id="10" creationId="{AFAE129E-9CA1-3BE0-F785-DE9F3F951E17}"/>
          </ac:picMkLst>
        </pc:picChg>
      </pc:sldChg>
      <pc:sldChg chg="modSp mod">
        <pc:chgData name="erika stecca" userId="1190b40ab032994f" providerId="LiveId" clId="{85860AAA-6132-4E77-AE62-F086A9047C8B}" dt="2026-02-18T14:55:20.840" v="2" actId="1076"/>
        <pc:sldMkLst>
          <pc:docMk/>
          <pc:sldMk cId="4259977132" sldId="278"/>
        </pc:sldMkLst>
        <pc:spChg chg="mod">
          <ac:chgData name="erika stecca" userId="1190b40ab032994f" providerId="LiveId" clId="{85860AAA-6132-4E77-AE62-F086A9047C8B}" dt="2026-02-18T14:55:20.840" v="2" actId="1076"/>
          <ac:spMkLst>
            <pc:docMk/>
            <pc:sldMk cId="4259977132" sldId="278"/>
            <ac:spMk id="7" creationId="{B84535B1-47EE-FDDB-7518-BBB6A572626F}"/>
          </ac:spMkLst>
        </pc:spChg>
        <pc:picChg chg="mod">
          <ac:chgData name="erika stecca" userId="1190b40ab032994f" providerId="LiveId" clId="{85860AAA-6132-4E77-AE62-F086A9047C8B}" dt="2026-02-18T14:55:15.093" v="1" actId="1076"/>
          <ac:picMkLst>
            <pc:docMk/>
            <pc:sldMk cId="4259977132" sldId="278"/>
            <ac:picMk id="7170" creationId="{93A34EC8-E378-EAEA-3ED6-E1824723672C}"/>
          </ac:picMkLst>
        </pc:picChg>
      </pc:sldChg>
      <pc:sldChg chg="addSp delSp modSp mod modClrScheme chgLayout">
        <pc:chgData name="erika stecca" userId="1190b40ab032994f" providerId="LiveId" clId="{85860AAA-6132-4E77-AE62-F086A9047C8B}" dt="2026-02-18T15:44:29.951" v="427" actId="27636"/>
        <pc:sldMkLst>
          <pc:docMk/>
          <pc:sldMk cId="3058085568" sldId="279"/>
        </pc:sldMkLst>
        <pc:spChg chg="add del mod">
          <ac:chgData name="erika stecca" userId="1190b40ab032994f" providerId="LiveId" clId="{85860AAA-6132-4E77-AE62-F086A9047C8B}" dt="2026-02-18T14:59:21.864" v="45" actId="478"/>
          <ac:spMkLst>
            <pc:docMk/>
            <pc:sldMk cId="3058085568" sldId="279"/>
            <ac:spMk id="2" creationId="{C9F86C0D-9C6C-237D-D0E6-2A2F785E857D}"/>
          </ac:spMkLst>
        </pc:spChg>
        <pc:spChg chg="mod ord">
          <ac:chgData name="erika stecca" userId="1190b40ab032994f" providerId="LiveId" clId="{85860AAA-6132-4E77-AE62-F086A9047C8B}" dt="2026-02-18T14:58:58.861" v="42" actId="1076"/>
          <ac:spMkLst>
            <pc:docMk/>
            <pc:sldMk cId="3058085568" sldId="279"/>
            <ac:spMk id="3" creationId="{A0034E89-1952-5288-08A0-70A4A73BE39E}"/>
          </ac:spMkLst>
        </pc:spChg>
        <pc:spChg chg="add mod">
          <ac:chgData name="erika stecca" userId="1190b40ab032994f" providerId="LiveId" clId="{85860AAA-6132-4E77-AE62-F086A9047C8B}" dt="2026-02-18T15:06:47.144" v="108" actId="2711"/>
          <ac:spMkLst>
            <pc:docMk/>
            <pc:sldMk cId="3058085568" sldId="279"/>
            <ac:spMk id="4" creationId="{F5DB5625-8DFC-9F7D-85C1-2340B3AD7524}"/>
          </ac:spMkLst>
        </pc:spChg>
        <pc:spChg chg="add mod">
          <ac:chgData name="erika stecca" userId="1190b40ab032994f" providerId="LiveId" clId="{85860AAA-6132-4E77-AE62-F086A9047C8B}" dt="2026-02-18T15:06:52.896" v="109" actId="2711"/>
          <ac:spMkLst>
            <pc:docMk/>
            <pc:sldMk cId="3058085568" sldId="279"/>
            <ac:spMk id="5" creationId="{61E409C9-C376-0DEF-9F8C-D51275840B4B}"/>
          </ac:spMkLst>
        </pc:spChg>
        <pc:spChg chg="add mod">
          <ac:chgData name="erika stecca" userId="1190b40ab032994f" providerId="LiveId" clId="{85860AAA-6132-4E77-AE62-F086A9047C8B}" dt="2026-02-18T15:06:57.961" v="110" actId="2711"/>
          <ac:spMkLst>
            <pc:docMk/>
            <pc:sldMk cId="3058085568" sldId="279"/>
            <ac:spMk id="6" creationId="{C7F20919-FEF6-105A-E4FC-3C3198DE7269}"/>
          </ac:spMkLst>
        </pc:spChg>
        <pc:spChg chg="add mod">
          <ac:chgData name="erika stecca" userId="1190b40ab032994f" providerId="LiveId" clId="{85860AAA-6132-4E77-AE62-F086A9047C8B}" dt="2026-02-18T15:06:42.239" v="107" actId="2711"/>
          <ac:spMkLst>
            <pc:docMk/>
            <pc:sldMk cId="3058085568" sldId="279"/>
            <ac:spMk id="7" creationId="{D0D1842D-0C6B-DB69-E029-E20DE619A4F1}"/>
          </ac:spMkLst>
        </pc:spChg>
        <pc:spChg chg="add mod">
          <ac:chgData name="erika stecca" userId="1190b40ab032994f" providerId="LiveId" clId="{85860AAA-6132-4E77-AE62-F086A9047C8B}" dt="2026-02-18T15:44:29.951" v="427" actId="27636"/>
          <ac:spMkLst>
            <pc:docMk/>
            <pc:sldMk cId="3058085568" sldId="279"/>
            <ac:spMk id="9" creationId="{DB48946E-8FF0-85A5-ED50-7346E39F7BB3}"/>
          </ac:spMkLst>
        </pc:spChg>
        <pc:spChg chg="add del mod ord">
          <ac:chgData name="erika stecca" userId="1190b40ab032994f" providerId="LiveId" clId="{85860AAA-6132-4E77-AE62-F086A9047C8B}" dt="2026-02-18T14:59:13.109" v="44" actId="478"/>
          <ac:spMkLst>
            <pc:docMk/>
            <pc:sldMk cId="3058085568" sldId="279"/>
            <ac:spMk id="10" creationId="{25958236-7C92-09D7-6B80-0C183EDD982C}"/>
          </ac:spMkLst>
        </pc:spChg>
        <pc:picChg chg="add mod">
          <ac:chgData name="erika stecca" userId="1190b40ab032994f" providerId="LiveId" clId="{85860AAA-6132-4E77-AE62-F086A9047C8B}" dt="2026-02-18T15:01:11.786" v="77" actId="14100"/>
          <ac:picMkLst>
            <pc:docMk/>
            <pc:sldMk cId="3058085568" sldId="279"/>
            <ac:picMk id="8" creationId="{203B6794-C3C4-003E-A285-6CB1B2B79E8B}"/>
          </ac:picMkLst>
        </pc:picChg>
        <pc:cxnChg chg="add mod">
          <ac:chgData name="erika stecca" userId="1190b40ab032994f" providerId="LiveId" clId="{85860AAA-6132-4E77-AE62-F086A9047C8B}" dt="2026-02-18T15:02:38.698" v="98" actId="14100"/>
          <ac:cxnSpMkLst>
            <pc:docMk/>
            <pc:sldMk cId="3058085568" sldId="279"/>
            <ac:cxnSpMk id="12" creationId="{FAD260E1-3B99-D856-7F11-E06EE4812FB1}"/>
          </ac:cxnSpMkLst>
        </pc:cxnChg>
        <pc:cxnChg chg="add mod">
          <ac:chgData name="erika stecca" userId="1190b40ab032994f" providerId="LiveId" clId="{85860AAA-6132-4E77-AE62-F086A9047C8B}" dt="2026-02-18T15:02:41.566" v="99" actId="14100"/>
          <ac:cxnSpMkLst>
            <pc:docMk/>
            <pc:sldMk cId="3058085568" sldId="279"/>
            <ac:cxnSpMk id="13" creationId="{F28825E4-6352-4B0E-2002-503128F3D1AD}"/>
          </ac:cxnSpMkLst>
        </pc:cxnChg>
        <pc:cxnChg chg="add mod">
          <ac:chgData name="erika stecca" userId="1190b40ab032994f" providerId="LiveId" clId="{85860AAA-6132-4E77-AE62-F086A9047C8B}" dt="2026-02-18T15:02:26.062" v="95" actId="17032"/>
          <ac:cxnSpMkLst>
            <pc:docMk/>
            <pc:sldMk cId="3058085568" sldId="279"/>
            <ac:cxnSpMk id="16" creationId="{7B0AE78E-20C2-3C0B-6314-6329DA097389}"/>
          </ac:cxnSpMkLst>
        </pc:cxnChg>
        <pc:cxnChg chg="add mod">
          <ac:chgData name="erika stecca" userId="1190b40ab032994f" providerId="LiveId" clId="{85860AAA-6132-4E77-AE62-F086A9047C8B}" dt="2026-02-18T15:02:23.316" v="94" actId="17032"/>
          <ac:cxnSpMkLst>
            <pc:docMk/>
            <pc:sldMk cId="3058085568" sldId="279"/>
            <ac:cxnSpMk id="20" creationId="{8B14FD7A-A039-4EF3-F2A8-DA1042E0CE41}"/>
          </ac:cxnSpMkLst>
        </pc:cxnChg>
      </pc:sldChg>
      <pc:sldChg chg="addSp delSp modSp mod modClrScheme chgLayout">
        <pc:chgData name="erika stecca" userId="1190b40ab032994f" providerId="LiveId" clId="{85860AAA-6132-4E77-AE62-F086A9047C8B}" dt="2026-02-18T15:44:40.342" v="430" actId="27636"/>
        <pc:sldMkLst>
          <pc:docMk/>
          <pc:sldMk cId="643777997" sldId="280"/>
        </pc:sldMkLst>
        <pc:spChg chg="mod ord">
          <ac:chgData name="erika stecca" userId="1190b40ab032994f" providerId="LiveId" clId="{85860AAA-6132-4E77-AE62-F086A9047C8B}" dt="2026-02-18T15:12:17.587" v="177" actId="700"/>
          <ac:spMkLst>
            <pc:docMk/>
            <pc:sldMk cId="643777997" sldId="280"/>
            <ac:spMk id="2" creationId="{5D030A76-B788-B363-104E-266B7C7F7208}"/>
          </ac:spMkLst>
        </pc:spChg>
        <pc:spChg chg="del mod">
          <ac:chgData name="erika stecca" userId="1190b40ab032994f" providerId="LiveId" clId="{85860AAA-6132-4E77-AE62-F086A9047C8B}" dt="2026-02-18T15:07:07.153" v="113"/>
          <ac:spMkLst>
            <pc:docMk/>
            <pc:sldMk cId="643777997" sldId="280"/>
            <ac:spMk id="3" creationId="{05948542-FCE1-3AE6-C6C9-17975609DF70}"/>
          </ac:spMkLst>
        </pc:spChg>
        <pc:spChg chg="del mod">
          <ac:chgData name="erika stecca" userId="1190b40ab032994f" providerId="LiveId" clId="{85860AAA-6132-4E77-AE62-F086A9047C8B}" dt="2026-02-18T15:07:50.796" v="121"/>
          <ac:spMkLst>
            <pc:docMk/>
            <pc:sldMk cId="643777997" sldId="280"/>
            <ac:spMk id="4" creationId="{3EE67564-0457-E486-97D0-8109D2C97B3F}"/>
          </ac:spMkLst>
        </pc:spChg>
        <pc:spChg chg="add mod ord">
          <ac:chgData name="erika stecca" userId="1190b40ab032994f" providerId="LiveId" clId="{85860AAA-6132-4E77-AE62-F086A9047C8B}" dt="2026-02-18T15:12:17.587" v="177" actId="700"/>
          <ac:spMkLst>
            <pc:docMk/>
            <pc:sldMk cId="643777997" sldId="280"/>
            <ac:spMk id="5" creationId="{96E69CDE-B089-AA29-7600-D22409689A1A}"/>
          </ac:spMkLst>
        </pc:spChg>
        <pc:spChg chg="add mod">
          <ac:chgData name="erika stecca" userId="1190b40ab032994f" providerId="LiveId" clId="{85860AAA-6132-4E77-AE62-F086A9047C8B}" dt="2026-02-18T15:09:33.402" v="146" actId="1076"/>
          <ac:spMkLst>
            <pc:docMk/>
            <pc:sldMk cId="643777997" sldId="280"/>
            <ac:spMk id="6" creationId="{66B0DE06-ADEF-0C3E-E639-16EC805FA01D}"/>
          </ac:spMkLst>
        </pc:spChg>
        <pc:spChg chg="add mod">
          <ac:chgData name="erika stecca" userId="1190b40ab032994f" providerId="LiveId" clId="{85860AAA-6132-4E77-AE62-F086A9047C8B}" dt="2026-02-18T15:09:43.031" v="148" actId="1076"/>
          <ac:spMkLst>
            <pc:docMk/>
            <pc:sldMk cId="643777997" sldId="280"/>
            <ac:spMk id="7" creationId="{A4D7DDEA-A5D0-2D19-A98E-825D7438BC2A}"/>
          </ac:spMkLst>
        </pc:spChg>
        <pc:spChg chg="add mod">
          <ac:chgData name="erika stecca" userId="1190b40ab032994f" providerId="LiveId" clId="{85860AAA-6132-4E77-AE62-F086A9047C8B}" dt="2026-02-18T15:07:24.425" v="116"/>
          <ac:spMkLst>
            <pc:docMk/>
            <pc:sldMk cId="643777997" sldId="280"/>
            <ac:spMk id="8" creationId="{AFEAFBCC-7BED-CF99-AE78-0DA0E4155DF3}"/>
          </ac:spMkLst>
        </pc:spChg>
        <pc:spChg chg="add mod ord">
          <ac:chgData name="erika stecca" userId="1190b40ab032994f" providerId="LiveId" clId="{85860AAA-6132-4E77-AE62-F086A9047C8B}" dt="2026-02-18T15:44:40.342" v="430" actId="27636"/>
          <ac:spMkLst>
            <pc:docMk/>
            <pc:sldMk cId="643777997" sldId="280"/>
            <ac:spMk id="12" creationId="{A3E549A3-8CDD-9268-6BD0-79E8992C80DC}"/>
          </ac:spMkLst>
        </pc:spChg>
        <pc:spChg chg="add del">
          <ac:chgData name="erika stecca" userId="1190b40ab032994f" providerId="LiveId" clId="{85860AAA-6132-4E77-AE62-F086A9047C8B}" dt="2026-02-18T15:10:45.717" v="156" actId="11529"/>
          <ac:spMkLst>
            <pc:docMk/>
            <pc:sldMk cId="643777997" sldId="280"/>
            <ac:spMk id="13" creationId="{B09E8109-0CE5-89E0-99AE-42B2F9BDCE2D}"/>
          </ac:spMkLst>
        </pc:spChg>
        <pc:spChg chg="mod ord">
          <ac:chgData name="erika stecca" userId="1190b40ab032994f" providerId="LiveId" clId="{85860AAA-6132-4E77-AE62-F086A9047C8B}" dt="2026-02-18T15:12:17.587" v="177" actId="700"/>
          <ac:spMkLst>
            <pc:docMk/>
            <pc:sldMk cId="643777997" sldId="280"/>
            <ac:spMk id="14" creationId="{3F21905C-1BD6-BF3F-5B8B-B9AD53017014}"/>
          </ac:spMkLst>
        </pc:spChg>
        <pc:spChg chg="add mod">
          <ac:chgData name="erika stecca" userId="1190b40ab032994f" providerId="LiveId" clId="{85860AAA-6132-4E77-AE62-F086A9047C8B}" dt="2026-02-18T15:11:51.893" v="174" actId="14100"/>
          <ac:spMkLst>
            <pc:docMk/>
            <pc:sldMk cId="643777997" sldId="280"/>
            <ac:spMk id="15" creationId="{AB7969F9-574B-66B8-92F6-ED76F0499D74}"/>
          </ac:spMkLst>
        </pc:spChg>
        <pc:picChg chg="add mod">
          <ac:chgData name="erika stecca" userId="1190b40ab032994f" providerId="LiveId" clId="{85860AAA-6132-4E77-AE62-F086A9047C8B}" dt="2026-02-18T15:07:31.284" v="117"/>
          <ac:picMkLst>
            <pc:docMk/>
            <pc:sldMk cId="643777997" sldId="280"/>
            <ac:picMk id="9" creationId="{682E0A98-DC55-F570-5089-04936258F928}"/>
          </ac:picMkLst>
        </pc:picChg>
        <pc:picChg chg="add mod">
          <ac:chgData name="erika stecca" userId="1190b40ab032994f" providerId="LiveId" clId="{85860AAA-6132-4E77-AE62-F086A9047C8B}" dt="2026-02-18T15:07:35.566" v="118"/>
          <ac:picMkLst>
            <pc:docMk/>
            <pc:sldMk cId="643777997" sldId="280"/>
            <ac:picMk id="10" creationId="{4E16CEAB-CCFB-4608-0238-14D5658E27C7}"/>
          </ac:picMkLst>
        </pc:picChg>
        <pc:picChg chg="add mod">
          <ac:chgData name="erika stecca" userId="1190b40ab032994f" providerId="LiveId" clId="{85860AAA-6132-4E77-AE62-F086A9047C8B}" dt="2026-02-18T15:07:39.892" v="119"/>
          <ac:picMkLst>
            <pc:docMk/>
            <pc:sldMk cId="643777997" sldId="280"/>
            <ac:picMk id="11" creationId="{EDD0484A-8B0C-A95F-48A0-82731ECDD8E8}"/>
          </ac:picMkLst>
        </pc:picChg>
      </pc:sldChg>
      <pc:sldChg chg="modNotesTx">
        <pc:chgData name="erika stecca" userId="1190b40ab032994f" providerId="LiveId" clId="{85860AAA-6132-4E77-AE62-F086A9047C8B}" dt="2026-02-18T15:37:01.404" v="390" actId="20577"/>
        <pc:sldMkLst>
          <pc:docMk/>
          <pc:sldMk cId="1371737547" sldId="285"/>
        </pc:sldMkLst>
      </pc:sldChg>
      <pc:sldChg chg="addSp delSp modSp mod">
        <pc:chgData name="erika stecca" userId="1190b40ab032994f" providerId="LiveId" clId="{85860AAA-6132-4E77-AE62-F086A9047C8B}" dt="2026-02-18T15:55:03.214" v="467" actId="1076"/>
        <pc:sldMkLst>
          <pc:docMk/>
          <pc:sldMk cId="3751616652" sldId="287"/>
        </pc:sldMkLst>
        <pc:spChg chg="add del mod">
          <ac:chgData name="erika stecca" userId="1190b40ab032994f" providerId="LiveId" clId="{85860AAA-6132-4E77-AE62-F086A9047C8B}" dt="2026-02-18T15:22:49.759" v="296" actId="478"/>
          <ac:spMkLst>
            <pc:docMk/>
            <pc:sldMk cId="3751616652" sldId="287"/>
            <ac:spMk id="3" creationId="{14E5EDB2-9662-3423-23C7-6D29C2FDCCE3}"/>
          </ac:spMkLst>
        </pc:spChg>
        <pc:spChg chg="del">
          <ac:chgData name="erika stecca" userId="1190b40ab032994f" providerId="LiveId" clId="{85860AAA-6132-4E77-AE62-F086A9047C8B}" dt="2026-02-18T15:22:46.584" v="295" actId="478"/>
          <ac:spMkLst>
            <pc:docMk/>
            <pc:sldMk cId="3751616652" sldId="287"/>
            <ac:spMk id="5" creationId="{22A0D7AA-8A21-B977-56ED-94406F29957C}"/>
          </ac:spMkLst>
        </pc:spChg>
        <pc:spChg chg="del">
          <ac:chgData name="erika stecca" userId="1190b40ab032994f" providerId="LiveId" clId="{85860AAA-6132-4E77-AE62-F086A9047C8B}" dt="2026-02-18T15:22:52.173" v="297" actId="478"/>
          <ac:spMkLst>
            <pc:docMk/>
            <pc:sldMk cId="3751616652" sldId="287"/>
            <ac:spMk id="6" creationId="{54D0A6B8-78EB-52CA-3D46-A46FC880D386}"/>
          </ac:spMkLst>
        </pc:spChg>
        <pc:spChg chg="add del mod">
          <ac:chgData name="erika stecca" userId="1190b40ab032994f" providerId="LiveId" clId="{85860AAA-6132-4E77-AE62-F086A9047C8B}" dt="2026-02-18T15:22:55.322" v="298" actId="478"/>
          <ac:spMkLst>
            <pc:docMk/>
            <pc:sldMk cId="3751616652" sldId="287"/>
            <ac:spMk id="7" creationId="{BD8AFD87-15F4-9993-0E98-E9284503DE01}"/>
          </ac:spMkLst>
        </pc:spChg>
        <pc:spChg chg="add mod">
          <ac:chgData name="erika stecca" userId="1190b40ab032994f" providerId="LiveId" clId="{85860AAA-6132-4E77-AE62-F086A9047C8B}" dt="2026-02-18T15:55:03.214" v="467" actId="1076"/>
          <ac:spMkLst>
            <pc:docMk/>
            <pc:sldMk cId="3751616652" sldId="287"/>
            <ac:spMk id="8" creationId="{B83F2F18-8349-7A63-0A83-EABC1D832A53}"/>
          </ac:spMkLst>
        </pc:spChg>
        <pc:spChg chg="add del mod">
          <ac:chgData name="erika stecca" userId="1190b40ab032994f" providerId="LiveId" clId="{85860AAA-6132-4E77-AE62-F086A9047C8B}" dt="2026-02-18T15:27:16.496" v="357" actId="478"/>
          <ac:spMkLst>
            <pc:docMk/>
            <pc:sldMk cId="3751616652" sldId="287"/>
            <ac:spMk id="9" creationId="{E587A6E4-B27C-2657-5F5F-F5DAF20AB6D0}"/>
          </ac:spMkLst>
        </pc:spChg>
        <pc:spChg chg="add mod">
          <ac:chgData name="erika stecca" userId="1190b40ab032994f" providerId="LiveId" clId="{85860AAA-6132-4E77-AE62-F086A9047C8B}" dt="2026-02-18T15:54:54.087" v="464" actId="255"/>
          <ac:spMkLst>
            <pc:docMk/>
            <pc:sldMk cId="3751616652" sldId="287"/>
            <ac:spMk id="10" creationId="{0FBB2856-4E7B-54B3-75AD-0B782CDDFCA6}"/>
          </ac:spMkLst>
        </pc:spChg>
      </pc:sldChg>
      <pc:sldChg chg="addSp delSp modSp new mod modClrScheme chgLayout">
        <pc:chgData name="erika stecca" userId="1190b40ab032994f" providerId="LiveId" clId="{85860AAA-6132-4E77-AE62-F086A9047C8B}" dt="2026-02-18T20:40:44.042" v="492" actId="20577"/>
        <pc:sldMkLst>
          <pc:docMk/>
          <pc:sldMk cId="1558714860" sldId="298"/>
        </pc:sldMkLst>
        <pc:spChg chg="del mod ord">
          <ac:chgData name="erika stecca" userId="1190b40ab032994f" providerId="LiveId" clId="{85860AAA-6132-4E77-AE62-F086A9047C8B}" dt="2026-02-18T15:12:23.702" v="179" actId="700"/>
          <ac:spMkLst>
            <pc:docMk/>
            <pc:sldMk cId="1558714860" sldId="298"/>
            <ac:spMk id="2" creationId="{E1E4D080-24E0-9E2C-0DD0-6B1921E66173}"/>
          </ac:spMkLst>
        </pc:spChg>
        <pc:spChg chg="del mod ord">
          <ac:chgData name="erika stecca" userId="1190b40ab032994f" providerId="LiveId" clId="{85860AAA-6132-4E77-AE62-F086A9047C8B}" dt="2026-02-18T15:12:23.702" v="179" actId="700"/>
          <ac:spMkLst>
            <pc:docMk/>
            <pc:sldMk cId="1558714860" sldId="298"/>
            <ac:spMk id="3" creationId="{A840A91E-5D27-FA9F-28A7-F885E84A8332}"/>
          </ac:spMkLst>
        </pc:spChg>
        <pc:spChg chg="del mod ord">
          <ac:chgData name="erika stecca" userId="1190b40ab032994f" providerId="LiveId" clId="{85860AAA-6132-4E77-AE62-F086A9047C8B}" dt="2026-02-18T15:12:23.702" v="179" actId="700"/>
          <ac:spMkLst>
            <pc:docMk/>
            <pc:sldMk cId="1558714860" sldId="298"/>
            <ac:spMk id="4" creationId="{3B916E34-6C33-5189-25CD-FD591EB195AF}"/>
          </ac:spMkLst>
        </pc:spChg>
        <pc:spChg chg="mod ord">
          <ac:chgData name="erika stecca" userId="1190b40ab032994f" providerId="LiveId" clId="{85860AAA-6132-4E77-AE62-F086A9047C8B}" dt="2026-02-18T15:12:23.702" v="179" actId="700"/>
          <ac:spMkLst>
            <pc:docMk/>
            <pc:sldMk cId="1558714860" sldId="298"/>
            <ac:spMk id="5" creationId="{242317A6-EA87-604C-9ED6-FD493137AAD1}"/>
          </ac:spMkLst>
        </pc:spChg>
        <pc:spChg chg="add mod ord">
          <ac:chgData name="erika stecca" userId="1190b40ab032994f" providerId="LiveId" clId="{85860AAA-6132-4E77-AE62-F086A9047C8B}" dt="2026-02-18T15:14:05.301" v="200" actId="14100"/>
          <ac:spMkLst>
            <pc:docMk/>
            <pc:sldMk cId="1558714860" sldId="298"/>
            <ac:spMk id="6" creationId="{F6E86C1D-86E7-5826-5163-B09750282D5C}"/>
          </ac:spMkLst>
        </pc:spChg>
        <pc:spChg chg="add del mod ord">
          <ac:chgData name="erika stecca" userId="1190b40ab032994f" providerId="LiveId" clId="{85860AAA-6132-4E77-AE62-F086A9047C8B}" dt="2026-02-18T15:13:50.808" v="196" actId="478"/>
          <ac:spMkLst>
            <pc:docMk/>
            <pc:sldMk cId="1558714860" sldId="298"/>
            <ac:spMk id="7" creationId="{1B4BA1EF-22A1-6DBB-EA87-8B9E33C1A584}"/>
          </ac:spMkLst>
        </pc:spChg>
        <pc:spChg chg="add del mod ord">
          <ac:chgData name="erika stecca" userId="1190b40ab032994f" providerId="LiveId" clId="{85860AAA-6132-4E77-AE62-F086A9047C8B}" dt="2026-02-18T15:13:19.588" v="189" actId="478"/>
          <ac:spMkLst>
            <pc:docMk/>
            <pc:sldMk cId="1558714860" sldId="298"/>
            <ac:spMk id="8" creationId="{FFB91CCB-C000-DF29-FB95-DDBFA06E8F57}"/>
          </ac:spMkLst>
        </pc:spChg>
        <pc:spChg chg="add del mod">
          <ac:chgData name="erika stecca" userId="1190b40ab032994f" providerId="LiveId" clId="{85860AAA-6132-4E77-AE62-F086A9047C8B}" dt="2026-02-18T15:13:39.097" v="192" actId="478"/>
          <ac:spMkLst>
            <pc:docMk/>
            <pc:sldMk cId="1558714860" sldId="298"/>
            <ac:spMk id="9" creationId="{B2428CB6-3C2C-07FF-BC8C-185C12620520}"/>
          </ac:spMkLst>
        </pc:spChg>
        <pc:spChg chg="add mod">
          <ac:chgData name="erika stecca" userId="1190b40ab032994f" providerId="LiveId" clId="{85860AAA-6132-4E77-AE62-F086A9047C8B}" dt="2026-02-18T15:14:36.005" v="205" actId="2711"/>
          <ac:spMkLst>
            <pc:docMk/>
            <pc:sldMk cId="1558714860" sldId="298"/>
            <ac:spMk id="10" creationId="{C17B329D-5B5F-E4C6-F668-1953149ECF31}"/>
          </ac:spMkLst>
        </pc:spChg>
        <pc:spChg chg="add mod">
          <ac:chgData name="erika stecca" userId="1190b40ab032994f" providerId="LiveId" clId="{85860AAA-6132-4E77-AE62-F086A9047C8B}" dt="2026-02-18T20:40:35.524" v="476" actId="20577"/>
          <ac:spMkLst>
            <pc:docMk/>
            <pc:sldMk cId="1558714860" sldId="298"/>
            <ac:spMk id="12" creationId="{62914F4C-1BB2-C498-81BB-4F382628D767}"/>
          </ac:spMkLst>
        </pc:spChg>
        <pc:spChg chg="add mod">
          <ac:chgData name="erika stecca" userId="1190b40ab032994f" providerId="LiveId" clId="{85860AAA-6132-4E77-AE62-F086A9047C8B}" dt="2026-02-18T20:40:44.042" v="492" actId="20577"/>
          <ac:spMkLst>
            <pc:docMk/>
            <pc:sldMk cId="1558714860" sldId="298"/>
            <ac:spMk id="13" creationId="{2A1EFCF8-256E-FB84-61A3-6321D5145480}"/>
          </ac:spMkLst>
        </pc:spChg>
        <pc:picChg chg="add mod">
          <ac:chgData name="erika stecca" userId="1190b40ab032994f" providerId="LiveId" clId="{85860AAA-6132-4E77-AE62-F086A9047C8B}" dt="2026-02-18T15:15:32.161" v="222" actId="14100"/>
          <ac:picMkLst>
            <pc:docMk/>
            <pc:sldMk cId="1558714860" sldId="298"/>
            <ac:picMk id="11" creationId="{F96A33FF-43B5-18E1-938B-68CDDF32A677}"/>
          </ac:picMkLst>
        </pc:picChg>
        <pc:cxnChg chg="add mod">
          <ac:chgData name="erika stecca" userId="1190b40ab032994f" providerId="LiveId" clId="{85860AAA-6132-4E77-AE62-F086A9047C8B}" dt="2026-02-18T15:16:26.135" v="226" actId="14100"/>
          <ac:cxnSpMkLst>
            <pc:docMk/>
            <pc:sldMk cId="1558714860" sldId="298"/>
            <ac:cxnSpMk id="15" creationId="{83BD1D21-5BB2-F3CD-FA97-E61E7188295A}"/>
          </ac:cxnSpMkLst>
        </pc:cxnChg>
      </pc:sldChg>
      <pc:sldChg chg="addSp delSp modSp new mod ord modClrScheme chgLayout modNotesTx">
        <pc:chgData name="erika stecca" userId="1190b40ab032994f" providerId="LiveId" clId="{85860AAA-6132-4E77-AE62-F086A9047C8B}" dt="2026-02-18T20:45:03.944" v="519" actId="20577"/>
        <pc:sldMkLst>
          <pc:docMk/>
          <pc:sldMk cId="3206541094" sldId="299"/>
        </pc:sldMkLst>
        <pc:spChg chg="del mod ord">
          <ac:chgData name="erika stecca" userId="1190b40ab032994f" providerId="LiveId" clId="{85860AAA-6132-4E77-AE62-F086A9047C8B}" dt="2026-02-18T15:17:08.213" v="230" actId="700"/>
          <ac:spMkLst>
            <pc:docMk/>
            <pc:sldMk cId="3206541094" sldId="299"/>
            <ac:spMk id="2" creationId="{B7670087-F5F2-77E0-AB97-C6EABD134539}"/>
          </ac:spMkLst>
        </pc:spChg>
        <pc:spChg chg="del mod ord">
          <ac:chgData name="erika stecca" userId="1190b40ab032994f" providerId="LiveId" clId="{85860AAA-6132-4E77-AE62-F086A9047C8B}" dt="2026-02-18T15:17:08.213" v="230" actId="700"/>
          <ac:spMkLst>
            <pc:docMk/>
            <pc:sldMk cId="3206541094" sldId="299"/>
            <ac:spMk id="3" creationId="{AEFE31CF-003E-68F4-B70D-EFDE200F646A}"/>
          </ac:spMkLst>
        </pc:spChg>
        <pc:spChg chg="add del mod ord">
          <ac:chgData name="erika stecca" userId="1190b40ab032994f" providerId="LiveId" clId="{85860AAA-6132-4E77-AE62-F086A9047C8B}" dt="2026-02-18T15:17:23.020" v="231"/>
          <ac:spMkLst>
            <pc:docMk/>
            <pc:sldMk cId="3206541094" sldId="299"/>
            <ac:spMk id="4" creationId="{20D6A42C-B4F0-FC4B-E7B9-47F8AF4EE7C0}"/>
          </ac:spMkLst>
        </pc:spChg>
        <pc:spChg chg="add del mod ord">
          <ac:chgData name="erika stecca" userId="1190b40ab032994f" providerId="LiveId" clId="{85860AAA-6132-4E77-AE62-F086A9047C8B}" dt="2026-02-18T15:18:39.239" v="251" actId="478"/>
          <ac:spMkLst>
            <pc:docMk/>
            <pc:sldMk cId="3206541094" sldId="299"/>
            <ac:spMk id="5" creationId="{4CF5FB0F-705C-1AD6-E6FD-6FC9294EFAC8}"/>
          </ac:spMkLst>
        </pc:spChg>
        <pc:spChg chg="add del mod ord">
          <ac:chgData name="erika stecca" userId="1190b40ab032994f" providerId="LiveId" clId="{85860AAA-6132-4E77-AE62-F086A9047C8B}" dt="2026-02-18T15:17:58.556" v="240"/>
          <ac:spMkLst>
            <pc:docMk/>
            <pc:sldMk cId="3206541094" sldId="299"/>
            <ac:spMk id="6" creationId="{82396837-804F-8132-D769-949FAD263D7C}"/>
          </ac:spMkLst>
        </pc:spChg>
        <pc:spChg chg="add mod">
          <ac:chgData name="erika stecca" userId="1190b40ab032994f" providerId="LiveId" clId="{85860AAA-6132-4E77-AE62-F086A9047C8B}" dt="2026-02-18T15:18:55.637" v="255" actId="1076"/>
          <ac:spMkLst>
            <pc:docMk/>
            <pc:sldMk cId="3206541094" sldId="299"/>
            <ac:spMk id="7" creationId="{35A7BA2E-0457-CF7D-2ABB-BB2FB1D3AAD1}"/>
          </ac:spMkLst>
        </pc:spChg>
        <pc:spChg chg="add mod">
          <ac:chgData name="erika stecca" userId="1190b40ab032994f" providerId="LiveId" clId="{85860AAA-6132-4E77-AE62-F086A9047C8B}" dt="2026-02-18T15:19:03.800" v="257" actId="2711"/>
          <ac:spMkLst>
            <pc:docMk/>
            <pc:sldMk cId="3206541094" sldId="299"/>
            <ac:spMk id="8" creationId="{B02009FC-F95D-00C4-BCE3-3F076EEAA668}"/>
          </ac:spMkLst>
        </pc:spChg>
        <pc:spChg chg="add del mod">
          <ac:chgData name="erika stecca" userId="1190b40ab032994f" providerId="LiveId" clId="{85860AAA-6132-4E77-AE62-F086A9047C8B}" dt="2026-02-18T15:18:14.448" v="243" actId="478"/>
          <ac:spMkLst>
            <pc:docMk/>
            <pc:sldMk cId="3206541094" sldId="299"/>
            <ac:spMk id="10" creationId="{F0EEA06C-9D41-844A-716D-D4C3AD01E156}"/>
          </ac:spMkLst>
        </pc:spChg>
        <pc:spChg chg="add mod">
          <ac:chgData name="erika stecca" userId="1190b40ab032994f" providerId="LiveId" clId="{85860AAA-6132-4E77-AE62-F086A9047C8B}" dt="2026-02-18T20:42:17.297" v="506" actId="20577"/>
          <ac:spMkLst>
            <pc:docMk/>
            <pc:sldMk cId="3206541094" sldId="299"/>
            <ac:spMk id="11" creationId="{5E2822B5-CE23-1037-13B2-57D52FA2D4A8}"/>
          </ac:spMkLst>
        </pc:spChg>
        <pc:spChg chg="add mod">
          <ac:chgData name="erika stecca" userId="1190b40ab032994f" providerId="LiveId" clId="{85860AAA-6132-4E77-AE62-F086A9047C8B}" dt="2026-02-18T20:45:03.944" v="519" actId="20577"/>
          <ac:spMkLst>
            <pc:docMk/>
            <pc:sldMk cId="3206541094" sldId="299"/>
            <ac:spMk id="12" creationId="{AC6AAA9B-9581-4840-DE10-6BE148CAE991}"/>
          </ac:spMkLst>
        </pc:spChg>
        <pc:picChg chg="add mod">
          <ac:chgData name="erika stecca" userId="1190b40ab032994f" providerId="LiveId" clId="{85860AAA-6132-4E77-AE62-F086A9047C8B}" dt="2026-02-18T15:18:49.960" v="254" actId="1076"/>
          <ac:picMkLst>
            <pc:docMk/>
            <pc:sldMk cId="3206541094" sldId="299"/>
            <ac:picMk id="9" creationId="{0828C8E5-41A9-7183-4403-547430D855CB}"/>
          </ac:picMkLst>
        </pc:picChg>
        <pc:cxnChg chg="add mod">
          <ac:chgData name="erika stecca" userId="1190b40ab032994f" providerId="LiveId" clId="{85860AAA-6132-4E77-AE62-F086A9047C8B}" dt="2026-02-18T15:20:30.017" v="273" actId="17032"/>
          <ac:cxnSpMkLst>
            <pc:docMk/>
            <pc:sldMk cId="3206541094" sldId="299"/>
            <ac:cxnSpMk id="14" creationId="{E68F30D7-DCAF-80DC-ABA6-0CA27FEB7887}"/>
          </ac:cxnSpMkLst>
        </pc:cxnChg>
        <pc:cxnChg chg="add mod">
          <ac:chgData name="erika stecca" userId="1190b40ab032994f" providerId="LiveId" clId="{85860AAA-6132-4E77-AE62-F086A9047C8B}" dt="2026-02-18T15:20:38.819" v="276" actId="14100"/>
          <ac:cxnSpMkLst>
            <pc:docMk/>
            <pc:sldMk cId="3206541094" sldId="299"/>
            <ac:cxnSpMk id="15" creationId="{83A26006-59FA-68D5-7D93-CE9C4D691E06}"/>
          </ac:cxnSpMkLst>
        </pc:cxnChg>
      </pc:sldChg>
      <pc:sldChg chg="addSp delSp modSp new mod modClrScheme chgLayout">
        <pc:chgData name="erika stecca" userId="1190b40ab032994f" providerId="LiveId" clId="{85860AAA-6132-4E77-AE62-F086A9047C8B}" dt="2026-02-18T15:21:56.420" v="286"/>
        <pc:sldMkLst>
          <pc:docMk/>
          <pc:sldMk cId="667354602" sldId="300"/>
        </pc:sldMkLst>
        <pc:spChg chg="del mod ord">
          <ac:chgData name="erika stecca" userId="1190b40ab032994f" providerId="LiveId" clId="{85860AAA-6132-4E77-AE62-F086A9047C8B}" dt="2026-02-18T15:21:15.078" v="278" actId="700"/>
          <ac:spMkLst>
            <pc:docMk/>
            <pc:sldMk cId="667354602" sldId="300"/>
            <ac:spMk id="2" creationId="{009B7612-4477-7DDD-9B85-BC99A6C730D4}"/>
          </ac:spMkLst>
        </pc:spChg>
        <pc:spChg chg="del mod ord">
          <ac:chgData name="erika stecca" userId="1190b40ab032994f" providerId="LiveId" clId="{85860AAA-6132-4E77-AE62-F086A9047C8B}" dt="2026-02-18T15:21:15.078" v="278" actId="700"/>
          <ac:spMkLst>
            <pc:docMk/>
            <pc:sldMk cId="667354602" sldId="300"/>
            <ac:spMk id="3" creationId="{4832E174-75AC-5D4D-5411-3BD46D28C1BB}"/>
          </ac:spMkLst>
        </pc:spChg>
        <pc:spChg chg="del">
          <ac:chgData name="erika stecca" userId="1190b40ab032994f" providerId="LiveId" clId="{85860AAA-6132-4E77-AE62-F086A9047C8B}" dt="2026-02-18T15:21:15.078" v="278" actId="700"/>
          <ac:spMkLst>
            <pc:docMk/>
            <pc:sldMk cId="667354602" sldId="300"/>
            <ac:spMk id="4" creationId="{DC7E9250-C528-8E14-CC84-6D9C5E6C7498}"/>
          </ac:spMkLst>
        </pc:spChg>
        <pc:spChg chg="mod ord">
          <ac:chgData name="erika stecca" userId="1190b40ab032994f" providerId="LiveId" clId="{85860AAA-6132-4E77-AE62-F086A9047C8B}" dt="2026-02-18T15:21:15.078" v="278" actId="700"/>
          <ac:spMkLst>
            <pc:docMk/>
            <pc:sldMk cId="667354602" sldId="300"/>
            <ac:spMk id="5" creationId="{2A51F072-404E-C916-7723-18522EE2748B}"/>
          </ac:spMkLst>
        </pc:spChg>
        <pc:spChg chg="add del mod ord">
          <ac:chgData name="erika stecca" userId="1190b40ab032994f" providerId="LiveId" clId="{85860AAA-6132-4E77-AE62-F086A9047C8B}" dt="2026-02-18T15:21:30.395" v="281" actId="478"/>
          <ac:spMkLst>
            <pc:docMk/>
            <pc:sldMk cId="667354602" sldId="300"/>
            <ac:spMk id="6" creationId="{3D06FD69-F7DE-D7F4-F7A4-0883FC034D67}"/>
          </ac:spMkLst>
        </pc:spChg>
        <pc:spChg chg="add del mod ord">
          <ac:chgData name="erika stecca" userId="1190b40ab032994f" providerId="LiveId" clId="{85860AAA-6132-4E77-AE62-F086A9047C8B}" dt="2026-02-18T15:21:47.341" v="284" actId="478"/>
          <ac:spMkLst>
            <pc:docMk/>
            <pc:sldMk cId="667354602" sldId="300"/>
            <ac:spMk id="7" creationId="{03864386-613A-D336-50A1-89814D999353}"/>
          </ac:spMkLst>
        </pc:spChg>
        <pc:spChg chg="add mod">
          <ac:chgData name="erika stecca" userId="1190b40ab032994f" providerId="LiveId" clId="{85860AAA-6132-4E77-AE62-F086A9047C8B}" dt="2026-02-18T15:21:35.916" v="282" actId="2711"/>
          <ac:spMkLst>
            <pc:docMk/>
            <pc:sldMk cId="667354602" sldId="300"/>
            <ac:spMk id="8" creationId="{940E9FCE-F0F4-0BEC-C97E-AACA801FA735}"/>
          </ac:spMkLst>
        </pc:spChg>
        <pc:spChg chg="add mod">
          <ac:chgData name="erika stecca" userId="1190b40ab032994f" providerId="LiveId" clId="{85860AAA-6132-4E77-AE62-F086A9047C8B}" dt="2026-02-18T15:21:43.810" v="283"/>
          <ac:spMkLst>
            <pc:docMk/>
            <pc:sldMk cId="667354602" sldId="300"/>
            <ac:spMk id="9" creationId="{42EE484C-906A-8346-92FF-8B3615CA3C82}"/>
          </ac:spMkLst>
        </pc:spChg>
        <pc:spChg chg="add mod">
          <ac:chgData name="erika stecca" userId="1190b40ab032994f" providerId="LiveId" clId="{85860AAA-6132-4E77-AE62-F086A9047C8B}" dt="2026-02-18T15:21:52.163" v="285"/>
          <ac:spMkLst>
            <pc:docMk/>
            <pc:sldMk cId="667354602" sldId="300"/>
            <ac:spMk id="10" creationId="{D220247F-BF9C-83DF-D578-48EDD215D4F5}"/>
          </ac:spMkLst>
        </pc:spChg>
        <pc:spChg chg="add mod">
          <ac:chgData name="erika stecca" userId="1190b40ab032994f" providerId="LiveId" clId="{85860AAA-6132-4E77-AE62-F086A9047C8B}" dt="2026-02-18T15:21:56.420" v="286"/>
          <ac:spMkLst>
            <pc:docMk/>
            <pc:sldMk cId="667354602" sldId="300"/>
            <ac:spMk id="11" creationId="{ED53D2DD-FEC9-BF29-B131-3AD2D9256318}"/>
          </ac:spMkLst>
        </pc:spChg>
      </pc:sldChg>
      <pc:sldChg chg="addSp delSp modSp new mod modClrScheme chgLayout">
        <pc:chgData name="erika stecca" userId="1190b40ab032994f" providerId="LiveId" clId="{85860AAA-6132-4E77-AE62-F086A9047C8B}" dt="2026-02-18T15:27:00.011" v="356" actId="403"/>
        <pc:sldMkLst>
          <pc:docMk/>
          <pc:sldMk cId="1964907985" sldId="301"/>
        </pc:sldMkLst>
        <pc:spChg chg="del mod ord">
          <ac:chgData name="erika stecca" userId="1190b40ab032994f" providerId="LiveId" clId="{85860AAA-6132-4E77-AE62-F086A9047C8B}" dt="2026-02-18T15:22:12.106" v="288" actId="700"/>
          <ac:spMkLst>
            <pc:docMk/>
            <pc:sldMk cId="1964907985" sldId="301"/>
            <ac:spMk id="2" creationId="{70522DAB-B106-6569-C205-0AD9A08F2E99}"/>
          </ac:spMkLst>
        </pc:spChg>
        <pc:spChg chg="del mod ord">
          <ac:chgData name="erika stecca" userId="1190b40ab032994f" providerId="LiveId" clId="{85860AAA-6132-4E77-AE62-F086A9047C8B}" dt="2026-02-18T15:22:12.106" v="288" actId="700"/>
          <ac:spMkLst>
            <pc:docMk/>
            <pc:sldMk cId="1964907985" sldId="301"/>
            <ac:spMk id="3" creationId="{3026F830-2ECB-C9B3-1774-DBBAB61B3A2B}"/>
          </ac:spMkLst>
        </pc:spChg>
        <pc:spChg chg="mod ord">
          <ac:chgData name="erika stecca" userId="1190b40ab032994f" providerId="LiveId" clId="{85860AAA-6132-4E77-AE62-F086A9047C8B}" dt="2026-02-18T15:22:18.484" v="289" actId="26606"/>
          <ac:spMkLst>
            <pc:docMk/>
            <pc:sldMk cId="1964907985" sldId="301"/>
            <ac:spMk id="4" creationId="{BD99A6A0-830C-4B71-8DF7-FBDAC03F032D}"/>
          </ac:spMkLst>
        </pc:spChg>
        <pc:spChg chg="add del mod ord">
          <ac:chgData name="erika stecca" userId="1190b40ab032994f" providerId="LiveId" clId="{85860AAA-6132-4E77-AE62-F086A9047C8B}" dt="2026-02-18T15:22:18.484" v="289" actId="26606"/>
          <ac:spMkLst>
            <pc:docMk/>
            <pc:sldMk cId="1964907985" sldId="301"/>
            <ac:spMk id="5" creationId="{9E33E953-6CA0-185E-75E6-C5F781BF6C3F}"/>
          </ac:spMkLst>
        </pc:spChg>
        <pc:spChg chg="add del mod ord">
          <ac:chgData name="erika stecca" userId="1190b40ab032994f" providerId="LiveId" clId="{85860AAA-6132-4E77-AE62-F086A9047C8B}" dt="2026-02-18T15:22:18.484" v="289" actId="26606"/>
          <ac:spMkLst>
            <pc:docMk/>
            <pc:sldMk cId="1964907985" sldId="301"/>
            <ac:spMk id="6" creationId="{B49A077D-A12B-6EDD-5089-71DC6D103190}"/>
          </ac:spMkLst>
        </pc:spChg>
        <pc:spChg chg="add mod">
          <ac:chgData name="erika stecca" userId="1190b40ab032994f" providerId="LiveId" clId="{85860AAA-6132-4E77-AE62-F086A9047C8B}" dt="2026-02-18T15:23:49.034" v="315" actId="20577"/>
          <ac:spMkLst>
            <pc:docMk/>
            <pc:sldMk cId="1964907985" sldId="301"/>
            <ac:spMk id="7" creationId="{51A767D4-8031-9A7A-F9BD-99798CE6DCF2}"/>
          </ac:spMkLst>
        </pc:spChg>
        <pc:spChg chg="add del mod">
          <ac:chgData name="erika stecca" userId="1190b40ab032994f" providerId="LiveId" clId="{85860AAA-6132-4E77-AE62-F086A9047C8B}" dt="2026-02-18T15:25:18.084" v="330" actId="478"/>
          <ac:spMkLst>
            <pc:docMk/>
            <pc:sldMk cId="1964907985" sldId="301"/>
            <ac:spMk id="8" creationId="{C8CB06F5-AC17-49B2-3B16-F8C008054EE0}"/>
          </ac:spMkLst>
        </pc:spChg>
        <pc:spChg chg="add mod">
          <ac:chgData name="erika stecca" userId="1190b40ab032994f" providerId="LiveId" clId="{85860AAA-6132-4E77-AE62-F086A9047C8B}" dt="2026-02-18T15:27:00.011" v="356" actId="403"/>
          <ac:spMkLst>
            <pc:docMk/>
            <pc:sldMk cId="1964907985" sldId="301"/>
            <ac:spMk id="9" creationId="{61F27C7F-AE55-FD79-78C9-7C575957FD3B}"/>
          </ac:spMkLst>
        </pc:spChg>
        <pc:spChg chg="add del mod">
          <ac:chgData name="erika stecca" userId="1190b40ab032994f" providerId="LiveId" clId="{85860AAA-6132-4E77-AE62-F086A9047C8B}" dt="2026-02-18T15:22:24.061" v="291" actId="478"/>
          <ac:spMkLst>
            <pc:docMk/>
            <pc:sldMk cId="1964907985" sldId="301"/>
            <ac:spMk id="11" creationId="{406BF547-DBCA-00DF-B3D0-A02922E65596}"/>
          </ac:spMkLst>
        </pc:spChg>
        <pc:spChg chg="add mod">
          <ac:chgData name="erika stecca" userId="1190b40ab032994f" providerId="LiveId" clId="{85860AAA-6132-4E77-AE62-F086A9047C8B}" dt="2026-02-18T15:26:42.038" v="352" actId="1076"/>
          <ac:spMkLst>
            <pc:docMk/>
            <pc:sldMk cId="1964907985" sldId="301"/>
            <ac:spMk id="12" creationId="{60524612-B445-950C-D80C-888CE82A6133}"/>
          </ac:spMkLst>
        </pc:spChg>
        <pc:spChg chg="add del mod">
          <ac:chgData name="erika stecca" userId="1190b40ab032994f" providerId="LiveId" clId="{85860AAA-6132-4E77-AE62-F086A9047C8B}" dt="2026-02-18T15:22:22.274" v="290" actId="478"/>
          <ac:spMkLst>
            <pc:docMk/>
            <pc:sldMk cId="1964907985" sldId="301"/>
            <ac:spMk id="13" creationId="{6FA866C6-239C-1B5B-A9CB-00DA74FD5049}"/>
          </ac:spMkLst>
        </pc:spChg>
        <pc:spChg chg="add">
          <ac:chgData name="erika stecca" userId="1190b40ab032994f" providerId="LiveId" clId="{85860AAA-6132-4E77-AE62-F086A9047C8B}" dt="2026-02-18T15:26:50.592" v="353" actId="11529"/>
          <ac:spMkLst>
            <pc:docMk/>
            <pc:sldMk cId="1964907985" sldId="301"/>
            <ac:spMk id="14" creationId="{4033064F-50DC-1EDF-10A7-09C0E9E257E9}"/>
          </ac:spMkLst>
        </pc:spChg>
      </pc:sldChg>
      <pc:sldChg chg="addSp delSp modSp new mod">
        <pc:chgData name="erika stecca" userId="1190b40ab032994f" providerId="LiveId" clId="{85860AAA-6132-4E77-AE62-F086A9047C8B}" dt="2026-02-18T15:55:47.230" v="474" actId="1076"/>
        <pc:sldMkLst>
          <pc:docMk/>
          <pc:sldMk cId="448566192" sldId="302"/>
        </pc:sldMkLst>
        <pc:spChg chg="del">
          <ac:chgData name="erika stecca" userId="1190b40ab032994f" providerId="LiveId" clId="{85860AAA-6132-4E77-AE62-F086A9047C8B}" dt="2026-02-18T15:54:15.600" v="453" actId="478"/>
          <ac:spMkLst>
            <pc:docMk/>
            <pc:sldMk cId="448566192" sldId="302"/>
            <ac:spMk id="2" creationId="{0BA323DD-2297-4D30-D206-73669046F4FD}"/>
          </ac:spMkLst>
        </pc:spChg>
        <pc:spChg chg="del">
          <ac:chgData name="erika stecca" userId="1190b40ab032994f" providerId="LiveId" clId="{85860AAA-6132-4E77-AE62-F086A9047C8B}" dt="2026-02-18T15:54:17.449" v="454" actId="478"/>
          <ac:spMkLst>
            <pc:docMk/>
            <pc:sldMk cId="448566192" sldId="302"/>
            <ac:spMk id="3" creationId="{F86D4CB4-FE86-6D60-DFFD-3FDB4977FF13}"/>
          </ac:spMkLst>
        </pc:spChg>
        <pc:spChg chg="add mod">
          <ac:chgData name="erika stecca" userId="1190b40ab032994f" providerId="LiveId" clId="{85860AAA-6132-4E77-AE62-F086A9047C8B}" dt="2026-02-18T15:55:38.570" v="472" actId="1076"/>
          <ac:spMkLst>
            <pc:docMk/>
            <pc:sldMk cId="448566192" sldId="302"/>
            <ac:spMk id="5" creationId="{E3321951-718C-C9F3-20FB-D25DF7953DAD}"/>
          </ac:spMkLst>
        </pc:spChg>
        <pc:spChg chg="add mod">
          <ac:chgData name="erika stecca" userId="1190b40ab032994f" providerId="LiveId" clId="{85860AAA-6132-4E77-AE62-F086A9047C8B}" dt="2026-02-18T15:55:47.230" v="474" actId="1076"/>
          <ac:spMkLst>
            <pc:docMk/>
            <pc:sldMk cId="448566192" sldId="302"/>
            <ac:spMk id="6" creationId="{2174BFC9-26FA-66AF-E739-83A473A71DF9}"/>
          </ac:spMkLst>
        </pc:spChg>
      </pc:sldChg>
      <pc:sldChg chg="delSp modSp new mod">
        <pc:chgData name="erika stecca" userId="1190b40ab032994f" providerId="LiveId" clId="{85860AAA-6132-4E77-AE62-F086A9047C8B}" dt="2026-02-18T20:49:26.504" v="541" actId="1076"/>
        <pc:sldMkLst>
          <pc:docMk/>
          <pc:sldMk cId="3414963177" sldId="303"/>
        </pc:sldMkLst>
        <pc:spChg chg="mod">
          <ac:chgData name="erika stecca" userId="1190b40ab032994f" providerId="LiveId" clId="{85860AAA-6132-4E77-AE62-F086A9047C8B}" dt="2026-02-18T20:49:26.504" v="541" actId="1076"/>
          <ac:spMkLst>
            <pc:docMk/>
            <pc:sldMk cId="3414963177" sldId="303"/>
            <ac:spMk id="2" creationId="{1B70F4C1-4C8A-98C1-1C12-AC26AE48C121}"/>
          </ac:spMkLst>
        </pc:spChg>
        <pc:spChg chg="del">
          <ac:chgData name="erika stecca" userId="1190b40ab032994f" providerId="LiveId" clId="{85860AAA-6132-4E77-AE62-F086A9047C8B}" dt="2026-02-18T20:49:00.574" v="536" actId="478"/>
          <ac:spMkLst>
            <pc:docMk/>
            <pc:sldMk cId="3414963177" sldId="303"/>
            <ac:spMk id="3" creationId="{265B3E28-A3EC-BB25-654E-E3CF7606137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C3E301-6969-4DB0-95C9-0080B6EFFAA0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47852BE-1083-426E-A08C-49B6FE4061A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01. Leadership Style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12089D-09AB-4257-A7C2-015B3FBA3F2D}" type="parTrans" cxnId="{23D6A5CF-C7F0-427B-A59E-EE29F885D1E1}">
      <dgm:prSet/>
      <dgm:spPr/>
      <dgm:t>
        <a:bodyPr/>
        <a:lstStyle/>
        <a:p>
          <a:endParaRPr lang="en-US"/>
        </a:p>
      </dgm:t>
    </dgm:pt>
    <dgm:pt modelId="{2F9416BC-D727-4300-B361-E3F603DF4158}" type="sibTrans" cxnId="{23D6A5CF-C7F0-427B-A59E-EE29F885D1E1}">
      <dgm:prSet/>
      <dgm:spPr/>
      <dgm:t>
        <a:bodyPr/>
        <a:lstStyle/>
        <a:p>
          <a:endParaRPr lang="en-US"/>
        </a:p>
      </dgm:t>
    </dgm:pt>
    <dgm:pt modelId="{5635DFBB-C604-47BF-8F69-17950C2EB9D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Edith Heard's collaborative approach and personal position on empathy-driven leadership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784E41-9D97-4F9D-AE89-8D773BDA7D8B}" type="parTrans" cxnId="{176F3915-2FA7-496D-81D9-5818F1EB810B}">
      <dgm:prSet/>
      <dgm:spPr/>
      <dgm:t>
        <a:bodyPr/>
        <a:lstStyle/>
        <a:p>
          <a:endParaRPr lang="en-US"/>
        </a:p>
      </dgm:t>
    </dgm:pt>
    <dgm:pt modelId="{4660C6C2-2BFB-4F4C-846D-71EF59136F1F}" type="sibTrans" cxnId="{176F3915-2FA7-496D-81D9-5818F1EB810B}">
      <dgm:prSet/>
      <dgm:spPr/>
      <dgm:t>
        <a:bodyPr/>
        <a:lstStyle/>
        <a:p>
          <a:endParaRPr lang="en-US"/>
        </a:p>
      </dgm:t>
    </dgm:pt>
    <dgm:pt modelId="{44DD1525-608E-401F-B2DE-CC8ADE87C45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02. Emotional Intelligence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0295AA4-4CFE-460B-A26D-E439E37056A4}" type="parTrans" cxnId="{78AC0C3D-DE52-46AF-BB03-741DDA66F94D}">
      <dgm:prSet/>
      <dgm:spPr/>
      <dgm:t>
        <a:bodyPr/>
        <a:lstStyle/>
        <a:p>
          <a:endParaRPr lang="en-US"/>
        </a:p>
      </dgm:t>
    </dgm:pt>
    <dgm:pt modelId="{DD02E407-4473-492C-BF97-215E90CD586B}" type="sibTrans" cxnId="{78AC0C3D-DE52-46AF-BB03-741DDA66F94D}">
      <dgm:prSet/>
      <dgm:spPr/>
      <dgm:t>
        <a:bodyPr/>
        <a:lstStyle/>
        <a:p>
          <a:endParaRPr lang="en-US"/>
        </a:p>
      </dgm:t>
    </dgm:pt>
    <dgm:pt modelId="{B94CFB6B-E001-4739-AD21-49FFA853749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Goleman's EI framework, critical analysis, and business applications including Microsoft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B554EF-AF7E-4002-9797-3EC46D3CC6F9}" type="parTrans" cxnId="{92CC581F-2D40-43D9-884A-ECFCE6F50881}">
      <dgm:prSet/>
      <dgm:spPr/>
      <dgm:t>
        <a:bodyPr/>
        <a:lstStyle/>
        <a:p>
          <a:endParaRPr lang="en-US"/>
        </a:p>
      </dgm:t>
    </dgm:pt>
    <dgm:pt modelId="{1958B59A-9096-4A9B-AE86-364ED52D77C6}" type="sibTrans" cxnId="{92CC581F-2D40-43D9-884A-ECFCE6F50881}">
      <dgm:prSet/>
      <dgm:spPr/>
      <dgm:t>
        <a:bodyPr/>
        <a:lstStyle/>
        <a:p>
          <a:endParaRPr lang="en-US"/>
        </a:p>
      </dgm:t>
    </dgm:pt>
    <dgm:pt modelId="{9BF5FEC8-3400-4E11-858D-AAC5F278D53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03. Cultural Intelligence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C157F7-88D7-4071-BD70-09C9D6E76CA8}" type="parTrans" cxnId="{08ED19D2-19EE-4102-81C8-CC73DD190F76}">
      <dgm:prSet/>
      <dgm:spPr/>
      <dgm:t>
        <a:bodyPr/>
        <a:lstStyle/>
        <a:p>
          <a:endParaRPr lang="en-US"/>
        </a:p>
      </dgm:t>
    </dgm:pt>
    <dgm:pt modelId="{0E01F9F5-412E-4B1F-80E4-0C74CA63E84F}" type="sibTrans" cxnId="{08ED19D2-19EE-4102-81C8-CC73DD190F76}">
      <dgm:prSet/>
      <dgm:spPr/>
      <dgm:t>
        <a:bodyPr/>
        <a:lstStyle/>
        <a:p>
          <a:endParaRPr lang="en-US"/>
        </a:p>
      </dgm:t>
    </dgm:pt>
    <dgm:pt modelId="{D5C65B8F-C669-4C2F-AFA9-4187AA698F0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CQ frameworks, Hofstede's dimensions, and case studies from Google and Toyota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1E7993-6EAB-4E41-9F43-802F0D4226A9}" type="parTrans" cxnId="{1676BB52-86C3-4D7C-89DA-799A2889AF87}">
      <dgm:prSet/>
      <dgm:spPr/>
      <dgm:t>
        <a:bodyPr/>
        <a:lstStyle/>
        <a:p>
          <a:endParaRPr lang="en-US"/>
        </a:p>
      </dgm:t>
    </dgm:pt>
    <dgm:pt modelId="{77B1E4A8-AA7A-4778-9020-69E6BEE7ABEA}" type="sibTrans" cxnId="{1676BB52-86C3-4D7C-89DA-799A2889AF87}">
      <dgm:prSet/>
      <dgm:spPr/>
      <dgm:t>
        <a:bodyPr/>
        <a:lstStyle/>
        <a:p>
          <a:endParaRPr lang="en-US"/>
        </a:p>
      </dgm:t>
    </dgm:pt>
    <dgm:pt modelId="{2B3579DD-7317-4F59-903F-30C32082BFE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04. Conclusion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BD0342-3DD7-48CC-879F-03983ABBD8F9}" type="parTrans" cxnId="{79995A32-0D56-4866-8290-760B817D0F0F}">
      <dgm:prSet/>
      <dgm:spPr/>
      <dgm:t>
        <a:bodyPr/>
        <a:lstStyle/>
        <a:p>
          <a:endParaRPr lang="en-US"/>
        </a:p>
      </dgm:t>
    </dgm:pt>
    <dgm:pt modelId="{5A1CAE29-AC91-48A0-BDC3-4802C985E42D}" type="sibTrans" cxnId="{79995A32-0D56-4866-8290-760B817D0F0F}">
      <dgm:prSet/>
      <dgm:spPr/>
      <dgm:t>
        <a:bodyPr/>
        <a:lstStyle/>
        <a:p>
          <a:endParaRPr lang="en-US"/>
        </a:p>
      </dgm:t>
    </dgm:pt>
    <dgm:pt modelId="{54E830EC-3CFB-4E4E-AA80-D660126F781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Business example </a:t>
          </a:r>
        </a:p>
      </dgm:t>
    </dgm:pt>
    <dgm:pt modelId="{D241F6C2-A392-464F-B612-98B33E56EAEB}" type="parTrans" cxnId="{EABCE9D8-78EB-494A-B112-D6E6D2290F90}">
      <dgm:prSet/>
      <dgm:spPr/>
      <dgm:t>
        <a:bodyPr/>
        <a:lstStyle/>
        <a:p>
          <a:endParaRPr lang="en-GB"/>
        </a:p>
      </dgm:t>
    </dgm:pt>
    <dgm:pt modelId="{4B6EC1DF-714B-40C4-B885-1496D391DE44}" type="sibTrans" cxnId="{EABCE9D8-78EB-494A-B112-D6E6D2290F90}">
      <dgm:prSet/>
      <dgm:spPr/>
      <dgm:t>
        <a:bodyPr/>
        <a:lstStyle/>
        <a:p>
          <a:endParaRPr lang="en-GB"/>
        </a:p>
      </dgm:t>
    </dgm:pt>
    <dgm:pt modelId="{CD921628-58F9-45EA-B593-1A849CF6AD03}" type="pres">
      <dgm:prSet presAssocID="{2DC3E301-6969-4DB0-95C9-0080B6EFFAA0}" presName="Name0" presStyleCnt="0">
        <dgm:presLayoutVars>
          <dgm:dir/>
          <dgm:resizeHandles val="exact"/>
        </dgm:presLayoutVars>
      </dgm:prSet>
      <dgm:spPr/>
    </dgm:pt>
    <dgm:pt modelId="{5538583E-7FA5-47DC-9C4C-A04AA524F1D2}" type="pres">
      <dgm:prSet presAssocID="{E47852BE-1083-426E-A08C-49B6FE4061A2}" presName="node" presStyleLbl="node1" presStyleIdx="0" presStyleCnt="8">
        <dgm:presLayoutVars>
          <dgm:bulletEnabled val="1"/>
        </dgm:presLayoutVars>
      </dgm:prSet>
      <dgm:spPr/>
    </dgm:pt>
    <dgm:pt modelId="{9B604619-8DB3-4CFD-88C6-CEC5E0BDCBBC}" type="pres">
      <dgm:prSet presAssocID="{2F9416BC-D727-4300-B361-E3F603DF4158}" presName="sibTrans" presStyleLbl="sibTrans1D1" presStyleIdx="0" presStyleCnt="7"/>
      <dgm:spPr/>
    </dgm:pt>
    <dgm:pt modelId="{A73D2F10-37F0-4FCF-8954-EE01D8C3A385}" type="pres">
      <dgm:prSet presAssocID="{2F9416BC-D727-4300-B361-E3F603DF4158}" presName="connectorText" presStyleLbl="sibTrans1D1" presStyleIdx="0" presStyleCnt="7"/>
      <dgm:spPr/>
    </dgm:pt>
    <dgm:pt modelId="{8A84ED8E-B004-4377-BCDA-E95B59C64126}" type="pres">
      <dgm:prSet presAssocID="{5635DFBB-C604-47BF-8F69-17950C2EB9D1}" presName="node" presStyleLbl="node1" presStyleIdx="1" presStyleCnt="8">
        <dgm:presLayoutVars>
          <dgm:bulletEnabled val="1"/>
        </dgm:presLayoutVars>
      </dgm:prSet>
      <dgm:spPr/>
    </dgm:pt>
    <dgm:pt modelId="{B06A948F-5759-4966-9FB5-3201261C2FB2}" type="pres">
      <dgm:prSet presAssocID="{4660C6C2-2BFB-4F4C-846D-71EF59136F1F}" presName="sibTrans" presStyleLbl="sibTrans1D1" presStyleIdx="1" presStyleCnt="7"/>
      <dgm:spPr/>
    </dgm:pt>
    <dgm:pt modelId="{741955F7-75F1-4996-BE9F-481AE7CE586F}" type="pres">
      <dgm:prSet presAssocID="{4660C6C2-2BFB-4F4C-846D-71EF59136F1F}" presName="connectorText" presStyleLbl="sibTrans1D1" presStyleIdx="1" presStyleCnt="7"/>
      <dgm:spPr/>
    </dgm:pt>
    <dgm:pt modelId="{84171866-EA65-4B83-894D-E1B069E33130}" type="pres">
      <dgm:prSet presAssocID="{54E830EC-3CFB-4E4E-AA80-D660126F7818}" presName="node" presStyleLbl="node1" presStyleIdx="2" presStyleCnt="8">
        <dgm:presLayoutVars>
          <dgm:bulletEnabled val="1"/>
        </dgm:presLayoutVars>
      </dgm:prSet>
      <dgm:spPr/>
    </dgm:pt>
    <dgm:pt modelId="{14AD2F4A-DEE2-4563-BF93-63FE5DA35CEF}" type="pres">
      <dgm:prSet presAssocID="{4B6EC1DF-714B-40C4-B885-1496D391DE44}" presName="sibTrans" presStyleLbl="sibTrans1D1" presStyleIdx="2" presStyleCnt="7"/>
      <dgm:spPr/>
    </dgm:pt>
    <dgm:pt modelId="{82B0C161-4F0A-4903-BFC1-05F2CD60B5A8}" type="pres">
      <dgm:prSet presAssocID="{4B6EC1DF-714B-40C4-B885-1496D391DE44}" presName="connectorText" presStyleLbl="sibTrans1D1" presStyleIdx="2" presStyleCnt="7"/>
      <dgm:spPr/>
    </dgm:pt>
    <dgm:pt modelId="{3E90A199-6E32-4A2C-B1D1-F5B740FEBF44}" type="pres">
      <dgm:prSet presAssocID="{44DD1525-608E-401F-B2DE-CC8ADE87C45A}" presName="node" presStyleLbl="node1" presStyleIdx="3" presStyleCnt="8">
        <dgm:presLayoutVars>
          <dgm:bulletEnabled val="1"/>
        </dgm:presLayoutVars>
      </dgm:prSet>
      <dgm:spPr/>
    </dgm:pt>
    <dgm:pt modelId="{1B2F4CC7-97AD-4957-9F4E-EE6D002042C2}" type="pres">
      <dgm:prSet presAssocID="{DD02E407-4473-492C-BF97-215E90CD586B}" presName="sibTrans" presStyleLbl="sibTrans1D1" presStyleIdx="3" presStyleCnt="7"/>
      <dgm:spPr/>
    </dgm:pt>
    <dgm:pt modelId="{2EB89042-130E-4DBE-82D7-39D7AEA559C7}" type="pres">
      <dgm:prSet presAssocID="{DD02E407-4473-492C-BF97-215E90CD586B}" presName="connectorText" presStyleLbl="sibTrans1D1" presStyleIdx="3" presStyleCnt="7"/>
      <dgm:spPr/>
    </dgm:pt>
    <dgm:pt modelId="{5B9719E8-D30F-4C3F-AB7E-C47C40A04FD1}" type="pres">
      <dgm:prSet presAssocID="{B94CFB6B-E001-4739-AD21-49FFA8537499}" presName="node" presStyleLbl="node1" presStyleIdx="4" presStyleCnt="8">
        <dgm:presLayoutVars>
          <dgm:bulletEnabled val="1"/>
        </dgm:presLayoutVars>
      </dgm:prSet>
      <dgm:spPr/>
    </dgm:pt>
    <dgm:pt modelId="{9ECB5861-86AA-4FEF-A64C-5E780599F31E}" type="pres">
      <dgm:prSet presAssocID="{1958B59A-9096-4A9B-AE86-364ED52D77C6}" presName="sibTrans" presStyleLbl="sibTrans1D1" presStyleIdx="4" presStyleCnt="7"/>
      <dgm:spPr/>
    </dgm:pt>
    <dgm:pt modelId="{E635269A-73CA-40AF-B457-996B60342A40}" type="pres">
      <dgm:prSet presAssocID="{1958B59A-9096-4A9B-AE86-364ED52D77C6}" presName="connectorText" presStyleLbl="sibTrans1D1" presStyleIdx="4" presStyleCnt="7"/>
      <dgm:spPr/>
    </dgm:pt>
    <dgm:pt modelId="{EB1950A9-2DD5-45D6-BDCE-9347E90DEDF9}" type="pres">
      <dgm:prSet presAssocID="{9BF5FEC8-3400-4E11-858D-AAC5F278D537}" presName="node" presStyleLbl="node1" presStyleIdx="5" presStyleCnt="8">
        <dgm:presLayoutVars>
          <dgm:bulletEnabled val="1"/>
        </dgm:presLayoutVars>
      </dgm:prSet>
      <dgm:spPr/>
    </dgm:pt>
    <dgm:pt modelId="{4444500E-F33E-4DF2-A377-EE36681C5B63}" type="pres">
      <dgm:prSet presAssocID="{0E01F9F5-412E-4B1F-80E4-0C74CA63E84F}" presName="sibTrans" presStyleLbl="sibTrans1D1" presStyleIdx="5" presStyleCnt="7"/>
      <dgm:spPr/>
    </dgm:pt>
    <dgm:pt modelId="{E2D8C0E8-5D88-4838-A9D2-0BFD12A8CEEC}" type="pres">
      <dgm:prSet presAssocID="{0E01F9F5-412E-4B1F-80E4-0C74CA63E84F}" presName="connectorText" presStyleLbl="sibTrans1D1" presStyleIdx="5" presStyleCnt="7"/>
      <dgm:spPr/>
    </dgm:pt>
    <dgm:pt modelId="{D3A4A96C-8A41-4A27-964B-56C84C4A328D}" type="pres">
      <dgm:prSet presAssocID="{D5C65B8F-C669-4C2F-AFA9-4187AA698F0C}" presName="node" presStyleLbl="node1" presStyleIdx="6" presStyleCnt="8">
        <dgm:presLayoutVars>
          <dgm:bulletEnabled val="1"/>
        </dgm:presLayoutVars>
      </dgm:prSet>
      <dgm:spPr/>
    </dgm:pt>
    <dgm:pt modelId="{57A05B9C-6F39-49D0-B951-2628693535EF}" type="pres">
      <dgm:prSet presAssocID="{77B1E4A8-AA7A-4778-9020-69E6BEE7ABEA}" presName="sibTrans" presStyleLbl="sibTrans1D1" presStyleIdx="6" presStyleCnt="7"/>
      <dgm:spPr/>
    </dgm:pt>
    <dgm:pt modelId="{67E24246-CB0F-46F7-96CE-7494065C8535}" type="pres">
      <dgm:prSet presAssocID="{77B1E4A8-AA7A-4778-9020-69E6BEE7ABEA}" presName="connectorText" presStyleLbl="sibTrans1D1" presStyleIdx="6" presStyleCnt="7"/>
      <dgm:spPr/>
    </dgm:pt>
    <dgm:pt modelId="{02A72C2B-CB17-4408-84DA-535706BBA050}" type="pres">
      <dgm:prSet presAssocID="{2B3579DD-7317-4F59-903F-30C32082BFE3}" presName="node" presStyleLbl="node1" presStyleIdx="7" presStyleCnt="8">
        <dgm:presLayoutVars>
          <dgm:bulletEnabled val="1"/>
        </dgm:presLayoutVars>
      </dgm:prSet>
      <dgm:spPr/>
    </dgm:pt>
  </dgm:ptLst>
  <dgm:cxnLst>
    <dgm:cxn modelId="{2C42BE06-C379-49A3-8D64-855BC4BB4C02}" type="presOf" srcId="{D5C65B8F-C669-4C2F-AFA9-4187AA698F0C}" destId="{D3A4A96C-8A41-4A27-964B-56C84C4A328D}" srcOrd="0" destOrd="0" presId="urn:microsoft.com/office/officeart/2016/7/layout/RepeatingBendingProcessNew"/>
    <dgm:cxn modelId="{176F3915-2FA7-496D-81D9-5818F1EB810B}" srcId="{2DC3E301-6969-4DB0-95C9-0080B6EFFAA0}" destId="{5635DFBB-C604-47BF-8F69-17950C2EB9D1}" srcOrd="1" destOrd="0" parTransId="{4B784E41-9D97-4F9D-AE89-8D773BDA7D8B}" sibTransId="{4660C6C2-2BFB-4F4C-846D-71EF59136F1F}"/>
    <dgm:cxn modelId="{C05ED31E-36DE-4274-86F7-C2AEB1AD9E34}" type="presOf" srcId="{4660C6C2-2BFB-4F4C-846D-71EF59136F1F}" destId="{B06A948F-5759-4966-9FB5-3201261C2FB2}" srcOrd="0" destOrd="0" presId="urn:microsoft.com/office/officeart/2016/7/layout/RepeatingBendingProcessNew"/>
    <dgm:cxn modelId="{92CC581F-2D40-43D9-884A-ECFCE6F50881}" srcId="{2DC3E301-6969-4DB0-95C9-0080B6EFFAA0}" destId="{B94CFB6B-E001-4739-AD21-49FFA8537499}" srcOrd="4" destOrd="0" parTransId="{CAB554EF-AF7E-4002-9797-3EC46D3CC6F9}" sibTransId="{1958B59A-9096-4A9B-AE86-364ED52D77C6}"/>
    <dgm:cxn modelId="{79995A32-0D56-4866-8290-760B817D0F0F}" srcId="{2DC3E301-6969-4DB0-95C9-0080B6EFFAA0}" destId="{2B3579DD-7317-4F59-903F-30C32082BFE3}" srcOrd="7" destOrd="0" parTransId="{76BD0342-3DD7-48CC-879F-03983ABBD8F9}" sibTransId="{5A1CAE29-AC91-48A0-BDC3-4802C985E42D}"/>
    <dgm:cxn modelId="{6411BF35-B850-4AE1-9601-2D32AC5B1CA2}" type="presOf" srcId="{2F9416BC-D727-4300-B361-E3F603DF4158}" destId="{A73D2F10-37F0-4FCF-8954-EE01D8C3A385}" srcOrd="1" destOrd="0" presId="urn:microsoft.com/office/officeart/2016/7/layout/RepeatingBendingProcessNew"/>
    <dgm:cxn modelId="{D2548B39-5A2C-4992-A04F-95C9D0DBBDF0}" type="presOf" srcId="{1958B59A-9096-4A9B-AE86-364ED52D77C6}" destId="{E635269A-73CA-40AF-B457-996B60342A40}" srcOrd="1" destOrd="0" presId="urn:microsoft.com/office/officeart/2016/7/layout/RepeatingBendingProcessNew"/>
    <dgm:cxn modelId="{78AC0C3D-DE52-46AF-BB03-741DDA66F94D}" srcId="{2DC3E301-6969-4DB0-95C9-0080B6EFFAA0}" destId="{44DD1525-608E-401F-B2DE-CC8ADE87C45A}" srcOrd="3" destOrd="0" parTransId="{20295AA4-4CFE-460B-A26D-E439E37056A4}" sibTransId="{DD02E407-4473-492C-BF97-215E90CD586B}"/>
    <dgm:cxn modelId="{7E02AF67-31EC-4947-9EBD-A06FC901CA8E}" type="presOf" srcId="{0E01F9F5-412E-4B1F-80E4-0C74CA63E84F}" destId="{E2D8C0E8-5D88-4838-A9D2-0BFD12A8CEEC}" srcOrd="1" destOrd="0" presId="urn:microsoft.com/office/officeart/2016/7/layout/RepeatingBendingProcessNew"/>
    <dgm:cxn modelId="{2D61034B-2EAC-4B10-8F00-0C03CC6E7598}" type="presOf" srcId="{9BF5FEC8-3400-4E11-858D-AAC5F278D537}" destId="{EB1950A9-2DD5-45D6-BDCE-9347E90DEDF9}" srcOrd="0" destOrd="0" presId="urn:microsoft.com/office/officeart/2016/7/layout/RepeatingBendingProcessNew"/>
    <dgm:cxn modelId="{CC5A886C-3E10-4F92-860B-9B40441E9363}" type="presOf" srcId="{2B3579DD-7317-4F59-903F-30C32082BFE3}" destId="{02A72C2B-CB17-4408-84DA-535706BBA050}" srcOrd="0" destOrd="0" presId="urn:microsoft.com/office/officeart/2016/7/layout/RepeatingBendingProcessNew"/>
    <dgm:cxn modelId="{6315F96E-2AC7-4B8D-BF33-46C89226EF4A}" type="presOf" srcId="{2DC3E301-6969-4DB0-95C9-0080B6EFFAA0}" destId="{CD921628-58F9-45EA-B593-1A849CF6AD03}" srcOrd="0" destOrd="0" presId="urn:microsoft.com/office/officeart/2016/7/layout/RepeatingBendingProcessNew"/>
    <dgm:cxn modelId="{1676BB52-86C3-4D7C-89DA-799A2889AF87}" srcId="{2DC3E301-6969-4DB0-95C9-0080B6EFFAA0}" destId="{D5C65B8F-C669-4C2F-AFA9-4187AA698F0C}" srcOrd="6" destOrd="0" parTransId="{981E7993-6EAB-4E41-9F43-802F0D4226A9}" sibTransId="{77B1E4A8-AA7A-4778-9020-69E6BEE7ABEA}"/>
    <dgm:cxn modelId="{446FEE57-CA23-4919-9800-B2E8ACD2FEE8}" type="presOf" srcId="{DD02E407-4473-492C-BF97-215E90CD586B}" destId="{1B2F4CC7-97AD-4957-9F4E-EE6D002042C2}" srcOrd="0" destOrd="0" presId="urn:microsoft.com/office/officeart/2016/7/layout/RepeatingBendingProcessNew"/>
    <dgm:cxn modelId="{8D381658-14CC-429A-8EC9-AF310D1F5EDD}" type="presOf" srcId="{5635DFBB-C604-47BF-8F69-17950C2EB9D1}" destId="{8A84ED8E-B004-4377-BCDA-E95B59C64126}" srcOrd="0" destOrd="0" presId="urn:microsoft.com/office/officeart/2016/7/layout/RepeatingBendingProcessNew"/>
    <dgm:cxn modelId="{A09D697C-C075-44D6-A5A9-566DE0FE3BC9}" type="presOf" srcId="{4B6EC1DF-714B-40C4-B885-1496D391DE44}" destId="{14AD2F4A-DEE2-4563-BF93-63FE5DA35CEF}" srcOrd="0" destOrd="0" presId="urn:microsoft.com/office/officeart/2016/7/layout/RepeatingBendingProcessNew"/>
    <dgm:cxn modelId="{872EFB7E-5830-404B-9E72-6D58ED9C12DC}" type="presOf" srcId="{E47852BE-1083-426E-A08C-49B6FE4061A2}" destId="{5538583E-7FA5-47DC-9C4C-A04AA524F1D2}" srcOrd="0" destOrd="0" presId="urn:microsoft.com/office/officeart/2016/7/layout/RepeatingBendingProcessNew"/>
    <dgm:cxn modelId="{9236D485-8E4E-46EC-B792-C7B23F87181F}" type="presOf" srcId="{4660C6C2-2BFB-4F4C-846D-71EF59136F1F}" destId="{741955F7-75F1-4996-BE9F-481AE7CE586F}" srcOrd="1" destOrd="0" presId="urn:microsoft.com/office/officeart/2016/7/layout/RepeatingBendingProcessNew"/>
    <dgm:cxn modelId="{58151086-DD93-415A-BA41-DF988666FB88}" type="presOf" srcId="{2F9416BC-D727-4300-B361-E3F603DF4158}" destId="{9B604619-8DB3-4CFD-88C6-CEC5E0BDCBBC}" srcOrd="0" destOrd="0" presId="urn:microsoft.com/office/officeart/2016/7/layout/RepeatingBendingProcessNew"/>
    <dgm:cxn modelId="{ACA2148D-EA1D-49C0-BBC8-8BDC51330800}" type="presOf" srcId="{1958B59A-9096-4A9B-AE86-364ED52D77C6}" destId="{9ECB5861-86AA-4FEF-A64C-5E780599F31E}" srcOrd="0" destOrd="0" presId="urn:microsoft.com/office/officeart/2016/7/layout/RepeatingBendingProcessNew"/>
    <dgm:cxn modelId="{F99F00A3-1A25-429D-B76E-BA1B6D06F29C}" type="presOf" srcId="{B94CFB6B-E001-4739-AD21-49FFA8537499}" destId="{5B9719E8-D30F-4C3F-AB7E-C47C40A04FD1}" srcOrd="0" destOrd="0" presId="urn:microsoft.com/office/officeart/2016/7/layout/RepeatingBendingProcessNew"/>
    <dgm:cxn modelId="{97DF63B1-744C-47DB-AEB1-C847FDDFB6AC}" type="presOf" srcId="{DD02E407-4473-492C-BF97-215E90CD586B}" destId="{2EB89042-130E-4DBE-82D7-39D7AEA559C7}" srcOrd="1" destOrd="0" presId="urn:microsoft.com/office/officeart/2016/7/layout/RepeatingBendingProcessNew"/>
    <dgm:cxn modelId="{406541BF-065F-4333-AF58-B949E28C6548}" type="presOf" srcId="{77B1E4A8-AA7A-4778-9020-69E6BEE7ABEA}" destId="{57A05B9C-6F39-49D0-B951-2628693535EF}" srcOrd="0" destOrd="0" presId="urn:microsoft.com/office/officeart/2016/7/layout/RepeatingBendingProcessNew"/>
    <dgm:cxn modelId="{D2441AC9-1D43-4470-9B7A-B5B0E7EE7F3D}" type="presOf" srcId="{44DD1525-608E-401F-B2DE-CC8ADE87C45A}" destId="{3E90A199-6E32-4A2C-B1D1-F5B740FEBF44}" srcOrd="0" destOrd="0" presId="urn:microsoft.com/office/officeart/2016/7/layout/RepeatingBendingProcessNew"/>
    <dgm:cxn modelId="{CB2EA0CC-0D0A-4240-ADD6-ADB172766BEB}" type="presOf" srcId="{0E01F9F5-412E-4B1F-80E4-0C74CA63E84F}" destId="{4444500E-F33E-4DF2-A377-EE36681C5B63}" srcOrd="0" destOrd="0" presId="urn:microsoft.com/office/officeart/2016/7/layout/RepeatingBendingProcessNew"/>
    <dgm:cxn modelId="{23D6A5CF-C7F0-427B-A59E-EE29F885D1E1}" srcId="{2DC3E301-6969-4DB0-95C9-0080B6EFFAA0}" destId="{E47852BE-1083-426E-A08C-49B6FE4061A2}" srcOrd="0" destOrd="0" parTransId="{7E12089D-09AB-4257-A7C2-015B3FBA3F2D}" sibTransId="{2F9416BC-D727-4300-B361-E3F603DF4158}"/>
    <dgm:cxn modelId="{08ED19D2-19EE-4102-81C8-CC73DD190F76}" srcId="{2DC3E301-6969-4DB0-95C9-0080B6EFFAA0}" destId="{9BF5FEC8-3400-4E11-858D-AAC5F278D537}" srcOrd="5" destOrd="0" parTransId="{81C157F7-88D7-4071-BD70-09C9D6E76CA8}" sibTransId="{0E01F9F5-412E-4B1F-80E4-0C74CA63E84F}"/>
    <dgm:cxn modelId="{EABCE9D8-78EB-494A-B112-D6E6D2290F90}" srcId="{2DC3E301-6969-4DB0-95C9-0080B6EFFAA0}" destId="{54E830EC-3CFB-4E4E-AA80-D660126F7818}" srcOrd="2" destOrd="0" parTransId="{D241F6C2-A392-464F-B612-98B33E56EAEB}" sibTransId="{4B6EC1DF-714B-40C4-B885-1496D391DE44}"/>
    <dgm:cxn modelId="{65ED2EE6-B476-4862-AEAA-2B73F5FB6F1C}" type="presOf" srcId="{77B1E4A8-AA7A-4778-9020-69E6BEE7ABEA}" destId="{67E24246-CB0F-46F7-96CE-7494065C8535}" srcOrd="1" destOrd="0" presId="urn:microsoft.com/office/officeart/2016/7/layout/RepeatingBendingProcessNew"/>
    <dgm:cxn modelId="{3FFD9FE6-7BE4-4E26-A791-C210A1ED0786}" type="presOf" srcId="{54E830EC-3CFB-4E4E-AA80-D660126F7818}" destId="{84171866-EA65-4B83-894D-E1B069E33130}" srcOrd="0" destOrd="0" presId="urn:microsoft.com/office/officeart/2016/7/layout/RepeatingBendingProcessNew"/>
    <dgm:cxn modelId="{63B538E9-07D9-419B-90F6-4E23E29EA3A1}" type="presOf" srcId="{4B6EC1DF-714B-40C4-B885-1496D391DE44}" destId="{82B0C161-4F0A-4903-BFC1-05F2CD60B5A8}" srcOrd="1" destOrd="0" presId="urn:microsoft.com/office/officeart/2016/7/layout/RepeatingBendingProcessNew"/>
    <dgm:cxn modelId="{03D8E0B6-1696-4724-B8A7-6B03C75DD612}" type="presParOf" srcId="{CD921628-58F9-45EA-B593-1A849CF6AD03}" destId="{5538583E-7FA5-47DC-9C4C-A04AA524F1D2}" srcOrd="0" destOrd="0" presId="urn:microsoft.com/office/officeart/2016/7/layout/RepeatingBendingProcessNew"/>
    <dgm:cxn modelId="{D75934F2-C441-4C10-9DCE-B6611C0EC98A}" type="presParOf" srcId="{CD921628-58F9-45EA-B593-1A849CF6AD03}" destId="{9B604619-8DB3-4CFD-88C6-CEC5E0BDCBBC}" srcOrd="1" destOrd="0" presId="urn:microsoft.com/office/officeart/2016/7/layout/RepeatingBendingProcessNew"/>
    <dgm:cxn modelId="{ED264C66-137B-4779-8A2C-D264B0AA4E62}" type="presParOf" srcId="{9B604619-8DB3-4CFD-88C6-CEC5E0BDCBBC}" destId="{A73D2F10-37F0-4FCF-8954-EE01D8C3A385}" srcOrd="0" destOrd="0" presId="urn:microsoft.com/office/officeart/2016/7/layout/RepeatingBendingProcessNew"/>
    <dgm:cxn modelId="{D7A12381-1F55-485E-A5D6-A8D2027DE518}" type="presParOf" srcId="{CD921628-58F9-45EA-B593-1A849CF6AD03}" destId="{8A84ED8E-B004-4377-BCDA-E95B59C64126}" srcOrd="2" destOrd="0" presId="urn:microsoft.com/office/officeart/2016/7/layout/RepeatingBendingProcessNew"/>
    <dgm:cxn modelId="{B6D46414-96E6-40C0-8DEF-582E9B70F29E}" type="presParOf" srcId="{CD921628-58F9-45EA-B593-1A849CF6AD03}" destId="{B06A948F-5759-4966-9FB5-3201261C2FB2}" srcOrd="3" destOrd="0" presId="urn:microsoft.com/office/officeart/2016/7/layout/RepeatingBendingProcessNew"/>
    <dgm:cxn modelId="{FBB9189E-AD0F-47B2-9F15-01394D697A1B}" type="presParOf" srcId="{B06A948F-5759-4966-9FB5-3201261C2FB2}" destId="{741955F7-75F1-4996-BE9F-481AE7CE586F}" srcOrd="0" destOrd="0" presId="urn:microsoft.com/office/officeart/2016/7/layout/RepeatingBendingProcessNew"/>
    <dgm:cxn modelId="{B9EB2075-68D3-47AA-8CE2-E11EE3660002}" type="presParOf" srcId="{CD921628-58F9-45EA-B593-1A849CF6AD03}" destId="{84171866-EA65-4B83-894D-E1B069E33130}" srcOrd="4" destOrd="0" presId="urn:microsoft.com/office/officeart/2016/7/layout/RepeatingBendingProcessNew"/>
    <dgm:cxn modelId="{CB63D406-D4D1-4B3A-AB2D-1E80A4DF7695}" type="presParOf" srcId="{CD921628-58F9-45EA-B593-1A849CF6AD03}" destId="{14AD2F4A-DEE2-4563-BF93-63FE5DA35CEF}" srcOrd="5" destOrd="0" presId="urn:microsoft.com/office/officeart/2016/7/layout/RepeatingBendingProcessNew"/>
    <dgm:cxn modelId="{C75DBB64-4830-4B3E-A9BB-22BF394BD370}" type="presParOf" srcId="{14AD2F4A-DEE2-4563-BF93-63FE5DA35CEF}" destId="{82B0C161-4F0A-4903-BFC1-05F2CD60B5A8}" srcOrd="0" destOrd="0" presId="urn:microsoft.com/office/officeart/2016/7/layout/RepeatingBendingProcessNew"/>
    <dgm:cxn modelId="{743AA11E-DD3B-4679-ABD5-08EC4E24F4CE}" type="presParOf" srcId="{CD921628-58F9-45EA-B593-1A849CF6AD03}" destId="{3E90A199-6E32-4A2C-B1D1-F5B740FEBF44}" srcOrd="6" destOrd="0" presId="urn:microsoft.com/office/officeart/2016/7/layout/RepeatingBendingProcessNew"/>
    <dgm:cxn modelId="{D8F0808B-F418-47EA-9966-94B32B031A1F}" type="presParOf" srcId="{CD921628-58F9-45EA-B593-1A849CF6AD03}" destId="{1B2F4CC7-97AD-4957-9F4E-EE6D002042C2}" srcOrd="7" destOrd="0" presId="urn:microsoft.com/office/officeart/2016/7/layout/RepeatingBendingProcessNew"/>
    <dgm:cxn modelId="{50415BD4-E2E4-43BD-8154-382525068FDB}" type="presParOf" srcId="{1B2F4CC7-97AD-4957-9F4E-EE6D002042C2}" destId="{2EB89042-130E-4DBE-82D7-39D7AEA559C7}" srcOrd="0" destOrd="0" presId="urn:microsoft.com/office/officeart/2016/7/layout/RepeatingBendingProcessNew"/>
    <dgm:cxn modelId="{E574DB17-CCF6-4117-B09D-1A7A5AC504F5}" type="presParOf" srcId="{CD921628-58F9-45EA-B593-1A849CF6AD03}" destId="{5B9719E8-D30F-4C3F-AB7E-C47C40A04FD1}" srcOrd="8" destOrd="0" presId="urn:microsoft.com/office/officeart/2016/7/layout/RepeatingBendingProcessNew"/>
    <dgm:cxn modelId="{B1E650E6-620D-4EA8-A632-F63888C51D81}" type="presParOf" srcId="{CD921628-58F9-45EA-B593-1A849CF6AD03}" destId="{9ECB5861-86AA-4FEF-A64C-5E780599F31E}" srcOrd="9" destOrd="0" presId="urn:microsoft.com/office/officeart/2016/7/layout/RepeatingBendingProcessNew"/>
    <dgm:cxn modelId="{B20C2C9F-113F-44BB-99EF-9F7F5FAD0F84}" type="presParOf" srcId="{9ECB5861-86AA-4FEF-A64C-5E780599F31E}" destId="{E635269A-73CA-40AF-B457-996B60342A40}" srcOrd="0" destOrd="0" presId="urn:microsoft.com/office/officeart/2016/7/layout/RepeatingBendingProcessNew"/>
    <dgm:cxn modelId="{798D0EF1-2E40-419E-A352-90ACD58F46A7}" type="presParOf" srcId="{CD921628-58F9-45EA-B593-1A849CF6AD03}" destId="{EB1950A9-2DD5-45D6-BDCE-9347E90DEDF9}" srcOrd="10" destOrd="0" presId="urn:microsoft.com/office/officeart/2016/7/layout/RepeatingBendingProcessNew"/>
    <dgm:cxn modelId="{69A6C516-1B2C-4325-B868-5102E62735B7}" type="presParOf" srcId="{CD921628-58F9-45EA-B593-1A849CF6AD03}" destId="{4444500E-F33E-4DF2-A377-EE36681C5B63}" srcOrd="11" destOrd="0" presId="urn:microsoft.com/office/officeart/2016/7/layout/RepeatingBendingProcessNew"/>
    <dgm:cxn modelId="{BCDF6191-107A-4763-A6B2-EF0098FFF1A0}" type="presParOf" srcId="{4444500E-F33E-4DF2-A377-EE36681C5B63}" destId="{E2D8C0E8-5D88-4838-A9D2-0BFD12A8CEEC}" srcOrd="0" destOrd="0" presId="urn:microsoft.com/office/officeart/2016/7/layout/RepeatingBendingProcessNew"/>
    <dgm:cxn modelId="{9F1D1D69-2E0E-4097-9F6C-CA8950E9E139}" type="presParOf" srcId="{CD921628-58F9-45EA-B593-1A849CF6AD03}" destId="{D3A4A96C-8A41-4A27-964B-56C84C4A328D}" srcOrd="12" destOrd="0" presId="urn:microsoft.com/office/officeart/2016/7/layout/RepeatingBendingProcessNew"/>
    <dgm:cxn modelId="{3C4F824B-3BAD-4472-9D88-E602927DF280}" type="presParOf" srcId="{CD921628-58F9-45EA-B593-1A849CF6AD03}" destId="{57A05B9C-6F39-49D0-B951-2628693535EF}" srcOrd="13" destOrd="0" presId="urn:microsoft.com/office/officeart/2016/7/layout/RepeatingBendingProcessNew"/>
    <dgm:cxn modelId="{54D41D80-0611-4B68-AD96-84C8AAA16816}" type="presParOf" srcId="{57A05B9C-6F39-49D0-B951-2628693535EF}" destId="{67E24246-CB0F-46F7-96CE-7494065C8535}" srcOrd="0" destOrd="0" presId="urn:microsoft.com/office/officeart/2016/7/layout/RepeatingBendingProcessNew"/>
    <dgm:cxn modelId="{A0A05712-C482-42EA-87C5-B0880C5710D5}" type="presParOf" srcId="{CD921628-58F9-45EA-B593-1A849CF6AD03}" destId="{02A72C2B-CB17-4408-84DA-535706BBA050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604619-8DB3-4CFD-88C6-CEC5E0BDCBBC}">
      <dsp:nvSpPr>
        <dsp:cNvPr id="0" name=""/>
        <dsp:cNvSpPr/>
      </dsp:nvSpPr>
      <dsp:spPr>
        <a:xfrm>
          <a:off x="2383656" y="643641"/>
          <a:ext cx="4945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58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17817" y="686736"/>
        <a:ext cx="26259" cy="5251"/>
      </dsp:txXfrm>
    </dsp:sp>
    <dsp:sp modelId="{5538583E-7FA5-47DC-9C4C-A04AA524F1D2}">
      <dsp:nvSpPr>
        <dsp:cNvPr id="0" name=""/>
        <dsp:cNvSpPr/>
      </dsp:nvSpPr>
      <dsp:spPr>
        <a:xfrm>
          <a:off x="102060" y="4343"/>
          <a:ext cx="2283395" cy="13700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888" tIns="117446" rIns="111888" bIns="11744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01. Leadership Style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2060" y="4343"/>
        <a:ext cx="2283395" cy="1370037"/>
      </dsp:txXfrm>
    </dsp:sp>
    <dsp:sp modelId="{B06A948F-5759-4966-9FB5-3201261C2FB2}">
      <dsp:nvSpPr>
        <dsp:cNvPr id="0" name=""/>
        <dsp:cNvSpPr/>
      </dsp:nvSpPr>
      <dsp:spPr>
        <a:xfrm>
          <a:off x="5192232" y="643641"/>
          <a:ext cx="4945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58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26393" y="686736"/>
        <a:ext cx="26259" cy="5251"/>
      </dsp:txXfrm>
    </dsp:sp>
    <dsp:sp modelId="{8A84ED8E-B004-4377-BCDA-E95B59C64126}">
      <dsp:nvSpPr>
        <dsp:cNvPr id="0" name=""/>
        <dsp:cNvSpPr/>
      </dsp:nvSpPr>
      <dsp:spPr>
        <a:xfrm>
          <a:off x="2910637" y="4343"/>
          <a:ext cx="2283395" cy="13700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888" tIns="117446" rIns="111888" bIns="11744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Edith Heard's collaborative approach and personal position on empathy-driven leadership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10637" y="4343"/>
        <a:ext cx="2283395" cy="1370037"/>
      </dsp:txXfrm>
    </dsp:sp>
    <dsp:sp modelId="{14AD2F4A-DEE2-4563-BF93-63FE5DA35CEF}">
      <dsp:nvSpPr>
        <dsp:cNvPr id="0" name=""/>
        <dsp:cNvSpPr/>
      </dsp:nvSpPr>
      <dsp:spPr>
        <a:xfrm>
          <a:off x="1243758" y="1372580"/>
          <a:ext cx="5617153" cy="494581"/>
        </a:xfrm>
        <a:custGeom>
          <a:avLst/>
          <a:gdLst/>
          <a:ahLst/>
          <a:cxnLst/>
          <a:rect l="0" t="0" r="0" b="0"/>
          <a:pathLst>
            <a:path>
              <a:moveTo>
                <a:pt x="5617153" y="0"/>
              </a:moveTo>
              <a:lnTo>
                <a:pt x="5617153" y="264390"/>
              </a:lnTo>
              <a:lnTo>
                <a:pt x="0" y="264390"/>
              </a:lnTo>
              <a:lnTo>
                <a:pt x="0" y="494581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11293" y="1617245"/>
        <a:ext cx="282082" cy="5251"/>
      </dsp:txXfrm>
    </dsp:sp>
    <dsp:sp modelId="{84171866-EA65-4B83-894D-E1B069E33130}">
      <dsp:nvSpPr>
        <dsp:cNvPr id="0" name=""/>
        <dsp:cNvSpPr/>
      </dsp:nvSpPr>
      <dsp:spPr>
        <a:xfrm>
          <a:off x="5719213" y="4343"/>
          <a:ext cx="2283395" cy="13700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888" tIns="117446" rIns="111888" bIns="11744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Business example </a:t>
          </a:r>
        </a:p>
      </dsp:txBody>
      <dsp:txXfrm>
        <a:off x="5719213" y="4343"/>
        <a:ext cx="2283395" cy="1370037"/>
      </dsp:txXfrm>
    </dsp:sp>
    <dsp:sp modelId="{1B2F4CC7-97AD-4957-9F4E-EE6D002042C2}">
      <dsp:nvSpPr>
        <dsp:cNvPr id="0" name=""/>
        <dsp:cNvSpPr/>
      </dsp:nvSpPr>
      <dsp:spPr>
        <a:xfrm>
          <a:off x="2383656" y="2538860"/>
          <a:ext cx="4945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58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17817" y="2581954"/>
        <a:ext cx="26259" cy="5251"/>
      </dsp:txXfrm>
    </dsp:sp>
    <dsp:sp modelId="{3E90A199-6E32-4A2C-B1D1-F5B740FEBF44}">
      <dsp:nvSpPr>
        <dsp:cNvPr id="0" name=""/>
        <dsp:cNvSpPr/>
      </dsp:nvSpPr>
      <dsp:spPr>
        <a:xfrm>
          <a:off x="102060" y="1899561"/>
          <a:ext cx="2283395" cy="13700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888" tIns="117446" rIns="111888" bIns="11744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02. Emotional Intelligence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2060" y="1899561"/>
        <a:ext cx="2283395" cy="1370037"/>
      </dsp:txXfrm>
    </dsp:sp>
    <dsp:sp modelId="{9ECB5861-86AA-4FEF-A64C-5E780599F31E}">
      <dsp:nvSpPr>
        <dsp:cNvPr id="0" name=""/>
        <dsp:cNvSpPr/>
      </dsp:nvSpPr>
      <dsp:spPr>
        <a:xfrm>
          <a:off x="5192232" y="2538860"/>
          <a:ext cx="4945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58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26393" y="2581954"/>
        <a:ext cx="26259" cy="5251"/>
      </dsp:txXfrm>
    </dsp:sp>
    <dsp:sp modelId="{5B9719E8-D30F-4C3F-AB7E-C47C40A04FD1}">
      <dsp:nvSpPr>
        <dsp:cNvPr id="0" name=""/>
        <dsp:cNvSpPr/>
      </dsp:nvSpPr>
      <dsp:spPr>
        <a:xfrm>
          <a:off x="2910637" y="1899561"/>
          <a:ext cx="2283395" cy="13700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888" tIns="117446" rIns="111888" bIns="11744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Goleman's EI framework, critical analysis, and business applications including Microsoft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10637" y="1899561"/>
        <a:ext cx="2283395" cy="1370037"/>
      </dsp:txXfrm>
    </dsp:sp>
    <dsp:sp modelId="{4444500E-F33E-4DF2-A377-EE36681C5B63}">
      <dsp:nvSpPr>
        <dsp:cNvPr id="0" name=""/>
        <dsp:cNvSpPr/>
      </dsp:nvSpPr>
      <dsp:spPr>
        <a:xfrm>
          <a:off x="1243758" y="3267799"/>
          <a:ext cx="5617153" cy="494581"/>
        </a:xfrm>
        <a:custGeom>
          <a:avLst/>
          <a:gdLst/>
          <a:ahLst/>
          <a:cxnLst/>
          <a:rect l="0" t="0" r="0" b="0"/>
          <a:pathLst>
            <a:path>
              <a:moveTo>
                <a:pt x="5617153" y="0"/>
              </a:moveTo>
              <a:lnTo>
                <a:pt x="5617153" y="264390"/>
              </a:lnTo>
              <a:lnTo>
                <a:pt x="0" y="264390"/>
              </a:lnTo>
              <a:lnTo>
                <a:pt x="0" y="494581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11293" y="3512463"/>
        <a:ext cx="282082" cy="5251"/>
      </dsp:txXfrm>
    </dsp:sp>
    <dsp:sp modelId="{EB1950A9-2DD5-45D6-BDCE-9347E90DEDF9}">
      <dsp:nvSpPr>
        <dsp:cNvPr id="0" name=""/>
        <dsp:cNvSpPr/>
      </dsp:nvSpPr>
      <dsp:spPr>
        <a:xfrm>
          <a:off x="5719213" y="1899561"/>
          <a:ext cx="2283395" cy="13700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888" tIns="117446" rIns="111888" bIns="11744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03. Cultural Intelligence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19213" y="1899561"/>
        <a:ext cx="2283395" cy="1370037"/>
      </dsp:txXfrm>
    </dsp:sp>
    <dsp:sp modelId="{57A05B9C-6F39-49D0-B951-2628693535EF}">
      <dsp:nvSpPr>
        <dsp:cNvPr id="0" name=""/>
        <dsp:cNvSpPr/>
      </dsp:nvSpPr>
      <dsp:spPr>
        <a:xfrm>
          <a:off x="2383656" y="4434079"/>
          <a:ext cx="4945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458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17817" y="4477173"/>
        <a:ext cx="26259" cy="5251"/>
      </dsp:txXfrm>
    </dsp:sp>
    <dsp:sp modelId="{D3A4A96C-8A41-4A27-964B-56C84C4A328D}">
      <dsp:nvSpPr>
        <dsp:cNvPr id="0" name=""/>
        <dsp:cNvSpPr/>
      </dsp:nvSpPr>
      <dsp:spPr>
        <a:xfrm>
          <a:off x="102060" y="3794780"/>
          <a:ext cx="2283395" cy="13700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888" tIns="117446" rIns="111888" bIns="11744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CQ frameworks, Hofstede's dimensions, and case studies from Google and Toyota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2060" y="3794780"/>
        <a:ext cx="2283395" cy="1370037"/>
      </dsp:txXfrm>
    </dsp:sp>
    <dsp:sp modelId="{02A72C2B-CB17-4408-84DA-535706BBA050}">
      <dsp:nvSpPr>
        <dsp:cNvPr id="0" name=""/>
        <dsp:cNvSpPr/>
      </dsp:nvSpPr>
      <dsp:spPr>
        <a:xfrm>
          <a:off x="2910637" y="3794780"/>
          <a:ext cx="2283395" cy="13700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888" tIns="117446" rIns="111888" bIns="11744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04. Conclusion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10637" y="3794780"/>
        <a:ext cx="2283395" cy="1370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7243D74-B9C1-450A-B0F3-6C6DCB0CF20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C27C33-9BB1-41D5-A236-12767E7E722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B3EA8-A58D-4C92-A3AB-D271CCC294C7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A7EADB-04A4-4093-B238-438E2C7317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D8696-706D-440E-AE04-4C644F0613E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A5DE8-F2C4-4DB3-88D1-656DCD59E7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824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2/18/2026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1903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(Mullins and Rees, 2023)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(Tannenbaum and Schmidt, 1973)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420999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Briker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Walter and Cole, 2020)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(https://www.lagalleriaitalianrestaurant.co.uk/, n.d.)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454421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(Goleman, 2004)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34659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(Goleman, 2004)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24236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(Grant, 2018)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387551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(P Christopher Earley, Ang and Joo-Seng Tan, 2006)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519831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(Hofstede, 1997)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515791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(Rework, 2025)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156660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(Linkedin.com, 2025)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UKEssays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2009)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(Schein, 2010)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9889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(Liao and Thomas, 2020)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74420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5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7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5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15.svg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5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FD93970-B13A-F96D-A4B1-3A1EE74841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" y="0"/>
            <a:ext cx="12202379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10954512" cy="3246120"/>
          </a:xfrm>
        </p:spPr>
        <p:txBody>
          <a:bodyPr anchor="b">
            <a:noAutofit/>
          </a:bodyPr>
          <a:lstStyle>
            <a:lvl1pPr algn="ctr">
              <a:defRPr sz="6600" b="1" i="0" cap="none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758183"/>
            <a:ext cx="10954512" cy="1307592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850392"/>
            <a:ext cx="3913632" cy="4800600"/>
          </a:xfrm>
        </p:spPr>
        <p:txBody>
          <a:bodyPr/>
          <a:lstStyle>
            <a:lvl1pPr>
              <a:defRPr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965960"/>
            <a:ext cx="4050792" cy="2953512"/>
          </a:xfrm>
        </p:spPr>
        <p:txBody>
          <a:bodyPr anchor="ctr" anchorCtr="0"/>
          <a:lstStyle>
            <a:lvl1pPr>
              <a:defRPr cap="all" baseline="0">
                <a:solidFill>
                  <a:schemeClr val="accent2">
                    <a:lumMod val="25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906EB944-76A9-6F98-104E-59CD34F5CF9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7">
            <a:extLst>
              <a:ext uri="{FF2B5EF4-FFF2-40B4-BE49-F238E27FC236}">
                <a16:creationId xmlns:a16="http://schemas.microsoft.com/office/drawing/2014/main" id="{898C8E3F-6992-0D8A-CCA1-3DD2C147AA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4756"/>
          <a:stretch/>
        </p:blipFill>
        <p:spPr>
          <a:xfrm>
            <a:off x="8853067" y="1"/>
            <a:ext cx="1875091" cy="1605320"/>
          </a:xfrm>
          <a:prstGeom prst="rect">
            <a:avLst/>
          </a:prstGeom>
        </p:spPr>
      </p:pic>
      <p:pic>
        <p:nvPicPr>
          <p:cNvPr id="13" name="Picture 7">
            <a:extLst>
              <a:ext uri="{FF2B5EF4-FFF2-40B4-BE49-F238E27FC236}">
                <a16:creationId xmlns:a16="http://schemas.microsoft.com/office/drawing/2014/main" id="{4417AC45-4CB7-72E8-3723-B1A3D81FB6E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13775" y="5533690"/>
            <a:ext cx="493392" cy="495528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AE5941EF-B160-313A-DA99-73C86EDC4C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46794"/>
          <a:stretch/>
        </p:blipFill>
        <p:spPr>
          <a:xfrm>
            <a:off x="10316909" y="2723673"/>
            <a:ext cx="1875091" cy="360098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EEC16221-5852-F1A3-24D1-8EF5E907173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41791"/>
          <a:stretch/>
        </p:blipFill>
        <p:spPr>
          <a:xfrm>
            <a:off x="3497179" y="6324654"/>
            <a:ext cx="910220" cy="541368"/>
          </a:xfrm>
          <a:prstGeom prst="rect">
            <a:avLst/>
          </a:prstGeom>
        </p:spPr>
      </p:pic>
      <p:pic>
        <p:nvPicPr>
          <p:cNvPr id="19" name="Graphic 18">
            <a:extLst>
              <a:ext uri="{FF2B5EF4-FFF2-40B4-BE49-F238E27FC236}">
                <a16:creationId xmlns:a16="http://schemas.microsoft.com/office/drawing/2014/main" id="{5D8B34C3-E35E-0B4E-1F8E-59C449A3C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31904"/>
          <a:stretch/>
        </p:blipFill>
        <p:spPr>
          <a:xfrm>
            <a:off x="1601212" y="0"/>
            <a:ext cx="1032928" cy="71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855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1FEFCE-5DDA-D353-F1BF-36752F5F07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2917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7824" y="1325880"/>
            <a:ext cx="10460736" cy="2286000"/>
          </a:xfrm>
        </p:spPr>
        <p:txBody>
          <a:bodyPr anchor="b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7824" y="3749040"/>
            <a:ext cx="10460736" cy="2286000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2723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B6718ABD-4EA5-E3C5-0225-F6671DCA53AD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D721A955-CA2D-A65D-6E60-DAAAA4ACFA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1050"/>
          <a:stretch/>
        </p:blipFill>
        <p:spPr>
          <a:xfrm>
            <a:off x="0" y="2887579"/>
            <a:ext cx="2432421" cy="3604662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AB70155A-604C-AD00-BE69-4505C75CE01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5874" b="-1"/>
          <a:stretch/>
        </p:blipFill>
        <p:spPr>
          <a:xfrm rot="5400000">
            <a:off x="11281284" y="2493882"/>
            <a:ext cx="1032928" cy="887899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F74D1084-EF5E-D016-13E0-1840BDFFD0A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b="-880"/>
          <a:stretch/>
        </p:blipFill>
        <p:spPr>
          <a:xfrm>
            <a:off x="9897978" y="5987153"/>
            <a:ext cx="490012" cy="5050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313432"/>
            <a:ext cx="6327648" cy="3218688"/>
          </a:xfrm>
        </p:spPr>
        <p:txBody>
          <a:bodyPr anchor="ctr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032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1B9A11-4222-BB4A-66D3-D37C79AC57C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-1" r="21" b="21"/>
          <a:stretch/>
        </p:blipFill>
        <p:spPr>
          <a:xfrm>
            <a:off x="-2595" y="1459"/>
            <a:ext cx="12197191" cy="6855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27432"/>
            <a:ext cx="7004304" cy="3566160"/>
          </a:xfrm>
        </p:spPr>
        <p:txBody>
          <a:bodyPr anchor="b">
            <a:noAutofit/>
          </a:bodyPr>
          <a:lstStyle>
            <a:lvl1pPr algn="ctr">
              <a:defRPr sz="60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5" y="3767328"/>
            <a:ext cx="7004303" cy="1161288"/>
          </a:xfrm>
        </p:spPr>
        <p:txBody>
          <a:bodyPr>
            <a:noAutofit/>
          </a:bodyPr>
          <a:lstStyle>
            <a:lvl1pPr marL="0" indent="0" algn="ctr">
              <a:buNone/>
              <a:defRPr sz="32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9623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72C86F9-080E-93F7-C7B1-F5BEAD84E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5064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2432304"/>
            <a:ext cx="3108960" cy="34123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36592" y="1920240"/>
            <a:ext cx="6620256" cy="39136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FF98F94-8801-13BE-8EB4-01921AC196C8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B7BF5718-9534-FD92-79D7-ECC66603E7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62387"/>
          <a:stretch/>
        </p:blipFill>
        <p:spPr>
          <a:xfrm rot="5400000">
            <a:off x="1778676" y="5204330"/>
            <a:ext cx="907513" cy="2465321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4FF40650-9AD0-96F8-F702-185D1729AF81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3558" y="5429608"/>
            <a:ext cx="406214" cy="415066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83AC8518-2F0B-6FC0-0C0E-6CE9D00EAC7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-4860" b="-1"/>
          <a:stretch/>
        </p:blipFill>
        <p:spPr>
          <a:xfrm>
            <a:off x="10214191" y="365126"/>
            <a:ext cx="1032928" cy="1106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360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3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7B4AF60-AC65-3E7A-4A5D-EBF1A7030D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3063" b="3063"/>
          <a:stretch/>
        </p:blipFill>
        <p:spPr>
          <a:xfrm>
            <a:off x="1" y="2917"/>
            <a:ext cx="12197189" cy="6855082"/>
          </a:xfrm>
          <a:prstGeom prst="rect">
            <a:avLst/>
          </a:prstGeom>
        </p:spPr>
      </p:pic>
      <p:sp>
        <p:nvSpPr>
          <p:cNvPr id="12" name="Rounded Rectangle 4">
            <a:extLst>
              <a:ext uri="{FF2B5EF4-FFF2-40B4-BE49-F238E27FC236}">
                <a16:creationId xmlns:a16="http://schemas.microsoft.com/office/drawing/2014/main" id="{95671103-2960-81E2-9A76-0E7FDE6B3E55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276856"/>
            <a:ext cx="6327648" cy="3090672"/>
          </a:xfrm>
        </p:spPr>
        <p:txBody>
          <a:bodyPr anchor="ctr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264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2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6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4">
            <a:extLst>
              <a:ext uri="{FF2B5EF4-FFF2-40B4-BE49-F238E27FC236}">
                <a16:creationId xmlns:a16="http://schemas.microsoft.com/office/drawing/2014/main" id="{86060D16-E6F6-EA0E-E58E-526234AB6564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0E0958AA-6F1A-C4A2-FB66-1A6F7F8834B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095" b="-1"/>
          <a:stretch/>
        </p:blipFill>
        <p:spPr>
          <a:xfrm>
            <a:off x="569419" y="4426479"/>
            <a:ext cx="1472805" cy="1596616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DEADFA2-398E-9388-8295-063D31FB38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095" b="-1"/>
          <a:stretch/>
        </p:blipFill>
        <p:spPr>
          <a:xfrm rot="3765410" flipV="1">
            <a:off x="1448505" y="4094575"/>
            <a:ext cx="862484" cy="934988"/>
          </a:xfrm>
          <a:prstGeom prst="rect">
            <a:avLst/>
          </a:prstGeom>
        </p:spPr>
      </p:pic>
      <p:pic>
        <p:nvPicPr>
          <p:cNvPr id="10" name="Picture 7">
            <a:extLst>
              <a:ext uri="{FF2B5EF4-FFF2-40B4-BE49-F238E27FC236}">
                <a16:creationId xmlns:a16="http://schemas.microsoft.com/office/drawing/2014/main" id="{D09A7588-8EFD-A0C5-4235-45B7D657EC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b="35453"/>
          <a:stretch/>
        </p:blipFill>
        <p:spPr>
          <a:xfrm>
            <a:off x="9469547" y="5719093"/>
            <a:ext cx="1756858" cy="1138907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EF04D7D6-513C-D18A-AF21-D10F0E5D3B8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-1" r="-750"/>
          <a:stretch/>
        </p:blipFill>
        <p:spPr>
          <a:xfrm>
            <a:off x="8844546" y="50582"/>
            <a:ext cx="1307037" cy="1325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671816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728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0CE72F6-1D9D-E61E-F1EE-2861FDF76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0432" y="2459736"/>
            <a:ext cx="2843784" cy="3090672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33672" y="2523744"/>
            <a:ext cx="6693408" cy="3273552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94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98299DF-E702-8750-30F5-798D7C96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EFAE94C-C299-8167-1BD9-4FC98C04C63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07008" y="2523744"/>
            <a:ext cx="9720072" cy="3255264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ounded Rectangle 6">
            <a:extLst>
              <a:ext uri="{FF2B5EF4-FFF2-40B4-BE49-F238E27FC236}">
                <a16:creationId xmlns:a16="http://schemas.microsoft.com/office/drawing/2014/main" id="{1B32A35F-9C9A-7C7D-DE93-B55FFF07D66E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480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7A51A8B-A15C-2A94-1E48-F9615101DF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8991" t="11245" r="3785" b="1531"/>
          <a:stretch/>
        </p:blipFill>
        <p:spPr>
          <a:xfrm>
            <a:off x="0" y="2917"/>
            <a:ext cx="12197192" cy="68550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600200"/>
            <a:ext cx="10991088" cy="3657600"/>
          </a:xfrm>
        </p:spPr>
        <p:txBody>
          <a:bodyPr anchor="ctr">
            <a:noAutofit/>
          </a:bodyPr>
          <a:lstStyle>
            <a:lvl1pPr algn="ctr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994920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 04"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3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4">
            <a:extLst>
              <a:ext uri="{FF2B5EF4-FFF2-40B4-BE49-F238E27FC236}">
                <a16:creationId xmlns:a16="http://schemas.microsoft.com/office/drawing/2014/main" id="{5697808D-10E0-D8A5-5D07-E176EBB8F2BB}"/>
              </a:ext>
            </a:extLst>
          </p:cNvPr>
          <p:cNvSpPr/>
          <p:nvPr userDrawn="1"/>
        </p:nvSpPr>
        <p:spPr>
          <a:xfrm>
            <a:off x="256674" y="256674"/>
            <a:ext cx="11678651" cy="6352673"/>
          </a:xfrm>
          <a:prstGeom prst="roundRect">
            <a:avLst>
              <a:gd name="adj" fmla="val 4303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7">
            <a:extLst>
              <a:ext uri="{FF2B5EF4-FFF2-40B4-BE49-F238E27FC236}">
                <a16:creationId xmlns:a16="http://schemas.microsoft.com/office/drawing/2014/main" id="{0234D012-F86E-04CE-78C8-2C5A6613028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1004" r="-148"/>
          <a:stretch/>
        </p:blipFill>
        <p:spPr>
          <a:xfrm rot="5400000">
            <a:off x="6378170" y="40082"/>
            <a:ext cx="1579705" cy="1600089"/>
          </a:xfrm>
          <a:prstGeom prst="rect">
            <a:avLst/>
          </a:prstGeom>
        </p:spPr>
      </p:pic>
      <p:pic>
        <p:nvPicPr>
          <p:cNvPr id="15" name="Picture 7">
            <a:extLst>
              <a:ext uri="{FF2B5EF4-FFF2-40B4-BE49-F238E27FC236}">
                <a16:creationId xmlns:a16="http://schemas.microsoft.com/office/drawing/2014/main" id="{0BC42061-F838-920E-632E-10EDE7E5539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6239" r="25335" b="-1"/>
          <a:stretch/>
        </p:blipFill>
        <p:spPr>
          <a:xfrm rot="16200000">
            <a:off x="6298833" y="-161472"/>
            <a:ext cx="752715" cy="1075657"/>
          </a:xfrm>
          <a:prstGeom prst="rect">
            <a:avLst/>
          </a:prstGeom>
        </p:spPr>
      </p:pic>
      <p:pic>
        <p:nvPicPr>
          <p:cNvPr id="16" name="Graphic 15">
            <a:extLst>
              <a:ext uri="{FF2B5EF4-FFF2-40B4-BE49-F238E27FC236}">
                <a16:creationId xmlns:a16="http://schemas.microsoft.com/office/drawing/2014/main" id="{58BEE67F-530E-E41D-FD19-2615180DC3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r="15931"/>
          <a:stretch/>
        </p:blipFill>
        <p:spPr>
          <a:xfrm>
            <a:off x="10439102" y="4145165"/>
            <a:ext cx="1780703" cy="216431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82CFCA46-5F5A-867F-B19C-4F9ED5BA15A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r="46794"/>
          <a:stretch/>
        </p:blipFill>
        <p:spPr>
          <a:xfrm rot="10800000">
            <a:off x="-27806" y="2452933"/>
            <a:ext cx="1370742" cy="2632414"/>
          </a:xfrm>
          <a:prstGeom prst="rect">
            <a:avLst/>
          </a:prstGeom>
        </p:spPr>
      </p:pic>
      <p:pic>
        <p:nvPicPr>
          <p:cNvPr id="18" name="Graphic 17">
            <a:extLst>
              <a:ext uri="{FF2B5EF4-FFF2-40B4-BE49-F238E27FC236}">
                <a16:creationId xmlns:a16="http://schemas.microsoft.com/office/drawing/2014/main" id="{11E8F80C-ACB2-552E-4433-1A8A2708F1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" b="-9728"/>
          <a:stretch/>
        </p:blipFill>
        <p:spPr>
          <a:xfrm rot="18286209">
            <a:off x="887827" y="4958926"/>
            <a:ext cx="910220" cy="10205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277856" cy="1655064"/>
          </a:xfrm>
        </p:spPr>
        <p:txBody>
          <a:bodyPr anchor="b"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304" y="2441448"/>
            <a:ext cx="3602736" cy="3575304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1DCC4A1-0DB3-3480-3A1A-78FC85FE7EC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93608" y="2441447"/>
            <a:ext cx="3063240" cy="3575303"/>
          </a:xfrm>
        </p:spPr>
        <p:txBody>
          <a:bodyPr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50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ACFCA6-7ECE-9BFB-9389-6DB74C86285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l="21" r="21"/>
          <a:stretch/>
        </p:blipFill>
        <p:spPr>
          <a:xfrm>
            <a:off x="-5192" y="-1"/>
            <a:ext cx="12197192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3856" y="56450"/>
            <a:ext cx="9912096" cy="2743200"/>
          </a:xfrm>
        </p:spPr>
        <p:txBody>
          <a:bodyPr anchor="b">
            <a:noAutofit/>
          </a:bodyPr>
          <a:lstStyle>
            <a:lvl1pPr algn="l">
              <a:defRPr sz="6600" b="1" i="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5304" y="3110546"/>
            <a:ext cx="4114800" cy="2743200"/>
          </a:xfrm>
        </p:spPr>
        <p:txBody>
          <a:bodyPr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 b="0" cap="all" baseline="0">
                <a:solidFill>
                  <a:schemeClr val="accent2">
                    <a:lumMod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noProof="0"/>
              <a:t>Click to edit Master subtitle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0835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8/6/20XX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563001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75912" y="6563001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>
          <a:solidFill>
            <a:schemeClr val="accent2">
              <a:lumMod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000" b="0" i="0" kern="1200">
          <a:solidFill>
            <a:schemeClr val="accent2">
              <a:lumMod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F7BD-FE81-4B20-8DC5-0B3EB736F9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1535" y="2082338"/>
            <a:ext cx="10954512" cy="3246120"/>
          </a:xfrm>
        </p:spPr>
        <p:txBody>
          <a:bodyPr anchor="b"/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Leadership and Management </a:t>
            </a: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and Practice </a:t>
            </a: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LCBB6022</a:t>
            </a: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Erika Stecca</a:t>
            </a: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2314517</a:t>
            </a: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Date: 23/02/2026</a:t>
            </a:r>
            <a:br>
              <a:rPr lang="en-US" altLang="ja-JP" dirty="0">
                <a:solidFill>
                  <a:schemeClr val="bg1"/>
                </a:solidFill>
                <a:cs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4" name="Picture 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5AC8FFAE-BB26-2559-2D5C-B14EB4619F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204" y="5450549"/>
            <a:ext cx="5979575" cy="1407451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28263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A8735-F1DC-1DE6-0A38-429B2F66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07" y="1749829"/>
            <a:ext cx="9103609" cy="2953512"/>
          </a:xfrm>
          <a:noFill/>
        </p:spPr>
        <p:txBody>
          <a:bodyPr>
            <a:no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Emotional &amp; Cultural </a:t>
            </a:r>
            <a:b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Intelligence in Leadership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A7FF5-11CA-8F71-5951-B1099396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507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6200000">
            <a:off x="-550995" y="2292234"/>
            <a:ext cx="4824707" cy="951807"/>
          </a:xfrm>
          <a:noFill/>
        </p:spPr>
        <p:txBody>
          <a:bodyPr>
            <a:noAutofit/>
          </a:bodyPr>
          <a:lstStyle/>
          <a:p>
            <a:r>
              <a:rPr lang="en-US" sz="7200" dirty="0">
                <a:latin typeface="Baguet Script" panose="00000500000000000000" pitchFamily="2" charset="0"/>
              </a:rPr>
              <a:t>Content</a:t>
            </a:r>
          </a:p>
        </p:txBody>
      </p:sp>
      <p:graphicFrame>
        <p:nvGraphicFramePr>
          <p:cNvPr id="4" name="Text Placeholder 1">
            <a:extLst>
              <a:ext uri="{FF2B5EF4-FFF2-40B4-BE49-F238E27FC236}">
                <a16:creationId xmlns:a16="http://schemas.microsoft.com/office/drawing/2014/main" id="{FC3CDE6A-F183-E082-BD01-E5ABFDD2CD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3362737"/>
              </p:ext>
            </p:extLst>
          </p:nvPr>
        </p:nvGraphicFramePr>
        <p:xfrm>
          <a:off x="2701876" y="844419"/>
          <a:ext cx="8104670" cy="51691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503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9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1" y="365760"/>
            <a:ext cx="4374157" cy="1463040"/>
          </a:xfrm>
          <a:noFill/>
        </p:spPr>
        <p:txBody>
          <a:bodyPr anchor="b">
            <a:noAutofit/>
          </a:bodyPr>
          <a:lstStyle/>
          <a:p>
            <a:r>
              <a:rPr lang="en-GB" dirty="0">
                <a:solidFill>
                  <a:schemeClr val="accent2"/>
                </a:solidFill>
                <a:latin typeface="Baguet Script" panose="00000500000000000000" pitchFamily="2" charset="0"/>
                <a:cs typeface="Arial" panose="020B0604020202020204" pitchFamily="34" charset="0"/>
              </a:rPr>
              <a:t>Introduction: </a:t>
            </a:r>
            <a:endParaRPr lang="en-US" dirty="0">
              <a:latin typeface="Baguet Script" panose="00000500000000000000" pitchFamily="2" charset="0"/>
              <a:cs typeface="Arial" panose="020B0604020202020204" pitchFamily="34" charset="0"/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B9109-9E17-1A7A-3A9A-0F1C07BF3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AFC61283-7151-7393-36E7-08C77B07EA48}"/>
              </a:ext>
            </a:extLst>
          </p:cNvPr>
          <p:cNvSpPr/>
          <p:nvPr/>
        </p:nvSpPr>
        <p:spPr>
          <a:xfrm>
            <a:off x="2517912" y="4095532"/>
            <a:ext cx="7156176" cy="2237408"/>
          </a:xfrm>
          <a:prstGeom prst="round2DiagRect">
            <a:avLst>
              <a:gd name="adj1" fmla="val 45687"/>
              <a:gd name="adj2" fmla="val 0"/>
            </a:avLst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"I don't think of my lab members as working for me; I'm working with them… I believe in the importance of empathy, of trying to listen and tune into people to bring them on board." — Edith Heard (Financial Times, 2022)</a:t>
            </a:r>
          </a:p>
        </p:txBody>
      </p:sp>
      <p:pic>
        <p:nvPicPr>
          <p:cNvPr id="6" name="Picture 2" descr="Edith Heard">
            <a:extLst>
              <a:ext uri="{FF2B5EF4-FFF2-40B4-BE49-F238E27FC236}">
                <a16:creationId xmlns:a16="http://schemas.microsoft.com/office/drawing/2014/main" id="{A46DE83E-49A0-70AD-9163-3667CAE792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4" r="28245"/>
          <a:stretch>
            <a:fillRect/>
          </a:stretch>
        </p:blipFill>
        <p:spPr bwMode="auto">
          <a:xfrm>
            <a:off x="8068918" y="484826"/>
            <a:ext cx="3210339" cy="34956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03E7A0-2626-5AFA-F933-A13006AD9189}"/>
              </a:ext>
            </a:extLst>
          </p:cNvPr>
          <p:cNvSpPr txBox="1"/>
          <p:nvPr/>
        </p:nvSpPr>
        <p:spPr>
          <a:xfrm>
            <a:off x="2169630" y="2427432"/>
            <a:ext cx="78527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Edith Heard's Leadership Philosophy</a:t>
            </a:r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eadership Styles in Organizational Behavior Explained with Examples">
            <a:extLst>
              <a:ext uri="{FF2B5EF4-FFF2-40B4-BE49-F238E27FC236}">
                <a16:creationId xmlns:a16="http://schemas.microsoft.com/office/drawing/2014/main" id="{A83DD430-40DD-0C7F-F4DB-F3FCD6649B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26" t="55544" r="14660" b="32156"/>
          <a:stretch>
            <a:fillRect/>
          </a:stretch>
        </p:blipFill>
        <p:spPr bwMode="auto">
          <a:xfrm>
            <a:off x="8208335" y="5655942"/>
            <a:ext cx="3284435" cy="80807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CDEA5CE-79CE-7C9B-9F67-7B71C787EE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04141"/>
              </p:ext>
            </p:extLst>
          </p:nvPr>
        </p:nvGraphicFramePr>
        <p:xfrm>
          <a:off x="1010178" y="2963229"/>
          <a:ext cx="5947708" cy="309675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2973854">
                  <a:extLst>
                    <a:ext uri="{9D8B030D-6E8A-4147-A177-3AD203B41FA5}">
                      <a16:colId xmlns:a16="http://schemas.microsoft.com/office/drawing/2014/main" val="3176713381"/>
                    </a:ext>
                  </a:extLst>
                </a:gridCol>
                <a:gridCol w="2973854">
                  <a:extLst>
                    <a:ext uri="{9D8B030D-6E8A-4147-A177-3AD203B41FA5}">
                      <a16:colId xmlns:a16="http://schemas.microsoft.com/office/drawing/2014/main" val="3171771180"/>
                    </a:ext>
                  </a:extLst>
                </a:gridCol>
              </a:tblGrid>
              <a:tr h="3643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</a:p>
                  </a:txBody>
                  <a:tcPr marL="76339" marR="76339" marT="38170" marB="38170" anchor="ctr"/>
                </a:tc>
                <a:extLst>
                  <a:ext uri="{0D108BD9-81ED-4DB2-BD59-A6C34878D82A}">
                    <a16:rowId xmlns:a16="http://schemas.microsoft.com/office/drawing/2014/main" val="3933232340"/>
                  </a:ext>
                </a:extLst>
              </a:tr>
              <a:tr h="9108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 decision-making; clear direction; effective in emergencies</a:t>
                      </a: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employee morale; limited creativity; heavy dependence on leader</a:t>
                      </a:r>
                    </a:p>
                  </a:txBody>
                  <a:tcPr marL="76339" marR="76339" marT="38170" marB="38170" anchor="ctr"/>
                </a:tc>
                <a:extLst>
                  <a:ext uri="{0D108BD9-81ED-4DB2-BD59-A6C34878D82A}">
                    <a16:rowId xmlns:a16="http://schemas.microsoft.com/office/drawing/2014/main" val="3779763299"/>
                  </a:ext>
                </a:extLst>
              </a:tr>
              <a:tr h="9108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Encourages teamwork; builds trust; promotes creativity and innovation</a:t>
                      </a: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Slower decision-making; possible conflicts; not ideal in urgent situations</a:t>
                      </a:r>
                    </a:p>
                  </a:txBody>
                  <a:tcPr marL="76339" marR="76339" marT="38170" marB="38170" anchor="ctr"/>
                </a:tc>
                <a:extLst>
                  <a:ext uri="{0D108BD9-81ED-4DB2-BD59-A6C34878D82A}">
                    <a16:rowId xmlns:a16="http://schemas.microsoft.com/office/drawing/2014/main" val="3493132154"/>
                  </a:ext>
                </a:extLst>
              </a:tr>
              <a:tr h="9108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Promotes independence; encourages innovation; high job satisfaction for skilled teams</a:t>
                      </a:r>
                    </a:p>
                  </a:txBody>
                  <a:tcPr marL="76339" marR="76339" marT="38170" marB="381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direction; reduced accountability; ineffective with inexperienced teams</a:t>
                      </a:r>
                    </a:p>
                  </a:txBody>
                  <a:tcPr marL="76339" marR="76339" marT="38170" marB="38170" anchor="ctr"/>
                </a:tc>
                <a:extLst>
                  <a:ext uri="{0D108BD9-81ED-4DB2-BD59-A6C34878D82A}">
                    <a16:rowId xmlns:a16="http://schemas.microsoft.com/office/drawing/2014/main" val="1036584873"/>
                  </a:ext>
                </a:extLst>
              </a:tr>
            </a:tbl>
          </a:graphicData>
        </a:graphic>
      </p:graphicFrame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83565D1-B2D7-79FF-52C1-B31CD3CC82E8}"/>
              </a:ext>
            </a:extLst>
          </p:cNvPr>
          <p:cNvCxnSpPr>
            <a:cxnSpLocks/>
          </p:cNvCxnSpPr>
          <p:nvPr/>
        </p:nvCxnSpPr>
        <p:spPr>
          <a:xfrm flipH="1">
            <a:off x="6875552" y="2730301"/>
            <a:ext cx="1250228" cy="904520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98C1405-7162-40DA-4D1D-03DB32D3B385}"/>
              </a:ext>
            </a:extLst>
          </p:cNvPr>
          <p:cNvCxnSpPr>
            <a:cxnSpLocks/>
          </p:cNvCxnSpPr>
          <p:nvPr/>
        </p:nvCxnSpPr>
        <p:spPr>
          <a:xfrm flipH="1">
            <a:off x="6762307" y="4402475"/>
            <a:ext cx="1446028" cy="283958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1F4CDCD-D785-04F6-38A9-1B80BC35FDE8}"/>
              </a:ext>
            </a:extLst>
          </p:cNvPr>
          <p:cNvCxnSpPr>
            <a:cxnSpLocks/>
          </p:cNvCxnSpPr>
          <p:nvPr/>
        </p:nvCxnSpPr>
        <p:spPr>
          <a:xfrm flipH="1" flipV="1">
            <a:off x="6634716" y="5826642"/>
            <a:ext cx="1491064" cy="381387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12" name="Picture 4" descr="Leadership Styles in Organizational Behavior Explained with Examples">
            <a:extLst>
              <a:ext uri="{FF2B5EF4-FFF2-40B4-BE49-F238E27FC236}">
                <a16:creationId xmlns:a16="http://schemas.microsoft.com/office/drawing/2014/main" id="{6574293E-0D1E-B1AE-3914-B836B4632B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25" t="39145" r="17994" b="46613"/>
          <a:stretch>
            <a:fillRect/>
          </a:stretch>
        </p:blipFill>
        <p:spPr bwMode="auto">
          <a:xfrm>
            <a:off x="8524708" y="3668665"/>
            <a:ext cx="3090876" cy="93566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Leadership Styles in Organizational Behavior Explained with Examples">
            <a:extLst>
              <a:ext uri="{FF2B5EF4-FFF2-40B4-BE49-F238E27FC236}">
                <a16:creationId xmlns:a16="http://schemas.microsoft.com/office/drawing/2014/main" id="{83DB9F3F-73DC-E78A-C74F-AE1BFDEFF5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33" t="26143" r="12022" b="61557"/>
          <a:stretch>
            <a:fillRect/>
          </a:stretch>
        </p:blipFill>
        <p:spPr bwMode="auto">
          <a:xfrm>
            <a:off x="8331149" y="1985324"/>
            <a:ext cx="3477994" cy="80807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303D6BA-7960-F8FB-049B-5AC6C417D575}"/>
              </a:ext>
            </a:extLst>
          </p:cNvPr>
          <p:cNvSpPr txBox="1"/>
          <p:nvPr/>
        </p:nvSpPr>
        <p:spPr>
          <a:xfrm>
            <a:off x="1010178" y="1315188"/>
            <a:ext cx="609777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u="sng" dirty="0">
                <a:latin typeface="Baguet Script" panose="00000500000000000000" pitchFamily="2" charset="0"/>
                <a:cs typeface="Arial" panose="020B0604020202020204" pitchFamily="34" charset="0"/>
              </a:rPr>
              <a:t>Leadership style </a:t>
            </a:r>
          </a:p>
        </p:txBody>
      </p:sp>
    </p:spTree>
    <p:extLst>
      <p:ext uri="{BB962C8B-B14F-4D97-AF65-F5344CB8AC3E}">
        <p14:creationId xmlns:p14="http://schemas.microsoft.com/office/powerpoint/2010/main" val="1371737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365760"/>
            <a:ext cx="10506456" cy="825351"/>
          </a:xfrm>
          <a:noFill/>
        </p:spPr>
        <p:txBody>
          <a:bodyPr>
            <a:noAutofit/>
          </a:bodyPr>
          <a:lstStyle/>
          <a:p>
            <a:r>
              <a:rPr lang="en-GB" dirty="0">
                <a:latin typeface="Baguet Script" panose="00000500000000000000" pitchFamily="2" charset="0"/>
              </a:rPr>
              <a:t>Edith’s Leadership Style</a:t>
            </a:r>
            <a:endParaRPr lang="en-US" dirty="0">
              <a:latin typeface="Baguet Script" panose="000005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8AA23-D8D0-93BE-5C5F-103A750B0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96538" y="4425058"/>
            <a:ext cx="3526336" cy="1408814"/>
          </a:xfrm>
          <a:noFill/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 leadership reflects a combination of democratic and laissez-faire leadership, supported by emotional intelligence.</a:t>
            </a:r>
          </a:p>
          <a:p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E39E6080-E7F0-678F-65B9-B64B99BDF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1526D8-3592-AA34-1B24-FE80E0E170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47888" y="1920240"/>
            <a:ext cx="3108960" cy="39136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see myself as a democratic leader, because I believe people contribute better when they feel heard, shared decision-making improves motivation, and collaboration produces stronger ideas. However, like Edith Heard, I believe leaders must adapt their style depending on the situation.</a:t>
            </a:r>
          </a:p>
          <a:p>
            <a:endParaRPr lang="en-GB" dirty="0"/>
          </a:p>
        </p:txBody>
      </p:sp>
      <p:pic>
        <p:nvPicPr>
          <p:cNvPr id="4098" name="Picture 2" descr="Laissez-Faire Leadership Blue Gradient Concept Icon Stock Illustration -  Illustration of color, freedom: 322449364">
            <a:extLst>
              <a:ext uri="{FF2B5EF4-FFF2-40B4-BE49-F238E27FC236}">
                <a16:creationId xmlns:a16="http://schemas.microsoft.com/office/drawing/2014/main" id="{22B67D12-AA90-7805-AD44-6DAAD6B6D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988" y="2088633"/>
            <a:ext cx="2143125" cy="21431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100" name="Picture 4" descr="91,700+ Leadership Styles Stock Illustrations, Royalty-Free Vector Graphics  &amp; Clip Art - iStock | Different leadership styles">
            <a:extLst>
              <a:ext uri="{FF2B5EF4-FFF2-40B4-BE49-F238E27FC236}">
                <a16:creationId xmlns:a16="http://schemas.microsoft.com/office/drawing/2014/main" id="{CA1371D3-BC0B-C2F7-7AED-AAD5DE6D36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38" y="2088633"/>
            <a:ext cx="2143125" cy="21431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129867D-49CD-4DEE-F4AE-AE2E9D54C60C}"/>
              </a:ext>
            </a:extLst>
          </p:cNvPr>
          <p:cNvSpPr/>
          <p:nvPr/>
        </p:nvSpPr>
        <p:spPr>
          <a:xfrm>
            <a:off x="2532308" y="1191111"/>
            <a:ext cx="680484" cy="72912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045B08C4-C6E1-BE65-2481-CE9BAED58B0F}"/>
              </a:ext>
            </a:extLst>
          </p:cNvPr>
          <p:cNvSpPr/>
          <p:nvPr/>
        </p:nvSpPr>
        <p:spPr>
          <a:xfrm rot="16200000">
            <a:off x="7367484" y="2832007"/>
            <a:ext cx="680484" cy="72912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241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545" y="338089"/>
            <a:ext cx="5810906" cy="1424762"/>
          </a:xfrm>
          <a:noFill/>
        </p:spPr>
        <p:txBody>
          <a:bodyPr>
            <a:noAutofit/>
          </a:bodyPr>
          <a:lstStyle/>
          <a:p>
            <a:r>
              <a:rPr lang="en-GB" dirty="0">
                <a:solidFill>
                  <a:srgbClr val="336600"/>
                </a:solidFill>
                <a:latin typeface="Baguet Script" panose="00000500000000000000" pitchFamily="2" charset="0"/>
              </a:rPr>
              <a:t>Business Example of Autocratic leadership</a:t>
            </a:r>
            <a:r>
              <a:rPr lang="en-GB" dirty="0">
                <a:solidFill>
                  <a:srgbClr val="336600"/>
                </a:solidFill>
              </a:rPr>
              <a:t>:</a:t>
            </a:r>
            <a:endParaRPr lang="en-US" dirty="0">
              <a:solidFill>
                <a:srgbClr val="336600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93736AF-0027-E734-82A8-010D7129D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4" name="Picture 3" descr="Best Italian Restaurant in Birmingham Party Alfresco Dining La Galleria  Italian Spring Bank Holiday">
            <a:extLst>
              <a:ext uri="{FF2B5EF4-FFF2-40B4-BE49-F238E27FC236}">
                <a16:creationId xmlns:a16="http://schemas.microsoft.com/office/drawing/2014/main" id="{5DE7A628-20AF-E899-0DB7-6EAA1C498C95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6739128" y="421820"/>
            <a:ext cx="3627120" cy="1257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1A2039-8444-6EEF-EDEC-F79325B6AA90}"/>
              </a:ext>
            </a:extLst>
          </p:cNvPr>
          <p:cNvSpPr txBox="1"/>
          <p:nvPr/>
        </p:nvSpPr>
        <p:spPr>
          <a:xfrm>
            <a:off x="6739128" y="3594196"/>
            <a:ext cx="427582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Autocratic Leadership Works Here: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Hospitality requires fast decision-making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Clear authority ensures consistency in service and food quality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Small businesses often rely on strong central control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B110EE-344F-95E7-01A5-1912E483B0C6}"/>
              </a:ext>
            </a:extLst>
          </p:cNvPr>
          <p:cNvSpPr txBox="1"/>
          <p:nvPr/>
        </p:nvSpPr>
        <p:spPr>
          <a:xfrm>
            <a:off x="1405420" y="2313492"/>
            <a:ext cx="71472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 Galleria Italian Restaurant is an independent restaurant where leadership is strongly influenced by the owner/manager.</a:t>
            </a:r>
          </a:p>
        </p:txBody>
      </p:sp>
      <p:pic>
        <p:nvPicPr>
          <p:cNvPr id="5122" name="Picture 2" descr="Я и шеф: отношения с начальством. Начальники и подчиненные">
            <a:extLst>
              <a:ext uri="{FF2B5EF4-FFF2-40B4-BE49-F238E27FC236}">
                <a16:creationId xmlns:a16="http://schemas.microsoft.com/office/drawing/2014/main" id="{F1E1190E-F97B-63C6-F359-15927AA88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076" y="3429000"/>
            <a:ext cx="3607608" cy="24006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9609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BE2C1EBC-EE7E-EECC-A832-78FB506E4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61" y="2488019"/>
            <a:ext cx="3664391" cy="2034182"/>
          </a:xfrm>
        </p:spPr>
        <p:txBody>
          <a:bodyPr anchor="b"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EI Allows Leaders To: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Build trust within teams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Manage conflict 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effectiveness</a:t>
            </a:r>
            <a:br>
              <a:rPr lang="en-GB" sz="1400" dirty="0"/>
            </a:br>
            <a:br>
              <a:rPr lang="en-GB" sz="1400" dirty="0"/>
            </a:br>
            <a:endParaRPr lang="en-US" sz="140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F61F934-8535-E086-C153-D48E49B98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BD12358-51D2-46B3-9BDE-DF29528B9454}" type="slidenum">
              <a:rPr lang="en-US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sz="900"/>
          </a:p>
        </p:txBody>
      </p:sp>
      <p:sp>
        <p:nvSpPr>
          <p:cNvPr id="11" name="Arrow: Striped Right 10">
            <a:extLst>
              <a:ext uri="{FF2B5EF4-FFF2-40B4-BE49-F238E27FC236}">
                <a16:creationId xmlns:a16="http://schemas.microsoft.com/office/drawing/2014/main" id="{21C04F4B-A892-DA46-AE3A-D129C499F228}"/>
              </a:ext>
            </a:extLst>
          </p:cNvPr>
          <p:cNvSpPr/>
          <p:nvPr/>
        </p:nvSpPr>
        <p:spPr>
          <a:xfrm rot="5400000">
            <a:off x="2336590" y="1586204"/>
            <a:ext cx="765545" cy="733646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D4A449-21B2-AEBC-ACA8-76A07F0F9D7D}"/>
              </a:ext>
            </a:extLst>
          </p:cNvPr>
          <p:cNvSpPr txBox="1"/>
          <p:nvPr/>
        </p:nvSpPr>
        <p:spPr>
          <a:xfrm>
            <a:off x="850605" y="566572"/>
            <a:ext cx="72833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rgbClr val="002060"/>
                </a:solidFill>
                <a:latin typeface="Baguet Script" panose="00000500000000000000" pitchFamily="2" charset="0"/>
              </a:rPr>
              <a:t>Emotional Intelligence </a:t>
            </a:r>
          </a:p>
        </p:txBody>
      </p:sp>
      <p:pic>
        <p:nvPicPr>
          <p:cNvPr id="6158" name="Picture 14" descr="100+ Eq Emotional Quotient Stock Illustrations, Royalty-Free Vector  Graphics &amp; Clip Art - iStock">
            <a:extLst>
              <a:ext uri="{FF2B5EF4-FFF2-40B4-BE49-F238E27FC236}">
                <a16:creationId xmlns:a16="http://schemas.microsoft.com/office/drawing/2014/main" id="{FF20B4D8-F793-C300-61A3-EB0D5577EB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8" t="28276" r="67753" b="37407"/>
          <a:stretch>
            <a:fillRect/>
          </a:stretch>
        </p:blipFill>
        <p:spPr bwMode="auto">
          <a:xfrm>
            <a:off x="9888328" y="1350277"/>
            <a:ext cx="1718368" cy="181085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100+ Eq Emotional Quotient Stock Illustrations, Royalty-Free Vector  Graphics &amp; Clip Art - iStock">
            <a:extLst>
              <a:ext uri="{FF2B5EF4-FFF2-40B4-BE49-F238E27FC236}">
                <a16:creationId xmlns:a16="http://schemas.microsoft.com/office/drawing/2014/main" id="{8DD62A25-302D-48D6-8C77-77F6DBA64A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15" t="67161" r="52613" b="2888"/>
          <a:stretch>
            <a:fillRect/>
          </a:stretch>
        </p:blipFill>
        <p:spPr bwMode="auto">
          <a:xfrm>
            <a:off x="2856356" y="4402599"/>
            <a:ext cx="1729648" cy="15804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100+ Eq Emotional Quotient Stock Illustrations, Royalty-Free Vector  Graphics &amp; Clip Art - iStock">
            <a:extLst>
              <a:ext uri="{FF2B5EF4-FFF2-40B4-BE49-F238E27FC236}">
                <a16:creationId xmlns:a16="http://schemas.microsoft.com/office/drawing/2014/main" id="{A6F79DA1-B474-1E80-EC87-B62833C8EE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007" t="66523" r="17351" b="1531"/>
          <a:stretch>
            <a:fillRect/>
          </a:stretch>
        </p:blipFill>
        <p:spPr bwMode="auto">
          <a:xfrm>
            <a:off x="5525064" y="4402599"/>
            <a:ext cx="1786270" cy="168575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100+ Eq Emotional Quotient Stock Illustrations, Royalty-Free Vector  Graphics &amp; Clip Art - iStock">
            <a:extLst>
              <a:ext uri="{FF2B5EF4-FFF2-40B4-BE49-F238E27FC236}">
                <a16:creationId xmlns:a16="http://schemas.microsoft.com/office/drawing/2014/main" id="{069E2E8C-4F80-05B9-7CB8-A818C0E20B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73" t="29548" r="2205" b="37407"/>
          <a:stretch>
            <a:fillRect/>
          </a:stretch>
        </p:blipFill>
        <p:spPr bwMode="auto">
          <a:xfrm>
            <a:off x="8133907" y="4239345"/>
            <a:ext cx="1843386" cy="174373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100+ Eq Emotional Quotient Stock Illustrations, Royalty-Free Vector  Graphics &amp; Clip Art - iStock">
            <a:extLst>
              <a:ext uri="{FF2B5EF4-FFF2-40B4-BE49-F238E27FC236}">
                <a16:creationId xmlns:a16="http://schemas.microsoft.com/office/drawing/2014/main" id="{9FF413BD-CBFA-01D2-AC0D-50478E5C5F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34" r="34435" b="65683"/>
          <a:stretch>
            <a:fillRect/>
          </a:stretch>
        </p:blipFill>
        <p:spPr bwMode="auto">
          <a:xfrm>
            <a:off x="10301285" y="3451095"/>
            <a:ext cx="1733108" cy="18108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49F331E-C12A-4C3C-D162-3CD9792CB9D4}"/>
              </a:ext>
            </a:extLst>
          </p:cNvPr>
          <p:cNvCxnSpPr>
            <a:cxnSpLocks/>
            <a:endCxn id="6158" idx="1"/>
          </p:cNvCxnSpPr>
          <p:nvPr/>
        </p:nvCxnSpPr>
        <p:spPr>
          <a:xfrm>
            <a:off x="8803758" y="2255706"/>
            <a:ext cx="1084570" cy="1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0" name="Rectangle: Diagonal Corners Rounded 39">
            <a:extLst>
              <a:ext uri="{FF2B5EF4-FFF2-40B4-BE49-F238E27FC236}">
                <a16:creationId xmlns:a16="http://schemas.microsoft.com/office/drawing/2014/main" id="{110AACEA-9741-22BE-652E-9A33AF07A509}"/>
              </a:ext>
            </a:extLst>
          </p:cNvPr>
          <p:cNvSpPr/>
          <p:nvPr/>
        </p:nvSpPr>
        <p:spPr>
          <a:xfrm>
            <a:off x="5106445" y="2083139"/>
            <a:ext cx="3486591" cy="1208846"/>
          </a:xfrm>
          <a:prstGeom prst="round2Diag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u="sng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5 components of EI according to Goleman (2004)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2FF5A8A-5C8A-F607-406A-6DE8C04D09A9}"/>
              </a:ext>
            </a:extLst>
          </p:cNvPr>
          <p:cNvCxnSpPr>
            <a:cxnSpLocks/>
          </p:cNvCxnSpPr>
          <p:nvPr/>
        </p:nvCxnSpPr>
        <p:spPr>
          <a:xfrm flipH="1">
            <a:off x="4427968" y="3496815"/>
            <a:ext cx="569364" cy="854633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3F37C922-7FCF-64AB-B34B-7C9376B8F582}"/>
              </a:ext>
            </a:extLst>
          </p:cNvPr>
          <p:cNvCxnSpPr>
            <a:cxnSpLocks/>
          </p:cNvCxnSpPr>
          <p:nvPr/>
        </p:nvCxnSpPr>
        <p:spPr>
          <a:xfrm>
            <a:off x="6193757" y="3505110"/>
            <a:ext cx="0" cy="734235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A0E631C-3B99-202B-C08D-F73F1EB61C79}"/>
              </a:ext>
            </a:extLst>
          </p:cNvPr>
          <p:cNvCxnSpPr>
            <a:cxnSpLocks/>
          </p:cNvCxnSpPr>
          <p:nvPr/>
        </p:nvCxnSpPr>
        <p:spPr>
          <a:xfrm>
            <a:off x="8340445" y="3343136"/>
            <a:ext cx="252591" cy="888216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084847F3-30F6-9969-7E2F-4F0C47D680D2}"/>
              </a:ext>
            </a:extLst>
          </p:cNvPr>
          <p:cNvCxnSpPr>
            <a:cxnSpLocks/>
          </p:cNvCxnSpPr>
          <p:nvPr/>
        </p:nvCxnSpPr>
        <p:spPr>
          <a:xfrm>
            <a:off x="8803758" y="3002794"/>
            <a:ext cx="1307805" cy="1028218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0802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45968-70F7-0180-6448-3547E442EF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76574" y="363678"/>
            <a:ext cx="7627585" cy="1620917"/>
          </a:xfrm>
          <a:noFill/>
        </p:spPr>
        <p:txBody>
          <a:bodyPr>
            <a:noAutofit/>
          </a:bodyPr>
          <a:lstStyle/>
          <a:p>
            <a:r>
              <a:rPr lang="en-GB" dirty="0">
                <a:latin typeface="Baguet Script" panose="00000500000000000000" pitchFamily="2" charset="0"/>
              </a:rPr>
              <a:t>Analysis of Emotional Intelligence</a:t>
            </a:r>
            <a:endParaRPr lang="en-US" dirty="0">
              <a:latin typeface="Baguet Script" panose="00000500000000000000" pitchFamily="2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F3F922-669F-7D93-0C1C-D5B16E3975B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562725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D880EC-0885-E3D2-69E8-D846814A3394}"/>
              </a:ext>
            </a:extLst>
          </p:cNvPr>
          <p:cNvSpPr txBox="1"/>
          <p:nvPr/>
        </p:nvSpPr>
        <p:spPr>
          <a:xfrm>
            <a:off x="9847210" y="2148314"/>
            <a:ext cx="2156949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Limitations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Difficult to measure objectively across contexts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May contain cultural bias in emotional expression norms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Too much focus on emotions may reduce perceived authority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4535B1-47EE-FDDB-7518-BBB6A572626F}"/>
              </a:ext>
            </a:extLst>
          </p:cNvPr>
          <p:cNvSpPr txBox="1"/>
          <p:nvPr/>
        </p:nvSpPr>
        <p:spPr>
          <a:xfrm>
            <a:off x="3543724" y="2577763"/>
            <a:ext cx="3035827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Strengths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Improves team performance through better relationships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Improves employee engagement and satisfaction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Strengthens collaborative leadership approaches</a:t>
            </a:r>
          </a:p>
        </p:txBody>
      </p:sp>
      <p:pic>
        <p:nvPicPr>
          <p:cNvPr id="7170" name="Picture 2" descr="Emotional Intelligence Clipart Images | Free Download | PNG Transparent  Background - Pngtree">
            <a:extLst>
              <a:ext uri="{FF2B5EF4-FFF2-40B4-BE49-F238E27FC236}">
                <a16:creationId xmlns:a16="http://schemas.microsoft.com/office/drawing/2014/main" id="{93A34EC8-E378-EAEA-3ED6-E182472367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87" t="11550" r="18909" b="27923"/>
          <a:stretch>
            <a:fillRect/>
          </a:stretch>
        </p:blipFill>
        <p:spPr bwMode="auto">
          <a:xfrm>
            <a:off x="6579551" y="2300342"/>
            <a:ext cx="3035826" cy="28935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59977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C59F6-9B22-C211-4B4C-A2FD4B914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2908" y="531627"/>
            <a:ext cx="7405790" cy="713019"/>
          </a:xfrm>
          <a:noFill/>
        </p:spPr>
        <p:txBody>
          <a:bodyPr>
            <a:noAutofit/>
          </a:bodyPr>
          <a:lstStyle/>
          <a:p>
            <a:r>
              <a:rPr lang="en-GB" dirty="0">
                <a:latin typeface="Baguet Script" panose="00000500000000000000" pitchFamily="2" charset="0"/>
              </a:rPr>
              <a:t>Business Example :  Microsoft</a:t>
            </a:r>
            <a:endParaRPr lang="en-US" dirty="0">
              <a:latin typeface="Baguet Script" panose="00000500000000000000" pitchFamily="2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EAF320-61B9-87FA-4DF5-7C3B0DC12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0" name="Picture 2" descr="Will Becoming Board Chair Give Microsoft CEO Satya Nadella More Influence  And Impact?">
            <a:extLst>
              <a:ext uri="{FF2B5EF4-FFF2-40B4-BE49-F238E27FC236}">
                <a16:creationId xmlns:a16="http://schemas.microsoft.com/office/drawing/2014/main" id="{AFAE129E-9CA1-3BE0-F785-DE9F3F951E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421" y="2523744"/>
            <a:ext cx="4057607" cy="32090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32A97A5E-DC3C-8492-5EF5-148DE054EC8D}"/>
              </a:ext>
            </a:extLst>
          </p:cNvPr>
          <p:cNvSpPr txBox="1">
            <a:spLocks/>
          </p:cNvSpPr>
          <p:nvPr/>
        </p:nvSpPr>
        <p:spPr>
          <a:xfrm>
            <a:off x="5741581" y="1796902"/>
            <a:ext cx="5331998" cy="43487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32500" lnSpcReduction="20000"/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500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 Satya Nadella, Microsoft moved from a competitive internal culture to a collaborative one.</a:t>
            </a:r>
          </a:p>
          <a:p>
            <a:endParaRPr lang="en-GB" sz="5500" dirty="0">
              <a:solidFill>
                <a:srgbClr val="0D1D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500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Results:</a:t>
            </a:r>
          </a:p>
          <a:p>
            <a:r>
              <a:rPr lang="en-GB" sz="5500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innovation output</a:t>
            </a:r>
          </a:p>
          <a:p>
            <a:r>
              <a:rPr lang="en-GB" sz="5500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employee engagement scores</a:t>
            </a:r>
          </a:p>
          <a:p>
            <a:r>
              <a:rPr lang="en-GB" sz="5500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Significant company growth</a:t>
            </a:r>
          </a:p>
          <a:p>
            <a:endParaRPr lang="en-GB" sz="5500" dirty="0">
              <a:solidFill>
                <a:srgbClr val="0D1D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500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with Edith Heard</a:t>
            </a:r>
          </a:p>
          <a:p>
            <a:r>
              <a:rPr lang="en-GB" sz="5500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 Edith Heard, Nadella promotes collaboration instead of hierarchy, uses empathy as a leadership tool, and encourages learning and teamwork.</a:t>
            </a:r>
          </a:p>
          <a:p>
            <a:endParaRPr lang="en-GB" sz="5500" dirty="0">
              <a:solidFill>
                <a:srgbClr val="0D1D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500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Opinion</a:t>
            </a:r>
          </a:p>
          <a:p>
            <a:r>
              <a:rPr lang="en-GB" sz="5500" dirty="0">
                <a:solidFill>
                  <a:srgbClr val="0D1D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example shows that empathy-based leadership is not only ethical but also effective in improving organisational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6306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034E89-1952-5288-08A0-70A4A73BE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0572" y="160323"/>
            <a:ext cx="9275418" cy="894164"/>
          </a:xfrm>
          <a:noFill/>
        </p:spPr>
        <p:txBody>
          <a:bodyPr anchor="ctr">
            <a:noAutofit/>
          </a:bodyPr>
          <a:lstStyle/>
          <a:p>
            <a:r>
              <a:rPr lang="en-GB" dirty="0">
                <a:solidFill>
                  <a:srgbClr val="0D1D51"/>
                </a:solidFill>
                <a:latin typeface="Baguet Script" panose="00000500000000000000" pitchFamily="2" charset="0"/>
              </a:rPr>
              <a:t>Cultural Intelligence (CQ)</a:t>
            </a:r>
            <a:endParaRPr lang="en-US" dirty="0">
              <a:solidFill>
                <a:srgbClr val="0D1D51"/>
              </a:solidFill>
              <a:latin typeface="Baguet Script" panose="00000500000000000000" pitchFamily="2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5DB5625-8DFC-9F7D-85C1-2340B3AD7524}"/>
              </a:ext>
            </a:extLst>
          </p:cNvPr>
          <p:cNvSpPr/>
          <p:nvPr/>
        </p:nvSpPr>
        <p:spPr>
          <a:xfrm>
            <a:off x="195618" y="1700098"/>
            <a:ext cx="2912165" cy="12688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Metacognitive CQ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Awareness during cross-cultural interactions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1E409C9-C376-0DEF-9F8C-D51275840B4B}"/>
              </a:ext>
            </a:extLst>
          </p:cNvPr>
          <p:cNvSpPr/>
          <p:nvPr/>
        </p:nvSpPr>
        <p:spPr>
          <a:xfrm>
            <a:off x="7029310" y="1606942"/>
            <a:ext cx="2912165" cy="126889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Cognitive CQ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Knowledge of cultural systems and norms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7F20919-FEF6-105A-E4FC-3C3198DE7269}"/>
              </a:ext>
            </a:extLst>
          </p:cNvPr>
          <p:cNvSpPr/>
          <p:nvPr/>
        </p:nvSpPr>
        <p:spPr>
          <a:xfrm>
            <a:off x="7029310" y="3768944"/>
            <a:ext cx="2912165" cy="130403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Motivational CQ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Interest and confidence in cross-cultural situations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D1842D-0C6B-DB69-E029-E20DE619A4F1}"/>
              </a:ext>
            </a:extLst>
          </p:cNvPr>
          <p:cNvSpPr/>
          <p:nvPr/>
        </p:nvSpPr>
        <p:spPr>
          <a:xfrm>
            <a:off x="248626" y="3996412"/>
            <a:ext cx="2859157" cy="126889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Behavioural CQ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Capability to adapt behaviour appropriately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4" descr="Cultural Intelligence Icon – Royalty-Free Vector | VectorStock">
            <a:extLst>
              <a:ext uri="{FF2B5EF4-FFF2-40B4-BE49-F238E27FC236}">
                <a16:creationId xmlns:a16="http://schemas.microsoft.com/office/drawing/2014/main" id="{203B6794-C3C4-003E-A285-6CB1B2B79E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74" r="8964" b="19130"/>
          <a:stretch>
            <a:fillRect/>
          </a:stretch>
        </p:blipFill>
        <p:spPr bwMode="auto">
          <a:xfrm>
            <a:off x="3844291" y="1801561"/>
            <a:ext cx="2331552" cy="2829300"/>
          </a:xfrm>
          <a:prstGeom prst="round2DiagRect">
            <a:avLst>
              <a:gd name="adj1" fmla="val 15152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B48946E-8FF0-85A5-ED50-7346E39F7BB3}"/>
              </a:ext>
            </a:extLst>
          </p:cNvPr>
          <p:cNvSpPr txBox="1">
            <a:spLocks/>
          </p:cNvSpPr>
          <p:nvPr/>
        </p:nvSpPr>
        <p:spPr>
          <a:xfrm>
            <a:off x="2362509" y="5966085"/>
            <a:ext cx="6645656" cy="891915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accent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CQ helps leaders adapt in multicultural environments, just as Edith Heard describes from her own multicultural upbringing.</a:t>
            </a:r>
          </a:p>
          <a:p>
            <a:endParaRPr lang="en-US" altLang="en-US" sz="1800" dirty="0">
              <a:solidFill>
                <a:schemeClr val="tx1"/>
              </a:solidFill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AD260E1-3B99-D856-7F11-E06EE4812FB1}"/>
              </a:ext>
            </a:extLst>
          </p:cNvPr>
          <p:cNvCxnSpPr>
            <a:cxnSpLocks/>
          </p:cNvCxnSpPr>
          <p:nvPr/>
        </p:nvCxnSpPr>
        <p:spPr>
          <a:xfrm flipH="1" flipV="1">
            <a:off x="3107783" y="2968994"/>
            <a:ext cx="544863" cy="326642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28825E4-6352-4B0E-2002-503128F3D1AD}"/>
              </a:ext>
            </a:extLst>
          </p:cNvPr>
          <p:cNvCxnSpPr>
            <a:cxnSpLocks/>
          </p:cNvCxnSpPr>
          <p:nvPr/>
        </p:nvCxnSpPr>
        <p:spPr>
          <a:xfrm flipH="1">
            <a:off x="3189767" y="3353592"/>
            <a:ext cx="462879" cy="563395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B0AE78E-20C2-3C0B-6314-6329DA097389}"/>
              </a:ext>
            </a:extLst>
          </p:cNvPr>
          <p:cNvCxnSpPr>
            <a:cxnSpLocks/>
          </p:cNvCxnSpPr>
          <p:nvPr/>
        </p:nvCxnSpPr>
        <p:spPr>
          <a:xfrm flipV="1">
            <a:off x="6367488" y="2753833"/>
            <a:ext cx="544863" cy="462378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B14FD7A-A039-4EF3-F2A8-DA1042E0CE41}"/>
              </a:ext>
            </a:extLst>
          </p:cNvPr>
          <p:cNvCxnSpPr>
            <a:cxnSpLocks/>
          </p:cNvCxnSpPr>
          <p:nvPr/>
        </p:nvCxnSpPr>
        <p:spPr>
          <a:xfrm>
            <a:off x="6367488" y="3332123"/>
            <a:ext cx="544863" cy="436821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80855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chemeClr val="bg2"/>
            </a:gs>
            <a:gs pos="59000">
              <a:schemeClr val="tx2">
                <a:lumMod val="90000"/>
                <a:alpha val="65163"/>
              </a:schemeClr>
            </a:gs>
          </a:gsLst>
          <a:lin ang="13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30A76-B788-B363-104E-266B7C7F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3775" y="1220961"/>
            <a:ext cx="5038330" cy="1413579"/>
          </a:xfrm>
          <a:noFill/>
        </p:spPr>
        <p:txBody>
          <a:bodyPr anchor="b">
            <a:noAutofit/>
          </a:bodyPr>
          <a:lstStyle/>
          <a:p>
            <a:r>
              <a:rPr lang="en-GB" dirty="0">
                <a:solidFill>
                  <a:srgbClr val="0D1D51"/>
                </a:solidFill>
                <a:latin typeface="Baguet Script" panose="00000500000000000000" pitchFamily="2" charset="0"/>
              </a:rPr>
              <a:t>Hofstede's Cultural Dimensions</a:t>
            </a:r>
            <a:endParaRPr lang="en-US" dirty="0">
              <a:solidFill>
                <a:srgbClr val="0D1D51"/>
              </a:solidFill>
              <a:latin typeface="Baguet Script" panose="00000500000000000000" pitchFamily="2" charset="0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F21905C-1BD6-BF3F-5B8B-B9AD53017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/>
          <a:lstStyle/>
          <a:p>
            <a:fld id="{CBD12358-51D2-46B3-9BDE-DF29528B9454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E69CDE-B089-AA29-7600-D22409689A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53122" y="841374"/>
            <a:ext cx="3603625" cy="5909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Acceptance of hierarchical authority and inequality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B0DE06-ADEF-0C3E-E639-16EC805FA01D}"/>
              </a:ext>
            </a:extLst>
          </p:cNvPr>
          <p:cNvSpPr txBox="1"/>
          <p:nvPr/>
        </p:nvSpPr>
        <p:spPr>
          <a:xfrm>
            <a:off x="3253122" y="3200926"/>
            <a:ext cx="36036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Priority on individual versus group goals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D7DDEA-A5D0-2D19-A98E-825D7438BC2A}"/>
              </a:ext>
            </a:extLst>
          </p:cNvPr>
          <p:cNvSpPr txBox="1"/>
          <p:nvPr/>
        </p:nvSpPr>
        <p:spPr>
          <a:xfrm>
            <a:off x="3253122" y="5292712"/>
            <a:ext cx="34407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Comfort level with ambiguity and unknown situations</a:t>
            </a:r>
          </a:p>
        </p:txBody>
      </p:sp>
      <p:pic>
        <p:nvPicPr>
          <p:cNvPr id="9" name="Picture 2" descr="Understanding Cultures: Hofstede's Framework">
            <a:extLst>
              <a:ext uri="{FF2B5EF4-FFF2-40B4-BE49-F238E27FC236}">
                <a16:creationId xmlns:a16="http://schemas.microsoft.com/office/drawing/2014/main" id="{682E0A98-DC55-F570-5089-04936258F9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7" t="17536" r="76985" b="56522"/>
          <a:stretch>
            <a:fillRect/>
          </a:stretch>
        </p:blipFill>
        <p:spPr bwMode="auto">
          <a:xfrm>
            <a:off x="874642" y="477413"/>
            <a:ext cx="1868557" cy="1779104"/>
          </a:xfrm>
          <a:prstGeom prst="round2DiagRect">
            <a:avLst>
              <a:gd name="adj1" fmla="val 31192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Understanding Cultures: Hofstede's Framework">
            <a:extLst>
              <a:ext uri="{FF2B5EF4-FFF2-40B4-BE49-F238E27FC236}">
                <a16:creationId xmlns:a16="http://schemas.microsoft.com/office/drawing/2014/main" id="{4E16CEAB-CCFB-4608-0238-14D5658E27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98" t="17536" r="42580" b="56522"/>
          <a:stretch>
            <a:fillRect/>
          </a:stretch>
        </p:blipFill>
        <p:spPr bwMode="auto">
          <a:xfrm>
            <a:off x="854764" y="2634540"/>
            <a:ext cx="1888435" cy="1779104"/>
          </a:xfrm>
          <a:prstGeom prst="round2DiagRect">
            <a:avLst>
              <a:gd name="adj1" fmla="val 36220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Understanding Cultures: Hofstede's Framework">
            <a:extLst>
              <a:ext uri="{FF2B5EF4-FFF2-40B4-BE49-F238E27FC236}">
                <a16:creationId xmlns:a16="http://schemas.microsoft.com/office/drawing/2014/main" id="{EDD0484A-8B0C-A95F-48A0-82731ECDD8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04" t="17536" r="8174" b="56522"/>
          <a:stretch>
            <a:fillRect/>
          </a:stretch>
        </p:blipFill>
        <p:spPr bwMode="auto">
          <a:xfrm>
            <a:off x="854764" y="4760675"/>
            <a:ext cx="1888435" cy="1779104"/>
          </a:xfrm>
          <a:prstGeom prst="round2DiagRect">
            <a:avLst>
              <a:gd name="adj1" fmla="val 38455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A3E549A3-8CDD-9268-6BD0-79E8992C80D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203775" y="2856245"/>
            <a:ext cx="3063875" cy="3575050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Adaptation Required: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power-distance cultures expect authority demonstration.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power-distance cultures expect participative approaches.</a:t>
            </a: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explains why Edith Heard's multicultural background strengthens her leadership ability.</a:t>
            </a: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ight Brace 14">
            <a:extLst>
              <a:ext uri="{FF2B5EF4-FFF2-40B4-BE49-F238E27FC236}">
                <a16:creationId xmlns:a16="http://schemas.microsoft.com/office/drawing/2014/main" id="{AB7969F9-574B-66B8-92F6-ED76F0499D74}"/>
              </a:ext>
            </a:extLst>
          </p:cNvPr>
          <p:cNvSpPr/>
          <p:nvPr/>
        </p:nvSpPr>
        <p:spPr>
          <a:xfrm>
            <a:off x="6096000" y="841374"/>
            <a:ext cx="944880" cy="5175252"/>
          </a:xfrm>
          <a:prstGeom prst="rightBrace">
            <a:avLst>
              <a:gd name="adj1" fmla="val 59285"/>
              <a:gd name="adj2" fmla="val 21648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777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6E86C1D-86E7-5826-5163-B09750282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437" y="365760"/>
            <a:ext cx="6315740" cy="694944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Baguet Script" panose="00000500000000000000" pitchFamily="2" charset="0"/>
              </a:rPr>
              <a:t>Business Example: </a:t>
            </a:r>
            <a:r>
              <a:rPr lang="en-GB" sz="4900" dirty="0">
                <a:latin typeface="Baguet Script" panose="00000500000000000000" pitchFamily="2" charset="0"/>
              </a:rPr>
              <a:t>Google</a:t>
            </a:r>
            <a:endParaRPr lang="en-GB" dirty="0">
              <a:latin typeface="Baguet Script" panose="00000500000000000000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2317A6-EA87-604C-9ED6-FD493137A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13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7B329D-5B5F-E4C6-F668-1953149ECF31}"/>
              </a:ext>
            </a:extLst>
          </p:cNvPr>
          <p:cNvSpPr txBox="1"/>
          <p:nvPr/>
        </p:nvSpPr>
        <p:spPr>
          <a:xfrm>
            <a:off x="1170432" y="1145808"/>
            <a:ext cx="7357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operates with global teams across diverse cultural contexts.</a:t>
            </a:r>
          </a:p>
        </p:txBody>
      </p:sp>
      <p:pic>
        <p:nvPicPr>
          <p:cNvPr id="11" name="Picture 4" descr="Why is Google’s culture this amazing: 13 Secrets you should know about their culture and get inspired from">
            <a:extLst>
              <a:ext uri="{FF2B5EF4-FFF2-40B4-BE49-F238E27FC236}">
                <a16:creationId xmlns:a16="http://schemas.microsoft.com/office/drawing/2014/main" id="{F96A33FF-43B5-18E1-938B-68CDDF32A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104" y="1559409"/>
            <a:ext cx="5854459" cy="32374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2914F4C-1BB2-C498-81BB-4F382628D767}"/>
              </a:ext>
            </a:extLst>
          </p:cNvPr>
          <p:cNvSpPr txBox="1"/>
          <p:nvPr/>
        </p:nvSpPr>
        <p:spPr>
          <a:xfrm>
            <a:off x="4476307" y="5014912"/>
            <a:ext cx="751969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Comparison with Edith Heard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Both emphasise listening, collaboration, and emotional awareness as core leadership practices.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shows EI and CQ improve teamwork in multicultural environments.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Placeholder 1">
            <a:extLst>
              <a:ext uri="{FF2B5EF4-FFF2-40B4-BE49-F238E27FC236}">
                <a16:creationId xmlns:a16="http://schemas.microsoft.com/office/drawing/2014/main" id="{2A1EFCF8-256E-FB84-61A3-6321D5145480}"/>
              </a:ext>
            </a:extLst>
          </p:cNvPr>
          <p:cNvSpPr txBox="1">
            <a:spLocks/>
          </p:cNvSpPr>
          <p:nvPr/>
        </p:nvSpPr>
        <p:spPr>
          <a:xfrm>
            <a:off x="972741" y="3706646"/>
            <a:ext cx="2843784" cy="2005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9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Aristotle Findings</a:t>
            </a:r>
          </a:p>
          <a:p>
            <a:pPr algn="l"/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Google's research found these factors were key to high-performing teams:</a:t>
            </a:r>
          </a:p>
          <a:p>
            <a:pPr algn="l"/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safety</a:t>
            </a:r>
          </a:p>
          <a:p>
            <a:pPr algn="l"/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 in communication</a:t>
            </a:r>
          </a:p>
          <a:p>
            <a:pPr algn="l"/>
            <a:r>
              <a:rPr lang="en-GB" sz="19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of diverse perspectives</a:t>
            </a:r>
          </a:p>
          <a:p>
            <a:endParaRPr lang="en-US" dirty="0"/>
          </a:p>
        </p:txBody>
      </p:sp>
      <p:cxnSp>
        <p:nvCxnSpPr>
          <p:cNvPr id="15" name="Connector: Curved 14">
            <a:extLst>
              <a:ext uri="{FF2B5EF4-FFF2-40B4-BE49-F238E27FC236}">
                <a16:creationId xmlns:a16="http://schemas.microsoft.com/office/drawing/2014/main" id="{83BD1D21-5BB2-F3CD-FA97-E61E7188295A}"/>
              </a:ext>
            </a:extLst>
          </p:cNvPr>
          <p:cNvCxnSpPr>
            <a:cxnSpLocks/>
            <a:endCxn id="13" idx="0"/>
          </p:cNvCxnSpPr>
          <p:nvPr/>
        </p:nvCxnSpPr>
        <p:spPr>
          <a:xfrm rot="10800000" flipV="1">
            <a:off x="2394634" y="2041450"/>
            <a:ext cx="1862471" cy="1665195"/>
          </a:xfrm>
          <a:prstGeom prst="curvedConnector2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7148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35A7BA2E-0457-CF7D-2ABB-BB2FB1D3A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8557" y="383276"/>
            <a:ext cx="6303192" cy="677174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Baguet Script" panose="00000500000000000000" pitchFamily="2" charset="0"/>
              </a:rPr>
              <a:t>Business Example: Toyota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2009FC-F95D-00C4-BCE3-3F076EEAA668}"/>
              </a:ext>
            </a:extLst>
          </p:cNvPr>
          <p:cNvSpPr txBox="1"/>
          <p:nvPr/>
        </p:nvSpPr>
        <p:spPr>
          <a:xfrm>
            <a:off x="3208557" y="1195154"/>
            <a:ext cx="61374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Toyota combines Japanese collectivist culture with global management practices.</a:t>
            </a:r>
          </a:p>
        </p:txBody>
      </p:sp>
      <p:pic>
        <p:nvPicPr>
          <p:cNvPr id="9" name="Picture 2" descr="130+ Red Car Toyota Japan Stock Photos, Pictures &amp; Royalty-Free Images -  iStock">
            <a:extLst>
              <a:ext uri="{FF2B5EF4-FFF2-40B4-BE49-F238E27FC236}">
                <a16:creationId xmlns:a16="http://schemas.microsoft.com/office/drawing/2014/main" id="{0828C8E5-41A9-7183-4403-547430D855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9325" r="9022"/>
          <a:stretch>
            <a:fillRect/>
          </a:stretch>
        </p:blipFill>
        <p:spPr bwMode="auto">
          <a:xfrm>
            <a:off x="352790" y="438425"/>
            <a:ext cx="2388706" cy="3722412"/>
          </a:xfrm>
          <a:prstGeom prst="round2DiagRect">
            <a:avLst>
              <a:gd name="adj1" fmla="val 50000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5E2822B5-CE23-1037-13B2-57D52FA2D4A8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203674" y="2182805"/>
            <a:ext cx="6692900" cy="2988835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Schein's Culture Model: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Artifacts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— Visible structures and processes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— Strategies and goals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 assumptions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— Unconscious beliefs</a:t>
            </a:r>
          </a:p>
          <a:p>
            <a:r>
              <a:rPr lang="en-GB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Toyota's Core Principles: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for people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improvement 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6AAA9B-9581-4840-DE10-6BE148CAE991}"/>
              </a:ext>
            </a:extLst>
          </p:cNvPr>
          <p:cNvSpPr txBox="1"/>
          <p:nvPr/>
        </p:nvSpPr>
        <p:spPr>
          <a:xfrm>
            <a:off x="352790" y="5283192"/>
            <a:ext cx="66161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Comparison with Edith Heard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Both approaches value respect as foundation, collaboration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individual achievement, and long-term team development.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68F30D7-DCAF-80DC-ABA6-0CA27FEB7887}"/>
              </a:ext>
            </a:extLst>
          </p:cNvPr>
          <p:cNvCxnSpPr/>
          <p:nvPr/>
        </p:nvCxnSpPr>
        <p:spPr>
          <a:xfrm>
            <a:off x="2966484" y="2594344"/>
            <a:ext cx="3129516" cy="0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3A26006-59FA-68D5-7D93-CE9C4D691E06}"/>
              </a:ext>
            </a:extLst>
          </p:cNvPr>
          <p:cNvCxnSpPr>
            <a:cxnSpLocks/>
          </p:cNvCxnSpPr>
          <p:nvPr/>
        </p:nvCxnSpPr>
        <p:spPr>
          <a:xfrm>
            <a:off x="2966484" y="3432544"/>
            <a:ext cx="3129516" cy="728293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6541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51F072-404E-C916-7723-18522EE27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15</a:t>
            </a:fld>
            <a:endParaRPr lang="en-US" dirty="0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940E9FCE-F0F4-0BEC-C97E-AACA801FA735}"/>
              </a:ext>
            </a:extLst>
          </p:cNvPr>
          <p:cNvSpPr txBox="1">
            <a:spLocks/>
          </p:cNvSpPr>
          <p:nvPr/>
        </p:nvSpPr>
        <p:spPr>
          <a:xfrm>
            <a:off x="394252" y="468674"/>
            <a:ext cx="10668000" cy="61555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i="0" kern="1200">
                <a:solidFill>
                  <a:schemeClr val="accent2">
                    <a:lumMod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Baguet Script" panose="00000500000000000000" pitchFamily="2" charset="0"/>
              </a:rPr>
              <a:t>Critical Evaluation of Cultural Intelligence</a:t>
            </a:r>
            <a:endParaRPr lang="en-US" dirty="0">
              <a:latin typeface="Baguet Script" panose="00000500000000000000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EE484C-906A-8346-92FF-8B3615CA3C82}"/>
              </a:ext>
            </a:extLst>
          </p:cNvPr>
          <p:cNvSpPr txBox="1"/>
          <p:nvPr/>
        </p:nvSpPr>
        <p:spPr>
          <a:xfrm>
            <a:off x="6241774" y="1829448"/>
            <a:ext cx="39060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Weaknesses</a:t>
            </a:r>
          </a:p>
          <a:p>
            <a:r>
              <a:rPr lang="en-GB" dirty="0"/>
              <a:t>Risk of stereotyping cultures through dimensional models</a:t>
            </a:r>
          </a:p>
          <a:p>
            <a:r>
              <a:rPr lang="en-GB" dirty="0"/>
              <a:t>Cultural models may oversimplify complex differences</a:t>
            </a:r>
          </a:p>
          <a:p>
            <a:r>
              <a:rPr lang="en-GB" dirty="0"/>
              <a:t>Adapting constantly may reduce leadership consistency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20247F-BF9C-83DF-D578-48EDD215D4F5}"/>
              </a:ext>
            </a:extLst>
          </p:cNvPr>
          <p:cNvSpPr txBox="1"/>
          <p:nvPr/>
        </p:nvSpPr>
        <p:spPr>
          <a:xfrm>
            <a:off x="685800" y="1967948"/>
            <a:ext cx="400547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Strengths</a:t>
            </a:r>
          </a:p>
          <a:p>
            <a:r>
              <a:rPr lang="en-GB" dirty="0"/>
              <a:t>Reduces cross-cultural conflict and misunderstanding</a:t>
            </a:r>
          </a:p>
          <a:p>
            <a:r>
              <a:rPr lang="en-GB" dirty="0"/>
              <a:t>Improves global teamwork effectiveness</a:t>
            </a:r>
          </a:p>
          <a:p>
            <a:r>
              <a:rPr lang="en-GB" dirty="0"/>
              <a:t>Supports multinational organisations</a:t>
            </a:r>
          </a:p>
          <a:p>
            <a:endParaRPr lang="en-GB" dirty="0"/>
          </a:p>
        </p:txBody>
      </p:sp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ED53D2DD-FEC9-BF29-B131-3AD2D9256318}"/>
              </a:ext>
            </a:extLst>
          </p:cNvPr>
          <p:cNvSpPr txBox="1">
            <a:spLocks/>
          </p:cNvSpPr>
          <p:nvPr/>
        </p:nvSpPr>
        <p:spPr>
          <a:xfrm>
            <a:off x="762000" y="4964474"/>
            <a:ext cx="10668000" cy="690891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>
                <a:solidFill>
                  <a:schemeClr val="accent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/>
              <a:t>CQ must be applied carefully with awareness of individual variation within cultures, avoiding rigid categorization while maintaining cultural sensitivity.</a:t>
            </a:r>
            <a:endParaRPr lang="en-GB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3546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99A6A0-830C-4B71-8DF7-FBDAC03F0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75912" y="6563001"/>
            <a:ext cx="2743200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BD12358-51D2-46B3-9BDE-DF29528B9454}" type="slidenum">
              <a:rPr lang="en-US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16</a:t>
            </a:fld>
            <a:endParaRPr lang="en-US" sz="900"/>
          </a:p>
        </p:txBody>
      </p:sp>
      <p:sp>
        <p:nvSpPr>
          <p:cNvPr id="7" name="Title 3">
            <a:extLst>
              <a:ext uri="{FF2B5EF4-FFF2-40B4-BE49-F238E27FC236}">
                <a16:creationId xmlns:a16="http://schemas.microsoft.com/office/drawing/2014/main" id="{51A767D4-8031-9A7A-F9BD-99798CE6D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6641" y="694697"/>
            <a:ext cx="8966792" cy="64570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Baguet Script" panose="00000500000000000000" pitchFamily="2" charset="0"/>
              </a:rPr>
              <a:t>Conclusion</a:t>
            </a:r>
            <a:endParaRPr lang="en-US" dirty="0">
              <a:latin typeface="Baguet Script" panose="00000500000000000000" pitchFamily="2" charset="0"/>
            </a:endParaRP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1F27C7F-AE55-FD79-78C9-7C575957FD3B}"/>
              </a:ext>
            </a:extLst>
          </p:cNvPr>
          <p:cNvSpPr txBox="1">
            <a:spLocks/>
          </p:cNvSpPr>
          <p:nvPr/>
        </p:nvSpPr>
        <p:spPr>
          <a:xfrm>
            <a:off x="8848763" y="1796904"/>
            <a:ext cx="2517442" cy="2466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believe modern organisations need leaders who understand people, not just manage tasks.</a:t>
            </a:r>
          </a:p>
          <a:p>
            <a:endParaRPr lang="en-US" sz="1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524612-B445-950C-D80C-888CE82A6133}"/>
              </a:ext>
            </a:extLst>
          </p:cNvPr>
          <p:cNvSpPr txBox="1"/>
          <p:nvPr/>
        </p:nvSpPr>
        <p:spPr>
          <a:xfrm>
            <a:off x="1696962" y="1563535"/>
            <a:ext cx="609777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and cultural intelligence are essential for modern leadership.</a:t>
            </a:r>
          </a:p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They support: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Multicultural teamwork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Organisational performance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Edith Heard demonstrates effective leadership because she understands who she is working with and adapts accordingly.</a:t>
            </a:r>
          </a:p>
        </p:txBody>
      </p:sp>
      <p:sp>
        <p:nvSpPr>
          <p:cNvPr id="14" name="Arrow: Striped Right 13">
            <a:extLst>
              <a:ext uri="{FF2B5EF4-FFF2-40B4-BE49-F238E27FC236}">
                <a16:creationId xmlns:a16="http://schemas.microsoft.com/office/drawing/2014/main" id="{4033064F-50DC-1EDF-10A7-09C0E9E257E9}"/>
              </a:ext>
            </a:extLst>
          </p:cNvPr>
          <p:cNvSpPr/>
          <p:nvPr/>
        </p:nvSpPr>
        <p:spPr>
          <a:xfrm>
            <a:off x="6730409" y="2169042"/>
            <a:ext cx="1190847" cy="738964"/>
          </a:xfrm>
          <a:prstGeom prst="strip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9079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0F4C1-4C8A-98C1-1C12-AC26AE48C1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7488" y="2553046"/>
            <a:ext cx="10954512" cy="1751907"/>
          </a:xfrm>
        </p:spPr>
        <p:txBody>
          <a:bodyPr/>
          <a:lstStyle/>
          <a:p>
            <a:r>
              <a:rPr lang="en-GB" sz="9600" dirty="0">
                <a:latin typeface="Baguet Script" panose="00000500000000000000" pitchFamily="2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149631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B83F2F18-8349-7A63-0A83-EABC1D832A53}"/>
              </a:ext>
            </a:extLst>
          </p:cNvPr>
          <p:cNvSpPr txBox="1">
            <a:spLocks/>
          </p:cNvSpPr>
          <p:nvPr/>
        </p:nvSpPr>
        <p:spPr>
          <a:xfrm>
            <a:off x="1087178" y="583730"/>
            <a:ext cx="7219043" cy="7775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1" i="0" kern="120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>
                <a:latin typeface="Baguet Script" panose="00000500000000000000" pitchFamily="2" charset="0"/>
              </a:rPr>
              <a:t>Reference </a:t>
            </a:r>
            <a:br>
              <a:rPr lang="en-GB" sz="4800" dirty="0">
                <a:latin typeface="Baguet Script" panose="00000500000000000000" pitchFamily="2" charset="0"/>
              </a:rPr>
            </a:br>
            <a:br>
              <a:rPr lang="en-US" sz="4800" dirty="0">
                <a:latin typeface="Baguet Script" panose="00000500000000000000" pitchFamily="2" charset="0"/>
              </a:rPr>
            </a:br>
            <a:endParaRPr lang="en-US" sz="4800" dirty="0">
              <a:latin typeface="Baguet Script" panose="00000500000000000000" pitchFamily="2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0FBB2856-4E7B-54B3-75AD-0B782CDDFC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7178" y="1453521"/>
            <a:ext cx="8229600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Briker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 Walter, F. and Cole, M.S. (2020). Hurry Up! the Role of Supervisors’ Time Urgency and Self‐perceived Status for Autocratic Leadership and Subordinates’ Well‐being.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Personnel Psychology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74(1), pp.55–76.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://doi.org/10.1111/peps.12400.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Chiaro, C.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 Thinking about Emotional Intelligence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TeachHUB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https://www.teachhub.com/teaching-strategies/2019/09/new-thinking-about-emotional-intelligence/ [Accessed 17 Feb.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Commerce Education.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Top 5 Powerful Leadership Styles in Organizational Behavior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https://commercebizhub.com/top-5-powerful-leadership-styles-in-ob/ [Accessed 17 Feb.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Goleman, D. (2004).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intelligence, Why It Can Matter More than IQ &amp; Working with Emotional Intelligence : Omnibus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Bloomsbury.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Grant, A. (2018).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CEO Satya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nadella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How Empathy Sparks Innovation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Knowledge at Wharton. Available at: https://knowledge.wharton.upenn.edu/article/microsofts-ceo-on-how-empathy-sparks-innovation/ [Accessed 18 Feb.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Hofstede, G.H. (1997).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Cultures and Organizations : Software of the Mind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Mcgraw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Hill Professional.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https://www.lagalleriaitalianrestaurant.co.uk/. (n.d.).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Best Italian Restaurant in Birmingham Alfresco Dining La Galleria Italian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https://www.lagalleriaitalianrestaurant.co.uk/ [Accessed 18 Feb.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Liao, Y. and Thomas, D.C.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Cultural Intelligence in the World of Work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Springer Nature.</a:t>
            </a:r>
          </a:p>
        </p:txBody>
      </p:sp>
    </p:spTree>
    <p:extLst>
      <p:ext uri="{BB962C8B-B14F-4D97-AF65-F5344CB8AC3E}">
        <p14:creationId xmlns:p14="http://schemas.microsoft.com/office/powerpoint/2010/main" val="3751616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3321951-718C-C9F3-20FB-D25DF7953DAD}"/>
              </a:ext>
            </a:extLst>
          </p:cNvPr>
          <p:cNvSpPr txBox="1"/>
          <p:nvPr/>
        </p:nvSpPr>
        <p:spPr>
          <a:xfrm>
            <a:off x="1156291" y="1911674"/>
            <a:ext cx="734975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Linkedin.com.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LinkedIn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https://www.linkedin.com/pulse/value-human-beings-japanese-culture-toyota-system-way-dr-thomas-h--svq4e/ [Accessed 18 Feb.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Mullins, L.J. and Rees, G. (2023).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the Workplace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 Christopher Earley, Ang, S. and Joo-Seng Tan (2006).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CQ : Developing Cultural Intelligence at Work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Stanford, Calif: Stanford Business Books.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Rework.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Google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re:Work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Guides: Developing Great Managers at Google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https://rework.withgoogle.com/intl/en/guides/managers-developing-great-managers-at-google [Accessed 18 Feb.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Schein, E.H. (2010).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Organizational Culture and Leadership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5th ed. Hoboken, New Jersey Wiley.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Tannenbaum, R. and Schmidt, W.H. (1973).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Choose a Leadership Pattern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Boston Harvard Business Review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UKEssays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(2009).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Cross-Cultural Management Study on Toyota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UKEssays.com. Available at: https://www.ukessays.com/essays/management/a-cross-cultural-management-study-on-toyota-management-essay.php [Accessed 18 Feb. 2026].</a:t>
            </a: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2174BFC9-26FA-66AF-E739-83A473A71DF9}"/>
              </a:ext>
            </a:extLst>
          </p:cNvPr>
          <p:cNvSpPr txBox="1">
            <a:spLocks/>
          </p:cNvSpPr>
          <p:nvPr/>
        </p:nvSpPr>
        <p:spPr>
          <a:xfrm>
            <a:off x="1221647" y="849544"/>
            <a:ext cx="7219043" cy="7775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1" i="0" kern="1200" cap="none" spc="-150" baseline="0">
                <a:solidFill>
                  <a:schemeClr val="accent2">
                    <a:lumMod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>
                <a:latin typeface="Baguet Script" panose="00000500000000000000" pitchFamily="2" charset="0"/>
              </a:rPr>
              <a:t>Reference </a:t>
            </a:r>
            <a:br>
              <a:rPr lang="en-GB" sz="4800" dirty="0">
                <a:latin typeface="Baguet Script" panose="00000500000000000000" pitchFamily="2" charset="0"/>
              </a:rPr>
            </a:br>
            <a:br>
              <a:rPr lang="en-US" sz="4800" dirty="0">
                <a:latin typeface="Baguet Script" panose="00000500000000000000" pitchFamily="2" charset="0"/>
              </a:rPr>
            </a:br>
            <a:endParaRPr lang="en-US" sz="4800" dirty="0">
              <a:latin typeface="Baguet Script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56619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Blue spheres">
      <a:dk1>
        <a:srgbClr val="000000"/>
      </a:dk1>
      <a:lt1>
        <a:srgbClr val="FFFFFF"/>
      </a:lt1>
      <a:dk2>
        <a:srgbClr val="E3E7ED"/>
      </a:dk2>
      <a:lt2>
        <a:srgbClr val="E8E8E8"/>
      </a:lt2>
      <a:accent1>
        <a:srgbClr val="7673F7"/>
      </a:accent1>
      <a:accent2>
        <a:srgbClr val="B8C2FD"/>
      </a:accent2>
      <a:accent3>
        <a:srgbClr val="DFE3FC"/>
      </a:accent3>
      <a:accent4>
        <a:srgbClr val="55B3FD"/>
      </a:accent4>
      <a:accent5>
        <a:srgbClr val="99F7F7"/>
      </a:accent5>
      <a:accent6>
        <a:srgbClr val="FEE43F"/>
      </a:accent6>
      <a:hlink>
        <a:srgbClr val="467886"/>
      </a:hlink>
      <a:folHlink>
        <a:srgbClr val="96607D"/>
      </a:folHlink>
    </a:clrScheme>
    <a:fontScheme name="Custom 23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4076243_win32_CP_V3" id="{81AB0711-29F9-49D0-8A73-16AF25FD4C08}" vid="{D5AD44AB-53B9-4654-A4F8-1821A28F27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7F3CB5-3475-4129-AB60-D0C937DE91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A9B47F-3DD8-4645-81DC-B88780643C07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B0C07E3D-60A7-4F4E-8208-D9CCD01982C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Blue spheres presentation</Template>
  <TotalTime>1524</TotalTime>
  <Words>1525</Words>
  <Application>Microsoft Office PowerPoint</Application>
  <PresentationFormat>Widescreen</PresentationFormat>
  <Paragraphs>186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Baguet Script</vt:lpstr>
      <vt:lpstr>Calibri</vt:lpstr>
      <vt:lpstr>Wingdings</vt:lpstr>
      <vt:lpstr>Custom</vt:lpstr>
      <vt:lpstr>Module Name: Leadership and Management  Theory and Practice  Module code: LCBB6022 Student Name: Erika Stecca Student Number: 2314517 Submission Date: 23/02/2026 </vt:lpstr>
      <vt:lpstr>PowerPoint Presentation</vt:lpstr>
      <vt:lpstr>Content</vt:lpstr>
      <vt:lpstr>Introduction: </vt:lpstr>
      <vt:lpstr>PowerPoint Presentation</vt:lpstr>
      <vt:lpstr>Edith’s Leadership Style</vt:lpstr>
      <vt:lpstr>Business Example of Autocratic leadership:</vt:lpstr>
      <vt:lpstr>EI Allows Leaders To: Build trust within teams Manage conflict  Improve communication effectiveness  </vt:lpstr>
      <vt:lpstr>Analysis of Emotional Intelligence</vt:lpstr>
      <vt:lpstr>Business Example :  Microsoft</vt:lpstr>
      <vt:lpstr>Cultural Intelligence (CQ)</vt:lpstr>
      <vt:lpstr>Hofstede's Cultural Dimensions</vt:lpstr>
      <vt:lpstr>Business Example: Google</vt:lpstr>
      <vt:lpstr>Business Example: Toyota</vt:lpstr>
      <vt:lpstr>PowerPoint Presentation</vt:lpstr>
      <vt:lpstr>Conclusion</vt:lpstr>
      <vt:lpstr>Any Questions?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erika stecca</dc:creator>
  <cp:lastModifiedBy>erika stecca</cp:lastModifiedBy>
  <cp:revision>1</cp:revision>
  <dcterms:created xsi:type="dcterms:W3CDTF">2026-02-17T19:19:45Z</dcterms:created>
  <dcterms:modified xsi:type="dcterms:W3CDTF">2026-02-18T20:49:33Z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