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60" r:id="rId5"/>
    <p:sldId id="261" r:id="rId6"/>
    <p:sldId id="262" r:id="rId7"/>
    <p:sldId id="263" r:id="rId8"/>
    <p:sldId id="264" r:id="rId9"/>
    <p:sldId id="274" r:id="rId10"/>
    <p:sldId id="276" r:id="rId11"/>
    <p:sldId id="277" r:id="rId1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1D307-D9C0-4FB0-8A10-7CB076D197B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8A2E3FF-2806-48D0-A801-D60FBDB4E754}">
      <dgm:prSet/>
      <dgm:spPr/>
      <dgm:t>
        <a:bodyPr/>
        <a:lstStyle/>
        <a:p>
          <a:r>
            <a:rPr lang="en-GB"/>
            <a:t>Let’s do a brain dump on the following topic; </a:t>
          </a:r>
          <a:endParaRPr lang="en-US"/>
        </a:p>
      </dgm:t>
    </dgm:pt>
    <dgm:pt modelId="{94B328F5-7A60-4354-AB5B-CE63B1D9F96E}" type="parTrans" cxnId="{C7C49474-F546-4081-98A7-58925ABCD450}">
      <dgm:prSet/>
      <dgm:spPr/>
      <dgm:t>
        <a:bodyPr/>
        <a:lstStyle/>
        <a:p>
          <a:endParaRPr lang="en-US"/>
        </a:p>
      </dgm:t>
    </dgm:pt>
    <dgm:pt modelId="{43D1535F-1780-435A-ACB7-D504FD05E751}" type="sibTrans" cxnId="{C7C49474-F546-4081-98A7-58925ABCD450}">
      <dgm:prSet/>
      <dgm:spPr/>
      <dgm:t>
        <a:bodyPr/>
        <a:lstStyle/>
        <a:p>
          <a:endParaRPr lang="en-US"/>
        </a:p>
      </dgm:t>
    </dgm:pt>
    <dgm:pt modelId="{1EF38CFA-EED5-4403-9FBE-BCC3E6D66D57}">
      <dgm:prSet/>
      <dgm:spPr/>
      <dgm:t>
        <a:bodyPr/>
        <a:lstStyle/>
        <a:p>
          <a:r>
            <a:rPr lang="en-GB"/>
            <a:t>Human Rights, Equality and Civil Liberties. </a:t>
          </a:r>
          <a:endParaRPr lang="en-US"/>
        </a:p>
      </dgm:t>
    </dgm:pt>
    <dgm:pt modelId="{580E5459-8270-42A4-B851-A937C9A8D34F}" type="parTrans" cxnId="{3D475FD9-EDA6-42E6-ACBF-091A34B755AA}">
      <dgm:prSet/>
      <dgm:spPr/>
      <dgm:t>
        <a:bodyPr/>
        <a:lstStyle/>
        <a:p>
          <a:endParaRPr lang="en-US"/>
        </a:p>
      </dgm:t>
    </dgm:pt>
    <dgm:pt modelId="{08D57A2B-9937-49C6-82DA-4B74380FB682}" type="sibTrans" cxnId="{3D475FD9-EDA6-42E6-ACBF-091A34B755AA}">
      <dgm:prSet/>
      <dgm:spPr/>
      <dgm:t>
        <a:bodyPr/>
        <a:lstStyle/>
        <a:p>
          <a:endParaRPr lang="en-US"/>
        </a:p>
      </dgm:t>
    </dgm:pt>
    <dgm:pt modelId="{98AD3FDF-83F2-4842-913E-1409EF8F5553}">
      <dgm:prSet/>
      <dgm:spPr/>
      <dgm:t>
        <a:bodyPr/>
        <a:lstStyle/>
        <a:p>
          <a:r>
            <a:rPr lang="en-GB"/>
            <a:t>Take 5 minutes and then review what you may have missed.</a:t>
          </a:r>
          <a:endParaRPr lang="en-US"/>
        </a:p>
      </dgm:t>
    </dgm:pt>
    <dgm:pt modelId="{585EF697-4853-4271-9CE0-DD920165EE9F}" type="parTrans" cxnId="{B81E9E95-A374-46A6-B69C-46A6D8B8B863}">
      <dgm:prSet/>
      <dgm:spPr/>
      <dgm:t>
        <a:bodyPr/>
        <a:lstStyle/>
        <a:p>
          <a:endParaRPr lang="en-US"/>
        </a:p>
      </dgm:t>
    </dgm:pt>
    <dgm:pt modelId="{6A78DF4D-C578-4E26-862B-3906245E9A5F}" type="sibTrans" cxnId="{B81E9E95-A374-46A6-B69C-46A6D8B8B863}">
      <dgm:prSet/>
      <dgm:spPr/>
      <dgm:t>
        <a:bodyPr/>
        <a:lstStyle/>
        <a:p>
          <a:endParaRPr lang="en-US"/>
        </a:p>
      </dgm:t>
    </dgm:pt>
    <dgm:pt modelId="{C335D69B-BC15-4262-9311-A743B32EE290}" type="pres">
      <dgm:prSet presAssocID="{94E1D307-D9C0-4FB0-8A10-7CB076D197BB}" presName="root" presStyleCnt="0">
        <dgm:presLayoutVars>
          <dgm:dir/>
          <dgm:resizeHandles val="exact"/>
        </dgm:presLayoutVars>
      </dgm:prSet>
      <dgm:spPr/>
    </dgm:pt>
    <dgm:pt modelId="{D23F33CE-7519-4479-B1C7-1BFBE3B0BC35}" type="pres">
      <dgm:prSet presAssocID="{68A2E3FF-2806-48D0-A801-D60FBDB4E754}" presName="compNode" presStyleCnt="0"/>
      <dgm:spPr/>
    </dgm:pt>
    <dgm:pt modelId="{935EDD25-D3C8-407E-B866-4C3CB4264323}" type="pres">
      <dgm:prSet presAssocID="{68A2E3FF-2806-48D0-A801-D60FBDB4E754}" presName="bgRect" presStyleLbl="bgShp" presStyleIdx="0" presStyleCnt="3"/>
      <dgm:spPr/>
    </dgm:pt>
    <dgm:pt modelId="{84B209F6-FF5F-41DE-9351-F75A78541F6D}" type="pres">
      <dgm:prSet presAssocID="{68A2E3FF-2806-48D0-A801-D60FBDB4E75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F80F5822-D864-4911-9847-B189B6903F59}" type="pres">
      <dgm:prSet presAssocID="{68A2E3FF-2806-48D0-A801-D60FBDB4E754}" presName="spaceRect" presStyleCnt="0"/>
      <dgm:spPr/>
    </dgm:pt>
    <dgm:pt modelId="{26A00AEA-8DA4-44AD-80DE-A27B6C151940}" type="pres">
      <dgm:prSet presAssocID="{68A2E3FF-2806-48D0-A801-D60FBDB4E754}" presName="parTx" presStyleLbl="revTx" presStyleIdx="0" presStyleCnt="3">
        <dgm:presLayoutVars>
          <dgm:chMax val="0"/>
          <dgm:chPref val="0"/>
        </dgm:presLayoutVars>
      </dgm:prSet>
      <dgm:spPr/>
    </dgm:pt>
    <dgm:pt modelId="{6B907340-FDFC-45BF-80DA-1E00CBB4C101}" type="pres">
      <dgm:prSet presAssocID="{43D1535F-1780-435A-ACB7-D504FD05E751}" presName="sibTrans" presStyleCnt="0"/>
      <dgm:spPr/>
    </dgm:pt>
    <dgm:pt modelId="{E4579C57-418E-41CF-8681-90BAC14C99C4}" type="pres">
      <dgm:prSet presAssocID="{1EF38CFA-EED5-4403-9FBE-BCC3E6D66D57}" presName="compNode" presStyleCnt="0"/>
      <dgm:spPr/>
    </dgm:pt>
    <dgm:pt modelId="{F6328BB3-07F1-4470-9C27-4C4AD2FBCF04}" type="pres">
      <dgm:prSet presAssocID="{1EF38CFA-EED5-4403-9FBE-BCC3E6D66D57}" presName="bgRect" presStyleLbl="bgShp" presStyleIdx="1" presStyleCnt="3"/>
      <dgm:spPr/>
    </dgm:pt>
    <dgm:pt modelId="{7EB56738-2988-4A44-B959-48D7B6F7F5EF}" type="pres">
      <dgm:prSet presAssocID="{1EF38CFA-EED5-4403-9FBE-BCC3E6D66D5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89359CF-0C1D-41AA-BB31-82B8CAF003DA}" type="pres">
      <dgm:prSet presAssocID="{1EF38CFA-EED5-4403-9FBE-BCC3E6D66D57}" presName="spaceRect" presStyleCnt="0"/>
      <dgm:spPr/>
    </dgm:pt>
    <dgm:pt modelId="{47D216A3-BD14-425D-AE6B-7EECC8B26FFF}" type="pres">
      <dgm:prSet presAssocID="{1EF38CFA-EED5-4403-9FBE-BCC3E6D66D57}" presName="parTx" presStyleLbl="revTx" presStyleIdx="1" presStyleCnt="3">
        <dgm:presLayoutVars>
          <dgm:chMax val="0"/>
          <dgm:chPref val="0"/>
        </dgm:presLayoutVars>
      </dgm:prSet>
      <dgm:spPr/>
    </dgm:pt>
    <dgm:pt modelId="{652015F0-3A08-4E18-919B-38A7C2884DF6}" type="pres">
      <dgm:prSet presAssocID="{08D57A2B-9937-49C6-82DA-4B74380FB682}" presName="sibTrans" presStyleCnt="0"/>
      <dgm:spPr/>
    </dgm:pt>
    <dgm:pt modelId="{7F5F9AF7-8D98-4493-948A-E222312882A8}" type="pres">
      <dgm:prSet presAssocID="{98AD3FDF-83F2-4842-913E-1409EF8F5553}" presName="compNode" presStyleCnt="0"/>
      <dgm:spPr/>
    </dgm:pt>
    <dgm:pt modelId="{B99418FD-54A0-4000-8753-DEC302C290B2}" type="pres">
      <dgm:prSet presAssocID="{98AD3FDF-83F2-4842-913E-1409EF8F5553}" presName="bgRect" presStyleLbl="bgShp" presStyleIdx="2" presStyleCnt="3"/>
      <dgm:spPr/>
    </dgm:pt>
    <dgm:pt modelId="{F0709ED7-F94B-4D7E-9470-D80ADD5388D8}" type="pres">
      <dgm:prSet presAssocID="{98AD3FDF-83F2-4842-913E-1409EF8F555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9882015-59E7-4253-ADC5-CF430BEFD321}" type="pres">
      <dgm:prSet presAssocID="{98AD3FDF-83F2-4842-913E-1409EF8F5553}" presName="spaceRect" presStyleCnt="0"/>
      <dgm:spPr/>
    </dgm:pt>
    <dgm:pt modelId="{D17864F4-7194-4A18-9010-789D74E1D2F1}" type="pres">
      <dgm:prSet presAssocID="{98AD3FDF-83F2-4842-913E-1409EF8F555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3AE75E-BB3F-4A55-8731-5BAB1D238C3C}" type="presOf" srcId="{68A2E3FF-2806-48D0-A801-D60FBDB4E754}" destId="{26A00AEA-8DA4-44AD-80DE-A27B6C151940}" srcOrd="0" destOrd="0" presId="urn:microsoft.com/office/officeart/2018/2/layout/IconVerticalSolidList"/>
    <dgm:cxn modelId="{CB270B42-9377-48C0-83E8-546C46EDE842}" type="presOf" srcId="{1EF38CFA-EED5-4403-9FBE-BCC3E6D66D57}" destId="{47D216A3-BD14-425D-AE6B-7EECC8B26FFF}" srcOrd="0" destOrd="0" presId="urn:microsoft.com/office/officeart/2018/2/layout/IconVerticalSolidList"/>
    <dgm:cxn modelId="{C7C49474-F546-4081-98A7-58925ABCD450}" srcId="{94E1D307-D9C0-4FB0-8A10-7CB076D197BB}" destId="{68A2E3FF-2806-48D0-A801-D60FBDB4E754}" srcOrd="0" destOrd="0" parTransId="{94B328F5-7A60-4354-AB5B-CE63B1D9F96E}" sibTransId="{43D1535F-1780-435A-ACB7-D504FD05E751}"/>
    <dgm:cxn modelId="{49288083-6220-4C59-A328-062C014BB7AB}" type="presOf" srcId="{94E1D307-D9C0-4FB0-8A10-7CB076D197BB}" destId="{C335D69B-BC15-4262-9311-A743B32EE290}" srcOrd="0" destOrd="0" presId="urn:microsoft.com/office/officeart/2018/2/layout/IconVerticalSolidList"/>
    <dgm:cxn modelId="{8391AC86-F5D7-4F6D-B8DF-F0F855A6B98D}" type="presOf" srcId="{98AD3FDF-83F2-4842-913E-1409EF8F5553}" destId="{D17864F4-7194-4A18-9010-789D74E1D2F1}" srcOrd="0" destOrd="0" presId="urn:microsoft.com/office/officeart/2018/2/layout/IconVerticalSolidList"/>
    <dgm:cxn modelId="{B81E9E95-A374-46A6-B69C-46A6D8B8B863}" srcId="{94E1D307-D9C0-4FB0-8A10-7CB076D197BB}" destId="{98AD3FDF-83F2-4842-913E-1409EF8F5553}" srcOrd="2" destOrd="0" parTransId="{585EF697-4853-4271-9CE0-DD920165EE9F}" sibTransId="{6A78DF4D-C578-4E26-862B-3906245E9A5F}"/>
    <dgm:cxn modelId="{3D475FD9-EDA6-42E6-ACBF-091A34B755AA}" srcId="{94E1D307-D9C0-4FB0-8A10-7CB076D197BB}" destId="{1EF38CFA-EED5-4403-9FBE-BCC3E6D66D57}" srcOrd="1" destOrd="0" parTransId="{580E5459-8270-42A4-B851-A937C9A8D34F}" sibTransId="{08D57A2B-9937-49C6-82DA-4B74380FB682}"/>
    <dgm:cxn modelId="{74B2C9E5-FE19-4FE4-B8F1-891D32511ECA}" type="presParOf" srcId="{C335D69B-BC15-4262-9311-A743B32EE290}" destId="{D23F33CE-7519-4479-B1C7-1BFBE3B0BC35}" srcOrd="0" destOrd="0" presId="urn:microsoft.com/office/officeart/2018/2/layout/IconVerticalSolidList"/>
    <dgm:cxn modelId="{04B8DE1B-D848-4BD0-BEAD-E859050AC309}" type="presParOf" srcId="{D23F33CE-7519-4479-B1C7-1BFBE3B0BC35}" destId="{935EDD25-D3C8-407E-B866-4C3CB4264323}" srcOrd="0" destOrd="0" presId="urn:microsoft.com/office/officeart/2018/2/layout/IconVerticalSolidList"/>
    <dgm:cxn modelId="{DA162D62-F90E-4FEB-A252-F01ACF460C7E}" type="presParOf" srcId="{D23F33CE-7519-4479-B1C7-1BFBE3B0BC35}" destId="{84B209F6-FF5F-41DE-9351-F75A78541F6D}" srcOrd="1" destOrd="0" presId="urn:microsoft.com/office/officeart/2018/2/layout/IconVerticalSolidList"/>
    <dgm:cxn modelId="{B7B4731B-B0C5-4E1B-A86D-2D73BF14BE97}" type="presParOf" srcId="{D23F33CE-7519-4479-B1C7-1BFBE3B0BC35}" destId="{F80F5822-D864-4911-9847-B189B6903F59}" srcOrd="2" destOrd="0" presId="urn:microsoft.com/office/officeart/2018/2/layout/IconVerticalSolidList"/>
    <dgm:cxn modelId="{F95FD287-87A9-4179-AC3F-4BF1B2CEDA85}" type="presParOf" srcId="{D23F33CE-7519-4479-B1C7-1BFBE3B0BC35}" destId="{26A00AEA-8DA4-44AD-80DE-A27B6C151940}" srcOrd="3" destOrd="0" presId="urn:microsoft.com/office/officeart/2018/2/layout/IconVerticalSolidList"/>
    <dgm:cxn modelId="{35FE2E8D-223A-4D4D-9000-A351019F3E96}" type="presParOf" srcId="{C335D69B-BC15-4262-9311-A743B32EE290}" destId="{6B907340-FDFC-45BF-80DA-1E00CBB4C101}" srcOrd="1" destOrd="0" presId="urn:microsoft.com/office/officeart/2018/2/layout/IconVerticalSolidList"/>
    <dgm:cxn modelId="{E94FBCE0-AAEC-4A81-BC48-A039FFB77A6C}" type="presParOf" srcId="{C335D69B-BC15-4262-9311-A743B32EE290}" destId="{E4579C57-418E-41CF-8681-90BAC14C99C4}" srcOrd="2" destOrd="0" presId="urn:microsoft.com/office/officeart/2018/2/layout/IconVerticalSolidList"/>
    <dgm:cxn modelId="{833322AD-62DD-491D-A79E-A09D0F254847}" type="presParOf" srcId="{E4579C57-418E-41CF-8681-90BAC14C99C4}" destId="{F6328BB3-07F1-4470-9C27-4C4AD2FBCF04}" srcOrd="0" destOrd="0" presId="urn:microsoft.com/office/officeart/2018/2/layout/IconVerticalSolidList"/>
    <dgm:cxn modelId="{14673207-F9C1-45FB-9B06-0867918EB593}" type="presParOf" srcId="{E4579C57-418E-41CF-8681-90BAC14C99C4}" destId="{7EB56738-2988-4A44-B959-48D7B6F7F5EF}" srcOrd="1" destOrd="0" presId="urn:microsoft.com/office/officeart/2018/2/layout/IconVerticalSolidList"/>
    <dgm:cxn modelId="{4D33B5DC-47B9-42AC-B5F2-02BB731010D7}" type="presParOf" srcId="{E4579C57-418E-41CF-8681-90BAC14C99C4}" destId="{E89359CF-0C1D-41AA-BB31-82B8CAF003DA}" srcOrd="2" destOrd="0" presId="urn:microsoft.com/office/officeart/2018/2/layout/IconVerticalSolidList"/>
    <dgm:cxn modelId="{9575E1AD-A538-4A68-8421-9A3CEAE84536}" type="presParOf" srcId="{E4579C57-418E-41CF-8681-90BAC14C99C4}" destId="{47D216A3-BD14-425D-AE6B-7EECC8B26FFF}" srcOrd="3" destOrd="0" presId="urn:microsoft.com/office/officeart/2018/2/layout/IconVerticalSolidList"/>
    <dgm:cxn modelId="{28B766B7-586F-4365-966D-A2512EBA129D}" type="presParOf" srcId="{C335D69B-BC15-4262-9311-A743B32EE290}" destId="{652015F0-3A08-4E18-919B-38A7C2884DF6}" srcOrd="3" destOrd="0" presId="urn:microsoft.com/office/officeart/2018/2/layout/IconVerticalSolidList"/>
    <dgm:cxn modelId="{FE8C2DC7-47C5-4195-B9C5-1CC03F08740B}" type="presParOf" srcId="{C335D69B-BC15-4262-9311-A743B32EE290}" destId="{7F5F9AF7-8D98-4493-948A-E222312882A8}" srcOrd="4" destOrd="0" presId="urn:microsoft.com/office/officeart/2018/2/layout/IconVerticalSolidList"/>
    <dgm:cxn modelId="{6700EE12-69CC-45AB-960F-56C8054949CC}" type="presParOf" srcId="{7F5F9AF7-8D98-4493-948A-E222312882A8}" destId="{B99418FD-54A0-4000-8753-DEC302C290B2}" srcOrd="0" destOrd="0" presId="urn:microsoft.com/office/officeart/2018/2/layout/IconVerticalSolidList"/>
    <dgm:cxn modelId="{662AE6E3-0052-4116-A87B-5BAF1F016BBC}" type="presParOf" srcId="{7F5F9AF7-8D98-4493-948A-E222312882A8}" destId="{F0709ED7-F94B-4D7E-9470-D80ADD5388D8}" srcOrd="1" destOrd="0" presId="urn:microsoft.com/office/officeart/2018/2/layout/IconVerticalSolidList"/>
    <dgm:cxn modelId="{5EF34479-6B34-473B-A536-67961A0FCC4C}" type="presParOf" srcId="{7F5F9AF7-8D98-4493-948A-E222312882A8}" destId="{E9882015-59E7-4253-ADC5-CF430BEFD321}" srcOrd="2" destOrd="0" presId="urn:microsoft.com/office/officeart/2018/2/layout/IconVerticalSolidList"/>
    <dgm:cxn modelId="{6D88729D-D84F-4E39-AE5B-25367CF5C2EB}" type="presParOf" srcId="{7F5F9AF7-8D98-4493-948A-E222312882A8}" destId="{D17864F4-7194-4A18-9010-789D74E1D2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2E7D06-BA50-43E4-9B05-DADFF5C5E50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CB786D-B6C1-4E27-8A29-D8FA22067752}">
      <dgm:prSet/>
      <dgm:spPr/>
      <dgm:t>
        <a:bodyPr/>
        <a:lstStyle/>
        <a:p>
          <a:r>
            <a:rPr lang="en-GB"/>
            <a:t>Let’s teach! </a:t>
          </a:r>
          <a:endParaRPr lang="en-US"/>
        </a:p>
      </dgm:t>
    </dgm:pt>
    <dgm:pt modelId="{07E89552-6843-4894-B014-6DEDAB5D881E}" type="parTrans" cxnId="{C41DCD5F-3CE5-4454-933E-66DAB0E8E24F}">
      <dgm:prSet/>
      <dgm:spPr/>
      <dgm:t>
        <a:bodyPr/>
        <a:lstStyle/>
        <a:p>
          <a:endParaRPr lang="en-US"/>
        </a:p>
      </dgm:t>
    </dgm:pt>
    <dgm:pt modelId="{D08F5DDA-A1E6-4E17-9AB3-0F9F23CC0C6B}" type="sibTrans" cxnId="{C41DCD5F-3CE5-4454-933E-66DAB0E8E24F}">
      <dgm:prSet/>
      <dgm:spPr/>
      <dgm:t>
        <a:bodyPr/>
        <a:lstStyle/>
        <a:p>
          <a:endParaRPr lang="en-US"/>
        </a:p>
      </dgm:t>
    </dgm:pt>
    <dgm:pt modelId="{EEBCCF22-CF3F-4466-A20E-FDA6764EEF90}">
      <dgm:prSet/>
      <dgm:spPr/>
      <dgm:t>
        <a:bodyPr/>
        <a:lstStyle/>
        <a:p>
          <a:r>
            <a:rPr lang="en-GB"/>
            <a:t>Now you are going to choose a topic from week 1 – 10 and you are going to teach it to the other group in the room. </a:t>
          </a:r>
          <a:endParaRPr lang="en-US"/>
        </a:p>
      </dgm:t>
    </dgm:pt>
    <dgm:pt modelId="{3778C573-F014-4BE1-B86A-E1FBF416F977}" type="parTrans" cxnId="{516A4C65-AB78-4EEB-AFC4-D792F88C7A6C}">
      <dgm:prSet/>
      <dgm:spPr/>
      <dgm:t>
        <a:bodyPr/>
        <a:lstStyle/>
        <a:p>
          <a:endParaRPr lang="en-US"/>
        </a:p>
      </dgm:t>
    </dgm:pt>
    <dgm:pt modelId="{27936415-7997-4BE8-A16A-FD37B9107C69}" type="sibTrans" cxnId="{516A4C65-AB78-4EEB-AFC4-D792F88C7A6C}">
      <dgm:prSet/>
      <dgm:spPr/>
      <dgm:t>
        <a:bodyPr/>
        <a:lstStyle/>
        <a:p>
          <a:endParaRPr lang="en-US"/>
        </a:p>
      </dgm:t>
    </dgm:pt>
    <dgm:pt modelId="{970D5D3C-36F5-4D8E-89EE-A4C95C52BED7}">
      <dgm:prSet/>
      <dgm:spPr/>
      <dgm:t>
        <a:bodyPr/>
        <a:lstStyle/>
        <a:p>
          <a:r>
            <a:rPr lang="en-GB"/>
            <a:t>Then you will ask them questions about what you have told them. </a:t>
          </a:r>
          <a:endParaRPr lang="en-US"/>
        </a:p>
      </dgm:t>
    </dgm:pt>
    <dgm:pt modelId="{C1815C95-B38C-4ADD-B36D-306DDF0E3D9B}" type="parTrans" cxnId="{7832DE1A-0E50-4A98-917B-06BEF8A77645}">
      <dgm:prSet/>
      <dgm:spPr/>
      <dgm:t>
        <a:bodyPr/>
        <a:lstStyle/>
        <a:p>
          <a:endParaRPr lang="en-US"/>
        </a:p>
      </dgm:t>
    </dgm:pt>
    <dgm:pt modelId="{6BD893D7-0F0F-408D-8430-217833F37956}" type="sibTrans" cxnId="{7832DE1A-0E50-4A98-917B-06BEF8A77645}">
      <dgm:prSet/>
      <dgm:spPr/>
      <dgm:t>
        <a:bodyPr/>
        <a:lstStyle/>
        <a:p>
          <a:endParaRPr lang="en-US"/>
        </a:p>
      </dgm:t>
    </dgm:pt>
    <dgm:pt modelId="{7FEBF51D-AC6A-499E-A675-5FFDFD7F9509}" type="pres">
      <dgm:prSet presAssocID="{BE2E7D06-BA50-43E4-9B05-DADFF5C5E50D}" presName="root" presStyleCnt="0">
        <dgm:presLayoutVars>
          <dgm:dir/>
          <dgm:resizeHandles val="exact"/>
        </dgm:presLayoutVars>
      </dgm:prSet>
      <dgm:spPr/>
    </dgm:pt>
    <dgm:pt modelId="{E0DC4C26-B498-490F-AC24-54CB35918516}" type="pres">
      <dgm:prSet presAssocID="{9ACB786D-B6C1-4E27-8A29-D8FA22067752}" presName="compNode" presStyleCnt="0"/>
      <dgm:spPr/>
    </dgm:pt>
    <dgm:pt modelId="{09825AC5-233B-4832-92BD-C4DFEBE65B49}" type="pres">
      <dgm:prSet presAssocID="{9ACB786D-B6C1-4E27-8A29-D8FA22067752}" presName="bgRect" presStyleLbl="bgShp" presStyleIdx="0" presStyleCnt="3"/>
      <dgm:spPr/>
    </dgm:pt>
    <dgm:pt modelId="{9C0CC8C5-8A6A-4E26-B8B8-0E86F99BE131}" type="pres">
      <dgm:prSet presAssocID="{9ACB786D-B6C1-4E27-8A29-D8FA220677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6F7CBB9-24BB-4D30-89A9-DD81AA9A7A64}" type="pres">
      <dgm:prSet presAssocID="{9ACB786D-B6C1-4E27-8A29-D8FA22067752}" presName="spaceRect" presStyleCnt="0"/>
      <dgm:spPr/>
    </dgm:pt>
    <dgm:pt modelId="{EE8B693E-52D7-472F-904B-6BE3B6310A88}" type="pres">
      <dgm:prSet presAssocID="{9ACB786D-B6C1-4E27-8A29-D8FA22067752}" presName="parTx" presStyleLbl="revTx" presStyleIdx="0" presStyleCnt="3">
        <dgm:presLayoutVars>
          <dgm:chMax val="0"/>
          <dgm:chPref val="0"/>
        </dgm:presLayoutVars>
      </dgm:prSet>
      <dgm:spPr/>
    </dgm:pt>
    <dgm:pt modelId="{B5F789BC-96C5-43AB-8FB0-EC25CB359056}" type="pres">
      <dgm:prSet presAssocID="{D08F5DDA-A1E6-4E17-9AB3-0F9F23CC0C6B}" presName="sibTrans" presStyleCnt="0"/>
      <dgm:spPr/>
    </dgm:pt>
    <dgm:pt modelId="{285B7D12-087B-4731-9253-1866C8F771F1}" type="pres">
      <dgm:prSet presAssocID="{EEBCCF22-CF3F-4466-A20E-FDA6764EEF90}" presName="compNode" presStyleCnt="0"/>
      <dgm:spPr/>
    </dgm:pt>
    <dgm:pt modelId="{A19F68E5-A0B1-4D62-A5D9-1B337E137BAA}" type="pres">
      <dgm:prSet presAssocID="{EEBCCF22-CF3F-4466-A20E-FDA6764EEF90}" presName="bgRect" presStyleLbl="bgShp" presStyleIdx="1" presStyleCnt="3"/>
      <dgm:spPr/>
    </dgm:pt>
    <dgm:pt modelId="{30F5E55A-F2CB-408E-A0DB-9C9E6CA2251D}" type="pres">
      <dgm:prSet presAssocID="{EEBCCF22-CF3F-4466-A20E-FDA6764EEF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BB84B42-262B-4C49-B204-2F99A435C678}" type="pres">
      <dgm:prSet presAssocID="{EEBCCF22-CF3F-4466-A20E-FDA6764EEF90}" presName="spaceRect" presStyleCnt="0"/>
      <dgm:spPr/>
    </dgm:pt>
    <dgm:pt modelId="{BC92563C-B031-4C58-8380-5462410420FE}" type="pres">
      <dgm:prSet presAssocID="{EEBCCF22-CF3F-4466-A20E-FDA6764EEF90}" presName="parTx" presStyleLbl="revTx" presStyleIdx="1" presStyleCnt="3">
        <dgm:presLayoutVars>
          <dgm:chMax val="0"/>
          <dgm:chPref val="0"/>
        </dgm:presLayoutVars>
      </dgm:prSet>
      <dgm:spPr/>
    </dgm:pt>
    <dgm:pt modelId="{6E6763BE-FD36-40B6-AE3B-9760F88B567B}" type="pres">
      <dgm:prSet presAssocID="{27936415-7997-4BE8-A16A-FD37B9107C69}" presName="sibTrans" presStyleCnt="0"/>
      <dgm:spPr/>
    </dgm:pt>
    <dgm:pt modelId="{C24437A3-4859-48BB-9754-01476CBAC150}" type="pres">
      <dgm:prSet presAssocID="{970D5D3C-36F5-4D8E-89EE-A4C95C52BED7}" presName="compNode" presStyleCnt="0"/>
      <dgm:spPr/>
    </dgm:pt>
    <dgm:pt modelId="{D7CB2BFA-ECBF-42CD-908B-1EF051729CC9}" type="pres">
      <dgm:prSet presAssocID="{970D5D3C-36F5-4D8E-89EE-A4C95C52BED7}" presName="bgRect" presStyleLbl="bgShp" presStyleIdx="2" presStyleCnt="3"/>
      <dgm:spPr/>
    </dgm:pt>
    <dgm:pt modelId="{36B8DC34-5878-4FF3-BE7D-08F04895BBC1}" type="pres">
      <dgm:prSet presAssocID="{970D5D3C-36F5-4D8E-89EE-A4C95C52BE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B5954EC-2678-40C4-B9BE-3A08F71F62F9}" type="pres">
      <dgm:prSet presAssocID="{970D5D3C-36F5-4D8E-89EE-A4C95C52BED7}" presName="spaceRect" presStyleCnt="0"/>
      <dgm:spPr/>
    </dgm:pt>
    <dgm:pt modelId="{F6551B0C-391D-4DD5-81F1-294F83BFC54B}" type="pres">
      <dgm:prSet presAssocID="{970D5D3C-36F5-4D8E-89EE-A4C95C52BED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832DE1A-0E50-4A98-917B-06BEF8A77645}" srcId="{BE2E7D06-BA50-43E4-9B05-DADFF5C5E50D}" destId="{970D5D3C-36F5-4D8E-89EE-A4C95C52BED7}" srcOrd="2" destOrd="0" parTransId="{C1815C95-B38C-4ADD-B36D-306DDF0E3D9B}" sibTransId="{6BD893D7-0F0F-408D-8430-217833F37956}"/>
    <dgm:cxn modelId="{C41DCD5F-3CE5-4454-933E-66DAB0E8E24F}" srcId="{BE2E7D06-BA50-43E4-9B05-DADFF5C5E50D}" destId="{9ACB786D-B6C1-4E27-8A29-D8FA22067752}" srcOrd="0" destOrd="0" parTransId="{07E89552-6843-4894-B014-6DEDAB5D881E}" sibTransId="{D08F5DDA-A1E6-4E17-9AB3-0F9F23CC0C6B}"/>
    <dgm:cxn modelId="{516A4C65-AB78-4EEB-AFC4-D792F88C7A6C}" srcId="{BE2E7D06-BA50-43E4-9B05-DADFF5C5E50D}" destId="{EEBCCF22-CF3F-4466-A20E-FDA6764EEF90}" srcOrd="1" destOrd="0" parTransId="{3778C573-F014-4BE1-B86A-E1FBF416F977}" sibTransId="{27936415-7997-4BE8-A16A-FD37B9107C69}"/>
    <dgm:cxn modelId="{0EDAAC6D-7D74-475A-B77C-BECCCD1CA6CC}" type="presOf" srcId="{EEBCCF22-CF3F-4466-A20E-FDA6764EEF90}" destId="{BC92563C-B031-4C58-8380-5462410420FE}" srcOrd="0" destOrd="0" presId="urn:microsoft.com/office/officeart/2018/2/layout/IconVerticalSolidList"/>
    <dgm:cxn modelId="{0CF8AB58-A6DA-4AFC-A0DD-8CF2E7B9AF07}" type="presOf" srcId="{9ACB786D-B6C1-4E27-8A29-D8FA22067752}" destId="{EE8B693E-52D7-472F-904B-6BE3B6310A88}" srcOrd="0" destOrd="0" presId="urn:microsoft.com/office/officeart/2018/2/layout/IconVerticalSolidList"/>
    <dgm:cxn modelId="{10E26FA1-552B-496D-AF87-D69A57D7FB55}" type="presOf" srcId="{970D5D3C-36F5-4D8E-89EE-A4C95C52BED7}" destId="{F6551B0C-391D-4DD5-81F1-294F83BFC54B}" srcOrd="0" destOrd="0" presId="urn:microsoft.com/office/officeart/2018/2/layout/IconVerticalSolidList"/>
    <dgm:cxn modelId="{8F59EFB8-E08A-4246-A21E-B36760377EBB}" type="presOf" srcId="{BE2E7D06-BA50-43E4-9B05-DADFF5C5E50D}" destId="{7FEBF51D-AC6A-499E-A675-5FFDFD7F9509}" srcOrd="0" destOrd="0" presId="urn:microsoft.com/office/officeart/2018/2/layout/IconVerticalSolidList"/>
    <dgm:cxn modelId="{13C17219-6C6A-489D-A1A0-A01602122E94}" type="presParOf" srcId="{7FEBF51D-AC6A-499E-A675-5FFDFD7F9509}" destId="{E0DC4C26-B498-490F-AC24-54CB35918516}" srcOrd="0" destOrd="0" presId="urn:microsoft.com/office/officeart/2018/2/layout/IconVerticalSolidList"/>
    <dgm:cxn modelId="{7CC54644-801C-428B-86CE-16EF8993ED5D}" type="presParOf" srcId="{E0DC4C26-B498-490F-AC24-54CB35918516}" destId="{09825AC5-233B-4832-92BD-C4DFEBE65B49}" srcOrd="0" destOrd="0" presId="urn:microsoft.com/office/officeart/2018/2/layout/IconVerticalSolidList"/>
    <dgm:cxn modelId="{B05483E8-733F-4A74-B8F5-8AF2D4DA5E7E}" type="presParOf" srcId="{E0DC4C26-B498-490F-AC24-54CB35918516}" destId="{9C0CC8C5-8A6A-4E26-B8B8-0E86F99BE131}" srcOrd="1" destOrd="0" presId="urn:microsoft.com/office/officeart/2018/2/layout/IconVerticalSolidList"/>
    <dgm:cxn modelId="{D764F7C8-59BB-4B34-9258-079A4AAB0DDE}" type="presParOf" srcId="{E0DC4C26-B498-490F-AC24-54CB35918516}" destId="{86F7CBB9-24BB-4D30-89A9-DD81AA9A7A64}" srcOrd="2" destOrd="0" presId="urn:microsoft.com/office/officeart/2018/2/layout/IconVerticalSolidList"/>
    <dgm:cxn modelId="{94E121DF-E726-47ED-B55A-D875719B2CE8}" type="presParOf" srcId="{E0DC4C26-B498-490F-AC24-54CB35918516}" destId="{EE8B693E-52D7-472F-904B-6BE3B6310A88}" srcOrd="3" destOrd="0" presId="urn:microsoft.com/office/officeart/2018/2/layout/IconVerticalSolidList"/>
    <dgm:cxn modelId="{78B701A2-F9EE-4215-A770-8A5E7DC7BB8E}" type="presParOf" srcId="{7FEBF51D-AC6A-499E-A675-5FFDFD7F9509}" destId="{B5F789BC-96C5-43AB-8FB0-EC25CB359056}" srcOrd="1" destOrd="0" presId="urn:microsoft.com/office/officeart/2018/2/layout/IconVerticalSolidList"/>
    <dgm:cxn modelId="{0A844D3A-C9D9-44A7-A2D9-39A418D383B0}" type="presParOf" srcId="{7FEBF51D-AC6A-499E-A675-5FFDFD7F9509}" destId="{285B7D12-087B-4731-9253-1866C8F771F1}" srcOrd="2" destOrd="0" presId="urn:microsoft.com/office/officeart/2018/2/layout/IconVerticalSolidList"/>
    <dgm:cxn modelId="{259B1375-9EF8-47D9-933E-29D882B4083C}" type="presParOf" srcId="{285B7D12-087B-4731-9253-1866C8F771F1}" destId="{A19F68E5-A0B1-4D62-A5D9-1B337E137BAA}" srcOrd="0" destOrd="0" presId="urn:microsoft.com/office/officeart/2018/2/layout/IconVerticalSolidList"/>
    <dgm:cxn modelId="{1E61A4C2-D304-4B05-A75D-807BF766C082}" type="presParOf" srcId="{285B7D12-087B-4731-9253-1866C8F771F1}" destId="{30F5E55A-F2CB-408E-A0DB-9C9E6CA2251D}" srcOrd="1" destOrd="0" presId="urn:microsoft.com/office/officeart/2018/2/layout/IconVerticalSolidList"/>
    <dgm:cxn modelId="{83578047-8DED-4C3E-8163-B3DE43C4EE93}" type="presParOf" srcId="{285B7D12-087B-4731-9253-1866C8F771F1}" destId="{ABB84B42-262B-4C49-B204-2F99A435C678}" srcOrd="2" destOrd="0" presId="urn:microsoft.com/office/officeart/2018/2/layout/IconVerticalSolidList"/>
    <dgm:cxn modelId="{18D74D07-E82A-48AB-9B6F-B894EEDB7E9C}" type="presParOf" srcId="{285B7D12-087B-4731-9253-1866C8F771F1}" destId="{BC92563C-B031-4C58-8380-5462410420FE}" srcOrd="3" destOrd="0" presId="urn:microsoft.com/office/officeart/2018/2/layout/IconVerticalSolidList"/>
    <dgm:cxn modelId="{07017FEA-8BFB-4A7A-A60E-E7479623DD86}" type="presParOf" srcId="{7FEBF51D-AC6A-499E-A675-5FFDFD7F9509}" destId="{6E6763BE-FD36-40B6-AE3B-9760F88B567B}" srcOrd="3" destOrd="0" presId="urn:microsoft.com/office/officeart/2018/2/layout/IconVerticalSolidList"/>
    <dgm:cxn modelId="{A8CF9A8E-502D-4B12-8433-19D541DB4F52}" type="presParOf" srcId="{7FEBF51D-AC6A-499E-A675-5FFDFD7F9509}" destId="{C24437A3-4859-48BB-9754-01476CBAC150}" srcOrd="4" destOrd="0" presId="urn:microsoft.com/office/officeart/2018/2/layout/IconVerticalSolidList"/>
    <dgm:cxn modelId="{B8602DAC-F8D6-4CEB-92B2-047AD8029634}" type="presParOf" srcId="{C24437A3-4859-48BB-9754-01476CBAC150}" destId="{D7CB2BFA-ECBF-42CD-908B-1EF051729CC9}" srcOrd="0" destOrd="0" presId="urn:microsoft.com/office/officeart/2018/2/layout/IconVerticalSolidList"/>
    <dgm:cxn modelId="{14B108C1-64E3-4B4E-8142-0F1205CCB28B}" type="presParOf" srcId="{C24437A3-4859-48BB-9754-01476CBAC150}" destId="{36B8DC34-5878-4FF3-BE7D-08F04895BBC1}" srcOrd="1" destOrd="0" presId="urn:microsoft.com/office/officeart/2018/2/layout/IconVerticalSolidList"/>
    <dgm:cxn modelId="{5AE0C069-27E0-40FD-9AAF-A734F6795FAA}" type="presParOf" srcId="{C24437A3-4859-48BB-9754-01476CBAC150}" destId="{EB5954EC-2678-40C4-B9BE-3A08F71F62F9}" srcOrd="2" destOrd="0" presId="urn:microsoft.com/office/officeart/2018/2/layout/IconVerticalSolidList"/>
    <dgm:cxn modelId="{EBF9B02C-8550-4FB2-8F21-9109D21AC5B6}" type="presParOf" srcId="{C24437A3-4859-48BB-9754-01476CBAC150}" destId="{F6551B0C-391D-4DD5-81F1-294F83BFC5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39614E-F1CA-44DB-9851-0BCFD90CFAA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E62D99C-21DC-4EE6-92E5-B0D3E5CBA0F4}">
      <dgm:prSet/>
      <dgm:spPr/>
      <dgm:t>
        <a:bodyPr/>
        <a:lstStyle/>
        <a:p>
          <a:r>
            <a:rPr lang="en-GB"/>
            <a:t>Revision. </a:t>
          </a:r>
          <a:endParaRPr lang="en-US"/>
        </a:p>
      </dgm:t>
    </dgm:pt>
    <dgm:pt modelId="{5B737A1A-A20D-4DB5-8F42-7BC4D6BE3A95}" type="parTrans" cxnId="{45844620-87A6-41AC-A002-728240CD698A}">
      <dgm:prSet/>
      <dgm:spPr/>
      <dgm:t>
        <a:bodyPr/>
        <a:lstStyle/>
        <a:p>
          <a:endParaRPr lang="en-US"/>
        </a:p>
      </dgm:t>
    </dgm:pt>
    <dgm:pt modelId="{4AC9A3DB-42F9-4AE5-992C-BB3DA5D71A95}" type="sibTrans" cxnId="{45844620-87A6-41AC-A002-728240CD698A}">
      <dgm:prSet/>
      <dgm:spPr/>
      <dgm:t>
        <a:bodyPr/>
        <a:lstStyle/>
        <a:p>
          <a:endParaRPr lang="en-US"/>
        </a:p>
      </dgm:t>
    </dgm:pt>
    <dgm:pt modelId="{8CAEEB40-708D-4F1A-AD94-A5455D730C5B}">
      <dgm:prSet/>
      <dgm:spPr/>
      <dgm:t>
        <a:bodyPr/>
        <a:lstStyle/>
        <a:p>
          <a:r>
            <a:rPr lang="en-GB"/>
            <a:t>Key tip; post it notes – stick them around your house/office- in the most visited areas. </a:t>
          </a:r>
          <a:endParaRPr lang="en-US"/>
        </a:p>
      </dgm:t>
    </dgm:pt>
    <dgm:pt modelId="{6B3588CA-E3B5-4DDA-895D-A53CC68B944B}" type="parTrans" cxnId="{8DDC1EBD-4509-48AE-888C-46ABD624D362}">
      <dgm:prSet/>
      <dgm:spPr/>
      <dgm:t>
        <a:bodyPr/>
        <a:lstStyle/>
        <a:p>
          <a:endParaRPr lang="en-US"/>
        </a:p>
      </dgm:t>
    </dgm:pt>
    <dgm:pt modelId="{8487FBD7-41DA-480E-8C34-E0D01A757A01}" type="sibTrans" cxnId="{8DDC1EBD-4509-48AE-888C-46ABD624D362}">
      <dgm:prSet/>
      <dgm:spPr/>
      <dgm:t>
        <a:bodyPr/>
        <a:lstStyle/>
        <a:p>
          <a:endParaRPr lang="en-US"/>
        </a:p>
      </dgm:t>
    </dgm:pt>
    <dgm:pt modelId="{4DAEC25F-91C4-414D-B8B4-9B8C506CE9E1}">
      <dgm:prSet/>
      <dgm:spPr/>
      <dgm:t>
        <a:bodyPr/>
        <a:lstStyle/>
        <a:p>
          <a:r>
            <a:rPr lang="en-GB"/>
            <a:t>Keep revising!</a:t>
          </a:r>
          <a:endParaRPr lang="en-US"/>
        </a:p>
      </dgm:t>
    </dgm:pt>
    <dgm:pt modelId="{918706C2-12CA-44D0-AB92-050789D1F664}" type="parTrans" cxnId="{707ABA87-35C8-40B3-BB51-1BD608AC1244}">
      <dgm:prSet/>
      <dgm:spPr/>
      <dgm:t>
        <a:bodyPr/>
        <a:lstStyle/>
        <a:p>
          <a:endParaRPr lang="en-US"/>
        </a:p>
      </dgm:t>
    </dgm:pt>
    <dgm:pt modelId="{BF064313-5DEC-4471-B79C-CB31AADB8B83}" type="sibTrans" cxnId="{707ABA87-35C8-40B3-BB51-1BD608AC1244}">
      <dgm:prSet/>
      <dgm:spPr/>
      <dgm:t>
        <a:bodyPr/>
        <a:lstStyle/>
        <a:p>
          <a:endParaRPr lang="en-US"/>
        </a:p>
      </dgm:t>
    </dgm:pt>
    <dgm:pt modelId="{4C6641FA-ABBA-4D2C-9A98-14378172A7F2}" type="pres">
      <dgm:prSet presAssocID="{BF39614E-F1CA-44DB-9851-0BCFD90CFAA2}" presName="root" presStyleCnt="0">
        <dgm:presLayoutVars>
          <dgm:dir/>
          <dgm:resizeHandles val="exact"/>
        </dgm:presLayoutVars>
      </dgm:prSet>
      <dgm:spPr/>
    </dgm:pt>
    <dgm:pt modelId="{A6D81CAA-AC3F-4080-91A8-DA9BB3E70872}" type="pres">
      <dgm:prSet presAssocID="{7E62D99C-21DC-4EE6-92E5-B0D3E5CBA0F4}" presName="compNode" presStyleCnt="0"/>
      <dgm:spPr/>
    </dgm:pt>
    <dgm:pt modelId="{52B0C910-FEC9-475B-83EF-FB90C34EC331}" type="pres">
      <dgm:prSet presAssocID="{7E62D99C-21DC-4EE6-92E5-B0D3E5CBA0F4}" presName="bgRect" presStyleLbl="bgShp" presStyleIdx="0" presStyleCnt="3"/>
      <dgm:spPr/>
    </dgm:pt>
    <dgm:pt modelId="{C52919B9-6B2A-4E10-9AB4-D53E4FCEF1DE}" type="pres">
      <dgm:prSet presAssocID="{7E62D99C-21DC-4EE6-92E5-B0D3E5CBA0F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DB4AF89A-AC56-4183-8A89-51C0A442AB40}" type="pres">
      <dgm:prSet presAssocID="{7E62D99C-21DC-4EE6-92E5-B0D3E5CBA0F4}" presName="spaceRect" presStyleCnt="0"/>
      <dgm:spPr/>
    </dgm:pt>
    <dgm:pt modelId="{D30CFA2B-85FB-407A-A606-C481690C5EBA}" type="pres">
      <dgm:prSet presAssocID="{7E62D99C-21DC-4EE6-92E5-B0D3E5CBA0F4}" presName="parTx" presStyleLbl="revTx" presStyleIdx="0" presStyleCnt="3">
        <dgm:presLayoutVars>
          <dgm:chMax val="0"/>
          <dgm:chPref val="0"/>
        </dgm:presLayoutVars>
      </dgm:prSet>
      <dgm:spPr/>
    </dgm:pt>
    <dgm:pt modelId="{AFF04FE5-E810-4DF5-B613-C0108A464952}" type="pres">
      <dgm:prSet presAssocID="{4AC9A3DB-42F9-4AE5-992C-BB3DA5D71A95}" presName="sibTrans" presStyleCnt="0"/>
      <dgm:spPr/>
    </dgm:pt>
    <dgm:pt modelId="{141CF434-9B76-4294-B4CA-66C6470CC6E0}" type="pres">
      <dgm:prSet presAssocID="{8CAEEB40-708D-4F1A-AD94-A5455D730C5B}" presName="compNode" presStyleCnt="0"/>
      <dgm:spPr/>
    </dgm:pt>
    <dgm:pt modelId="{FE16A628-BAD2-450C-AFB7-05439DAC1BEC}" type="pres">
      <dgm:prSet presAssocID="{8CAEEB40-708D-4F1A-AD94-A5455D730C5B}" presName="bgRect" presStyleLbl="bgShp" presStyleIdx="1" presStyleCnt="3"/>
      <dgm:spPr/>
    </dgm:pt>
    <dgm:pt modelId="{6447CFE7-8FDB-40A6-855B-173959AC7957}" type="pres">
      <dgm:prSet presAssocID="{8CAEEB40-708D-4F1A-AD94-A5455D730C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4979753-61D5-4441-85BD-4D66F2192BE5}" type="pres">
      <dgm:prSet presAssocID="{8CAEEB40-708D-4F1A-AD94-A5455D730C5B}" presName="spaceRect" presStyleCnt="0"/>
      <dgm:spPr/>
    </dgm:pt>
    <dgm:pt modelId="{1460B04F-2AB6-437B-B6EA-6E854EFB5DE3}" type="pres">
      <dgm:prSet presAssocID="{8CAEEB40-708D-4F1A-AD94-A5455D730C5B}" presName="parTx" presStyleLbl="revTx" presStyleIdx="1" presStyleCnt="3">
        <dgm:presLayoutVars>
          <dgm:chMax val="0"/>
          <dgm:chPref val="0"/>
        </dgm:presLayoutVars>
      </dgm:prSet>
      <dgm:spPr/>
    </dgm:pt>
    <dgm:pt modelId="{53D41077-8992-403C-8FFE-6851479EE3CA}" type="pres">
      <dgm:prSet presAssocID="{8487FBD7-41DA-480E-8C34-E0D01A757A01}" presName="sibTrans" presStyleCnt="0"/>
      <dgm:spPr/>
    </dgm:pt>
    <dgm:pt modelId="{62033F53-994B-4140-864B-1710E95D7426}" type="pres">
      <dgm:prSet presAssocID="{4DAEC25F-91C4-414D-B8B4-9B8C506CE9E1}" presName="compNode" presStyleCnt="0"/>
      <dgm:spPr/>
    </dgm:pt>
    <dgm:pt modelId="{E9CCB9D9-F919-4643-9C54-C7ABE6C37BCF}" type="pres">
      <dgm:prSet presAssocID="{4DAEC25F-91C4-414D-B8B4-9B8C506CE9E1}" presName="bgRect" presStyleLbl="bgShp" presStyleIdx="2" presStyleCnt="3"/>
      <dgm:spPr/>
    </dgm:pt>
    <dgm:pt modelId="{1605424F-F1B9-409D-AF17-53A96594D5F2}" type="pres">
      <dgm:prSet presAssocID="{4DAEC25F-91C4-414D-B8B4-9B8C506CE9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5859B57F-C64C-40FD-BF43-F0F1E92A4B6F}" type="pres">
      <dgm:prSet presAssocID="{4DAEC25F-91C4-414D-B8B4-9B8C506CE9E1}" presName="spaceRect" presStyleCnt="0"/>
      <dgm:spPr/>
    </dgm:pt>
    <dgm:pt modelId="{B8009FDF-D0EA-4B4A-8FA5-637D067DA8C6}" type="pres">
      <dgm:prSet presAssocID="{4DAEC25F-91C4-414D-B8B4-9B8C506CE9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844620-87A6-41AC-A002-728240CD698A}" srcId="{BF39614E-F1CA-44DB-9851-0BCFD90CFAA2}" destId="{7E62D99C-21DC-4EE6-92E5-B0D3E5CBA0F4}" srcOrd="0" destOrd="0" parTransId="{5B737A1A-A20D-4DB5-8F42-7BC4D6BE3A95}" sibTransId="{4AC9A3DB-42F9-4AE5-992C-BB3DA5D71A95}"/>
    <dgm:cxn modelId="{B1F0FD2F-112D-4382-827C-6544706FB5AB}" type="presOf" srcId="{8CAEEB40-708D-4F1A-AD94-A5455D730C5B}" destId="{1460B04F-2AB6-437B-B6EA-6E854EFB5DE3}" srcOrd="0" destOrd="0" presId="urn:microsoft.com/office/officeart/2018/2/layout/IconVerticalSolidList"/>
    <dgm:cxn modelId="{731F7F3F-D921-4DA7-B49E-E0BC9C585669}" type="presOf" srcId="{4DAEC25F-91C4-414D-B8B4-9B8C506CE9E1}" destId="{B8009FDF-D0EA-4B4A-8FA5-637D067DA8C6}" srcOrd="0" destOrd="0" presId="urn:microsoft.com/office/officeart/2018/2/layout/IconVerticalSolidList"/>
    <dgm:cxn modelId="{707ABA87-35C8-40B3-BB51-1BD608AC1244}" srcId="{BF39614E-F1CA-44DB-9851-0BCFD90CFAA2}" destId="{4DAEC25F-91C4-414D-B8B4-9B8C506CE9E1}" srcOrd="2" destOrd="0" parTransId="{918706C2-12CA-44D0-AB92-050789D1F664}" sibTransId="{BF064313-5DEC-4471-B79C-CB31AADB8B83}"/>
    <dgm:cxn modelId="{FBA2F795-9894-4E6B-9DB1-4D65C76E0F36}" type="presOf" srcId="{7E62D99C-21DC-4EE6-92E5-B0D3E5CBA0F4}" destId="{D30CFA2B-85FB-407A-A606-C481690C5EBA}" srcOrd="0" destOrd="0" presId="urn:microsoft.com/office/officeart/2018/2/layout/IconVerticalSolidList"/>
    <dgm:cxn modelId="{04B334B3-946C-40C5-AF6C-45890F344DD2}" type="presOf" srcId="{BF39614E-F1CA-44DB-9851-0BCFD90CFAA2}" destId="{4C6641FA-ABBA-4D2C-9A98-14378172A7F2}" srcOrd="0" destOrd="0" presId="urn:microsoft.com/office/officeart/2018/2/layout/IconVerticalSolidList"/>
    <dgm:cxn modelId="{8DDC1EBD-4509-48AE-888C-46ABD624D362}" srcId="{BF39614E-F1CA-44DB-9851-0BCFD90CFAA2}" destId="{8CAEEB40-708D-4F1A-AD94-A5455D730C5B}" srcOrd="1" destOrd="0" parTransId="{6B3588CA-E3B5-4DDA-895D-A53CC68B944B}" sibTransId="{8487FBD7-41DA-480E-8C34-E0D01A757A01}"/>
    <dgm:cxn modelId="{EA8DD604-5020-4754-B0C5-FEEB08D441BF}" type="presParOf" srcId="{4C6641FA-ABBA-4D2C-9A98-14378172A7F2}" destId="{A6D81CAA-AC3F-4080-91A8-DA9BB3E70872}" srcOrd="0" destOrd="0" presId="urn:microsoft.com/office/officeart/2018/2/layout/IconVerticalSolidList"/>
    <dgm:cxn modelId="{FD88ECC2-F0D0-4526-AFA0-1F0448A7AA37}" type="presParOf" srcId="{A6D81CAA-AC3F-4080-91A8-DA9BB3E70872}" destId="{52B0C910-FEC9-475B-83EF-FB90C34EC331}" srcOrd="0" destOrd="0" presId="urn:microsoft.com/office/officeart/2018/2/layout/IconVerticalSolidList"/>
    <dgm:cxn modelId="{354BD762-8E7C-4E89-B61E-84F46187D7B9}" type="presParOf" srcId="{A6D81CAA-AC3F-4080-91A8-DA9BB3E70872}" destId="{C52919B9-6B2A-4E10-9AB4-D53E4FCEF1DE}" srcOrd="1" destOrd="0" presId="urn:microsoft.com/office/officeart/2018/2/layout/IconVerticalSolidList"/>
    <dgm:cxn modelId="{A502C56A-5896-49FC-92BA-B3FB5E347743}" type="presParOf" srcId="{A6D81CAA-AC3F-4080-91A8-DA9BB3E70872}" destId="{DB4AF89A-AC56-4183-8A89-51C0A442AB40}" srcOrd="2" destOrd="0" presId="urn:microsoft.com/office/officeart/2018/2/layout/IconVerticalSolidList"/>
    <dgm:cxn modelId="{FB47C26C-3F84-4EE9-9EDF-A56E86D85986}" type="presParOf" srcId="{A6D81CAA-AC3F-4080-91A8-DA9BB3E70872}" destId="{D30CFA2B-85FB-407A-A606-C481690C5EBA}" srcOrd="3" destOrd="0" presId="urn:microsoft.com/office/officeart/2018/2/layout/IconVerticalSolidList"/>
    <dgm:cxn modelId="{F157C82C-9E45-4BA8-A3D9-0ED4FEC67CE8}" type="presParOf" srcId="{4C6641FA-ABBA-4D2C-9A98-14378172A7F2}" destId="{AFF04FE5-E810-4DF5-B613-C0108A464952}" srcOrd="1" destOrd="0" presId="urn:microsoft.com/office/officeart/2018/2/layout/IconVerticalSolidList"/>
    <dgm:cxn modelId="{D1A4F82C-77F6-465B-9CEE-B87514AD2A6D}" type="presParOf" srcId="{4C6641FA-ABBA-4D2C-9A98-14378172A7F2}" destId="{141CF434-9B76-4294-B4CA-66C6470CC6E0}" srcOrd="2" destOrd="0" presId="urn:microsoft.com/office/officeart/2018/2/layout/IconVerticalSolidList"/>
    <dgm:cxn modelId="{90BEED22-B5E7-4A7E-BB5D-AB315A1ACEB9}" type="presParOf" srcId="{141CF434-9B76-4294-B4CA-66C6470CC6E0}" destId="{FE16A628-BAD2-450C-AFB7-05439DAC1BEC}" srcOrd="0" destOrd="0" presId="urn:microsoft.com/office/officeart/2018/2/layout/IconVerticalSolidList"/>
    <dgm:cxn modelId="{CC93D3B2-209E-433D-B362-701DA01BCD9F}" type="presParOf" srcId="{141CF434-9B76-4294-B4CA-66C6470CC6E0}" destId="{6447CFE7-8FDB-40A6-855B-173959AC7957}" srcOrd="1" destOrd="0" presId="urn:microsoft.com/office/officeart/2018/2/layout/IconVerticalSolidList"/>
    <dgm:cxn modelId="{CC6A30E0-6E97-43F6-ACDA-EF26F52FD2F2}" type="presParOf" srcId="{141CF434-9B76-4294-B4CA-66C6470CC6E0}" destId="{54979753-61D5-4441-85BD-4D66F2192BE5}" srcOrd="2" destOrd="0" presId="urn:microsoft.com/office/officeart/2018/2/layout/IconVerticalSolidList"/>
    <dgm:cxn modelId="{2B132798-5461-408E-9B86-103CDD694901}" type="presParOf" srcId="{141CF434-9B76-4294-B4CA-66C6470CC6E0}" destId="{1460B04F-2AB6-437B-B6EA-6E854EFB5DE3}" srcOrd="3" destOrd="0" presId="urn:microsoft.com/office/officeart/2018/2/layout/IconVerticalSolidList"/>
    <dgm:cxn modelId="{D7C65359-78FF-42F8-A76C-74702A368A48}" type="presParOf" srcId="{4C6641FA-ABBA-4D2C-9A98-14378172A7F2}" destId="{53D41077-8992-403C-8FFE-6851479EE3CA}" srcOrd="3" destOrd="0" presId="urn:microsoft.com/office/officeart/2018/2/layout/IconVerticalSolidList"/>
    <dgm:cxn modelId="{EDE7D4AF-DD7A-4B69-AFC0-65468371BA32}" type="presParOf" srcId="{4C6641FA-ABBA-4D2C-9A98-14378172A7F2}" destId="{62033F53-994B-4140-864B-1710E95D7426}" srcOrd="4" destOrd="0" presId="urn:microsoft.com/office/officeart/2018/2/layout/IconVerticalSolidList"/>
    <dgm:cxn modelId="{8EB48E88-7F11-4E21-839B-8411150F42EC}" type="presParOf" srcId="{62033F53-994B-4140-864B-1710E95D7426}" destId="{E9CCB9D9-F919-4643-9C54-C7ABE6C37BCF}" srcOrd="0" destOrd="0" presId="urn:microsoft.com/office/officeart/2018/2/layout/IconVerticalSolidList"/>
    <dgm:cxn modelId="{73FDF30F-4230-4BDF-9366-8781EC9AB0E3}" type="presParOf" srcId="{62033F53-994B-4140-864B-1710E95D7426}" destId="{1605424F-F1B9-409D-AF17-53A96594D5F2}" srcOrd="1" destOrd="0" presId="urn:microsoft.com/office/officeart/2018/2/layout/IconVerticalSolidList"/>
    <dgm:cxn modelId="{4EA49AFD-EBA6-40AA-9830-087C66F53F9F}" type="presParOf" srcId="{62033F53-994B-4140-864B-1710E95D7426}" destId="{5859B57F-C64C-40FD-BF43-F0F1E92A4B6F}" srcOrd="2" destOrd="0" presId="urn:microsoft.com/office/officeart/2018/2/layout/IconVerticalSolidList"/>
    <dgm:cxn modelId="{41470D2D-CD65-4B04-8FEE-73762C57AE85}" type="presParOf" srcId="{62033F53-994B-4140-864B-1710E95D7426}" destId="{B8009FDF-D0EA-4B4A-8FA5-637D067DA8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EDD25-D3C8-407E-B866-4C3CB4264323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B209F6-FF5F-41DE-9351-F75A78541F6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00AEA-8DA4-44AD-80DE-A27B6C151940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do a brain dump on the following topic; </a:t>
          </a:r>
          <a:endParaRPr lang="en-US" sz="2500" kern="1200"/>
        </a:p>
      </dsp:txBody>
      <dsp:txXfrm>
        <a:off x="1435590" y="531"/>
        <a:ext cx="9080008" cy="1242935"/>
      </dsp:txXfrm>
    </dsp:sp>
    <dsp:sp modelId="{F6328BB3-07F1-4470-9C27-4C4AD2FBCF04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56738-2988-4A44-B959-48D7B6F7F5E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216A3-BD14-425D-AE6B-7EECC8B26FFF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Human Rights, Equality and Civil Liberties. </a:t>
          </a:r>
          <a:endParaRPr lang="en-US" sz="2500" kern="1200"/>
        </a:p>
      </dsp:txBody>
      <dsp:txXfrm>
        <a:off x="1435590" y="1554201"/>
        <a:ext cx="9080008" cy="1242935"/>
      </dsp:txXfrm>
    </dsp:sp>
    <dsp:sp modelId="{B99418FD-54A0-4000-8753-DEC302C290B2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709ED7-F94B-4D7E-9470-D80ADD5388D8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864F4-7194-4A18-9010-789D74E1D2F1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5 minutes and then review what you may have missed.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25AC5-233B-4832-92BD-C4DFEBE65B49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CC8C5-8A6A-4E26-B8B8-0E86F99BE13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B693E-52D7-472F-904B-6BE3B6310A88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teach! </a:t>
          </a:r>
          <a:endParaRPr lang="en-US" sz="2500" kern="1200"/>
        </a:p>
      </dsp:txBody>
      <dsp:txXfrm>
        <a:off x="1435590" y="531"/>
        <a:ext cx="9080008" cy="1242935"/>
      </dsp:txXfrm>
    </dsp:sp>
    <dsp:sp modelId="{A19F68E5-A0B1-4D62-A5D9-1B337E137BAA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5E55A-F2CB-408E-A0DB-9C9E6CA2251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2563C-B031-4C58-8380-5462410420FE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Now you are going to choose a topic from week 1 – 10 and you are going to teach it to the other group in the room. </a:t>
          </a:r>
          <a:endParaRPr lang="en-US" sz="2500" kern="1200"/>
        </a:p>
      </dsp:txBody>
      <dsp:txXfrm>
        <a:off x="1435590" y="1554201"/>
        <a:ext cx="9080008" cy="1242935"/>
      </dsp:txXfrm>
    </dsp:sp>
    <dsp:sp modelId="{D7CB2BFA-ECBF-42CD-908B-1EF051729CC9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8DC34-5878-4FF3-BE7D-08F04895BBC1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551B0C-391D-4DD5-81F1-294F83BFC54B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you will ask them questions about what you have told them. 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0C910-FEC9-475B-83EF-FB90C34EC331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919B9-6B2A-4E10-9AB4-D53E4FCEF1D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CFA2B-85FB-407A-A606-C481690C5EBA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Revision. </a:t>
          </a:r>
          <a:endParaRPr lang="en-US" sz="2500" kern="1200"/>
        </a:p>
      </dsp:txBody>
      <dsp:txXfrm>
        <a:off x="1435590" y="531"/>
        <a:ext cx="9080008" cy="1242935"/>
      </dsp:txXfrm>
    </dsp:sp>
    <dsp:sp modelId="{FE16A628-BAD2-450C-AFB7-05439DAC1BEC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7CFE7-8FDB-40A6-855B-173959AC795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0B04F-2AB6-437B-B6EA-6E854EFB5DE3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tip; post it notes – stick them around your house/office- in the most visited areas. </a:t>
          </a:r>
          <a:endParaRPr lang="en-US" sz="2500" kern="1200"/>
        </a:p>
      </dsp:txBody>
      <dsp:txXfrm>
        <a:off x="1435590" y="1554201"/>
        <a:ext cx="9080008" cy="1242935"/>
      </dsp:txXfrm>
    </dsp:sp>
    <dsp:sp modelId="{E9CCB9D9-F919-4643-9C54-C7ABE6C37BCF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05424F-F1B9-409D-AF17-53A96594D5F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09FDF-D0EA-4B4A-8FA5-637D067DA8C6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Keep revising!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D6EF38-B48A-40DE-A2F1-17AAB377B35F}" type="datetime1">
              <a:rPr lang="en-GB" smtClean="0"/>
              <a:t>20/05/2025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059DDD1-FB49-4A7F-8D8C-4A92643E61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A1CA9-FDCB-4A55-A417-71F9870EF187}" type="datetime1">
              <a:rPr lang="en-GB" smtClean="0"/>
              <a:pPr/>
              <a:t>20/05/2025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FAE989-34A2-4477-8CFD-C14743BD7CF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 rtlCol="0"/>
          <a:lstStyle>
            <a:lvl1pPr>
              <a:defRPr sz="3200">
                <a:effectLst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rtlCol="0" anchor="t" anchorCtr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u="sng" dirty="0"/>
              <a:t>Legal Systems – Revision session part 2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1BD9B87-20A9-9EC5-4D32-E59427DC7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Content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085137D-6615-BA6B-F7F6-1099E4CB85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89120" y="1825625"/>
            <a:ext cx="6964679" cy="4351338"/>
          </a:xfrm>
        </p:spPr>
        <p:txBody>
          <a:bodyPr/>
          <a:lstStyle/>
          <a:p>
            <a:r>
              <a:rPr lang="en-GB" dirty="0"/>
              <a:t>Brain dump </a:t>
            </a:r>
          </a:p>
          <a:p>
            <a:r>
              <a:rPr lang="en-GB" dirty="0" err="1"/>
              <a:t>Mindmap</a:t>
            </a:r>
            <a:endParaRPr lang="en-GB" dirty="0"/>
          </a:p>
          <a:p>
            <a:r>
              <a:rPr lang="en-GB" dirty="0"/>
              <a:t>Kahoot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15D9DE-52A1-2C10-ACE8-A81FC4AAD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14" name="Graphic 13" descr="Woman in black skirt">
            <a:extLst>
              <a:ext uri="{FF2B5EF4-FFF2-40B4-BE49-F238E27FC236}">
                <a16:creationId xmlns:a16="http://schemas.microsoft.com/office/drawing/2014/main" id="{71F71962-7199-C6FC-3BDA-2C801FA6E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1" y="643446"/>
            <a:ext cx="2481350" cy="557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067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00FE5-A5BC-A969-72C5-969312848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Brain dump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DE115-C92C-4B3E-38CF-5EC593600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DFE28F9-1CF7-7F00-175B-0289ED0DA9A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33700100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6990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tack of sticky notes and pencil">
            <a:extLst>
              <a:ext uri="{FF2B5EF4-FFF2-40B4-BE49-F238E27FC236}">
                <a16:creationId xmlns:a16="http://schemas.microsoft.com/office/drawing/2014/main" id="{A5FB4D84-B3DC-93D0-DD9F-97FA61CE7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03D433-0482-985F-7B38-8A86A3E90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Create!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C00C5-ABDF-BAAE-6756-FF93C1C9A02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Create a mind map including the information you missed in the first activity. </a:t>
            </a:r>
          </a:p>
          <a:p>
            <a:endParaRPr lang="en-GB" dirty="0"/>
          </a:p>
          <a:p>
            <a:r>
              <a:rPr lang="en-GB" dirty="0"/>
              <a:t>10 minutes to create!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8ED7E-BED9-7A15-AE4F-829EB50EA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61682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98F29-8847-6C94-866A-0F96D12EB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94944"/>
            <a:ext cx="8677656" cy="97840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6000" b="1" i="1" u="sng" dirty="0"/>
              <a:t>Kahoot!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3AED9-95DB-8607-6079-5046C5B48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/>
          </a:bodyPr>
          <a:lstStyle/>
          <a:p>
            <a:r>
              <a:rPr lang="en-GB" dirty="0"/>
              <a:t>Let’s do a Kahoot!</a:t>
            </a:r>
          </a:p>
          <a:p>
            <a:endParaRPr lang="en-GB" dirty="0"/>
          </a:p>
          <a:p>
            <a:r>
              <a:rPr lang="en-GB" dirty="0"/>
              <a:t>Log into Kahoot using the code that will shortly appear on the screen!</a:t>
            </a:r>
          </a:p>
        </p:txBody>
      </p:sp>
      <p:pic>
        <p:nvPicPr>
          <p:cNvPr id="8" name="Picture Placeholder 7" descr="A person and person standing on a platform with a gavel&#10;&#10;AI-generated content may be incorrect.">
            <a:extLst>
              <a:ext uri="{FF2B5EF4-FFF2-40B4-BE49-F238E27FC236}">
                <a16:creationId xmlns:a16="http://schemas.microsoft.com/office/drawing/2014/main" id="{47A237C4-8B85-3FA7-1D81-0A2E0B15E5E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5163" b="5163"/>
          <a:stretch>
            <a:fillRect/>
          </a:stretch>
        </p:blipFill>
        <p:spPr>
          <a:xfrm>
            <a:off x="6583363" y="1884363"/>
            <a:ext cx="5614987" cy="411480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D164F-C946-1C6E-5E78-E50B318F37E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1695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FD8B5-D0B1-8A64-7903-FFC0AC86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Lastly!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9B79A-3300-60A7-3172-CE59A0084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F09D5CBF-58F2-D19A-7CF9-8441C390FDE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03038192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083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BE2B6-0590-AE96-F7DD-D868CA144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Summary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C9CAE-853B-4594-846C-9756E3D4F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85AF9F1-C7ED-B5F4-E39E-2FAAD5AC79D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23972494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1949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8522F54-6994-07AD-DB54-62DE0CEED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8EB7C1B1-DAC2-C811-6BA0-46CB0A8E52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Good Luck!</a:t>
            </a:r>
          </a:p>
        </p:txBody>
      </p:sp>
      <p:pic>
        <p:nvPicPr>
          <p:cNvPr id="11" name="Picture Placeholder 10" descr="A statue of a person holding scales and sword&#10;&#10;AI-generated content may be incorrect.">
            <a:extLst>
              <a:ext uri="{FF2B5EF4-FFF2-40B4-BE49-F238E27FC236}">
                <a16:creationId xmlns:a16="http://schemas.microsoft.com/office/drawing/2014/main" id="{CCACA1FA-604E-7031-3FDA-F581FCA180C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5390" b="25390"/>
          <a:stretch>
            <a:fillRect/>
          </a:stretch>
        </p:blipFill>
        <p:spPr/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2A554-AC05-673D-EBFB-1328EA44340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91938" y="6381750"/>
            <a:ext cx="500062" cy="365125"/>
          </a:xfrm>
        </p:spPr>
        <p:txBody>
          <a:bodyPr/>
          <a:lstStyle/>
          <a:p>
            <a:pPr rtl="0"/>
            <a:fld id="{4C8B8A27-DF03-4546-BA93-21C967D57E5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343186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289891_TF56081997_Win32" id="{CDEFB41F-6A90-4D7D-90C6-85F9FA02F7A2}" vid="{05189402-D5B5-445F-BACE-176965552E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{D87817B4-EE7B-4D9A-8CA8-8F34629A3D66}tf56081997_win32</Template>
  <TotalTime>0</TotalTime>
  <Words>182</Words>
  <Application>Microsoft Office PowerPoint</Application>
  <PresentationFormat>Widescreen</PresentationFormat>
  <Paragraphs>38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Calibri</vt:lpstr>
      <vt:lpstr>Modern Love</vt:lpstr>
      <vt:lpstr>BohemianVTI</vt:lpstr>
      <vt:lpstr>Legal Systems – Revision session part 2</vt:lpstr>
      <vt:lpstr>Content </vt:lpstr>
      <vt:lpstr>Brain dump</vt:lpstr>
      <vt:lpstr>Create!</vt:lpstr>
      <vt:lpstr>Kahoot!</vt:lpstr>
      <vt:lpstr>Lastly!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2025-05-20T08:52:31Z</dcterms:created>
  <dcterms:modified xsi:type="dcterms:W3CDTF">2025-05-20T09:10:24Z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