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73" r:id="rId4"/>
  </p:sldMasterIdLst>
  <p:notesMasterIdLst>
    <p:notesMasterId r:id="rId32"/>
  </p:notesMasterIdLst>
  <p:sldIdLst>
    <p:sldId id="257" r:id="rId5"/>
    <p:sldId id="262" r:id="rId6"/>
    <p:sldId id="268" r:id="rId7"/>
    <p:sldId id="299" r:id="rId8"/>
    <p:sldId id="292" r:id="rId9"/>
    <p:sldId id="295" r:id="rId10"/>
    <p:sldId id="296" r:id="rId11"/>
    <p:sldId id="297" r:id="rId12"/>
    <p:sldId id="298" r:id="rId13"/>
    <p:sldId id="274" r:id="rId14"/>
    <p:sldId id="293" r:id="rId15"/>
    <p:sldId id="276" r:id="rId16"/>
    <p:sldId id="272" r:id="rId17"/>
    <p:sldId id="280" r:id="rId18"/>
    <p:sldId id="282" r:id="rId19"/>
    <p:sldId id="284" r:id="rId20"/>
    <p:sldId id="283" r:id="rId21"/>
    <p:sldId id="285" r:id="rId22"/>
    <p:sldId id="287" r:id="rId23"/>
    <p:sldId id="288" r:id="rId24"/>
    <p:sldId id="289" r:id="rId25"/>
    <p:sldId id="290" r:id="rId26"/>
    <p:sldId id="269" r:id="rId27"/>
    <p:sldId id="281" r:id="rId28"/>
    <p:sldId id="261" r:id="rId29"/>
    <p:sldId id="275" r:id="rId30"/>
    <p:sldId id="27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74AA7D-F1BF-AFF6-7C1E-FF9EE076FBED}" v="2" dt="2022-11-07T15:06:45.616"/>
    <p1510:client id="{D0511F49-B2A9-960C-3A62-3D02C23DB088}" v="6" dt="2022-11-07T06:59:07.531"/>
    <p1510:client id="{F5430AD9-B3D2-7A4E-4CA5-3C170C34250D}" v="146" dt="2022-11-07T16:50:28.2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19" autoAdjust="0"/>
  </p:normalViewPr>
  <p:slideViewPr>
    <p:cSldViewPr snapToGrid="0">
      <p:cViewPr varScale="1">
        <p:scale>
          <a:sx n="102" d="100"/>
          <a:sy n="102" d="100"/>
        </p:scale>
        <p:origin x="870" y="114"/>
      </p:cViewPr>
      <p:guideLst/>
    </p:cSldViewPr>
  </p:slideViewPr>
  <p:notesTextViewPr>
    <p:cViewPr>
      <p:scale>
        <a:sx n="1" d="1"/>
        <a:sy n="1" d="1"/>
      </p:scale>
      <p:origin x="0" y="0"/>
    </p:cViewPr>
  </p:notesTextViewPr>
  <p:notesViewPr>
    <p:cSldViewPr snapToGrid="0">
      <p:cViewPr varScale="1">
        <p:scale>
          <a:sx n="50" d="100"/>
          <a:sy n="50" d="100"/>
        </p:scale>
        <p:origin x="2886"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40FC4FFE-8987-4A26-B7F4-8A516F18ADAE}">
      <dgm:prSet/>
      <dgm:spPr/>
      <dgm:t>
        <a:bodyPr/>
        <a:lstStyle/>
        <a:p>
          <a:pPr>
            <a:defRPr cap="all"/>
          </a:pPr>
          <a:r>
            <a:rPr lang="en-US"/>
            <a:t>Understanding the format and structure of the dissertation</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1C383F32-22E8-4F62-A3E0-BDC3D5F48992}">
      <dgm:prSet/>
      <dgm:spPr/>
      <dgm:t>
        <a:bodyPr/>
        <a:lstStyle/>
        <a:p>
          <a:pPr>
            <a:defRPr cap="all"/>
          </a:pPr>
          <a:r>
            <a:rPr lang="en-US" dirty="0"/>
            <a:t> Getting started on your dissertation writing</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49225C73-1633-42F1-AB3B-7CB183E5F8B8}">
      <dgm:prSet/>
      <dgm:spPr/>
      <dgm:t>
        <a:bodyPr/>
        <a:lstStyle/>
        <a:p>
          <a:pPr>
            <a:defRPr cap="all"/>
          </a:pPr>
          <a:r>
            <a:rPr lang="en-US" dirty="0"/>
            <a:t>how to write an abstract  </a:t>
          </a:r>
        </a:p>
      </dgm:t>
    </dgm:pt>
    <dgm:pt modelId="{9646853A-8964-4519-A5B1-0B7D18B2983D}" type="sibTrans" cxnId="{A9154303-8225-4248-91DC-1B0156A35F07}">
      <dgm:prSet/>
      <dgm:spPr/>
      <dgm:t>
        <a:bodyPr/>
        <a:lstStyle/>
        <a:p>
          <a:endParaRPr lang="en-US"/>
        </a:p>
      </dgm:t>
    </dgm:pt>
    <dgm:pt modelId="{1A0E2090-1D4F-438A-8766-B6030CE01ADD}" type="parTrans" cxnId="{A9154303-8225-4248-91DC-1B0156A35F07}">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custScaleY="98019" custLinFactNeighborX="33925" custLinFactNeighborY="3094"/>
      <dgm:spPr/>
    </dgm:pt>
    <dgm:pt modelId="{39509775-983E-4110-B989-EE2CD6514BE0}" type="pres">
      <dgm:prSet presAssocID="{1C383F32-22E8-4F62-A3E0-BDC3D5F48992}" presName="iconRect" presStyleLbl="node1" presStyleIdx="2" presStyleCnt="3" custScaleX="95552" custScaleY="95102"/>
      <dgm:spPr>
        <a:ln>
          <a:noFill/>
        </a:ln>
      </dgm:spPr>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1C17FA18-9D89-4D1C-B45A-6DE7C7651BD1}" type="presOf" srcId="{1C383F32-22E8-4F62-A3E0-BDC3D5F48992}" destId="{1AEDC777-00B3-41D7-9AE1-23D741E941C3}" srcOrd="0" destOrd="0" presId="urn:microsoft.com/office/officeart/2018/5/layout/IconCircleLabelList"/>
    <dgm:cxn modelId="{4F54F648-5822-40EA-8EE2-A0380608AE5B}"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BF476F77-12E4-4F4A-9602-C731AA252C7A}" type="presOf" srcId="{40FC4FFE-8987-4A26-B7F4-8A516F18ADAE}" destId="{127117FB-F8A7-4A20-A8A7-EC686DDC76D0}"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A35C82FC-2C02-4468-B310-E30A595EA60F}" type="presOf" srcId="{01A66772-F185-4D58-B8BB-E9370D7A7A2B}" destId="{50B3CE7C-E10B-4E23-BD93-03664997C932}" srcOrd="0" destOrd="0" presId="urn:microsoft.com/office/officeart/2018/5/layout/IconCircleLabelList"/>
    <dgm:cxn modelId="{F947156A-F95D-49EA-AB1D-EFD06C133CFE}" type="presParOf" srcId="{50B3CE7C-E10B-4E23-BD93-03664997C932}" destId="{DE9CE479-E4AE-4283-AEF1-10C1535B4324}" srcOrd="0" destOrd="0" presId="urn:microsoft.com/office/officeart/2018/5/layout/IconCircleLabelList"/>
    <dgm:cxn modelId="{4C74590A-1CB4-4BFC-A655-6FF6C63866AB}" type="presParOf" srcId="{DE9CE479-E4AE-4283-AEF1-10C1535B4324}" destId="{B59FCF02-CAD2-4D6F-9542-AD86711168CA}" srcOrd="0" destOrd="0" presId="urn:microsoft.com/office/officeart/2018/5/layout/IconCircleLabelList"/>
    <dgm:cxn modelId="{0590AAC5-9E44-4A23-8157-8040969A8555}" type="presParOf" srcId="{DE9CE479-E4AE-4283-AEF1-10C1535B4324}" destId="{7C175B98-93F4-4D7C-BB95-1514AB879CD5}" srcOrd="1" destOrd="0" presId="urn:microsoft.com/office/officeart/2018/5/layout/IconCircleLabelList"/>
    <dgm:cxn modelId="{35F6BF46-668B-4002-92CB-97F215F2CE6E}" type="presParOf" srcId="{DE9CE479-E4AE-4283-AEF1-10C1535B4324}" destId="{677A3090-5F01-43FD-9FA6-C0420AD80FD6}" srcOrd="2" destOrd="0" presId="urn:microsoft.com/office/officeart/2018/5/layout/IconCircleLabelList"/>
    <dgm:cxn modelId="{B73C5CEA-4BBE-40FA-9A5D-D93D8FF9D406}" type="presParOf" srcId="{DE9CE479-E4AE-4283-AEF1-10C1535B4324}" destId="{127117FB-F8A7-4A20-A8A7-EC686DDC76D0}" srcOrd="3" destOrd="0" presId="urn:microsoft.com/office/officeart/2018/5/layout/IconCircleLabelList"/>
    <dgm:cxn modelId="{14269459-7903-4D17-8E6B-AA660E74F2C3}" type="presParOf" srcId="{50B3CE7C-E10B-4E23-BD93-03664997C932}" destId="{FD1EED9C-83D3-41AD-A09B-D3B36354168F}" srcOrd="1" destOrd="0" presId="urn:microsoft.com/office/officeart/2018/5/layout/IconCircleLabelList"/>
    <dgm:cxn modelId="{B6C4997C-B7EA-4CB4-8887-65BA4CD6354A}" type="presParOf" srcId="{50B3CE7C-E10B-4E23-BD93-03664997C932}" destId="{C998AB0A-577D-44AA-A068-F634DDE7BD47}" srcOrd="2" destOrd="0" presId="urn:microsoft.com/office/officeart/2018/5/layout/IconCircleLabelList"/>
    <dgm:cxn modelId="{2DA2BD74-7999-43E6-B16C-853DF01A0F52}" type="presParOf" srcId="{C998AB0A-577D-44AA-A068-F634DDE7BD47}" destId="{BCD8CDD9-0C56-4401-ADB1-8B48DAB2C96F}" srcOrd="0" destOrd="0" presId="urn:microsoft.com/office/officeart/2018/5/layout/IconCircleLabelList"/>
    <dgm:cxn modelId="{BD17F74D-A625-43F3-8575-464431B19EE4}" type="presParOf" srcId="{C998AB0A-577D-44AA-A068-F634DDE7BD47}" destId="{DB4CA7C4-FCA1-4127-B20A-2A5C031A3CF4}" srcOrd="1" destOrd="0" presId="urn:microsoft.com/office/officeart/2018/5/layout/IconCircleLabelList"/>
    <dgm:cxn modelId="{22F84D84-68FA-4FE8-B322-0096E4EFAA95}" type="presParOf" srcId="{C998AB0A-577D-44AA-A068-F634DDE7BD47}" destId="{9B0C8FBF-0BDD-48A5-967E-F3FE71659F6A}" srcOrd="2" destOrd="0" presId="urn:microsoft.com/office/officeart/2018/5/layout/IconCircleLabelList"/>
    <dgm:cxn modelId="{559535CA-8E4B-4C2F-A841-170C65ECF1C2}" type="presParOf" srcId="{C998AB0A-577D-44AA-A068-F634DDE7BD47}" destId="{7E6FE37A-5DB0-4899-9FCB-0CE39BC185F8}" srcOrd="3" destOrd="0" presId="urn:microsoft.com/office/officeart/2018/5/layout/IconCircleLabelList"/>
    <dgm:cxn modelId="{3091CF27-B981-485A-B691-33297C6BD03F}" type="presParOf" srcId="{50B3CE7C-E10B-4E23-BD93-03664997C932}" destId="{5A266296-0042-402F-92EF-D59AB148E92E}" srcOrd="3" destOrd="0" presId="urn:microsoft.com/office/officeart/2018/5/layout/IconCircleLabelList"/>
    <dgm:cxn modelId="{5609F746-578B-4D98-8059-A83665A6A78F}" type="presParOf" srcId="{50B3CE7C-E10B-4E23-BD93-03664997C932}" destId="{ECFA770B-DE2C-4683-A038-58D0FE44BC27}" srcOrd="4" destOrd="0" presId="urn:microsoft.com/office/officeart/2018/5/layout/IconCircleLabelList"/>
    <dgm:cxn modelId="{831584F7-2B66-4C2D-ABC2-A27C611C44DC}" type="presParOf" srcId="{ECFA770B-DE2C-4683-A038-58D0FE44BC27}" destId="{FF93E135-77D6-48A0-8871-9BC93D705D06}" srcOrd="0" destOrd="0" presId="urn:microsoft.com/office/officeart/2018/5/layout/IconCircleLabelList"/>
    <dgm:cxn modelId="{8BA6F494-5415-48F4-A6E1-2762F71B1E83}" type="presParOf" srcId="{ECFA770B-DE2C-4683-A038-58D0FE44BC27}" destId="{39509775-983E-4110-B989-EE2CD6514BE0}" srcOrd="1" destOrd="0" presId="urn:microsoft.com/office/officeart/2018/5/layout/IconCircleLabelList"/>
    <dgm:cxn modelId="{10D87445-9E3C-45C1-AEFF-B00063BA36B1}" type="presParOf" srcId="{ECFA770B-DE2C-4683-A038-58D0FE44BC27}" destId="{493B43B2-705C-4AE5-8A77-D8DEEDA1B5CF}" srcOrd="2" destOrd="0" presId="urn:microsoft.com/office/officeart/2018/5/layout/IconCircleLabelList"/>
    <dgm:cxn modelId="{7F50B120-4B92-46F4-AB5F-03ACFA281DBF}"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9CEF95-DC46-4AFB-ACB2-6DF10FB0CBC1}"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US"/>
        </a:p>
      </dgm:t>
    </dgm:pt>
    <dgm:pt modelId="{85D174C8-14EC-41DE-8821-DF8B0123AA43}">
      <dgm:prSet/>
      <dgm:spPr/>
      <dgm:t>
        <a:bodyPr/>
        <a:lstStyle/>
        <a:p>
          <a:r>
            <a:rPr lang="en-GB" dirty="0"/>
            <a:t> Let’s make a plan of our dissertation</a:t>
          </a:r>
          <a:endParaRPr lang="en-US" dirty="0"/>
        </a:p>
      </dgm:t>
    </dgm:pt>
    <dgm:pt modelId="{86EC533C-F449-415F-849A-E2685A191336}" type="parTrans" cxnId="{56F4CA49-0AA6-4271-91A5-AB529CAF398A}">
      <dgm:prSet/>
      <dgm:spPr/>
      <dgm:t>
        <a:bodyPr/>
        <a:lstStyle/>
        <a:p>
          <a:endParaRPr lang="en-US"/>
        </a:p>
      </dgm:t>
    </dgm:pt>
    <dgm:pt modelId="{AEE8F7C7-683F-47A8-BAB3-6B320DA8DAC9}" type="sibTrans" cxnId="{56F4CA49-0AA6-4271-91A5-AB529CAF398A}">
      <dgm:prSet/>
      <dgm:spPr/>
      <dgm:t>
        <a:bodyPr/>
        <a:lstStyle/>
        <a:p>
          <a:endParaRPr lang="en-US"/>
        </a:p>
      </dgm:t>
    </dgm:pt>
    <dgm:pt modelId="{D27F3217-6D06-4126-93B3-584390B3746A}">
      <dgm:prSet/>
      <dgm:spPr/>
      <dgm:t>
        <a:bodyPr/>
        <a:lstStyle/>
        <a:p>
          <a:r>
            <a:rPr lang="en-GB" dirty="0"/>
            <a:t> Where might we start?</a:t>
          </a:r>
          <a:endParaRPr lang="en-US" dirty="0"/>
        </a:p>
      </dgm:t>
    </dgm:pt>
    <dgm:pt modelId="{79AD285F-E417-4123-A2D8-C77C0372F7F0}" type="parTrans" cxnId="{C43A9FD0-8241-423F-9E76-690D93830CF3}">
      <dgm:prSet/>
      <dgm:spPr/>
      <dgm:t>
        <a:bodyPr/>
        <a:lstStyle/>
        <a:p>
          <a:endParaRPr lang="en-US"/>
        </a:p>
      </dgm:t>
    </dgm:pt>
    <dgm:pt modelId="{D1ED070D-BCDB-4FB6-86D3-4D818F28A4DB}" type="sibTrans" cxnId="{C43A9FD0-8241-423F-9E76-690D93830CF3}">
      <dgm:prSet/>
      <dgm:spPr/>
      <dgm:t>
        <a:bodyPr/>
        <a:lstStyle/>
        <a:p>
          <a:endParaRPr lang="en-US"/>
        </a:p>
      </dgm:t>
    </dgm:pt>
    <dgm:pt modelId="{E3B4740A-25F4-4DC1-AAEF-E1CA817B4348}">
      <dgm:prSet/>
      <dgm:spPr/>
      <dgm:t>
        <a:bodyPr/>
        <a:lstStyle/>
        <a:p>
          <a:r>
            <a:rPr lang="en-GB" dirty="0"/>
            <a:t>Free writing</a:t>
          </a:r>
        </a:p>
      </dgm:t>
    </dgm:pt>
    <dgm:pt modelId="{A31D574C-9B0F-4359-AC48-AC4753CC5C29}" type="parTrans" cxnId="{96A6330F-CCC0-484E-8302-06A0C8F3916C}">
      <dgm:prSet/>
      <dgm:spPr/>
      <dgm:t>
        <a:bodyPr/>
        <a:lstStyle/>
        <a:p>
          <a:endParaRPr lang="en-GB"/>
        </a:p>
      </dgm:t>
    </dgm:pt>
    <dgm:pt modelId="{69B2A277-1CA6-4904-8CCD-E0A6B878F2EF}" type="sibTrans" cxnId="{96A6330F-CCC0-484E-8302-06A0C8F3916C}">
      <dgm:prSet/>
      <dgm:spPr/>
      <dgm:t>
        <a:bodyPr/>
        <a:lstStyle/>
        <a:p>
          <a:endParaRPr lang="en-GB"/>
        </a:p>
      </dgm:t>
    </dgm:pt>
    <dgm:pt modelId="{9E72B566-8C42-4C34-8A09-DAB5777C8AD1}">
      <dgm:prSet/>
      <dgm:spPr/>
      <dgm:t>
        <a:bodyPr/>
        <a:lstStyle/>
        <a:p>
          <a:r>
            <a:rPr lang="en-GB" dirty="0"/>
            <a:t>Supervision</a:t>
          </a:r>
        </a:p>
      </dgm:t>
    </dgm:pt>
    <dgm:pt modelId="{5E6DCA80-B01F-4B77-8A99-3450C5FA66CF}" type="parTrans" cxnId="{7372B87C-3FC2-4847-844F-37226C7BCAC4}">
      <dgm:prSet/>
      <dgm:spPr/>
      <dgm:t>
        <a:bodyPr/>
        <a:lstStyle/>
        <a:p>
          <a:endParaRPr lang="en-GB"/>
        </a:p>
      </dgm:t>
    </dgm:pt>
    <dgm:pt modelId="{FDAAE276-FDE2-4469-88B4-6E6C2499E72F}" type="sibTrans" cxnId="{7372B87C-3FC2-4847-844F-37226C7BCAC4}">
      <dgm:prSet/>
      <dgm:spPr/>
      <dgm:t>
        <a:bodyPr/>
        <a:lstStyle/>
        <a:p>
          <a:endParaRPr lang="en-GB"/>
        </a:p>
      </dgm:t>
    </dgm:pt>
    <dgm:pt modelId="{629C2022-9A61-42E1-B356-711D5B951E3D}" type="pres">
      <dgm:prSet presAssocID="{489CEF95-DC46-4AFB-ACB2-6DF10FB0CBC1}" presName="matrix" presStyleCnt="0">
        <dgm:presLayoutVars>
          <dgm:chMax val="1"/>
          <dgm:dir/>
          <dgm:resizeHandles val="exact"/>
        </dgm:presLayoutVars>
      </dgm:prSet>
      <dgm:spPr/>
    </dgm:pt>
    <dgm:pt modelId="{2C5E2159-3E6A-4133-B217-8C49211CE1F2}" type="pres">
      <dgm:prSet presAssocID="{489CEF95-DC46-4AFB-ACB2-6DF10FB0CBC1}" presName="axisShape" presStyleLbl="bgShp" presStyleIdx="0" presStyleCnt="1"/>
      <dgm:spPr/>
    </dgm:pt>
    <dgm:pt modelId="{6D2F7950-6B8F-4BB2-A65E-9953341034F6}" type="pres">
      <dgm:prSet presAssocID="{489CEF95-DC46-4AFB-ACB2-6DF10FB0CBC1}" presName="rect1" presStyleLbl="node1" presStyleIdx="0" presStyleCnt="4">
        <dgm:presLayoutVars>
          <dgm:chMax val="0"/>
          <dgm:chPref val="0"/>
          <dgm:bulletEnabled val="1"/>
        </dgm:presLayoutVars>
      </dgm:prSet>
      <dgm:spPr/>
    </dgm:pt>
    <dgm:pt modelId="{E51E4719-EE3B-4D41-A231-25A16819C6D6}" type="pres">
      <dgm:prSet presAssocID="{489CEF95-DC46-4AFB-ACB2-6DF10FB0CBC1}" presName="rect2" presStyleLbl="node1" presStyleIdx="1" presStyleCnt="4">
        <dgm:presLayoutVars>
          <dgm:chMax val="0"/>
          <dgm:chPref val="0"/>
          <dgm:bulletEnabled val="1"/>
        </dgm:presLayoutVars>
      </dgm:prSet>
      <dgm:spPr/>
    </dgm:pt>
    <dgm:pt modelId="{15B97168-F2CD-49D8-81C2-4E1E06A1B9AC}" type="pres">
      <dgm:prSet presAssocID="{489CEF95-DC46-4AFB-ACB2-6DF10FB0CBC1}" presName="rect3" presStyleLbl="node1" presStyleIdx="2" presStyleCnt="4">
        <dgm:presLayoutVars>
          <dgm:chMax val="0"/>
          <dgm:chPref val="0"/>
          <dgm:bulletEnabled val="1"/>
        </dgm:presLayoutVars>
      </dgm:prSet>
      <dgm:spPr/>
    </dgm:pt>
    <dgm:pt modelId="{EB399B5F-34ED-42BC-8F10-1E36EAFFD3F4}" type="pres">
      <dgm:prSet presAssocID="{489CEF95-DC46-4AFB-ACB2-6DF10FB0CBC1}" presName="rect4" presStyleLbl="node1" presStyleIdx="3" presStyleCnt="4">
        <dgm:presLayoutVars>
          <dgm:chMax val="0"/>
          <dgm:chPref val="0"/>
          <dgm:bulletEnabled val="1"/>
        </dgm:presLayoutVars>
      </dgm:prSet>
      <dgm:spPr/>
    </dgm:pt>
  </dgm:ptLst>
  <dgm:cxnLst>
    <dgm:cxn modelId="{96A6330F-CCC0-484E-8302-06A0C8F3916C}" srcId="{489CEF95-DC46-4AFB-ACB2-6DF10FB0CBC1}" destId="{E3B4740A-25F4-4DC1-AAEF-E1CA817B4348}" srcOrd="2" destOrd="0" parTransId="{A31D574C-9B0F-4359-AC48-AC4753CC5C29}" sibTransId="{69B2A277-1CA6-4904-8CCD-E0A6B878F2EF}"/>
    <dgm:cxn modelId="{AFE5AE12-7A16-4C8C-AEC3-179957AF2B97}" type="presOf" srcId="{9E72B566-8C42-4C34-8A09-DAB5777C8AD1}" destId="{EB399B5F-34ED-42BC-8F10-1E36EAFFD3F4}" srcOrd="0" destOrd="0" presId="urn:microsoft.com/office/officeart/2005/8/layout/matrix2"/>
    <dgm:cxn modelId="{56F4CA49-0AA6-4271-91A5-AB529CAF398A}" srcId="{489CEF95-DC46-4AFB-ACB2-6DF10FB0CBC1}" destId="{85D174C8-14EC-41DE-8821-DF8B0123AA43}" srcOrd="0" destOrd="0" parTransId="{86EC533C-F449-415F-849A-E2685A191336}" sibTransId="{AEE8F7C7-683F-47A8-BAB3-6B320DA8DAC9}"/>
    <dgm:cxn modelId="{4A23D36A-0D89-4C8A-89D2-5FDAC492BE0E}" type="presOf" srcId="{489CEF95-DC46-4AFB-ACB2-6DF10FB0CBC1}" destId="{629C2022-9A61-42E1-B356-711D5B951E3D}" srcOrd="0" destOrd="0" presId="urn:microsoft.com/office/officeart/2005/8/layout/matrix2"/>
    <dgm:cxn modelId="{7372B87C-3FC2-4847-844F-37226C7BCAC4}" srcId="{489CEF95-DC46-4AFB-ACB2-6DF10FB0CBC1}" destId="{9E72B566-8C42-4C34-8A09-DAB5777C8AD1}" srcOrd="3" destOrd="0" parTransId="{5E6DCA80-B01F-4B77-8A99-3450C5FA66CF}" sibTransId="{FDAAE276-FDE2-4469-88B4-6E6C2499E72F}"/>
    <dgm:cxn modelId="{4359DDAD-214A-4958-AE1B-1C40DB644B7F}" type="presOf" srcId="{E3B4740A-25F4-4DC1-AAEF-E1CA817B4348}" destId="{15B97168-F2CD-49D8-81C2-4E1E06A1B9AC}" srcOrd="0" destOrd="0" presId="urn:microsoft.com/office/officeart/2005/8/layout/matrix2"/>
    <dgm:cxn modelId="{C43A9FD0-8241-423F-9E76-690D93830CF3}" srcId="{489CEF95-DC46-4AFB-ACB2-6DF10FB0CBC1}" destId="{D27F3217-6D06-4126-93B3-584390B3746A}" srcOrd="1" destOrd="0" parTransId="{79AD285F-E417-4123-A2D8-C77C0372F7F0}" sibTransId="{D1ED070D-BCDB-4FB6-86D3-4D818F28A4DB}"/>
    <dgm:cxn modelId="{93A0A5E4-0B4E-4BE5-BF52-8BABF5E7027A}" type="presOf" srcId="{85D174C8-14EC-41DE-8821-DF8B0123AA43}" destId="{6D2F7950-6B8F-4BB2-A65E-9953341034F6}" srcOrd="0" destOrd="0" presId="urn:microsoft.com/office/officeart/2005/8/layout/matrix2"/>
    <dgm:cxn modelId="{263A05E5-D207-44FF-BB00-443D712C410F}" type="presOf" srcId="{D27F3217-6D06-4126-93B3-584390B3746A}" destId="{E51E4719-EE3B-4D41-A231-25A16819C6D6}" srcOrd="0" destOrd="0" presId="urn:microsoft.com/office/officeart/2005/8/layout/matrix2"/>
    <dgm:cxn modelId="{CD77BD69-1F7C-43AA-A09F-D1417F8FE122}" type="presParOf" srcId="{629C2022-9A61-42E1-B356-711D5B951E3D}" destId="{2C5E2159-3E6A-4133-B217-8C49211CE1F2}" srcOrd="0" destOrd="0" presId="urn:microsoft.com/office/officeart/2005/8/layout/matrix2"/>
    <dgm:cxn modelId="{F6F2DFF9-092A-471D-A59D-04497C98E0D9}" type="presParOf" srcId="{629C2022-9A61-42E1-B356-711D5B951E3D}" destId="{6D2F7950-6B8F-4BB2-A65E-9953341034F6}" srcOrd="1" destOrd="0" presId="urn:microsoft.com/office/officeart/2005/8/layout/matrix2"/>
    <dgm:cxn modelId="{930AF005-2961-4828-99B6-3A4CEF11F1A0}" type="presParOf" srcId="{629C2022-9A61-42E1-B356-711D5B951E3D}" destId="{E51E4719-EE3B-4D41-A231-25A16819C6D6}" srcOrd="2" destOrd="0" presId="urn:microsoft.com/office/officeart/2005/8/layout/matrix2"/>
    <dgm:cxn modelId="{B0E4AC80-8163-4207-B9AB-9A16496BA902}" type="presParOf" srcId="{629C2022-9A61-42E1-B356-711D5B951E3D}" destId="{15B97168-F2CD-49D8-81C2-4E1E06A1B9AC}" srcOrd="3" destOrd="0" presId="urn:microsoft.com/office/officeart/2005/8/layout/matrix2"/>
    <dgm:cxn modelId="{032FEC95-4F16-4CEB-8E24-AE5B8800C64F}" type="presParOf" srcId="{629C2022-9A61-42E1-B356-711D5B951E3D}" destId="{EB399B5F-34ED-42BC-8F10-1E36EAFFD3F4}"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C787407-9B45-42C3-AE59-548D3815D0EE}"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D4162A61-35CD-49D6-BECF-F1D72D28EEA4}">
      <dgm:prSet/>
      <dgm:spPr/>
      <dgm:t>
        <a:bodyPr/>
        <a:lstStyle/>
        <a:p>
          <a:r>
            <a:rPr lang="en-GB"/>
            <a:t>A good research question needs to be:</a:t>
          </a:r>
          <a:endParaRPr lang="en-US"/>
        </a:p>
      </dgm:t>
    </dgm:pt>
    <dgm:pt modelId="{CA6CA65B-563A-4AD7-8BFC-6ED7ED4B62B2}" type="parTrans" cxnId="{49D59895-FDF5-4610-9B2E-6F55FD75E59B}">
      <dgm:prSet/>
      <dgm:spPr/>
      <dgm:t>
        <a:bodyPr/>
        <a:lstStyle/>
        <a:p>
          <a:endParaRPr lang="en-US"/>
        </a:p>
      </dgm:t>
    </dgm:pt>
    <dgm:pt modelId="{DD72109A-973C-49B4-8613-AA72097A9159}" type="sibTrans" cxnId="{49D59895-FDF5-4610-9B2E-6F55FD75E59B}">
      <dgm:prSet/>
      <dgm:spPr/>
      <dgm:t>
        <a:bodyPr/>
        <a:lstStyle/>
        <a:p>
          <a:endParaRPr lang="en-US"/>
        </a:p>
      </dgm:t>
    </dgm:pt>
    <dgm:pt modelId="{1F84647D-82B8-48FE-AA3D-4D18C101BAF7}">
      <dgm:prSet/>
      <dgm:spPr/>
      <dgm:t>
        <a:bodyPr/>
        <a:lstStyle/>
        <a:p>
          <a:r>
            <a:rPr lang="en-GB"/>
            <a:t>Clear, specific, and manageable. </a:t>
          </a:r>
          <a:endParaRPr lang="en-US"/>
        </a:p>
      </dgm:t>
    </dgm:pt>
    <dgm:pt modelId="{81CEB9B3-4FEF-498E-B9DB-64038AE914EC}" type="parTrans" cxnId="{588CB51A-E954-43A1-8494-B7B750E2CF6E}">
      <dgm:prSet/>
      <dgm:spPr/>
      <dgm:t>
        <a:bodyPr/>
        <a:lstStyle/>
        <a:p>
          <a:endParaRPr lang="en-US"/>
        </a:p>
      </dgm:t>
    </dgm:pt>
    <dgm:pt modelId="{3EE3070C-8B23-4867-9958-37595367E5A5}" type="sibTrans" cxnId="{588CB51A-E954-43A1-8494-B7B750E2CF6E}">
      <dgm:prSet/>
      <dgm:spPr/>
      <dgm:t>
        <a:bodyPr/>
        <a:lstStyle/>
        <a:p>
          <a:endParaRPr lang="en-US"/>
        </a:p>
      </dgm:t>
    </dgm:pt>
    <dgm:pt modelId="{937F46B8-4ED2-4714-A521-9D964A43B531}">
      <dgm:prSet/>
      <dgm:spPr/>
      <dgm:t>
        <a:bodyPr/>
        <a:lstStyle/>
        <a:p>
          <a:r>
            <a:rPr lang="en-GB"/>
            <a:t>Should explore reasons for why people do things or believe in something.</a:t>
          </a:r>
          <a:endParaRPr lang="en-US"/>
        </a:p>
      </dgm:t>
    </dgm:pt>
    <dgm:pt modelId="{42647E5F-C78A-4681-BCD3-78359472C515}" type="parTrans" cxnId="{78CD1956-1B8C-4886-A24C-4AB48C413DCB}">
      <dgm:prSet/>
      <dgm:spPr/>
      <dgm:t>
        <a:bodyPr/>
        <a:lstStyle/>
        <a:p>
          <a:endParaRPr lang="en-US"/>
        </a:p>
      </dgm:t>
    </dgm:pt>
    <dgm:pt modelId="{DB3361BC-D2A0-480A-AA11-EF2E4F86C467}" type="sibTrans" cxnId="{78CD1956-1B8C-4886-A24C-4AB48C413DCB}">
      <dgm:prSet/>
      <dgm:spPr/>
      <dgm:t>
        <a:bodyPr/>
        <a:lstStyle/>
        <a:p>
          <a:endParaRPr lang="en-US"/>
        </a:p>
      </dgm:t>
    </dgm:pt>
    <dgm:pt modelId="{10FF4819-2D86-4E1F-938A-615D05E4ACF6}">
      <dgm:prSet/>
      <dgm:spPr/>
      <dgm:t>
        <a:bodyPr/>
        <a:lstStyle/>
        <a:p>
          <a:r>
            <a:rPr lang="en-GB"/>
            <a:t>Discuss: The merits of a ‘burning’ question and a ‘researchable question’.  </a:t>
          </a:r>
          <a:endParaRPr lang="en-US"/>
        </a:p>
      </dgm:t>
    </dgm:pt>
    <dgm:pt modelId="{7BCDC62D-853B-4B2E-80AE-4C70029D724A}" type="parTrans" cxnId="{4BE30C38-364D-49D7-8302-AD60C6C07DD5}">
      <dgm:prSet/>
      <dgm:spPr/>
      <dgm:t>
        <a:bodyPr/>
        <a:lstStyle/>
        <a:p>
          <a:endParaRPr lang="en-US"/>
        </a:p>
      </dgm:t>
    </dgm:pt>
    <dgm:pt modelId="{44C582F3-10BC-44C9-83BE-0FC76F78CF77}" type="sibTrans" cxnId="{4BE30C38-364D-49D7-8302-AD60C6C07DD5}">
      <dgm:prSet/>
      <dgm:spPr/>
      <dgm:t>
        <a:bodyPr/>
        <a:lstStyle/>
        <a:p>
          <a:endParaRPr lang="en-US"/>
        </a:p>
      </dgm:t>
    </dgm:pt>
    <dgm:pt modelId="{EA24501D-1294-46E9-A05D-6EF0764FD929}" type="pres">
      <dgm:prSet presAssocID="{1C787407-9B45-42C3-AE59-548D3815D0EE}" presName="root" presStyleCnt="0">
        <dgm:presLayoutVars>
          <dgm:dir/>
          <dgm:resizeHandles val="exact"/>
        </dgm:presLayoutVars>
      </dgm:prSet>
      <dgm:spPr/>
    </dgm:pt>
    <dgm:pt modelId="{E447FFBE-B359-45DF-B00C-7FD2982B11A1}" type="pres">
      <dgm:prSet presAssocID="{D4162A61-35CD-49D6-BECF-F1D72D28EEA4}" presName="compNode" presStyleCnt="0"/>
      <dgm:spPr/>
    </dgm:pt>
    <dgm:pt modelId="{5AB7A009-59CD-4575-9639-564AB8D82A94}" type="pres">
      <dgm:prSet presAssocID="{D4162A61-35CD-49D6-BECF-F1D72D28EEA4}" presName="bgRect" presStyleLbl="bgShp" presStyleIdx="0" presStyleCnt="4"/>
      <dgm:spPr/>
    </dgm:pt>
    <dgm:pt modelId="{33C8F256-7FF5-4D68-BFC0-55D952EECF66}" type="pres">
      <dgm:prSet presAssocID="{D4162A61-35CD-49D6-BECF-F1D72D28EEA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0BD490A0-B974-4741-ADD3-985AC295A909}" type="pres">
      <dgm:prSet presAssocID="{D4162A61-35CD-49D6-BECF-F1D72D28EEA4}" presName="spaceRect" presStyleCnt="0"/>
      <dgm:spPr/>
    </dgm:pt>
    <dgm:pt modelId="{5216E5F9-A312-4595-88E0-AAC0F8180814}" type="pres">
      <dgm:prSet presAssocID="{D4162A61-35CD-49D6-BECF-F1D72D28EEA4}" presName="parTx" presStyleLbl="revTx" presStyleIdx="0" presStyleCnt="4">
        <dgm:presLayoutVars>
          <dgm:chMax val="0"/>
          <dgm:chPref val="0"/>
        </dgm:presLayoutVars>
      </dgm:prSet>
      <dgm:spPr/>
    </dgm:pt>
    <dgm:pt modelId="{07F93B49-2662-488A-B78C-422856EE9224}" type="pres">
      <dgm:prSet presAssocID="{DD72109A-973C-49B4-8613-AA72097A9159}" presName="sibTrans" presStyleCnt="0"/>
      <dgm:spPr/>
    </dgm:pt>
    <dgm:pt modelId="{74C393F2-1E99-4900-9FDE-7DC89B2F7619}" type="pres">
      <dgm:prSet presAssocID="{1F84647D-82B8-48FE-AA3D-4D18C101BAF7}" presName="compNode" presStyleCnt="0"/>
      <dgm:spPr/>
    </dgm:pt>
    <dgm:pt modelId="{1C5F0871-F8CC-48F2-8308-6076730ECED7}" type="pres">
      <dgm:prSet presAssocID="{1F84647D-82B8-48FE-AA3D-4D18C101BAF7}" presName="bgRect" presStyleLbl="bgShp" presStyleIdx="1" presStyleCnt="4"/>
      <dgm:spPr/>
    </dgm:pt>
    <dgm:pt modelId="{E373DBC5-6B70-4E3F-BC64-028A8B5EDF4E}" type="pres">
      <dgm:prSet presAssocID="{1F84647D-82B8-48FE-AA3D-4D18C101BAF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ble"/>
        </a:ext>
      </dgm:extLst>
    </dgm:pt>
    <dgm:pt modelId="{41468D25-147A-418A-B569-5203DB6A8DF3}" type="pres">
      <dgm:prSet presAssocID="{1F84647D-82B8-48FE-AA3D-4D18C101BAF7}" presName="spaceRect" presStyleCnt="0"/>
      <dgm:spPr/>
    </dgm:pt>
    <dgm:pt modelId="{310DEC7B-38E0-45E4-A331-A16CC962D955}" type="pres">
      <dgm:prSet presAssocID="{1F84647D-82B8-48FE-AA3D-4D18C101BAF7}" presName="parTx" presStyleLbl="revTx" presStyleIdx="1" presStyleCnt="4">
        <dgm:presLayoutVars>
          <dgm:chMax val="0"/>
          <dgm:chPref val="0"/>
        </dgm:presLayoutVars>
      </dgm:prSet>
      <dgm:spPr/>
    </dgm:pt>
    <dgm:pt modelId="{7623A767-207C-4FBB-8182-F04861805B5D}" type="pres">
      <dgm:prSet presAssocID="{3EE3070C-8B23-4867-9958-37595367E5A5}" presName="sibTrans" presStyleCnt="0"/>
      <dgm:spPr/>
    </dgm:pt>
    <dgm:pt modelId="{B36A9539-BCA1-4E6A-AF29-127A4614369B}" type="pres">
      <dgm:prSet presAssocID="{937F46B8-4ED2-4714-A521-9D964A43B531}" presName="compNode" presStyleCnt="0"/>
      <dgm:spPr/>
    </dgm:pt>
    <dgm:pt modelId="{820A61FD-C774-4C30-9008-91B5845C9E5E}" type="pres">
      <dgm:prSet presAssocID="{937F46B8-4ED2-4714-A521-9D964A43B531}" presName="bgRect" presStyleLbl="bgShp" presStyleIdx="2" presStyleCnt="4"/>
      <dgm:spPr/>
    </dgm:pt>
    <dgm:pt modelId="{DDA725A7-3716-4823-8405-67E377FED345}" type="pres">
      <dgm:prSet presAssocID="{937F46B8-4ED2-4714-A521-9D964A43B5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77D79C6F-7BB3-4D4D-A144-01A60D620D47}" type="pres">
      <dgm:prSet presAssocID="{937F46B8-4ED2-4714-A521-9D964A43B531}" presName="spaceRect" presStyleCnt="0"/>
      <dgm:spPr/>
    </dgm:pt>
    <dgm:pt modelId="{14CD1060-AB63-46E0-AE32-FD48747D8520}" type="pres">
      <dgm:prSet presAssocID="{937F46B8-4ED2-4714-A521-9D964A43B531}" presName="parTx" presStyleLbl="revTx" presStyleIdx="2" presStyleCnt="4">
        <dgm:presLayoutVars>
          <dgm:chMax val="0"/>
          <dgm:chPref val="0"/>
        </dgm:presLayoutVars>
      </dgm:prSet>
      <dgm:spPr/>
    </dgm:pt>
    <dgm:pt modelId="{8CEB250C-EA9E-4EA4-84FB-2179FD4CF78C}" type="pres">
      <dgm:prSet presAssocID="{DB3361BC-D2A0-480A-AA11-EF2E4F86C467}" presName="sibTrans" presStyleCnt="0"/>
      <dgm:spPr/>
    </dgm:pt>
    <dgm:pt modelId="{80C95243-0947-4DAA-B6A3-EF483FBD0B41}" type="pres">
      <dgm:prSet presAssocID="{10FF4819-2D86-4E1F-938A-615D05E4ACF6}" presName="compNode" presStyleCnt="0"/>
      <dgm:spPr/>
    </dgm:pt>
    <dgm:pt modelId="{D454E4FD-F769-4C89-9DC6-70BF50D7E1BF}" type="pres">
      <dgm:prSet presAssocID="{10FF4819-2D86-4E1F-938A-615D05E4ACF6}" presName="bgRect" presStyleLbl="bgShp" presStyleIdx="3" presStyleCnt="4"/>
      <dgm:spPr/>
    </dgm:pt>
    <dgm:pt modelId="{5F6C5616-A5C5-49A6-95B5-2B53BDEC8144}" type="pres">
      <dgm:prSet presAssocID="{10FF4819-2D86-4E1F-938A-615D05E4ACF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e"/>
        </a:ext>
      </dgm:extLst>
    </dgm:pt>
    <dgm:pt modelId="{9D149CA1-5ABE-4919-8D18-2EE33EE737D4}" type="pres">
      <dgm:prSet presAssocID="{10FF4819-2D86-4E1F-938A-615D05E4ACF6}" presName="spaceRect" presStyleCnt="0"/>
      <dgm:spPr/>
    </dgm:pt>
    <dgm:pt modelId="{09F72B82-2893-458D-AD5F-20846B46402E}" type="pres">
      <dgm:prSet presAssocID="{10FF4819-2D86-4E1F-938A-615D05E4ACF6}" presName="parTx" presStyleLbl="revTx" presStyleIdx="3" presStyleCnt="4">
        <dgm:presLayoutVars>
          <dgm:chMax val="0"/>
          <dgm:chPref val="0"/>
        </dgm:presLayoutVars>
      </dgm:prSet>
      <dgm:spPr/>
    </dgm:pt>
  </dgm:ptLst>
  <dgm:cxnLst>
    <dgm:cxn modelId="{588CB51A-E954-43A1-8494-B7B750E2CF6E}" srcId="{1C787407-9B45-42C3-AE59-548D3815D0EE}" destId="{1F84647D-82B8-48FE-AA3D-4D18C101BAF7}" srcOrd="1" destOrd="0" parTransId="{81CEB9B3-4FEF-498E-B9DB-64038AE914EC}" sibTransId="{3EE3070C-8B23-4867-9958-37595367E5A5}"/>
    <dgm:cxn modelId="{4BE30C38-364D-49D7-8302-AD60C6C07DD5}" srcId="{1C787407-9B45-42C3-AE59-548D3815D0EE}" destId="{10FF4819-2D86-4E1F-938A-615D05E4ACF6}" srcOrd="3" destOrd="0" parTransId="{7BCDC62D-853B-4B2E-80AE-4C70029D724A}" sibTransId="{44C582F3-10BC-44C9-83BE-0FC76F78CF77}"/>
    <dgm:cxn modelId="{F3BEAB62-1488-4586-8101-D046038C3B1C}" type="presOf" srcId="{10FF4819-2D86-4E1F-938A-615D05E4ACF6}" destId="{09F72B82-2893-458D-AD5F-20846B46402E}" srcOrd="0" destOrd="0" presId="urn:microsoft.com/office/officeart/2018/2/layout/IconVerticalSolidList"/>
    <dgm:cxn modelId="{78CD1956-1B8C-4886-A24C-4AB48C413DCB}" srcId="{1C787407-9B45-42C3-AE59-548D3815D0EE}" destId="{937F46B8-4ED2-4714-A521-9D964A43B531}" srcOrd="2" destOrd="0" parTransId="{42647E5F-C78A-4681-BCD3-78359472C515}" sibTransId="{DB3361BC-D2A0-480A-AA11-EF2E4F86C467}"/>
    <dgm:cxn modelId="{F29D1582-B9F1-4719-9A39-7C0AE637F32D}" type="presOf" srcId="{1C787407-9B45-42C3-AE59-548D3815D0EE}" destId="{EA24501D-1294-46E9-A05D-6EF0764FD929}" srcOrd="0" destOrd="0" presId="urn:microsoft.com/office/officeart/2018/2/layout/IconVerticalSolidList"/>
    <dgm:cxn modelId="{88FD2582-BDBD-4C79-B183-F98887776F55}" type="presOf" srcId="{D4162A61-35CD-49D6-BECF-F1D72D28EEA4}" destId="{5216E5F9-A312-4595-88E0-AAC0F8180814}" srcOrd="0" destOrd="0" presId="urn:microsoft.com/office/officeart/2018/2/layout/IconVerticalSolidList"/>
    <dgm:cxn modelId="{49D59895-FDF5-4610-9B2E-6F55FD75E59B}" srcId="{1C787407-9B45-42C3-AE59-548D3815D0EE}" destId="{D4162A61-35CD-49D6-BECF-F1D72D28EEA4}" srcOrd="0" destOrd="0" parTransId="{CA6CA65B-563A-4AD7-8BFC-6ED7ED4B62B2}" sibTransId="{DD72109A-973C-49B4-8613-AA72097A9159}"/>
    <dgm:cxn modelId="{BA4321AC-8891-4583-812E-5BEB9FB9620B}" type="presOf" srcId="{1F84647D-82B8-48FE-AA3D-4D18C101BAF7}" destId="{310DEC7B-38E0-45E4-A331-A16CC962D955}" srcOrd="0" destOrd="0" presId="urn:microsoft.com/office/officeart/2018/2/layout/IconVerticalSolidList"/>
    <dgm:cxn modelId="{266CE5F7-1C8A-47C6-A8DA-799770285B46}" type="presOf" srcId="{937F46B8-4ED2-4714-A521-9D964A43B531}" destId="{14CD1060-AB63-46E0-AE32-FD48747D8520}" srcOrd="0" destOrd="0" presId="urn:microsoft.com/office/officeart/2018/2/layout/IconVerticalSolidList"/>
    <dgm:cxn modelId="{48FC36E0-F42C-4AB3-9D75-DF116DA2FAE4}" type="presParOf" srcId="{EA24501D-1294-46E9-A05D-6EF0764FD929}" destId="{E447FFBE-B359-45DF-B00C-7FD2982B11A1}" srcOrd="0" destOrd="0" presId="urn:microsoft.com/office/officeart/2018/2/layout/IconVerticalSolidList"/>
    <dgm:cxn modelId="{0507BFA9-076C-47F3-AE57-43CE4061F648}" type="presParOf" srcId="{E447FFBE-B359-45DF-B00C-7FD2982B11A1}" destId="{5AB7A009-59CD-4575-9639-564AB8D82A94}" srcOrd="0" destOrd="0" presId="urn:microsoft.com/office/officeart/2018/2/layout/IconVerticalSolidList"/>
    <dgm:cxn modelId="{414A2A8D-9E69-48ED-B2BF-0633DA9BE9DB}" type="presParOf" srcId="{E447FFBE-B359-45DF-B00C-7FD2982B11A1}" destId="{33C8F256-7FF5-4D68-BFC0-55D952EECF66}" srcOrd="1" destOrd="0" presId="urn:microsoft.com/office/officeart/2018/2/layout/IconVerticalSolidList"/>
    <dgm:cxn modelId="{4E30671B-382C-456E-B9A1-AF874B7518CF}" type="presParOf" srcId="{E447FFBE-B359-45DF-B00C-7FD2982B11A1}" destId="{0BD490A0-B974-4741-ADD3-985AC295A909}" srcOrd="2" destOrd="0" presId="urn:microsoft.com/office/officeart/2018/2/layout/IconVerticalSolidList"/>
    <dgm:cxn modelId="{8C19EE63-1D01-40A3-B9B0-390963AB718B}" type="presParOf" srcId="{E447FFBE-B359-45DF-B00C-7FD2982B11A1}" destId="{5216E5F9-A312-4595-88E0-AAC0F8180814}" srcOrd="3" destOrd="0" presId="urn:microsoft.com/office/officeart/2018/2/layout/IconVerticalSolidList"/>
    <dgm:cxn modelId="{37C3B1DD-FC0F-4E81-80A1-F29537550B0E}" type="presParOf" srcId="{EA24501D-1294-46E9-A05D-6EF0764FD929}" destId="{07F93B49-2662-488A-B78C-422856EE9224}" srcOrd="1" destOrd="0" presId="urn:microsoft.com/office/officeart/2018/2/layout/IconVerticalSolidList"/>
    <dgm:cxn modelId="{ED327629-547C-433C-A0CE-E5BBE960FC1F}" type="presParOf" srcId="{EA24501D-1294-46E9-A05D-6EF0764FD929}" destId="{74C393F2-1E99-4900-9FDE-7DC89B2F7619}" srcOrd="2" destOrd="0" presId="urn:microsoft.com/office/officeart/2018/2/layout/IconVerticalSolidList"/>
    <dgm:cxn modelId="{9A6D2800-222F-4C3C-99DB-108198126662}" type="presParOf" srcId="{74C393F2-1E99-4900-9FDE-7DC89B2F7619}" destId="{1C5F0871-F8CC-48F2-8308-6076730ECED7}" srcOrd="0" destOrd="0" presId="urn:microsoft.com/office/officeart/2018/2/layout/IconVerticalSolidList"/>
    <dgm:cxn modelId="{AA02F153-8150-46EC-B7DE-9C2AD45E03A8}" type="presParOf" srcId="{74C393F2-1E99-4900-9FDE-7DC89B2F7619}" destId="{E373DBC5-6B70-4E3F-BC64-028A8B5EDF4E}" srcOrd="1" destOrd="0" presId="urn:microsoft.com/office/officeart/2018/2/layout/IconVerticalSolidList"/>
    <dgm:cxn modelId="{2F0829CC-98F9-4395-9640-F223C87FE692}" type="presParOf" srcId="{74C393F2-1E99-4900-9FDE-7DC89B2F7619}" destId="{41468D25-147A-418A-B569-5203DB6A8DF3}" srcOrd="2" destOrd="0" presId="urn:microsoft.com/office/officeart/2018/2/layout/IconVerticalSolidList"/>
    <dgm:cxn modelId="{BCBA4E59-0C06-4617-8C78-B246B95E9825}" type="presParOf" srcId="{74C393F2-1E99-4900-9FDE-7DC89B2F7619}" destId="{310DEC7B-38E0-45E4-A331-A16CC962D955}" srcOrd="3" destOrd="0" presId="urn:microsoft.com/office/officeart/2018/2/layout/IconVerticalSolidList"/>
    <dgm:cxn modelId="{C6FFF4C2-960B-4593-A334-53EFF884D5E8}" type="presParOf" srcId="{EA24501D-1294-46E9-A05D-6EF0764FD929}" destId="{7623A767-207C-4FBB-8182-F04861805B5D}" srcOrd="3" destOrd="0" presId="urn:microsoft.com/office/officeart/2018/2/layout/IconVerticalSolidList"/>
    <dgm:cxn modelId="{8B0F11FD-4676-487E-895D-C662413EB5C9}" type="presParOf" srcId="{EA24501D-1294-46E9-A05D-6EF0764FD929}" destId="{B36A9539-BCA1-4E6A-AF29-127A4614369B}" srcOrd="4" destOrd="0" presId="urn:microsoft.com/office/officeart/2018/2/layout/IconVerticalSolidList"/>
    <dgm:cxn modelId="{A1FB046F-E22F-41CA-8C07-F2D94616300D}" type="presParOf" srcId="{B36A9539-BCA1-4E6A-AF29-127A4614369B}" destId="{820A61FD-C774-4C30-9008-91B5845C9E5E}" srcOrd="0" destOrd="0" presId="urn:microsoft.com/office/officeart/2018/2/layout/IconVerticalSolidList"/>
    <dgm:cxn modelId="{2F3F7A9F-A74A-442B-9C6A-12627590E3A0}" type="presParOf" srcId="{B36A9539-BCA1-4E6A-AF29-127A4614369B}" destId="{DDA725A7-3716-4823-8405-67E377FED345}" srcOrd="1" destOrd="0" presId="urn:microsoft.com/office/officeart/2018/2/layout/IconVerticalSolidList"/>
    <dgm:cxn modelId="{43A92F0D-219F-4758-9C94-9E330A773356}" type="presParOf" srcId="{B36A9539-BCA1-4E6A-AF29-127A4614369B}" destId="{77D79C6F-7BB3-4D4D-A144-01A60D620D47}" srcOrd="2" destOrd="0" presId="urn:microsoft.com/office/officeart/2018/2/layout/IconVerticalSolidList"/>
    <dgm:cxn modelId="{E7B75F24-D57A-46D5-BE23-DB9F6458DD43}" type="presParOf" srcId="{B36A9539-BCA1-4E6A-AF29-127A4614369B}" destId="{14CD1060-AB63-46E0-AE32-FD48747D8520}" srcOrd="3" destOrd="0" presId="urn:microsoft.com/office/officeart/2018/2/layout/IconVerticalSolidList"/>
    <dgm:cxn modelId="{58C89648-1A7D-449D-BC26-13FA30E44AB9}" type="presParOf" srcId="{EA24501D-1294-46E9-A05D-6EF0764FD929}" destId="{8CEB250C-EA9E-4EA4-84FB-2179FD4CF78C}" srcOrd="5" destOrd="0" presId="urn:microsoft.com/office/officeart/2018/2/layout/IconVerticalSolidList"/>
    <dgm:cxn modelId="{EFAE0F50-C8DC-412A-A285-A6224F46E77F}" type="presParOf" srcId="{EA24501D-1294-46E9-A05D-6EF0764FD929}" destId="{80C95243-0947-4DAA-B6A3-EF483FBD0B41}" srcOrd="6" destOrd="0" presId="urn:microsoft.com/office/officeart/2018/2/layout/IconVerticalSolidList"/>
    <dgm:cxn modelId="{E9442678-A58F-44BC-9ADE-15907A4DE40E}" type="presParOf" srcId="{80C95243-0947-4DAA-B6A3-EF483FBD0B41}" destId="{D454E4FD-F769-4C89-9DC6-70BF50D7E1BF}" srcOrd="0" destOrd="0" presId="urn:microsoft.com/office/officeart/2018/2/layout/IconVerticalSolidList"/>
    <dgm:cxn modelId="{2EFC0ABE-BCED-43A2-93FA-BD0094AA6365}" type="presParOf" srcId="{80C95243-0947-4DAA-B6A3-EF483FBD0B41}" destId="{5F6C5616-A5C5-49A6-95B5-2B53BDEC8144}" srcOrd="1" destOrd="0" presId="urn:microsoft.com/office/officeart/2018/2/layout/IconVerticalSolidList"/>
    <dgm:cxn modelId="{EE5D3335-8CE6-4358-88AA-F637BA84BB41}" type="presParOf" srcId="{80C95243-0947-4DAA-B6A3-EF483FBD0B41}" destId="{9D149CA1-5ABE-4919-8D18-2EE33EE737D4}" srcOrd="2" destOrd="0" presId="urn:microsoft.com/office/officeart/2018/2/layout/IconVerticalSolidList"/>
    <dgm:cxn modelId="{BBE76D96-B1D3-45CC-BBB6-F7D0A85D9126}" type="presParOf" srcId="{80C95243-0947-4DAA-B6A3-EF483FBD0B41}" destId="{09F72B82-2893-458D-AD5F-20846B4640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F7C638-0B0C-45F7-9A04-35692F50DDAF}"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8BE612C-BB19-4D95-ADE0-255AF18D9026}">
      <dgm:prSet custT="1"/>
      <dgm:spPr/>
      <dgm:t>
        <a:bodyPr/>
        <a:lstStyle/>
        <a:p>
          <a:r>
            <a:rPr lang="en-GB" sz="2800" dirty="0"/>
            <a:t>A process of studying what others have written about your topic and your research question </a:t>
          </a:r>
          <a:endParaRPr lang="en-US" sz="2800" dirty="0"/>
        </a:p>
      </dgm:t>
    </dgm:pt>
    <dgm:pt modelId="{EA24848C-4D3C-4569-A81E-34B07E6FD27F}" type="parTrans" cxnId="{AE9F946C-52A1-453A-8285-8D0791C80402}">
      <dgm:prSet/>
      <dgm:spPr/>
      <dgm:t>
        <a:bodyPr/>
        <a:lstStyle/>
        <a:p>
          <a:endParaRPr lang="en-US"/>
        </a:p>
      </dgm:t>
    </dgm:pt>
    <dgm:pt modelId="{118DE009-3E82-4335-87C6-07D24884C475}" type="sibTrans" cxnId="{AE9F946C-52A1-453A-8285-8D0791C80402}">
      <dgm:prSet/>
      <dgm:spPr/>
      <dgm:t>
        <a:bodyPr/>
        <a:lstStyle/>
        <a:p>
          <a:endParaRPr lang="en-US"/>
        </a:p>
      </dgm:t>
    </dgm:pt>
    <dgm:pt modelId="{3E3A97A1-FC84-413F-A5BA-F867D114F75A}">
      <dgm:prSet custT="1"/>
      <dgm:spPr/>
      <dgm:t>
        <a:bodyPr/>
        <a:lstStyle/>
        <a:p>
          <a:r>
            <a:rPr lang="en-GB" sz="2800" dirty="0"/>
            <a:t>Explore studies that relate to your topic </a:t>
          </a:r>
          <a:endParaRPr lang="en-US" sz="2800" dirty="0"/>
        </a:p>
      </dgm:t>
    </dgm:pt>
    <dgm:pt modelId="{27AE7C3D-FEF5-468F-9068-4E88337833B3}" type="parTrans" cxnId="{6D6A841D-B8D2-41D1-81B4-3766D2B214D1}">
      <dgm:prSet/>
      <dgm:spPr/>
      <dgm:t>
        <a:bodyPr/>
        <a:lstStyle/>
        <a:p>
          <a:endParaRPr lang="en-US"/>
        </a:p>
      </dgm:t>
    </dgm:pt>
    <dgm:pt modelId="{C0CDAD23-FC0C-485C-8090-630C85F8AF4A}" type="sibTrans" cxnId="{6D6A841D-B8D2-41D1-81B4-3766D2B214D1}">
      <dgm:prSet/>
      <dgm:spPr/>
      <dgm:t>
        <a:bodyPr/>
        <a:lstStyle/>
        <a:p>
          <a:endParaRPr lang="en-US"/>
        </a:p>
      </dgm:t>
    </dgm:pt>
    <dgm:pt modelId="{ADDC2120-2B67-4D30-9203-FB28E907E454}">
      <dgm:prSet custT="1"/>
      <dgm:spPr/>
      <dgm:t>
        <a:bodyPr/>
        <a:lstStyle/>
        <a:p>
          <a:r>
            <a:rPr lang="en-GB" sz="2800" dirty="0"/>
            <a:t>Synthesise and integrate existing research </a:t>
          </a:r>
          <a:endParaRPr lang="en-US" sz="2800" dirty="0"/>
        </a:p>
      </dgm:t>
    </dgm:pt>
    <dgm:pt modelId="{DF8A266A-3042-48C6-8A33-7F92912D61DF}" type="parTrans" cxnId="{371F178F-FCD5-4D6A-B35A-588C2F15D9B7}">
      <dgm:prSet/>
      <dgm:spPr/>
      <dgm:t>
        <a:bodyPr/>
        <a:lstStyle/>
        <a:p>
          <a:endParaRPr lang="en-US"/>
        </a:p>
      </dgm:t>
    </dgm:pt>
    <dgm:pt modelId="{9C4667F1-D762-4B91-A435-C35DBCFD4980}" type="sibTrans" cxnId="{371F178F-FCD5-4D6A-B35A-588C2F15D9B7}">
      <dgm:prSet/>
      <dgm:spPr/>
      <dgm:t>
        <a:bodyPr/>
        <a:lstStyle/>
        <a:p>
          <a:endParaRPr lang="en-US"/>
        </a:p>
      </dgm:t>
    </dgm:pt>
    <dgm:pt modelId="{76147DD1-86EB-43D3-A93D-FED5941E5F1C}">
      <dgm:prSet custT="1"/>
      <dgm:spPr/>
      <dgm:t>
        <a:bodyPr/>
        <a:lstStyle/>
        <a:p>
          <a:r>
            <a:rPr lang="en-GB" sz="2400" dirty="0"/>
            <a:t>Starting with a literature review can help you decide whether you are really interested and committed to the topic and research question and identify the gap in the existing research that you want to fill</a:t>
          </a:r>
          <a:endParaRPr lang="en-US" sz="2400" dirty="0"/>
        </a:p>
      </dgm:t>
    </dgm:pt>
    <dgm:pt modelId="{920B29AF-5A13-4C00-8FFA-52E28E45DF67}" type="parTrans" cxnId="{B1FF7D07-1362-4A5C-92BB-9660A47EDD19}">
      <dgm:prSet/>
      <dgm:spPr/>
      <dgm:t>
        <a:bodyPr/>
        <a:lstStyle/>
        <a:p>
          <a:endParaRPr lang="en-US"/>
        </a:p>
      </dgm:t>
    </dgm:pt>
    <dgm:pt modelId="{8B5C8128-36D3-4AEC-A604-6625F4B30DB6}" type="sibTrans" cxnId="{B1FF7D07-1362-4A5C-92BB-9660A47EDD19}">
      <dgm:prSet/>
      <dgm:spPr/>
      <dgm:t>
        <a:bodyPr/>
        <a:lstStyle/>
        <a:p>
          <a:endParaRPr lang="en-US"/>
        </a:p>
      </dgm:t>
    </dgm:pt>
    <dgm:pt modelId="{3ABFA5C5-F8E8-4EFE-9B64-A8B0009D19CE}" type="pres">
      <dgm:prSet presAssocID="{8CF7C638-0B0C-45F7-9A04-35692F50DDAF}" presName="root" presStyleCnt="0">
        <dgm:presLayoutVars>
          <dgm:dir/>
          <dgm:resizeHandles val="exact"/>
        </dgm:presLayoutVars>
      </dgm:prSet>
      <dgm:spPr/>
    </dgm:pt>
    <dgm:pt modelId="{25D42BA2-A183-4EAD-B6B9-CF9463CC4AD1}" type="pres">
      <dgm:prSet presAssocID="{F8BE612C-BB19-4D95-ADE0-255AF18D9026}" presName="compNode" presStyleCnt="0"/>
      <dgm:spPr/>
    </dgm:pt>
    <dgm:pt modelId="{8E6F3CA4-9F89-44EA-87BE-61873FC1273C}" type="pres">
      <dgm:prSet presAssocID="{F8BE612C-BB19-4D95-ADE0-255AF18D9026}" presName="bgRect" presStyleLbl="bgShp" presStyleIdx="0" presStyleCnt="4"/>
      <dgm:spPr/>
    </dgm:pt>
    <dgm:pt modelId="{D9294006-FEB0-4188-BD2E-155D7039CF15}" type="pres">
      <dgm:prSet presAssocID="{F8BE612C-BB19-4D95-ADE0-255AF18D90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7EF0A449-8138-4829-9AA0-36FB318AB3D3}" type="pres">
      <dgm:prSet presAssocID="{F8BE612C-BB19-4D95-ADE0-255AF18D9026}" presName="spaceRect" presStyleCnt="0"/>
      <dgm:spPr/>
    </dgm:pt>
    <dgm:pt modelId="{1B6B8026-BA13-4414-83A8-7B4CA47D8976}" type="pres">
      <dgm:prSet presAssocID="{F8BE612C-BB19-4D95-ADE0-255AF18D9026}" presName="parTx" presStyleLbl="revTx" presStyleIdx="0" presStyleCnt="4">
        <dgm:presLayoutVars>
          <dgm:chMax val="0"/>
          <dgm:chPref val="0"/>
        </dgm:presLayoutVars>
      </dgm:prSet>
      <dgm:spPr/>
    </dgm:pt>
    <dgm:pt modelId="{D7E90486-7824-4DAC-A74E-ED66A834B229}" type="pres">
      <dgm:prSet presAssocID="{118DE009-3E82-4335-87C6-07D24884C475}" presName="sibTrans" presStyleCnt="0"/>
      <dgm:spPr/>
    </dgm:pt>
    <dgm:pt modelId="{CF9D4843-CFF2-4135-AED9-3E28FE4C6215}" type="pres">
      <dgm:prSet presAssocID="{3E3A97A1-FC84-413F-A5BA-F867D114F75A}" presName="compNode" presStyleCnt="0"/>
      <dgm:spPr/>
    </dgm:pt>
    <dgm:pt modelId="{F00F1FDD-4232-40D2-A0E7-BE036BCA8720}" type="pres">
      <dgm:prSet presAssocID="{3E3A97A1-FC84-413F-A5BA-F867D114F75A}" presName="bgRect" presStyleLbl="bgShp" presStyleIdx="1" presStyleCnt="4"/>
      <dgm:spPr/>
    </dgm:pt>
    <dgm:pt modelId="{F6A97C4C-F7D4-43DA-AD9F-D9AA674AA0D0}" type="pres">
      <dgm:prSet presAssocID="{3E3A97A1-FC84-413F-A5BA-F867D114F75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g under Magnifying Glass"/>
        </a:ext>
      </dgm:extLst>
    </dgm:pt>
    <dgm:pt modelId="{72FDBDDD-F9AE-4277-8873-81F28DEF5E8E}" type="pres">
      <dgm:prSet presAssocID="{3E3A97A1-FC84-413F-A5BA-F867D114F75A}" presName="spaceRect" presStyleCnt="0"/>
      <dgm:spPr/>
    </dgm:pt>
    <dgm:pt modelId="{0B065E06-B0F3-4572-BAA9-1A7757129AFE}" type="pres">
      <dgm:prSet presAssocID="{3E3A97A1-FC84-413F-A5BA-F867D114F75A}" presName="parTx" presStyleLbl="revTx" presStyleIdx="1" presStyleCnt="4">
        <dgm:presLayoutVars>
          <dgm:chMax val="0"/>
          <dgm:chPref val="0"/>
        </dgm:presLayoutVars>
      </dgm:prSet>
      <dgm:spPr/>
    </dgm:pt>
    <dgm:pt modelId="{0F895BC2-729E-4CF4-B24D-67D2DCB6D51A}" type="pres">
      <dgm:prSet presAssocID="{C0CDAD23-FC0C-485C-8090-630C85F8AF4A}" presName="sibTrans" presStyleCnt="0"/>
      <dgm:spPr/>
    </dgm:pt>
    <dgm:pt modelId="{ED4DAD3E-27AB-4E59-886D-C3DA415BAC80}" type="pres">
      <dgm:prSet presAssocID="{ADDC2120-2B67-4D30-9203-FB28E907E454}" presName="compNode" presStyleCnt="0"/>
      <dgm:spPr/>
    </dgm:pt>
    <dgm:pt modelId="{9CD2DF34-6499-4A44-AD0F-9298653E0B0C}" type="pres">
      <dgm:prSet presAssocID="{ADDC2120-2B67-4D30-9203-FB28E907E454}" presName="bgRect" presStyleLbl="bgShp" presStyleIdx="2" presStyleCnt="4"/>
      <dgm:spPr/>
    </dgm:pt>
    <dgm:pt modelId="{1AE0EB30-D952-4B22-A20A-B5F73B2C3DF5}" type="pres">
      <dgm:prSet presAssocID="{ADDC2120-2B67-4D30-9203-FB28E907E4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ask"/>
        </a:ext>
      </dgm:extLst>
    </dgm:pt>
    <dgm:pt modelId="{BB2351C5-DF29-49D9-B387-E5C4DF035395}" type="pres">
      <dgm:prSet presAssocID="{ADDC2120-2B67-4D30-9203-FB28E907E454}" presName="spaceRect" presStyleCnt="0"/>
      <dgm:spPr/>
    </dgm:pt>
    <dgm:pt modelId="{A59AF95B-072F-4510-BA23-4FEB3FC7A720}" type="pres">
      <dgm:prSet presAssocID="{ADDC2120-2B67-4D30-9203-FB28E907E454}" presName="parTx" presStyleLbl="revTx" presStyleIdx="2" presStyleCnt="4">
        <dgm:presLayoutVars>
          <dgm:chMax val="0"/>
          <dgm:chPref val="0"/>
        </dgm:presLayoutVars>
      </dgm:prSet>
      <dgm:spPr/>
    </dgm:pt>
    <dgm:pt modelId="{BFE2C373-58BB-47BE-A8CE-311E776E550A}" type="pres">
      <dgm:prSet presAssocID="{9C4667F1-D762-4B91-A435-C35DBCFD4980}" presName="sibTrans" presStyleCnt="0"/>
      <dgm:spPr/>
    </dgm:pt>
    <dgm:pt modelId="{C53D7DF6-03ED-4731-8AF2-CD157E0B8736}" type="pres">
      <dgm:prSet presAssocID="{76147DD1-86EB-43D3-A93D-FED5941E5F1C}" presName="compNode" presStyleCnt="0"/>
      <dgm:spPr/>
    </dgm:pt>
    <dgm:pt modelId="{60570C37-F0B0-47DD-AFE5-E19633F96EF6}" type="pres">
      <dgm:prSet presAssocID="{76147DD1-86EB-43D3-A93D-FED5941E5F1C}" presName="bgRect" presStyleLbl="bgShp" presStyleIdx="3" presStyleCnt="4"/>
      <dgm:spPr/>
    </dgm:pt>
    <dgm:pt modelId="{D2479CBE-F6EF-4C00-BC79-DDEF0FD4321D}" type="pres">
      <dgm:prSet presAssocID="{76147DD1-86EB-43D3-A93D-FED5941E5F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4C20355-10AF-4E7B-9264-070931ABDE18}" type="pres">
      <dgm:prSet presAssocID="{76147DD1-86EB-43D3-A93D-FED5941E5F1C}" presName="spaceRect" presStyleCnt="0"/>
      <dgm:spPr/>
    </dgm:pt>
    <dgm:pt modelId="{85E24E40-5C3B-4B91-B28A-51408AF38864}" type="pres">
      <dgm:prSet presAssocID="{76147DD1-86EB-43D3-A93D-FED5941E5F1C}" presName="parTx" presStyleLbl="revTx" presStyleIdx="3" presStyleCnt="4" custScaleX="106902" custScaleY="158382">
        <dgm:presLayoutVars>
          <dgm:chMax val="0"/>
          <dgm:chPref val="0"/>
        </dgm:presLayoutVars>
      </dgm:prSet>
      <dgm:spPr/>
    </dgm:pt>
  </dgm:ptLst>
  <dgm:cxnLst>
    <dgm:cxn modelId="{B1FF7D07-1362-4A5C-92BB-9660A47EDD19}" srcId="{8CF7C638-0B0C-45F7-9A04-35692F50DDAF}" destId="{76147DD1-86EB-43D3-A93D-FED5941E5F1C}" srcOrd="3" destOrd="0" parTransId="{920B29AF-5A13-4C00-8FFA-52E28E45DF67}" sibTransId="{8B5C8128-36D3-4AEC-A604-6625F4B30DB6}"/>
    <dgm:cxn modelId="{6D6A841D-B8D2-41D1-81B4-3766D2B214D1}" srcId="{8CF7C638-0B0C-45F7-9A04-35692F50DDAF}" destId="{3E3A97A1-FC84-413F-A5BA-F867D114F75A}" srcOrd="1" destOrd="0" parTransId="{27AE7C3D-FEF5-468F-9068-4E88337833B3}" sibTransId="{C0CDAD23-FC0C-485C-8090-630C85F8AF4A}"/>
    <dgm:cxn modelId="{0930376A-D79C-43DF-9B5A-6808A59CDB2E}" type="presOf" srcId="{F8BE612C-BB19-4D95-ADE0-255AF18D9026}" destId="{1B6B8026-BA13-4414-83A8-7B4CA47D8976}" srcOrd="0" destOrd="0" presId="urn:microsoft.com/office/officeart/2018/2/layout/IconVerticalSolidList"/>
    <dgm:cxn modelId="{AE9F946C-52A1-453A-8285-8D0791C80402}" srcId="{8CF7C638-0B0C-45F7-9A04-35692F50DDAF}" destId="{F8BE612C-BB19-4D95-ADE0-255AF18D9026}" srcOrd="0" destOrd="0" parTransId="{EA24848C-4D3C-4569-A81E-34B07E6FD27F}" sibTransId="{118DE009-3E82-4335-87C6-07D24884C475}"/>
    <dgm:cxn modelId="{617BE96C-FCED-4DB8-8D8A-0CD61D028B2D}" type="presOf" srcId="{76147DD1-86EB-43D3-A93D-FED5941E5F1C}" destId="{85E24E40-5C3B-4B91-B28A-51408AF38864}" srcOrd="0" destOrd="0" presId="urn:microsoft.com/office/officeart/2018/2/layout/IconVerticalSolidList"/>
    <dgm:cxn modelId="{6618DA7C-E28C-40A1-8DD2-4BCA598F6101}" type="presOf" srcId="{8CF7C638-0B0C-45F7-9A04-35692F50DDAF}" destId="{3ABFA5C5-F8E8-4EFE-9B64-A8B0009D19CE}" srcOrd="0" destOrd="0" presId="urn:microsoft.com/office/officeart/2018/2/layout/IconVerticalSolidList"/>
    <dgm:cxn modelId="{94DC6682-856B-4632-B287-26C6B574AC94}" type="presOf" srcId="{3E3A97A1-FC84-413F-A5BA-F867D114F75A}" destId="{0B065E06-B0F3-4572-BAA9-1A7757129AFE}" srcOrd="0" destOrd="0" presId="urn:microsoft.com/office/officeart/2018/2/layout/IconVerticalSolidList"/>
    <dgm:cxn modelId="{4428FF8C-0FBD-4093-95D9-DB568A24D557}" type="presOf" srcId="{ADDC2120-2B67-4D30-9203-FB28E907E454}" destId="{A59AF95B-072F-4510-BA23-4FEB3FC7A720}" srcOrd="0" destOrd="0" presId="urn:microsoft.com/office/officeart/2018/2/layout/IconVerticalSolidList"/>
    <dgm:cxn modelId="{371F178F-FCD5-4D6A-B35A-588C2F15D9B7}" srcId="{8CF7C638-0B0C-45F7-9A04-35692F50DDAF}" destId="{ADDC2120-2B67-4D30-9203-FB28E907E454}" srcOrd="2" destOrd="0" parTransId="{DF8A266A-3042-48C6-8A33-7F92912D61DF}" sibTransId="{9C4667F1-D762-4B91-A435-C35DBCFD4980}"/>
    <dgm:cxn modelId="{E5A8EE58-BA7A-4539-8BD5-C0085D7EB25E}" type="presParOf" srcId="{3ABFA5C5-F8E8-4EFE-9B64-A8B0009D19CE}" destId="{25D42BA2-A183-4EAD-B6B9-CF9463CC4AD1}" srcOrd="0" destOrd="0" presId="urn:microsoft.com/office/officeart/2018/2/layout/IconVerticalSolidList"/>
    <dgm:cxn modelId="{E92AE244-60F6-4AB2-B35D-072AB357D925}" type="presParOf" srcId="{25D42BA2-A183-4EAD-B6B9-CF9463CC4AD1}" destId="{8E6F3CA4-9F89-44EA-87BE-61873FC1273C}" srcOrd="0" destOrd="0" presId="urn:microsoft.com/office/officeart/2018/2/layout/IconVerticalSolidList"/>
    <dgm:cxn modelId="{D7A2264E-18D1-411A-9191-4A7E57810FCC}" type="presParOf" srcId="{25D42BA2-A183-4EAD-B6B9-CF9463CC4AD1}" destId="{D9294006-FEB0-4188-BD2E-155D7039CF15}" srcOrd="1" destOrd="0" presId="urn:microsoft.com/office/officeart/2018/2/layout/IconVerticalSolidList"/>
    <dgm:cxn modelId="{CFE1BDF1-6A55-4BCF-8ED6-6B09240B6BF3}" type="presParOf" srcId="{25D42BA2-A183-4EAD-B6B9-CF9463CC4AD1}" destId="{7EF0A449-8138-4829-9AA0-36FB318AB3D3}" srcOrd="2" destOrd="0" presId="urn:microsoft.com/office/officeart/2018/2/layout/IconVerticalSolidList"/>
    <dgm:cxn modelId="{A14CE911-6AD9-4042-B44D-9BAFFA59BBBE}" type="presParOf" srcId="{25D42BA2-A183-4EAD-B6B9-CF9463CC4AD1}" destId="{1B6B8026-BA13-4414-83A8-7B4CA47D8976}" srcOrd="3" destOrd="0" presId="urn:microsoft.com/office/officeart/2018/2/layout/IconVerticalSolidList"/>
    <dgm:cxn modelId="{0F6A0816-8EDB-4B09-A10D-B672E8F61780}" type="presParOf" srcId="{3ABFA5C5-F8E8-4EFE-9B64-A8B0009D19CE}" destId="{D7E90486-7824-4DAC-A74E-ED66A834B229}" srcOrd="1" destOrd="0" presId="urn:microsoft.com/office/officeart/2018/2/layout/IconVerticalSolidList"/>
    <dgm:cxn modelId="{9488EBAC-11AD-4A69-B393-8AFCD2CFFADB}" type="presParOf" srcId="{3ABFA5C5-F8E8-4EFE-9B64-A8B0009D19CE}" destId="{CF9D4843-CFF2-4135-AED9-3E28FE4C6215}" srcOrd="2" destOrd="0" presId="urn:microsoft.com/office/officeart/2018/2/layout/IconVerticalSolidList"/>
    <dgm:cxn modelId="{2CFB7E37-A3E4-4E34-8F7A-60683D5D1B9A}" type="presParOf" srcId="{CF9D4843-CFF2-4135-AED9-3E28FE4C6215}" destId="{F00F1FDD-4232-40D2-A0E7-BE036BCA8720}" srcOrd="0" destOrd="0" presId="urn:microsoft.com/office/officeart/2018/2/layout/IconVerticalSolidList"/>
    <dgm:cxn modelId="{E6F5D861-A786-4296-85A9-9AB6FE5527DF}" type="presParOf" srcId="{CF9D4843-CFF2-4135-AED9-3E28FE4C6215}" destId="{F6A97C4C-F7D4-43DA-AD9F-D9AA674AA0D0}" srcOrd="1" destOrd="0" presId="urn:microsoft.com/office/officeart/2018/2/layout/IconVerticalSolidList"/>
    <dgm:cxn modelId="{461690D8-7E26-4B41-9B31-4CF35D87B1B0}" type="presParOf" srcId="{CF9D4843-CFF2-4135-AED9-3E28FE4C6215}" destId="{72FDBDDD-F9AE-4277-8873-81F28DEF5E8E}" srcOrd="2" destOrd="0" presId="urn:microsoft.com/office/officeart/2018/2/layout/IconVerticalSolidList"/>
    <dgm:cxn modelId="{2DEF120A-DACB-42E7-9128-0C2358188B98}" type="presParOf" srcId="{CF9D4843-CFF2-4135-AED9-3E28FE4C6215}" destId="{0B065E06-B0F3-4572-BAA9-1A7757129AFE}" srcOrd="3" destOrd="0" presId="urn:microsoft.com/office/officeart/2018/2/layout/IconVerticalSolidList"/>
    <dgm:cxn modelId="{216BFCC0-A1C0-4689-846B-D8B50C3B19B0}" type="presParOf" srcId="{3ABFA5C5-F8E8-4EFE-9B64-A8B0009D19CE}" destId="{0F895BC2-729E-4CF4-B24D-67D2DCB6D51A}" srcOrd="3" destOrd="0" presId="urn:microsoft.com/office/officeart/2018/2/layout/IconVerticalSolidList"/>
    <dgm:cxn modelId="{B7DE9969-1A5D-4768-A2A4-EA8DD960149D}" type="presParOf" srcId="{3ABFA5C5-F8E8-4EFE-9B64-A8B0009D19CE}" destId="{ED4DAD3E-27AB-4E59-886D-C3DA415BAC80}" srcOrd="4" destOrd="0" presId="urn:microsoft.com/office/officeart/2018/2/layout/IconVerticalSolidList"/>
    <dgm:cxn modelId="{02096D65-759D-4277-9D60-5A73ED8EE0CA}" type="presParOf" srcId="{ED4DAD3E-27AB-4E59-886D-C3DA415BAC80}" destId="{9CD2DF34-6499-4A44-AD0F-9298653E0B0C}" srcOrd="0" destOrd="0" presId="urn:microsoft.com/office/officeart/2018/2/layout/IconVerticalSolidList"/>
    <dgm:cxn modelId="{4FF4B33E-D907-45B8-8DC7-67F7B2A3BCAC}" type="presParOf" srcId="{ED4DAD3E-27AB-4E59-886D-C3DA415BAC80}" destId="{1AE0EB30-D952-4B22-A20A-B5F73B2C3DF5}" srcOrd="1" destOrd="0" presId="urn:microsoft.com/office/officeart/2018/2/layout/IconVerticalSolidList"/>
    <dgm:cxn modelId="{139AB1A1-A87C-44E3-A35F-253193F88B62}" type="presParOf" srcId="{ED4DAD3E-27AB-4E59-886D-C3DA415BAC80}" destId="{BB2351C5-DF29-49D9-B387-E5C4DF035395}" srcOrd="2" destOrd="0" presId="urn:microsoft.com/office/officeart/2018/2/layout/IconVerticalSolidList"/>
    <dgm:cxn modelId="{891169D9-D982-45E2-BCA5-E35977448447}" type="presParOf" srcId="{ED4DAD3E-27AB-4E59-886D-C3DA415BAC80}" destId="{A59AF95B-072F-4510-BA23-4FEB3FC7A720}" srcOrd="3" destOrd="0" presId="urn:microsoft.com/office/officeart/2018/2/layout/IconVerticalSolidList"/>
    <dgm:cxn modelId="{A2B66FA1-8B0E-4FEB-B33F-5A9C67C166CA}" type="presParOf" srcId="{3ABFA5C5-F8E8-4EFE-9B64-A8B0009D19CE}" destId="{BFE2C373-58BB-47BE-A8CE-311E776E550A}" srcOrd="5" destOrd="0" presId="urn:microsoft.com/office/officeart/2018/2/layout/IconVerticalSolidList"/>
    <dgm:cxn modelId="{C859E178-C260-43F4-8B31-50D5B3B323E2}" type="presParOf" srcId="{3ABFA5C5-F8E8-4EFE-9B64-A8B0009D19CE}" destId="{C53D7DF6-03ED-4731-8AF2-CD157E0B8736}" srcOrd="6" destOrd="0" presId="urn:microsoft.com/office/officeart/2018/2/layout/IconVerticalSolidList"/>
    <dgm:cxn modelId="{C17FA4F2-D1BD-4EE1-8230-2AE91C717E7E}" type="presParOf" srcId="{C53D7DF6-03ED-4731-8AF2-CD157E0B8736}" destId="{60570C37-F0B0-47DD-AFE5-E19633F96EF6}" srcOrd="0" destOrd="0" presId="urn:microsoft.com/office/officeart/2018/2/layout/IconVerticalSolidList"/>
    <dgm:cxn modelId="{B8973356-5A9E-44E0-B439-99288394880E}" type="presParOf" srcId="{C53D7DF6-03ED-4731-8AF2-CD157E0B8736}" destId="{D2479CBE-F6EF-4C00-BC79-DDEF0FD4321D}" srcOrd="1" destOrd="0" presId="urn:microsoft.com/office/officeart/2018/2/layout/IconVerticalSolidList"/>
    <dgm:cxn modelId="{2540EB01-70C3-46F3-AFC5-C818215E266D}" type="presParOf" srcId="{C53D7DF6-03ED-4731-8AF2-CD157E0B8736}" destId="{84C20355-10AF-4E7B-9264-070931ABDE18}" srcOrd="2" destOrd="0" presId="urn:microsoft.com/office/officeart/2018/2/layout/IconVerticalSolidList"/>
    <dgm:cxn modelId="{122E921E-38A2-400A-BFAD-6D07E75A927F}" type="presParOf" srcId="{C53D7DF6-03ED-4731-8AF2-CD157E0B8736}" destId="{85E24E40-5C3B-4B91-B28A-51408AF3886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962AFF-E47E-450F-848B-ED73ECCFE535}" type="doc">
      <dgm:prSet loTypeId="urn:microsoft.com/office/officeart/2005/8/layout/list1" loCatId="list" qsTypeId="urn:microsoft.com/office/officeart/2005/8/quickstyle/simple2" qsCatId="simple" csTypeId="urn:microsoft.com/office/officeart/2005/8/colors/accent2_2" csCatId="accent2" phldr="1"/>
      <dgm:spPr/>
      <dgm:t>
        <a:bodyPr/>
        <a:lstStyle/>
        <a:p>
          <a:endParaRPr lang="en-US"/>
        </a:p>
      </dgm:t>
    </dgm:pt>
    <dgm:pt modelId="{C6151C0D-08BB-46C4-91D2-FDC9F263E381}">
      <dgm:prSet/>
      <dgm:spPr/>
      <dgm:t>
        <a:bodyPr/>
        <a:lstStyle/>
        <a:p>
          <a:r>
            <a:rPr lang="en-GB" dirty="0"/>
            <a:t>Consider your ideal sample size </a:t>
          </a:r>
          <a:endParaRPr lang="en-US" dirty="0"/>
        </a:p>
      </dgm:t>
    </dgm:pt>
    <dgm:pt modelId="{7A083D99-0664-47AE-A594-E83AB45C1EBB}" type="parTrans" cxnId="{24D63426-31EC-4AAD-832D-7CF4F763F4BF}">
      <dgm:prSet/>
      <dgm:spPr/>
      <dgm:t>
        <a:bodyPr/>
        <a:lstStyle/>
        <a:p>
          <a:endParaRPr lang="en-US"/>
        </a:p>
      </dgm:t>
    </dgm:pt>
    <dgm:pt modelId="{15F1665E-9947-40DE-8012-D9D1416683D9}" type="sibTrans" cxnId="{24D63426-31EC-4AAD-832D-7CF4F763F4BF}">
      <dgm:prSet/>
      <dgm:spPr/>
      <dgm:t>
        <a:bodyPr/>
        <a:lstStyle/>
        <a:p>
          <a:endParaRPr lang="en-US"/>
        </a:p>
      </dgm:t>
    </dgm:pt>
    <dgm:pt modelId="{36458FBA-C7C8-42EC-A7A0-B989C45215B4}">
      <dgm:prSet/>
      <dgm:spPr/>
      <dgm:t>
        <a:bodyPr/>
        <a:lstStyle/>
        <a:p>
          <a:r>
            <a:rPr lang="en-GB"/>
            <a:t>How many participants?</a:t>
          </a:r>
          <a:endParaRPr lang="en-US"/>
        </a:p>
      </dgm:t>
    </dgm:pt>
    <dgm:pt modelId="{E1D27B2F-BA5F-426A-B5E5-BC9CDDF128DD}" type="parTrans" cxnId="{8FEFF9C6-5B0B-420D-9434-3EC34C4376F0}">
      <dgm:prSet/>
      <dgm:spPr/>
      <dgm:t>
        <a:bodyPr/>
        <a:lstStyle/>
        <a:p>
          <a:endParaRPr lang="en-US"/>
        </a:p>
      </dgm:t>
    </dgm:pt>
    <dgm:pt modelId="{289E4A80-A16A-4278-BC63-FBD568CE062D}" type="sibTrans" cxnId="{8FEFF9C6-5B0B-420D-9434-3EC34C4376F0}">
      <dgm:prSet/>
      <dgm:spPr/>
      <dgm:t>
        <a:bodyPr/>
        <a:lstStyle/>
        <a:p>
          <a:endParaRPr lang="en-US"/>
        </a:p>
      </dgm:t>
    </dgm:pt>
    <dgm:pt modelId="{8BA5EB72-90A4-4D85-8E89-E05D327AF6C7}">
      <dgm:prSet/>
      <dgm:spPr/>
      <dgm:t>
        <a:bodyPr/>
        <a:lstStyle/>
        <a:p>
          <a:r>
            <a:rPr lang="en-GB"/>
            <a:t>How much data? </a:t>
          </a:r>
          <a:endParaRPr lang="en-US"/>
        </a:p>
      </dgm:t>
    </dgm:pt>
    <dgm:pt modelId="{6B174A76-8B0C-41CB-896E-645306D6F7D6}" type="parTrans" cxnId="{8923E7BC-FEAC-47A9-9D0D-FF587F9D801B}">
      <dgm:prSet/>
      <dgm:spPr/>
      <dgm:t>
        <a:bodyPr/>
        <a:lstStyle/>
        <a:p>
          <a:endParaRPr lang="en-US"/>
        </a:p>
      </dgm:t>
    </dgm:pt>
    <dgm:pt modelId="{9FAADD60-7AB9-4C89-97CC-679FDF390A4E}" type="sibTrans" cxnId="{8923E7BC-FEAC-47A9-9D0D-FF587F9D801B}">
      <dgm:prSet/>
      <dgm:spPr/>
      <dgm:t>
        <a:bodyPr/>
        <a:lstStyle/>
        <a:p>
          <a:endParaRPr lang="en-US"/>
        </a:p>
      </dgm:t>
    </dgm:pt>
    <dgm:pt modelId="{AF7FEF00-99E8-48C0-A31E-FBDEB4734F2D}" type="pres">
      <dgm:prSet presAssocID="{50962AFF-E47E-450F-848B-ED73ECCFE535}" presName="linear" presStyleCnt="0">
        <dgm:presLayoutVars>
          <dgm:dir/>
          <dgm:animLvl val="lvl"/>
          <dgm:resizeHandles val="exact"/>
        </dgm:presLayoutVars>
      </dgm:prSet>
      <dgm:spPr/>
    </dgm:pt>
    <dgm:pt modelId="{EF4EED5B-A60D-4B20-BA5E-7C8004796C96}" type="pres">
      <dgm:prSet presAssocID="{C6151C0D-08BB-46C4-91D2-FDC9F263E381}" presName="parentLin" presStyleCnt="0"/>
      <dgm:spPr/>
    </dgm:pt>
    <dgm:pt modelId="{C290A522-9540-4FB5-9609-99AA1E97F978}" type="pres">
      <dgm:prSet presAssocID="{C6151C0D-08BB-46C4-91D2-FDC9F263E381}" presName="parentLeftMargin" presStyleLbl="node1" presStyleIdx="0" presStyleCnt="3"/>
      <dgm:spPr/>
    </dgm:pt>
    <dgm:pt modelId="{0D7F7EE3-4BBC-44CE-BAA0-7D4E0D1045D2}" type="pres">
      <dgm:prSet presAssocID="{C6151C0D-08BB-46C4-91D2-FDC9F263E381}" presName="parentText" presStyleLbl="node1" presStyleIdx="0" presStyleCnt="3">
        <dgm:presLayoutVars>
          <dgm:chMax val="0"/>
          <dgm:bulletEnabled val="1"/>
        </dgm:presLayoutVars>
      </dgm:prSet>
      <dgm:spPr/>
    </dgm:pt>
    <dgm:pt modelId="{EB40C392-34E5-445E-9D68-02B5BDF43CA3}" type="pres">
      <dgm:prSet presAssocID="{C6151C0D-08BB-46C4-91D2-FDC9F263E381}" presName="negativeSpace" presStyleCnt="0"/>
      <dgm:spPr/>
    </dgm:pt>
    <dgm:pt modelId="{ED2142A0-5FBC-40B7-9730-AF1CA5D5571C}" type="pres">
      <dgm:prSet presAssocID="{C6151C0D-08BB-46C4-91D2-FDC9F263E381}" presName="childText" presStyleLbl="conFgAcc1" presStyleIdx="0" presStyleCnt="3">
        <dgm:presLayoutVars>
          <dgm:bulletEnabled val="1"/>
        </dgm:presLayoutVars>
      </dgm:prSet>
      <dgm:spPr/>
    </dgm:pt>
    <dgm:pt modelId="{4D52BCB6-D7AE-43B4-8CD0-44E5AFDBC50A}" type="pres">
      <dgm:prSet presAssocID="{15F1665E-9947-40DE-8012-D9D1416683D9}" presName="spaceBetweenRectangles" presStyleCnt="0"/>
      <dgm:spPr/>
    </dgm:pt>
    <dgm:pt modelId="{547E4A70-5D5A-4EF9-BA12-82E17EE5F0F4}" type="pres">
      <dgm:prSet presAssocID="{36458FBA-C7C8-42EC-A7A0-B989C45215B4}" presName="parentLin" presStyleCnt="0"/>
      <dgm:spPr/>
    </dgm:pt>
    <dgm:pt modelId="{F4D553C6-0BAF-4C94-B000-21586EC879A9}" type="pres">
      <dgm:prSet presAssocID="{36458FBA-C7C8-42EC-A7A0-B989C45215B4}" presName="parentLeftMargin" presStyleLbl="node1" presStyleIdx="0" presStyleCnt="3"/>
      <dgm:spPr/>
    </dgm:pt>
    <dgm:pt modelId="{3860482E-03BB-4BFB-B734-6494F4DBCF8B}" type="pres">
      <dgm:prSet presAssocID="{36458FBA-C7C8-42EC-A7A0-B989C45215B4}" presName="parentText" presStyleLbl="node1" presStyleIdx="1" presStyleCnt="3">
        <dgm:presLayoutVars>
          <dgm:chMax val="0"/>
          <dgm:bulletEnabled val="1"/>
        </dgm:presLayoutVars>
      </dgm:prSet>
      <dgm:spPr/>
    </dgm:pt>
    <dgm:pt modelId="{8E4B2176-4610-4F2E-89D5-FBCDB5938321}" type="pres">
      <dgm:prSet presAssocID="{36458FBA-C7C8-42EC-A7A0-B989C45215B4}" presName="negativeSpace" presStyleCnt="0"/>
      <dgm:spPr/>
    </dgm:pt>
    <dgm:pt modelId="{34614D7B-1769-4A07-BE6A-28007AF54CEA}" type="pres">
      <dgm:prSet presAssocID="{36458FBA-C7C8-42EC-A7A0-B989C45215B4}" presName="childText" presStyleLbl="conFgAcc1" presStyleIdx="1" presStyleCnt="3">
        <dgm:presLayoutVars>
          <dgm:bulletEnabled val="1"/>
        </dgm:presLayoutVars>
      </dgm:prSet>
      <dgm:spPr/>
    </dgm:pt>
    <dgm:pt modelId="{97953645-EA08-4C75-A6A9-58370C7273DF}" type="pres">
      <dgm:prSet presAssocID="{289E4A80-A16A-4278-BC63-FBD568CE062D}" presName="spaceBetweenRectangles" presStyleCnt="0"/>
      <dgm:spPr/>
    </dgm:pt>
    <dgm:pt modelId="{FDED8526-C54F-461B-8321-BC18C9B4F06B}" type="pres">
      <dgm:prSet presAssocID="{8BA5EB72-90A4-4D85-8E89-E05D327AF6C7}" presName="parentLin" presStyleCnt="0"/>
      <dgm:spPr/>
    </dgm:pt>
    <dgm:pt modelId="{63FDFED8-15D2-4B27-BA64-1D524D3C02EE}" type="pres">
      <dgm:prSet presAssocID="{8BA5EB72-90A4-4D85-8E89-E05D327AF6C7}" presName="parentLeftMargin" presStyleLbl="node1" presStyleIdx="1" presStyleCnt="3"/>
      <dgm:spPr/>
    </dgm:pt>
    <dgm:pt modelId="{27BE5EE8-D03F-4588-B938-5F726497E3DD}" type="pres">
      <dgm:prSet presAssocID="{8BA5EB72-90A4-4D85-8E89-E05D327AF6C7}" presName="parentText" presStyleLbl="node1" presStyleIdx="2" presStyleCnt="3">
        <dgm:presLayoutVars>
          <dgm:chMax val="0"/>
          <dgm:bulletEnabled val="1"/>
        </dgm:presLayoutVars>
      </dgm:prSet>
      <dgm:spPr/>
    </dgm:pt>
    <dgm:pt modelId="{2E6E7CAB-BD44-42F1-9FAC-95E4D0DF1480}" type="pres">
      <dgm:prSet presAssocID="{8BA5EB72-90A4-4D85-8E89-E05D327AF6C7}" presName="negativeSpace" presStyleCnt="0"/>
      <dgm:spPr/>
    </dgm:pt>
    <dgm:pt modelId="{A1671D7A-F08A-482C-BBD3-6F8781034959}" type="pres">
      <dgm:prSet presAssocID="{8BA5EB72-90A4-4D85-8E89-E05D327AF6C7}" presName="childText" presStyleLbl="conFgAcc1" presStyleIdx="2" presStyleCnt="3">
        <dgm:presLayoutVars>
          <dgm:bulletEnabled val="1"/>
        </dgm:presLayoutVars>
      </dgm:prSet>
      <dgm:spPr/>
    </dgm:pt>
  </dgm:ptLst>
  <dgm:cxnLst>
    <dgm:cxn modelId="{AD0E410A-F458-4265-868F-DD7939540A33}" type="presOf" srcId="{C6151C0D-08BB-46C4-91D2-FDC9F263E381}" destId="{0D7F7EE3-4BBC-44CE-BAA0-7D4E0D1045D2}" srcOrd="1" destOrd="0" presId="urn:microsoft.com/office/officeart/2005/8/layout/list1"/>
    <dgm:cxn modelId="{7B616A1C-D93B-4CED-A535-21B8BD778AF8}" type="presOf" srcId="{36458FBA-C7C8-42EC-A7A0-B989C45215B4}" destId="{F4D553C6-0BAF-4C94-B000-21586EC879A9}" srcOrd="0" destOrd="0" presId="urn:microsoft.com/office/officeart/2005/8/layout/list1"/>
    <dgm:cxn modelId="{24D63426-31EC-4AAD-832D-7CF4F763F4BF}" srcId="{50962AFF-E47E-450F-848B-ED73ECCFE535}" destId="{C6151C0D-08BB-46C4-91D2-FDC9F263E381}" srcOrd="0" destOrd="0" parTransId="{7A083D99-0664-47AE-A594-E83AB45C1EBB}" sibTransId="{15F1665E-9947-40DE-8012-D9D1416683D9}"/>
    <dgm:cxn modelId="{93B16F32-86FE-47FD-A165-2F310CD52906}" type="presOf" srcId="{36458FBA-C7C8-42EC-A7A0-B989C45215B4}" destId="{3860482E-03BB-4BFB-B734-6494F4DBCF8B}" srcOrd="1" destOrd="0" presId="urn:microsoft.com/office/officeart/2005/8/layout/list1"/>
    <dgm:cxn modelId="{B75BEC85-CDED-4E41-92B3-066F2589BFAB}" type="presOf" srcId="{50962AFF-E47E-450F-848B-ED73ECCFE535}" destId="{AF7FEF00-99E8-48C0-A31E-FBDEB4734F2D}" srcOrd="0" destOrd="0" presId="urn:microsoft.com/office/officeart/2005/8/layout/list1"/>
    <dgm:cxn modelId="{975D6D93-DB03-46B2-80F0-9886B60C5078}" type="presOf" srcId="{C6151C0D-08BB-46C4-91D2-FDC9F263E381}" destId="{C290A522-9540-4FB5-9609-99AA1E97F978}" srcOrd="0" destOrd="0" presId="urn:microsoft.com/office/officeart/2005/8/layout/list1"/>
    <dgm:cxn modelId="{8923E7BC-FEAC-47A9-9D0D-FF587F9D801B}" srcId="{50962AFF-E47E-450F-848B-ED73ECCFE535}" destId="{8BA5EB72-90A4-4D85-8E89-E05D327AF6C7}" srcOrd="2" destOrd="0" parTransId="{6B174A76-8B0C-41CB-896E-645306D6F7D6}" sibTransId="{9FAADD60-7AB9-4C89-97CC-679FDF390A4E}"/>
    <dgm:cxn modelId="{8FEFF9C6-5B0B-420D-9434-3EC34C4376F0}" srcId="{50962AFF-E47E-450F-848B-ED73ECCFE535}" destId="{36458FBA-C7C8-42EC-A7A0-B989C45215B4}" srcOrd="1" destOrd="0" parTransId="{E1D27B2F-BA5F-426A-B5E5-BC9CDDF128DD}" sibTransId="{289E4A80-A16A-4278-BC63-FBD568CE062D}"/>
    <dgm:cxn modelId="{5FC1CFD0-A7B6-4ABD-ADFA-800341D8D82F}" type="presOf" srcId="{8BA5EB72-90A4-4D85-8E89-E05D327AF6C7}" destId="{63FDFED8-15D2-4B27-BA64-1D524D3C02EE}" srcOrd="0" destOrd="0" presId="urn:microsoft.com/office/officeart/2005/8/layout/list1"/>
    <dgm:cxn modelId="{AA90B3F2-552E-4D43-9FA5-CAC6DF9BC3CB}" type="presOf" srcId="{8BA5EB72-90A4-4D85-8E89-E05D327AF6C7}" destId="{27BE5EE8-D03F-4588-B938-5F726497E3DD}" srcOrd="1" destOrd="0" presId="urn:microsoft.com/office/officeart/2005/8/layout/list1"/>
    <dgm:cxn modelId="{DD8F8B12-1777-462F-B424-90EB628BFCBF}" type="presParOf" srcId="{AF7FEF00-99E8-48C0-A31E-FBDEB4734F2D}" destId="{EF4EED5B-A60D-4B20-BA5E-7C8004796C96}" srcOrd="0" destOrd="0" presId="urn:microsoft.com/office/officeart/2005/8/layout/list1"/>
    <dgm:cxn modelId="{89532FE5-5C24-4B77-9430-167558A1E7B7}" type="presParOf" srcId="{EF4EED5B-A60D-4B20-BA5E-7C8004796C96}" destId="{C290A522-9540-4FB5-9609-99AA1E97F978}" srcOrd="0" destOrd="0" presId="urn:microsoft.com/office/officeart/2005/8/layout/list1"/>
    <dgm:cxn modelId="{5F35EE92-E931-4BF2-8E1D-FAE583E8CE91}" type="presParOf" srcId="{EF4EED5B-A60D-4B20-BA5E-7C8004796C96}" destId="{0D7F7EE3-4BBC-44CE-BAA0-7D4E0D1045D2}" srcOrd="1" destOrd="0" presId="urn:microsoft.com/office/officeart/2005/8/layout/list1"/>
    <dgm:cxn modelId="{4576ABD3-368F-430F-A37D-0AC3C8F54E96}" type="presParOf" srcId="{AF7FEF00-99E8-48C0-A31E-FBDEB4734F2D}" destId="{EB40C392-34E5-445E-9D68-02B5BDF43CA3}" srcOrd="1" destOrd="0" presId="urn:microsoft.com/office/officeart/2005/8/layout/list1"/>
    <dgm:cxn modelId="{686CD841-9502-4573-BE80-674C0EDDB17D}" type="presParOf" srcId="{AF7FEF00-99E8-48C0-A31E-FBDEB4734F2D}" destId="{ED2142A0-5FBC-40B7-9730-AF1CA5D5571C}" srcOrd="2" destOrd="0" presId="urn:microsoft.com/office/officeart/2005/8/layout/list1"/>
    <dgm:cxn modelId="{64E92A39-E150-4886-9529-F84ECDE76D5C}" type="presParOf" srcId="{AF7FEF00-99E8-48C0-A31E-FBDEB4734F2D}" destId="{4D52BCB6-D7AE-43B4-8CD0-44E5AFDBC50A}" srcOrd="3" destOrd="0" presId="urn:microsoft.com/office/officeart/2005/8/layout/list1"/>
    <dgm:cxn modelId="{04A47DB7-1C74-4791-ACA5-80736CC84886}" type="presParOf" srcId="{AF7FEF00-99E8-48C0-A31E-FBDEB4734F2D}" destId="{547E4A70-5D5A-4EF9-BA12-82E17EE5F0F4}" srcOrd="4" destOrd="0" presId="urn:microsoft.com/office/officeart/2005/8/layout/list1"/>
    <dgm:cxn modelId="{DD91A7F6-AF14-4C54-A5F5-3516B0F35AAC}" type="presParOf" srcId="{547E4A70-5D5A-4EF9-BA12-82E17EE5F0F4}" destId="{F4D553C6-0BAF-4C94-B000-21586EC879A9}" srcOrd="0" destOrd="0" presId="urn:microsoft.com/office/officeart/2005/8/layout/list1"/>
    <dgm:cxn modelId="{882BD055-87B7-4836-9E2C-BD37AC02B1EA}" type="presParOf" srcId="{547E4A70-5D5A-4EF9-BA12-82E17EE5F0F4}" destId="{3860482E-03BB-4BFB-B734-6494F4DBCF8B}" srcOrd="1" destOrd="0" presId="urn:microsoft.com/office/officeart/2005/8/layout/list1"/>
    <dgm:cxn modelId="{CDD31ACC-856A-4668-9319-05B8474FB244}" type="presParOf" srcId="{AF7FEF00-99E8-48C0-A31E-FBDEB4734F2D}" destId="{8E4B2176-4610-4F2E-89D5-FBCDB5938321}" srcOrd="5" destOrd="0" presId="urn:microsoft.com/office/officeart/2005/8/layout/list1"/>
    <dgm:cxn modelId="{82EEA4B5-BFA7-4FF5-8051-4A3A239349E1}" type="presParOf" srcId="{AF7FEF00-99E8-48C0-A31E-FBDEB4734F2D}" destId="{34614D7B-1769-4A07-BE6A-28007AF54CEA}" srcOrd="6" destOrd="0" presId="urn:microsoft.com/office/officeart/2005/8/layout/list1"/>
    <dgm:cxn modelId="{FC99A953-75DE-4F9A-8A89-F12D8A576152}" type="presParOf" srcId="{AF7FEF00-99E8-48C0-A31E-FBDEB4734F2D}" destId="{97953645-EA08-4C75-A6A9-58370C7273DF}" srcOrd="7" destOrd="0" presId="urn:microsoft.com/office/officeart/2005/8/layout/list1"/>
    <dgm:cxn modelId="{B29D969C-77E7-47E6-A602-A9C54B963815}" type="presParOf" srcId="{AF7FEF00-99E8-48C0-A31E-FBDEB4734F2D}" destId="{FDED8526-C54F-461B-8321-BC18C9B4F06B}" srcOrd="8" destOrd="0" presId="urn:microsoft.com/office/officeart/2005/8/layout/list1"/>
    <dgm:cxn modelId="{BBBB6278-A2CE-4A98-860F-8EDF94924CB6}" type="presParOf" srcId="{FDED8526-C54F-461B-8321-BC18C9B4F06B}" destId="{63FDFED8-15D2-4B27-BA64-1D524D3C02EE}" srcOrd="0" destOrd="0" presId="urn:microsoft.com/office/officeart/2005/8/layout/list1"/>
    <dgm:cxn modelId="{49D69DF6-389C-4B6E-92E9-A7E2D87CB424}" type="presParOf" srcId="{FDED8526-C54F-461B-8321-BC18C9B4F06B}" destId="{27BE5EE8-D03F-4588-B938-5F726497E3DD}" srcOrd="1" destOrd="0" presId="urn:microsoft.com/office/officeart/2005/8/layout/list1"/>
    <dgm:cxn modelId="{54CF8BB4-5498-451E-B722-F419D3613D58}" type="presParOf" srcId="{AF7FEF00-99E8-48C0-A31E-FBDEB4734F2D}" destId="{2E6E7CAB-BD44-42F1-9FAC-95E4D0DF1480}" srcOrd="9" destOrd="0" presId="urn:microsoft.com/office/officeart/2005/8/layout/list1"/>
    <dgm:cxn modelId="{E6042B3C-D6DF-40BC-9D18-6F2EB17060D7}" type="presParOf" srcId="{AF7FEF00-99E8-48C0-A31E-FBDEB4734F2D}" destId="{A1671D7A-F08A-482C-BBD3-6F8781034959}"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1A66772-F185-4D58-B8BB-E9370D7A7A2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0FC4FFE-8987-4A26-B7F4-8A516F18ADAE}">
      <dgm:prSet custT="1"/>
      <dgm:spPr/>
      <dgm:t>
        <a:bodyPr/>
        <a:lstStyle/>
        <a:p>
          <a:pPr>
            <a:lnSpc>
              <a:spcPct val="100000"/>
            </a:lnSpc>
            <a:defRPr cap="all"/>
          </a:pPr>
          <a:r>
            <a:rPr lang="en-US" sz="2000" dirty="0"/>
            <a:t>Are you clearer about the format and structure of the dissertation?</a:t>
          </a:r>
        </a:p>
      </dgm:t>
    </dgm:pt>
    <dgm:pt modelId="{CAD7EF86-FB23-41F6-BF42-040B36DEFDB1}" type="parTrans" cxnId="{C7AD8469-3C68-4AF9-AB82-79B0043AA120}">
      <dgm:prSet/>
      <dgm:spPr/>
      <dgm:t>
        <a:bodyPr/>
        <a:lstStyle/>
        <a:p>
          <a:endParaRPr lang="en-US"/>
        </a:p>
      </dgm:t>
    </dgm:pt>
    <dgm:pt modelId="{5B62599A-5C9B-48E7-896E-EA782AC60C8B}" type="sibTrans" cxnId="{C7AD8469-3C68-4AF9-AB82-79B0043AA120}">
      <dgm:prSet/>
      <dgm:spPr/>
      <dgm:t>
        <a:bodyPr/>
        <a:lstStyle/>
        <a:p>
          <a:endParaRPr lang="en-US"/>
        </a:p>
      </dgm:t>
    </dgm:pt>
    <dgm:pt modelId="{49225C73-1633-42F1-AB3B-7CB183E5F8B8}">
      <dgm:prSet/>
      <dgm:spPr/>
      <dgm:t>
        <a:bodyPr/>
        <a:lstStyle/>
        <a:p>
          <a:pPr>
            <a:lnSpc>
              <a:spcPct val="100000"/>
            </a:lnSpc>
            <a:defRPr cap="all"/>
          </a:pPr>
          <a:r>
            <a:rPr lang="en-US" dirty="0"/>
            <a:t>Do you know how to write an abstract when that time comes</a:t>
          </a:r>
        </a:p>
      </dgm:t>
    </dgm:pt>
    <dgm:pt modelId="{1A0E2090-1D4F-438A-8766-B6030CE01ADD}" type="parTrans" cxnId="{A9154303-8225-4248-91DC-1B0156A35F07}">
      <dgm:prSet/>
      <dgm:spPr/>
      <dgm:t>
        <a:bodyPr/>
        <a:lstStyle/>
        <a:p>
          <a:endParaRPr lang="en-US"/>
        </a:p>
      </dgm:t>
    </dgm:pt>
    <dgm:pt modelId="{9646853A-8964-4519-A5B1-0B7D18B2983D}" type="sibTrans" cxnId="{A9154303-8225-4248-91DC-1B0156A35F07}">
      <dgm:prSet/>
      <dgm:spPr/>
      <dgm:t>
        <a:bodyPr/>
        <a:lstStyle/>
        <a:p>
          <a:endParaRPr lang="en-US"/>
        </a:p>
      </dgm:t>
    </dgm:pt>
    <dgm:pt modelId="{1C383F32-22E8-4F62-A3E0-BDC3D5F48992}">
      <dgm:prSet/>
      <dgm:spPr/>
      <dgm:t>
        <a:bodyPr/>
        <a:lstStyle/>
        <a:p>
          <a:pPr>
            <a:lnSpc>
              <a:spcPct val="100000"/>
            </a:lnSpc>
            <a:defRPr cap="all"/>
          </a:pPr>
          <a:r>
            <a:rPr lang="en-US" dirty="0"/>
            <a:t>Are you confident in getting on with writing?  </a:t>
          </a:r>
        </a:p>
      </dgm:t>
    </dgm:pt>
    <dgm:pt modelId="{A7920A2F-3244-4159-AF04-6A1D38B7B317}" type="parTrans" cxnId="{C4CCE57E-E871-46D6-BAD5-880252C95D22}">
      <dgm:prSet/>
      <dgm:spPr/>
      <dgm:t>
        <a:bodyPr/>
        <a:lstStyle/>
        <a:p>
          <a:endParaRPr lang="en-US"/>
        </a:p>
      </dgm:t>
    </dgm:pt>
    <dgm:pt modelId="{8500F72A-2C6D-4FDF-9C1D-CA691380EB0B}" type="sibTrans" cxnId="{C4CCE57E-E871-46D6-BAD5-880252C95D22}">
      <dgm:prSet/>
      <dgm:spPr/>
      <dgm:t>
        <a:bodyPr/>
        <a:lstStyle/>
        <a:p>
          <a:endParaRPr lang="en-US"/>
        </a:p>
      </dgm:t>
    </dgm:pt>
    <dgm:pt modelId="{50B3CE7C-E10B-4E23-BD93-03664997C932}" type="pres">
      <dgm:prSet presAssocID="{01A66772-F185-4D58-B8BB-E9370D7A7A2B}" presName="root" presStyleCnt="0">
        <dgm:presLayoutVars>
          <dgm:dir/>
          <dgm:resizeHandles val="exact"/>
        </dgm:presLayoutVars>
      </dgm:prSet>
      <dgm:spPr/>
    </dgm:pt>
    <dgm:pt modelId="{DE9CE479-E4AE-4283-AEF1-10C1535B4324}" type="pres">
      <dgm:prSet presAssocID="{40FC4FFE-8987-4A26-B7F4-8A516F18ADAE}" presName="compNode" presStyleCnt="0"/>
      <dgm:spPr/>
    </dgm:pt>
    <dgm:pt modelId="{B59FCF02-CAD2-4D6F-9542-AD86711168CA}" type="pres">
      <dgm:prSet presAssocID="{40FC4FFE-8987-4A26-B7F4-8A516F18ADAE}" presName="iconBgRect" presStyleLbl="bgShp" presStyleIdx="0" presStyleCnt="3"/>
      <dgm:spPr/>
    </dgm:pt>
    <dgm:pt modelId="{7C175B98-93F4-4D7C-BB95-1514AB879CD5}" type="pres">
      <dgm:prSet presAssocID="{40FC4FFE-8987-4A26-B7F4-8A516F18AD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Bar graph with downward trend"/>
        </a:ext>
      </dgm:extLst>
    </dgm:pt>
    <dgm:pt modelId="{677A3090-5F01-43FD-9FA6-C0420AD80FD6}" type="pres">
      <dgm:prSet presAssocID="{40FC4FFE-8987-4A26-B7F4-8A516F18ADAE}" presName="spaceRect" presStyleCnt="0"/>
      <dgm:spPr/>
    </dgm:pt>
    <dgm:pt modelId="{127117FB-F8A7-4A20-A8A7-EC686DDC76D0}" type="pres">
      <dgm:prSet presAssocID="{40FC4FFE-8987-4A26-B7F4-8A516F18ADAE}" presName="textRect" presStyleLbl="revTx" presStyleIdx="0" presStyleCnt="3">
        <dgm:presLayoutVars>
          <dgm:chMax val="1"/>
          <dgm:chPref val="1"/>
        </dgm:presLayoutVars>
      </dgm:prSet>
      <dgm:spPr/>
    </dgm:pt>
    <dgm:pt modelId="{FD1EED9C-83D3-41AD-A09B-D3B36354168F}" type="pres">
      <dgm:prSet presAssocID="{5B62599A-5C9B-48E7-896E-EA782AC60C8B}" presName="sibTrans" presStyleCnt="0"/>
      <dgm:spPr/>
    </dgm:pt>
    <dgm:pt modelId="{C998AB0A-577D-44AA-A068-F634DDE7BD47}" type="pres">
      <dgm:prSet presAssocID="{49225C73-1633-42F1-AB3B-7CB183E5F8B8}" presName="compNode" presStyleCnt="0"/>
      <dgm:spPr/>
    </dgm:pt>
    <dgm:pt modelId="{BCD8CDD9-0C56-4401-ADB1-8B48DAB2C96F}" type="pres">
      <dgm:prSet presAssocID="{49225C73-1633-42F1-AB3B-7CB183E5F8B8}" presName="iconBgRect" presStyleLbl="bgShp" presStyleIdx="1" presStyleCnt="3"/>
      <dgm:spPr/>
    </dgm:pt>
    <dgm:pt modelId="{DB4CA7C4-FCA1-4127-B20A-2A5C031A3CF4}" type="pres">
      <dgm:prSet presAssocID="{49225C73-1633-42F1-AB3B-7CB183E5F8B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Presentation with bar chart"/>
        </a:ext>
      </dgm:extLst>
    </dgm:pt>
    <dgm:pt modelId="{9B0C8FBF-0BDD-48A5-967E-F3FE71659F6A}" type="pres">
      <dgm:prSet presAssocID="{49225C73-1633-42F1-AB3B-7CB183E5F8B8}" presName="spaceRect" presStyleCnt="0"/>
      <dgm:spPr/>
    </dgm:pt>
    <dgm:pt modelId="{7E6FE37A-5DB0-4899-9FCB-0CE39BC185F8}" type="pres">
      <dgm:prSet presAssocID="{49225C73-1633-42F1-AB3B-7CB183E5F8B8}" presName="textRect" presStyleLbl="revTx" presStyleIdx="1" presStyleCnt="3">
        <dgm:presLayoutVars>
          <dgm:chMax val="1"/>
          <dgm:chPref val="1"/>
        </dgm:presLayoutVars>
      </dgm:prSet>
      <dgm:spPr/>
    </dgm:pt>
    <dgm:pt modelId="{5A266296-0042-402F-92EF-D59AB148E92E}" type="pres">
      <dgm:prSet presAssocID="{9646853A-8964-4519-A5B1-0B7D18B2983D}" presName="sibTrans" presStyleCnt="0"/>
      <dgm:spPr/>
    </dgm:pt>
    <dgm:pt modelId="{ECFA770B-DE2C-4683-A038-58D0FE44BC27}" type="pres">
      <dgm:prSet presAssocID="{1C383F32-22E8-4F62-A3E0-BDC3D5F48992}" presName="compNode" presStyleCnt="0"/>
      <dgm:spPr/>
    </dgm:pt>
    <dgm:pt modelId="{FF93E135-77D6-48A0-8871-9BC93D705D06}" type="pres">
      <dgm:prSet presAssocID="{1C383F32-22E8-4F62-A3E0-BDC3D5F48992}" presName="iconBgRect" presStyleLbl="bgShp" presStyleIdx="2" presStyleCnt="3"/>
      <dgm:spPr/>
    </dgm:pt>
    <dgm:pt modelId="{39509775-983E-4110-B989-EE2CD6514BE0}" type="pres">
      <dgm:prSet presAssocID="{1C383F32-22E8-4F62-A3E0-BDC3D5F4899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Stopwatch"/>
        </a:ext>
      </dgm:extLst>
    </dgm:pt>
    <dgm:pt modelId="{493B43B2-705C-4AE5-8A77-D8DEEDA1B5CF}" type="pres">
      <dgm:prSet presAssocID="{1C383F32-22E8-4F62-A3E0-BDC3D5F48992}" presName="spaceRect" presStyleCnt="0"/>
      <dgm:spPr/>
    </dgm:pt>
    <dgm:pt modelId="{1AEDC777-00B3-41D7-9AE1-23D741E941C3}" type="pres">
      <dgm:prSet presAssocID="{1C383F32-22E8-4F62-A3E0-BDC3D5F48992}" presName="textRect" presStyleLbl="revTx" presStyleIdx="2" presStyleCnt="3">
        <dgm:presLayoutVars>
          <dgm:chMax val="1"/>
          <dgm:chPref val="1"/>
        </dgm:presLayoutVars>
      </dgm:prSet>
      <dgm:spPr/>
    </dgm:pt>
  </dgm:ptLst>
  <dgm:cxnLst>
    <dgm:cxn modelId="{A9154303-8225-4248-91DC-1B0156A35F07}" srcId="{01A66772-F185-4D58-B8BB-E9370D7A7A2B}" destId="{49225C73-1633-42F1-AB3B-7CB183E5F8B8}" srcOrd="1" destOrd="0" parTransId="{1A0E2090-1D4F-438A-8766-B6030CE01ADD}" sibTransId="{9646853A-8964-4519-A5B1-0B7D18B2983D}"/>
    <dgm:cxn modelId="{7A710F69-5154-4855-ACF5-BC7C1BF85A80}" type="presOf" srcId="{49225C73-1633-42F1-AB3B-7CB183E5F8B8}" destId="{7E6FE37A-5DB0-4899-9FCB-0CE39BC185F8}" srcOrd="0" destOrd="0" presId="urn:microsoft.com/office/officeart/2018/5/layout/IconCircleLabelList"/>
    <dgm:cxn modelId="{C7AD8469-3C68-4AF9-AB82-79B0043AA120}" srcId="{01A66772-F185-4D58-B8BB-E9370D7A7A2B}" destId="{40FC4FFE-8987-4A26-B7F4-8A516F18ADAE}" srcOrd="0" destOrd="0" parTransId="{CAD7EF86-FB23-41F6-BF42-040B36DEFDB1}" sibTransId="{5B62599A-5C9B-48E7-896E-EA782AC60C8B}"/>
    <dgm:cxn modelId="{676D3A6A-6EA7-4483-BB12-0BD4A7D7AF9D}" type="presOf" srcId="{01A66772-F185-4D58-B8BB-E9370D7A7A2B}" destId="{50B3CE7C-E10B-4E23-BD93-03664997C932}" srcOrd="0" destOrd="0" presId="urn:microsoft.com/office/officeart/2018/5/layout/IconCircleLabelList"/>
    <dgm:cxn modelId="{1496FC70-DB8B-48D4-98DE-DD2856E389EE}" type="presOf" srcId="{1C383F32-22E8-4F62-A3E0-BDC3D5F48992}" destId="{1AEDC777-00B3-41D7-9AE1-23D741E941C3}" srcOrd="0" destOrd="0" presId="urn:microsoft.com/office/officeart/2018/5/layout/IconCircleLabelList"/>
    <dgm:cxn modelId="{C4CCE57E-E871-46D6-BAD5-880252C95D22}" srcId="{01A66772-F185-4D58-B8BB-E9370D7A7A2B}" destId="{1C383F32-22E8-4F62-A3E0-BDC3D5F48992}" srcOrd="2" destOrd="0" parTransId="{A7920A2F-3244-4159-AF04-6A1D38B7B317}" sibTransId="{8500F72A-2C6D-4FDF-9C1D-CA691380EB0B}"/>
    <dgm:cxn modelId="{355227E3-55E0-4343-BC8D-FC0EB1694F48}" type="presOf" srcId="{40FC4FFE-8987-4A26-B7F4-8A516F18ADAE}" destId="{127117FB-F8A7-4A20-A8A7-EC686DDC76D0}" srcOrd="0" destOrd="0" presId="urn:microsoft.com/office/officeart/2018/5/layout/IconCircleLabelList"/>
    <dgm:cxn modelId="{555498CB-3ED1-404E-A25F-EB243EFC5FB1}" type="presParOf" srcId="{50B3CE7C-E10B-4E23-BD93-03664997C932}" destId="{DE9CE479-E4AE-4283-AEF1-10C1535B4324}" srcOrd="0" destOrd="0" presId="urn:microsoft.com/office/officeart/2018/5/layout/IconCircleLabelList"/>
    <dgm:cxn modelId="{11F12D49-CD08-4D50-BD13-3ECBC3A476A4}" type="presParOf" srcId="{DE9CE479-E4AE-4283-AEF1-10C1535B4324}" destId="{B59FCF02-CAD2-4D6F-9542-AD86711168CA}" srcOrd="0" destOrd="0" presId="urn:microsoft.com/office/officeart/2018/5/layout/IconCircleLabelList"/>
    <dgm:cxn modelId="{F443A659-540B-487B-97F9-49219CF60D6B}" type="presParOf" srcId="{DE9CE479-E4AE-4283-AEF1-10C1535B4324}" destId="{7C175B98-93F4-4D7C-BB95-1514AB879CD5}" srcOrd="1" destOrd="0" presId="urn:microsoft.com/office/officeart/2018/5/layout/IconCircleLabelList"/>
    <dgm:cxn modelId="{A503D7AB-7D64-4163-93B5-1CEEDAE81823}" type="presParOf" srcId="{DE9CE479-E4AE-4283-AEF1-10C1535B4324}" destId="{677A3090-5F01-43FD-9FA6-C0420AD80FD6}" srcOrd="2" destOrd="0" presId="urn:microsoft.com/office/officeart/2018/5/layout/IconCircleLabelList"/>
    <dgm:cxn modelId="{780188ED-7DCE-45BB-B6AF-91BE48969612}" type="presParOf" srcId="{DE9CE479-E4AE-4283-AEF1-10C1535B4324}" destId="{127117FB-F8A7-4A20-A8A7-EC686DDC76D0}" srcOrd="3" destOrd="0" presId="urn:microsoft.com/office/officeart/2018/5/layout/IconCircleLabelList"/>
    <dgm:cxn modelId="{155719F8-A89B-4E96-BC49-C48BC717F480}" type="presParOf" srcId="{50B3CE7C-E10B-4E23-BD93-03664997C932}" destId="{FD1EED9C-83D3-41AD-A09B-D3B36354168F}" srcOrd="1" destOrd="0" presId="urn:microsoft.com/office/officeart/2018/5/layout/IconCircleLabelList"/>
    <dgm:cxn modelId="{2772E199-56B0-4310-A55E-67D00CA3E59E}" type="presParOf" srcId="{50B3CE7C-E10B-4E23-BD93-03664997C932}" destId="{C998AB0A-577D-44AA-A068-F634DDE7BD47}" srcOrd="2" destOrd="0" presId="urn:microsoft.com/office/officeart/2018/5/layout/IconCircleLabelList"/>
    <dgm:cxn modelId="{4E351D18-D97F-4B92-A608-2E9600B91C28}" type="presParOf" srcId="{C998AB0A-577D-44AA-A068-F634DDE7BD47}" destId="{BCD8CDD9-0C56-4401-ADB1-8B48DAB2C96F}" srcOrd="0" destOrd="0" presId="urn:microsoft.com/office/officeart/2018/5/layout/IconCircleLabelList"/>
    <dgm:cxn modelId="{B3DC724C-4569-4E9D-BD5A-49E4CD991FD0}" type="presParOf" srcId="{C998AB0A-577D-44AA-A068-F634DDE7BD47}" destId="{DB4CA7C4-FCA1-4127-B20A-2A5C031A3CF4}" srcOrd="1" destOrd="0" presId="urn:microsoft.com/office/officeart/2018/5/layout/IconCircleLabelList"/>
    <dgm:cxn modelId="{AD1AB552-CCE0-4911-BB9E-5D4A60B21F4F}" type="presParOf" srcId="{C998AB0A-577D-44AA-A068-F634DDE7BD47}" destId="{9B0C8FBF-0BDD-48A5-967E-F3FE71659F6A}" srcOrd="2" destOrd="0" presId="urn:microsoft.com/office/officeart/2018/5/layout/IconCircleLabelList"/>
    <dgm:cxn modelId="{8558F796-2D01-40FE-A21A-7530EEBC3BC3}" type="presParOf" srcId="{C998AB0A-577D-44AA-A068-F634DDE7BD47}" destId="{7E6FE37A-5DB0-4899-9FCB-0CE39BC185F8}" srcOrd="3" destOrd="0" presId="urn:microsoft.com/office/officeart/2018/5/layout/IconCircleLabelList"/>
    <dgm:cxn modelId="{1532E2BE-82E9-40A4-A6F7-40B60FC879AE}" type="presParOf" srcId="{50B3CE7C-E10B-4E23-BD93-03664997C932}" destId="{5A266296-0042-402F-92EF-D59AB148E92E}" srcOrd="3" destOrd="0" presId="urn:microsoft.com/office/officeart/2018/5/layout/IconCircleLabelList"/>
    <dgm:cxn modelId="{3A7F4DB9-1469-4F58-B633-24B7EEE084D1}" type="presParOf" srcId="{50B3CE7C-E10B-4E23-BD93-03664997C932}" destId="{ECFA770B-DE2C-4683-A038-58D0FE44BC27}" srcOrd="4" destOrd="0" presId="urn:microsoft.com/office/officeart/2018/5/layout/IconCircleLabelList"/>
    <dgm:cxn modelId="{91311827-CDAC-4BA8-B4A3-117AFD1CEE2D}" type="presParOf" srcId="{ECFA770B-DE2C-4683-A038-58D0FE44BC27}" destId="{FF93E135-77D6-48A0-8871-9BC93D705D06}" srcOrd="0" destOrd="0" presId="urn:microsoft.com/office/officeart/2018/5/layout/IconCircleLabelList"/>
    <dgm:cxn modelId="{83B7CA40-11B7-4507-8422-A40F02D469B2}" type="presParOf" srcId="{ECFA770B-DE2C-4683-A038-58D0FE44BC27}" destId="{39509775-983E-4110-B989-EE2CD6514BE0}" srcOrd="1" destOrd="0" presId="urn:microsoft.com/office/officeart/2018/5/layout/IconCircleLabelList"/>
    <dgm:cxn modelId="{A44BB251-01EB-4DEF-A28C-6D495183E4DC}" type="presParOf" srcId="{ECFA770B-DE2C-4683-A038-58D0FE44BC27}" destId="{493B43B2-705C-4AE5-8A77-D8DEEDA1B5CF}" srcOrd="2" destOrd="0" presId="urn:microsoft.com/office/officeart/2018/5/layout/IconCircleLabelList"/>
    <dgm:cxn modelId="{1EFA52DF-3C80-4DAA-BED6-AFE2F81796B2}" type="presParOf" srcId="{ECFA770B-DE2C-4683-A038-58D0FE44BC27}" destId="{1AEDC777-00B3-41D7-9AE1-23D741E941C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616949" y="372311"/>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1004512" y="759874"/>
          <a:ext cx="1043437" cy="10434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35606"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Understanding the format and structure of the dissertation</a:t>
          </a:r>
        </a:p>
      </dsp:txBody>
      <dsp:txXfrm>
        <a:off x="35606" y="2757312"/>
        <a:ext cx="2981250" cy="720000"/>
      </dsp:txXfrm>
    </dsp:sp>
    <dsp:sp modelId="{BCD8CDD9-0C56-4401-ADB1-8B48DAB2C96F}">
      <dsp:nvSpPr>
        <dsp:cNvPr id="0" name=""/>
        <dsp:cNvSpPr/>
      </dsp:nvSpPr>
      <dsp:spPr>
        <a:xfrm>
          <a:off x="4119918" y="372311"/>
          <a:ext cx="1818562" cy="181856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507481" y="759874"/>
          <a:ext cx="1043437" cy="10434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3538574" y="2757312"/>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how to write an abstract  </a:t>
          </a:r>
        </a:p>
      </dsp:txBody>
      <dsp:txXfrm>
        <a:off x="3538574" y="2757312"/>
        <a:ext cx="2981250" cy="720000"/>
      </dsp:txXfrm>
    </dsp:sp>
    <dsp:sp modelId="{FF93E135-77D6-48A0-8871-9BC93D705D06}">
      <dsp:nvSpPr>
        <dsp:cNvPr id="0" name=""/>
        <dsp:cNvSpPr/>
      </dsp:nvSpPr>
      <dsp:spPr>
        <a:xfrm>
          <a:off x="8239834" y="437584"/>
          <a:ext cx="1818562" cy="178253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8033656" y="776421"/>
          <a:ext cx="997025" cy="992329"/>
        </a:xfrm>
        <a:prstGeom prst="rect">
          <a:avLst/>
        </a:prstGeom>
        <a:solidFill>
          <a:schemeClr val="accent1">
            <a:hueOff val="0"/>
            <a:satOff val="0"/>
            <a:lumOff val="0"/>
            <a:alphaOff val="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7041543" y="2748305"/>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dirty="0"/>
            <a:t> Getting started on your dissertation writing</a:t>
          </a:r>
        </a:p>
      </dsp:txBody>
      <dsp:txXfrm>
        <a:off x="7041543" y="2748305"/>
        <a:ext cx="29812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E2159-3E6A-4133-B217-8C49211CE1F2}">
      <dsp:nvSpPr>
        <dsp:cNvPr id="0" name=""/>
        <dsp:cNvSpPr/>
      </dsp:nvSpPr>
      <dsp:spPr>
        <a:xfrm>
          <a:off x="0" y="233355"/>
          <a:ext cx="5430033" cy="5430033"/>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2F7950-6B8F-4BB2-A65E-9953341034F6}">
      <dsp:nvSpPr>
        <dsp:cNvPr id="0" name=""/>
        <dsp:cNvSpPr/>
      </dsp:nvSpPr>
      <dsp:spPr>
        <a:xfrm>
          <a:off x="352952" y="586307"/>
          <a:ext cx="2172013" cy="21720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 Let’s make a plan of our dissertation</a:t>
          </a:r>
          <a:endParaRPr lang="en-US" sz="2500" kern="1200" dirty="0"/>
        </a:p>
      </dsp:txBody>
      <dsp:txXfrm>
        <a:off x="458981" y="692336"/>
        <a:ext cx="1959955" cy="1959955"/>
      </dsp:txXfrm>
    </dsp:sp>
    <dsp:sp modelId="{E51E4719-EE3B-4D41-A231-25A16819C6D6}">
      <dsp:nvSpPr>
        <dsp:cNvPr id="0" name=""/>
        <dsp:cNvSpPr/>
      </dsp:nvSpPr>
      <dsp:spPr>
        <a:xfrm>
          <a:off x="2905067" y="586307"/>
          <a:ext cx="2172013" cy="217201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 Where might we start?</a:t>
          </a:r>
          <a:endParaRPr lang="en-US" sz="2500" kern="1200" dirty="0"/>
        </a:p>
      </dsp:txBody>
      <dsp:txXfrm>
        <a:off x="3011096" y="692336"/>
        <a:ext cx="1959955" cy="1959955"/>
      </dsp:txXfrm>
    </dsp:sp>
    <dsp:sp modelId="{15B97168-F2CD-49D8-81C2-4E1E06A1B9AC}">
      <dsp:nvSpPr>
        <dsp:cNvPr id="0" name=""/>
        <dsp:cNvSpPr/>
      </dsp:nvSpPr>
      <dsp:spPr>
        <a:xfrm>
          <a:off x="352952" y="3138422"/>
          <a:ext cx="2172013" cy="217201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Free writing</a:t>
          </a:r>
        </a:p>
      </dsp:txBody>
      <dsp:txXfrm>
        <a:off x="458981" y="3244451"/>
        <a:ext cx="1959955" cy="1959955"/>
      </dsp:txXfrm>
    </dsp:sp>
    <dsp:sp modelId="{EB399B5F-34ED-42BC-8F10-1E36EAFFD3F4}">
      <dsp:nvSpPr>
        <dsp:cNvPr id="0" name=""/>
        <dsp:cNvSpPr/>
      </dsp:nvSpPr>
      <dsp:spPr>
        <a:xfrm>
          <a:off x="2905067" y="3138422"/>
          <a:ext cx="2172013" cy="217201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Supervision</a:t>
          </a:r>
        </a:p>
      </dsp:txBody>
      <dsp:txXfrm>
        <a:off x="3011096" y="3244451"/>
        <a:ext cx="1959955" cy="1959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B7A009-59CD-4575-9639-564AB8D82A94}">
      <dsp:nvSpPr>
        <dsp:cNvPr id="0" name=""/>
        <dsp:cNvSpPr/>
      </dsp:nvSpPr>
      <dsp:spPr>
        <a:xfrm>
          <a:off x="0" y="2213"/>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C8F256-7FF5-4D68-BFC0-55D952EECF66}">
      <dsp:nvSpPr>
        <dsp:cNvPr id="0" name=""/>
        <dsp:cNvSpPr/>
      </dsp:nvSpPr>
      <dsp:spPr>
        <a:xfrm>
          <a:off x="339409" y="254667"/>
          <a:ext cx="617108" cy="6171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16E5F9-A312-4595-88E0-AAC0F8180814}">
      <dsp:nvSpPr>
        <dsp:cNvPr id="0" name=""/>
        <dsp:cNvSpPr/>
      </dsp:nvSpPr>
      <dsp:spPr>
        <a:xfrm>
          <a:off x="1295927" y="2213"/>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A good research question needs to be:</a:t>
          </a:r>
          <a:endParaRPr lang="en-US" sz="2100" kern="1200"/>
        </a:p>
      </dsp:txBody>
      <dsp:txXfrm>
        <a:off x="1295927" y="2213"/>
        <a:ext cx="5562072" cy="1122015"/>
      </dsp:txXfrm>
    </dsp:sp>
    <dsp:sp modelId="{1C5F0871-F8CC-48F2-8308-6076730ECED7}">
      <dsp:nvSpPr>
        <dsp:cNvPr id="0" name=""/>
        <dsp:cNvSpPr/>
      </dsp:nvSpPr>
      <dsp:spPr>
        <a:xfrm>
          <a:off x="0" y="1404732"/>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3DBC5-6B70-4E3F-BC64-028A8B5EDF4E}">
      <dsp:nvSpPr>
        <dsp:cNvPr id="0" name=""/>
        <dsp:cNvSpPr/>
      </dsp:nvSpPr>
      <dsp:spPr>
        <a:xfrm>
          <a:off x="339409" y="1657186"/>
          <a:ext cx="617108" cy="6171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10DEC7B-38E0-45E4-A331-A16CC962D955}">
      <dsp:nvSpPr>
        <dsp:cNvPr id="0" name=""/>
        <dsp:cNvSpPr/>
      </dsp:nvSpPr>
      <dsp:spPr>
        <a:xfrm>
          <a:off x="1295927" y="1404732"/>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Clear, specific, and manageable. </a:t>
          </a:r>
          <a:endParaRPr lang="en-US" sz="2100" kern="1200"/>
        </a:p>
      </dsp:txBody>
      <dsp:txXfrm>
        <a:off x="1295927" y="1404732"/>
        <a:ext cx="5562072" cy="1122015"/>
      </dsp:txXfrm>
    </dsp:sp>
    <dsp:sp modelId="{820A61FD-C774-4C30-9008-91B5845C9E5E}">
      <dsp:nvSpPr>
        <dsp:cNvPr id="0" name=""/>
        <dsp:cNvSpPr/>
      </dsp:nvSpPr>
      <dsp:spPr>
        <a:xfrm>
          <a:off x="0" y="2807251"/>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A725A7-3716-4823-8405-67E377FED345}">
      <dsp:nvSpPr>
        <dsp:cNvPr id="0" name=""/>
        <dsp:cNvSpPr/>
      </dsp:nvSpPr>
      <dsp:spPr>
        <a:xfrm>
          <a:off x="339409" y="3059705"/>
          <a:ext cx="617108" cy="6171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CD1060-AB63-46E0-AE32-FD48747D8520}">
      <dsp:nvSpPr>
        <dsp:cNvPr id="0" name=""/>
        <dsp:cNvSpPr/>
      </dsp:nvSpPr>
      <dsp:spPr>
        <a:xfrm>
          <a:off x="1295927" y="2807251"/>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Should explore reasons for why people do things or believe in something.</a:t>
          </a:r>
          <a:endParaRPr lang="en-US" sz="2100" kern="1200"/>
        </a:p>
      </dsp:txBody>
      <dsp:txXfrm>
        <a:off x="1295927" y="2807251"/>
        <a:ext cx="5562072" cy="1122015"/>
      </dsp:txXfrm>
    </dsp:sp>
    <dsp:sp modelId="{D454E4FD-F769-4C89-9DC6-70BF50D7E1BF}">
      <dsp:nvSpPr>
        <dsp:cNvPr id="0" name=""/>
        <dsp:cNvSpPr/>
      </dsp:nvSpPr>
      <dsp:spPr>
        <a:xfrm>
          <a:off x="0" y="4209770"/>
          <a:ext cx="6858000" cy="112201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6C5616-A5C5-49A6-95B5-2B53BDEC8144}">
      <dsp:nvSpPr>
        <dsp:cNvPr id="0" name=""/>
        <dsp:cNvSpPr/>
      </dsp:nvSpPr>
      <dsp:spPr>
        <a:xfrm>
          <a:off x="339409" y="4462224"/>
          <a:ext cx="617108" cy="6171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F72B82-2893-458D-AD5F-20846B46402E}">
      <dsp:nvSpPr>
        <dsp:cNvPr id="0" name=""/>
        <dsp:cNvSpPr/>
      </dsp:nvSpPr>
      <dsp:spPr>
        <a:xfrm>
          <a:off x="1295927" y="4209770"/>
          <a:ext cx="5562072" cy="11220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747" tIns="118747" rIns="118747" bIns="118747" numCol="1" spcCol="1270" anchor="ctr" anchorCtr="0">
          <a:noAutofit/>
        </a:bodyPr>
        <a:lstStyle/>
        <a:p>
          <a:pPr marL="0" lvl="0" indent="0" algn="l" defTabSz="933450">
            <a:lnSpc>
              <a:spcPct val="90000"/>
            </a:lnSpc>
            <a:spcBef>
              <a:spcPct val="0"/>
            </a:spcBef>
            <a:spcAft>
              <a:spcPct val="35000"/>
            </a:spcAft>
            <a:buNone/>
          </a:pPr>
          <a:r>
            <a:rPr lang="en-GB" sz="2100" kern="1200"/>
            <a:t>Discuss: The merits of a ‘burning’ question and a ‘researchable question’.  </a:t>
          </a:r>
          <a:endParaRPr lang="en-US" sz="2100" kern="1200"/>
        </a:p>
      </dsp:txBody>
      <dsp:txXfrm>
        <a:off x="1295927" y="4209770"/>
        <a:ext cx="5562072" cy="11220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6F3CA4-9F89-44EA-87BE-61873FC1273C}">
      <dsp:nvSpPr>
        <dsp:cNvPr id="0" name=""/>
        <dsp:cNvSpPr/>
      </dsp:nvSpPr>
      <dsp:spPr>
        <a:xfrm>
          <a:off x="0" y="3431"/>
          <a:ext cx="10058399" cy="3260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294006-FEB0-4188-BD2E-155D7039CF15}">
      <dsp:nvSpPr>
        <dsp:cNvPr id="0" name=""/>
        <dsp:cNvSpPr/>
      </dsp:nvSpPr>
      <dsp:spPr>
        <a:xfrm>
          <a:off x="98643" y="76802"/>
          <a:ext cx="179526" cy="179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6B8026-BA13-4414-83A8-7B4CA47D8976}">
      <dsp:nvSpPr>
        <dsp:cNvPr id="0" name=""/>
        <dsp:cNvSpPr/>
      </dsp:nvSpPr>
      <dsp:spPr>
        <a:xfrm>
          <a:off x="376812" y="3431"/>
          <a:ext cx="8843287" cy="755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97" tIns="79997" rIns="79997" bIns="79997" numCol="1" spcCol="1270" anchor="ctr" anchorCtr="0">
          <a:noAutofit/>
        </a:bodyPr>
        <a:lstStyle/>
        <a:p>
          <a:pPr marL="0" lvl="0" indent="0" algn="l" defTabSz="1244600">
            <a:lnSpc>
              <a:spcPct val="90000"/>
            </a:lnSpc>
            <a:spcBef>
              <a:spcPct val="0"/>
            </a:spcBef>
            <a:spcAft>
              <a:spcPct val="35000"/>
            </a:spcAft>
            <a:buNone/>
          </a:pPr>
          <a:r>
            <a:rPr lang="en-GB" sz="2800" kern="1200" dirty="0"/>
            <a:t>A process of studying what others have written about your topic and your research question </a:t>
          </a:r>
          <a:endParaRPr lang="en-US" sz="2800" kern="1200" dirty="0"/>
        </a:p>
      </dsp:txBody>
      <dsp:txXfrm>
        <a:off x="376812" y="3431"/>
        <a:ext cx="8843287" cy="755880"/>
      </dsp:txXfrm>
    </dsp:sp>
    <dsp:sp modelId="{F00F1FDD-4232-40D2-A0E7-BE036BCA8720}">
      <dsp:nvSpPr>
        <dsp:cNvPr id="0" name=""/>
        <dsp:cNvSpPr/>
      </dsp:nvSpPr>
      <dsp:spPr>
        <a:xfrm>
          <a:off x="0" y="885292"/>
          <a:ext cx="10058399" cy="3260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A97C4C-F7D4-43DA-AD9F-D9AA674AA0D0}">
      <dsp:nvSpPr>
        <dsp:cNvPr id="0" name=""/>
        <dsp:cNvSpPr/>
      </dsp:nvSpPr>
      <dsp:spPr>
        <a:xfrm>
          <a:off x="98643" y="958663"/>
          <a:ext cx="179526" cy="179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065E06-B0F3-4572-BAA9-1A7757129AFE}">
      <dsp:nvSpPr>
        <dsp:cNvPr id="0" name=""/>
        <dsp:cNvSpPr/>
      </dsp:nvSpPr>
      <dsp:spPr>
        <a:xfrm>
          <a:off x="376812" y="885292"/>
          <a:ext cx="8908138" cy="755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97" tIns="79997" rIns="79997" bIns="79997" numCol="1" spcCol="1270" anchor="ctr" anchorCtr="0">
          <a:noAutofit/>
        </a:bodyPr>
        <a:lstStyle/>
        <a:p>
          <a:pPr marL="0" lvl="0" indent="0" algn="l" defTabSz="1244600">
            <a:lnSpc>
              <a:spcPct val="90000"/>
            </a:lnSpc>
            <a:spcBef>
              <a:spcPct val="0"/>
            </a:spcBef>
            <a:spcAft>
              <a:spcPct val="35000"/>
            </a:spcAft>
            <a:buNone/>
          </a:pPr>
          <a:r>
            <a:rPr lang="en-GB" sz="2800" kern="1200" dirty="0"/>
            <a:t>Explore studies that relate to your topic </a:t>
          </a:r>
          <a:endParaRPr lang="en-US" sz="2800" kern="1200" dirty="0"/>
        </a:p>
      </dsp:txBody>
      <dsp:txXfrm>
        <a:off x="376812" y="885292"/>
        <a:ext cx="8908138" cy="755880"/>
      </dsp:txXfrm>
    </dsp:sp>
    <dsp:sp modelId="{9CD2DF34-6499-4A44-AD0F-9298653E0B0C}">
      <dsp:nvSpPr>
        <dsp:cNvPr id="0" name=""/>
        <dsp:cNvSpPr/>
      </dsp:nvSpPr>
      <dsp:spPr>
        <a:xfrm>
          <a:off x="0" y="1767152"/>
          <a:ext cx="10058399" cy="3260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E0EB30-D952-4B22-A20A-B5F73B2C3DF5}">
      <dsp:nvSpPr>
        <dsp:cNvPr id="0" name=""/>
        <dsp:cNvSpPr/>
      </dsp:nvSpPr>
      <dsp:spPr>
        <a:xfrm>
          <a:off x="98643" y="1840523"/>
          <a:ext cx="179526" cy="179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59AF95B-072F-4510-BA23-4FEB3FC7A720}">
      <dsp:nvSpPr>
        <dsp:cNvPr id="0" name=""/>
        <dsp:cNvSpPr/>
      </dsp:nvSpPr>
      <dsp:spPr>
        <a:xfrm>
          <a:off x="376812" y="1767152"/>
          <a:ext cx="8908138" cy="7558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97" tIns="79997" rIns="79997" bIns="79997" numCol="1" spcCol="1270" anchor="ctr" anchorCtr="0">
          <a:noAutofit/>
        </a:bodyPr>
        <a:lstStyle/>
        <a:p>
          <a:pPr marL="0" lvl="0" indent="0" algn="l" defTabSz="1244600">
            <a:lnSpc>
              <a:spcPct val="90000"/>
            </a:lnSpc>
            <a:spcBef>
              <a:spcPct val="0"/>
            </a:spcBef>
            <a:spcAft>
              <a:spcPct val="35000"/>
            </a:spcAft>
            <a:buNone/>
          </a:pPr>
          <a:r>
            <a:rPr lang="en-GB" sz="2800" kern="1200" dirty="0"/>
            <a:t>Synthesise and integrate existing research </a:t>
          </a:r>
          <a:endParaRPr lang="en-US" sz="2800" kern="1200" dirty="0"/>
        </a:p>
      </dsp:txBody>
      <dsp:txXfrm>
        <a:off x="376812" y="1767152"/>
        <a:ext cx="8908138" cy="755880"/>
      </dsp:txXfrm>
    </dsp:sp>
    <dsp:sp modelId="{60570C37-F0B0-47DD-AFE5-E19633F96EF6}">
      <dsp:nvSpPr>
        <dsp:cNvPr id="0" name=""/>
        <dsp:cNvSpPr/>
      </dsp:nvSpPr>
      <dsp:spPr>
        <a:xfrm>
          <a:off x="0" y="2869662"/>
          <a:ext cx="10058399" cy="32609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479CBE-F6EF-4C00-BC79-DDEF0FD4321D}">
      <dsp:nvSpPr>
        <dsp:cNvPr id="0" name=""/>
        <dsp:cNvSpPr/>
      </dsp:nvSpPr>
      <dsp:spPr>
        <a:xfrm>
          <a:off x="98643" y="2943033"/>
          <a:ext cx="179526" cy="179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5E24E40-5C3B-4B91-B28A-51408AF38864}">
      <dsp:nvSpPr>
        <dsp:cNvPr id="0" name=""/>
        <dsp:cNvSpPr/>
      </dsp:nvSpPr>
      <dsp:spPr>
        <a:xfrm>
          <a:off x="69392" y="2649013"/>
          <a:ext cx="9522978" cy="11971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97" tIns="79997" rIns="79997" bIns="79997" numCol="1" spcCol="1270" anchor="ctr" anchorCtr="0">
          <a:noAutofit/>
        </a:bodyPr>
        <a:lstStyle/>
        <a:p>
          <a:pPr marL="0" lvl="0" indent="0" algn="l" defTabSz="1066800">
            <a:lnSpc>
              <a:spcPct val="90000"/>
            </a:lnSpc>
            <a:spcBef>
              <a:spcPct val="0"/>
            </a:spcBef>
            <a:spcAft>
              <a:spcPct val="35000"/>
            </a:spcAft>
            <a:buNone/>
          </a:pPr>
          <a:r>
            <a:rPr lang="en-GB" sz="2400" kern="1200" dirty="0"/>
            <a:t>Starting with a literature review can help you decide whether you are really interested and committed to the topic and research question and identify the gap in the existing research that you want to fill</a:t>
          </a:r>
          <a:endParaRPr lang="en-US" sz="2400" kern="1200" dirty="0"/>
        </a:p>
      </dsp:txBody>
      <dsp:txXfrm>
        <a:off x="69392" y="2649013"/>
        <a:ext cx="9522978" cy="11971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142A0-5FBC-40B7-9730-AF1CA5D5571C}">
      <dsp:nvSpPr>
        <dsp:cNvPr id="0" name=""/>
        <dsp:cNvSpPr/>
      </dsp:nvSpPr>
      <dsp:spPr>
        <a:xfrm>
          <a:off x="0" y="457992"/>
          <a:ext cx="10058399" cy="73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D7F7EE3-4BBC-44CE-BAA0-7D4E0D1045D2}">
      <dsp:nvSpPr>
        <dsp:cNvPr id="0" name=""/>
        <dsp:cNvSpPr/>
      </dsp:nvSpPr>
      <dsp:spPr>
        <a:xfrm>
          <a:off x="502920" y="29952"/>
          <a:ext cx="7040880" cy="856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289050">
            <a:lnSpc>
              <a:spcPct val="90000"/>
            </a:lnSpc>
            <a:spcBef>
              <a:spcPct val="0"/>
            </a:spcBef>
            <a:spcAft>
              <a:spcPct val="35000"/>
            </a:spcAft>
            <a:buNone/>
          </a:pPr>
          <a:r>
            <a:rPr lang="en-GB" sz="2900" kern="1200" dirty="0"/>
            <a:t>Consider your ideal sample size </a:t>
          </a:r>
          <a:endParaRPr lang="en-US" sz="2900" kern="1200" dirty="0"/>
        </a:p>
      </dsp:txBody>
      <dsp:txXfrm>
        <a:off x="544710" y="71742"/>
        <a:ext cx="6957300" cy="772500"/>
      </dsp:txXfrm>
    </dsp:sp>
    <dsp:sp modelId="{34614D7B-1769-4A07-BE6A-28007AF54CEA}">
      <dsp:nvSpPr>
        <dsp:cNvPr id="0" name=""/>
        <dsp:cNvSpPr/>
      </dsp:nvSpPr>
      <dsp:spPr>
        <a:xfrm>
          <a:off x="0" y="1773432"/>
          <a:ext cx="10058399" cy="73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860482E-03BB-4BFB-B734-6494F4DBCF8B}">
      <dsp:nvSpPr>
        <dsp:cNvPr id="0" name=""/>
        <dsp:cNvSpPr/>
      </dsp:nvSpPr>
      <dsp:spPr>
        <a:xfrm>
          <a:off x="502920" y="1345392"/>
          <a:ext cx="7040880" cy="856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289050">
            <a:lnSpc>
              <a:spcPct val="90000"/>
            </a:lnSpc>
            <a:spcBef>
              <a:spcPct val="0"/>
            </a:spcBef>
            <a:spcAft>
              <a:spcPct val="35000"/>
            </a:spcAft>
            <a:buNone/>
          </a:pPr>
          <a:r>
            <a:rPr lang="en-GB" sz="2900" kern="1200"/>
            <a:t>How many participants?</a:t>
          </a:r>
          <a:endParaRPr lang="en-US" sz="2900" kern="1200"/>
        </a:p>
      </dsp:txBody>
      <dsp:txXfrm>
        <a:off x="544710" y="1387182"/>
        <a:ext cx="6957300" cy="772500"/>
      </dsp:txXfrm>
    </dsp:sp>
    <dsp:sp modelId="{A1671D7A-F08A-482C-BBD3-6F8781034959}">
      <dsp:nvSpPr>
        <dsp:cNvPr id="0" name=""/>
        <dsp:cNvSpPr/>
      </dsp:nvSpPr>
      <dsp:spPr>
        <a:xfrm>
          <a:off x="0" y="3088871"/>
          <a:ext cx="10058399" cy="730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7BE5EE8-D03F-4588-B938-5F726497E3DD}">
      <dsp:nvSpPr>
        <dsp:cNvPr id="0" name=""/>
        <dsp:cNvSpPr/>
      </dsp:nvSpPr>
      <dsp:spPr>
        <a:xfrm>
          <a:off x="502920" y="2660832"/>
          <a:ext cx="7040880" cy="8560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66129" tIns="0" rIns="266129" bIns="0" numCol="1" spcCol="1270" anchor="ctr" anchorCtr="0">
          <a:noAutofit/>
        </a:bodyPr>
        <a:lstStyle/>
        <a:p>
          <a:pPr marL="0" lvl="0" indent="0" algn="l" defTabSz="1289050">
            <a:lnSpc>
              <a:spcPct val="90000"/>
            </a:lnSpc>
            <a:spcBef>
              <a:spcPct val="0"/>
            </a:spcBef>
            <a:spcAft>
              <a:spcPct val="35000"/>
            </a:spcAft>
            <a:buNone/>
          </a:pPr>
          <a:r>
            <a:rPr lang="en-GB" sz="2900" kern="1200"/>
            <a:t>How much data? </a:t>
          </a:r>
          <a:endParaRPr lang="en-US" sz="2900" kern="1200"/>
        </a:p>
      </dsp:txBody>
      <dsp:txXfrm>
        <a:off x="544710" y="2702622"/>
        <a:ext cx="6957300" cy="772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9FCF02-CAD2-4D6F-9542-AD86711168CA}">
      <dsp:nvSpPr>
        <dsp:cNvPr id="0" name=""/>
        <dsp:cNvSpPr/>
      </dsp:nvSpPr>
      <dsp:spPr>
        <a:xfrm>
          <a:off x="2536903" y="1213"/>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C175B98-93F4-4D7C-BB95-1514AB879CD5}">
      <dsp:nvSpPr>
        <dsp:cNvPr id="0" name=""/>
        <dsp:cNvSpPr/>
      </dsp:nvSpPr>
      <dsp:spPr>
        <a:xfrm>
          <a:off x="2755821" y="220131"/>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27117FB-F8A7-4A20-A8A7-EC686DDC76D0}">
      <dsp:nvSpPr>
        <dsp:cNvPr id="0" name=""/>
        <dsp:cNvSpPr/>
      </dsp:nvSpPr>
      <dsp:spPr>
        <a:xfrm>
          <a:off x="2208526" y="1348401"/>
          <a:ext cx="1683984" cy="2375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Are you clearer about the format and structure of the dissertation?</a:t>
          </a:r>
        </a:p>
      </dsp:txBody>
      <dsp:txXfrm>
        <a:off x="2208526" y="1348401"/>
        <a:ext cx="1683984" cy="2375996"/>
      </dsp:txXfrm>
    </dsp:sp>
    <dsp:sp modelId="{BCD8CDD9-0C56-4401-ADB1-8B48DAB2C96F}">
      <dsp:nvSpPr>
        <dsp:cNvPr id="0" name=""/>
        <dsp:cNvSpPr/>
      </dsp:nvSpPr>
      <dsp:spPr>
        <a:xfrm>
          <a:off x="4515584" y="1213"/>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4CA7C4-FCA1-4127-B20A-2A5C031A3CF4}">
      <dsp:nvSpPr>
        <dsp:cNvPr id="0" name=""/>
        <dsp:cNvSpPr/>
      </dsp:nvSpPr>
      <dsp:spPr>
        <a:xfrm>
          <a:off x="4734502" y="220131"/>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6FE37A-5DB0-4899-9FCB-0CE39BC185F8}">
      <dsp:nvSpPr>
        <dsp:cNvPr id="0" name=""/>
        <dsp:cNvSpPr/>
      </dsp:nvSpPr>
      <dsp:spPr>
        <a:xfrm>
          <a:off x="4187207" y="1348401"/>
          <a:ext cx="1683984" cy="2375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Do you know how to write an abstract when that time comes</a:t>
          </a:r>
        </a:p>
      </dsp:txBody>
      <dsp:txXfrm>
        <a:off x="4187207" y="1348401"/>
        <a:ext cx="1683984" cy="2375996"/>
      </dsp:txXfrm>
    </dsp:sp>
    <dsp:sp modelId="{FF93E135-77D6-48A0-8871-9BC93D705D06}">
      <dsp:nvSpPr>
        <dsp:cNvPr id="0" name=""/>
        <dsp:cNvSpPr/>
      </dsp:nvSpPr>
      <dsp:spPr>
        <a:xfrm>
          <a:off x="6494266" y="1213"/>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09775-983E-4110-B989-EE2CD6514BE0}">
      <dsp:nvSpPr>
        <dsp:cNvPr id="0" name=""/>
        <dsp:cNvSpPr/>
      </dsp:nvSpPr>
      <dsp:spPr>
        <a:xfrm>
          <a:off x="6713184" y="220131"/>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EDC777-00B3-41D7-9AE1-23D741E941C3}">
      <dsp:nvSpPr>
        <dsp:cNvPr id="0" name=""/>
        <dsp:cNvSpPr/>
      </dsp:nvSpPr>
      <dsp:spPr>
        <a:xfrm>
          <a:off x="6165889" y="1348401"/>
          <a:ext cx="1683984" cy="23759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defRPr cap="all"/>
          </a:pPr>
          <a:r>
            <a:rPr lang="en-US" sz="2000" kern="1200" dirty="0"/>
            <a:t>Are you confident in getting on with writing?  </a:t>
          </a:r>
        </a:p>
      </dsp:txBody>
      <dsp:txXfrm>
        <a:off x="6165889" y="1348401"/>
        <a:ext cx="1683984" cy="237599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0DB35-F736-48D6-B04C-30F8F63CCE07}" type="datetimeFigureOut">
              <a:rPr lang="en-GB" smtClean="0"/>
              <a:t>25/09/2023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2CC17-A732-4105-A164-42B9A6FA0991}" type="slidenum">
              <a:rPr lang="en-GB" smtClean="0"/>
              <a:t>‹#›</a:t>
            </a:fld>
            <a:endParaRPr lang="en-GB"/>
          </a:p>
        </p:txBody>
      </p:sp>
    </p:spTree>
    <p:extLst>
      <p:ext uri="{BB962C8B-B14F-4D97-AF65-F5344CB8AC3E}">
        <p14:creationId xmlns:p14="http://schemas.microsoft.com/office/powerpoint/2010/main" val="2322464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4</a:t>
            </a:fld>
            <a:endParaRPr lang="en-GB"/>
          </a:p>
        </p:txBody>
      </p:sp>
    </p:spTree>
    <p:extLst>
      <p:ext uri="{BB962C8B-B14F-4D97-AF65-F5344CB8AC3E}">
        <p14:creationId xmlns:p14="http://schemas.microsoft.com/office/powerpoint/2010/main" val="158168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6</a:t>
            </a:fld>
            <a:endParaRPr lang="en-GB"/>
          </a:p>
        </p:txBody>
      </p:sp>
    </p:spTree>
    <p:extLst>
      <p:ext uri="{BB962C8B-B14F-4D97-AF65-F5344CB8AC3E}">
        <p14:creationId xmlns:p14="http://schemas.microsoft.com/office/powerpoint/2010/main" val="29727821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8</a:t>
            </a:fld>
            <a:endParaRPr lang="en-GB"/>
          </a:p>
        </p:txBody>
      </p:sp>
    </p:spTree>
    <p:extLst>
      <p:ext uri="{BB962C8B-B14F-4D97-AF65-F5344CB8AC3E}">
        <p14:creationId xmlns:p14="http://schemas.microsoft.com/office/powerpoint/2010/main" val="2369923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A07C2AF-3FA6-47AF-A9E2-6BAC6C869665}" type="slidenum">
              <a:rPr lang="en-GB" smtClean="0"/>
              <a:t>9</a:t>
            </a:fld>
            <a:endParaRPr lang="en-GB"/>
          </a:p>
        </p:txBody>
      </p:sp>
    </p:spTree>
    <p:extLst>
      <p:ext uri="{BB962C8B-B14F-4D97-AF65-F5344CB8AC3E}">
        <p14:creationId xmlns:p14="http://schemas.microsoft.com/office/powerpoint/2010/main" val="26273752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12</a:t>
            </a:fld>
            <a:endParaRPr lang="en-GB"/>
          </a:p>
        </p:txBody>
      </p:sp>
    </p:spTree>
    <p:extLst>
      <p:ext uri="{BB962C8B-B14F-4D97-AF65-F5344CB8AC3E}">
        <p14:creationId xmlns:p14="http://schemas.microsoft.com/office/powerpoint/2010/main" val="31853597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13</a:t>
            </a:fld>
            <a:endParaRPr lang="en-GB"/>
          </a:p>
        </p:txBody>
      </p:sp>
    </p:spTree>
    <p:extLst>
      <p:ext uri="{BB962C8B-B14F-4D97-AF65-F5344CB8AC3E}">
        <p14:creationId xmlns:p14="http://schemas.microsoft.com/office/powerpoint/2010/main" val="3995270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14</a:t>
            </a:fld>
            <a:endParaRPr lang="en-GB"/>
          </a:p>
        </p:txBody>
      </p:sp>
    </p:spTree>
    <p:extLst>
      <p:ext uri="{BB962C8B-B14F-4D97-AF65-F5344CB8AC3E}">
        <p14:creationId xmlns:p14="http://schemas.microsoft.com/office/powerpoint/2010/main" val="2596939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15</a:t>
            </a:fld>
            <a:endParaRPr lang="en-GB"/>
          </a:p>
        </p:txBody>
      </p:sp>
    </p:spTree>
    <p:extLst>
      <p:ext uri="{BB962C8B-B14F-4D97-AF65-F5344CB8AC3E}">
        <p14:creationId xmlns:p14="http://schemas.microsoft.com/office/powerpoint/2010/main" val="1333792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16</a:t>
            </a:fld>
            <a:endParaRPr lang="en-GB"/>
          </a:p>
        </p:txBody>
      </p:sp>
    </p:spTree>
    <p:extLst>
      <p:ext uri="{BB962C8B-B14F-4D97-AF65-F5344CB8AC3E}">
        <p14:creationId xmlns:p14="http://schemas.microsoft.com/office/powerpoint/2010/main" val="2534065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17</a:t>
            </a:fld>
            <a:endParaRPr lang="en-GB"/>
          </a:p>
        </p:txBody>
      </p:sp>
    </p:spTree>
    <p:extLst>
      <p:ext uri="{BB962C8B-B14F-4D97-AF65-F5344CB8AC3E}">
        <p14:creationId xmlns:p14="http://schemas.microsoft.com/office/powerpoint/2010/main" val="31485850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18</a:t>
            </a:fld>
            <a:endParaRPr lang="en-GB"/>
          </a:p>
        </p:txBody>
      </p:sp>
    </p:spTree>
    <p:extLst>
      <p:ext uri="{BB962C8B-B14F-4D97-AF65-F5344CB8AC3E}">
        <p14:creationId xmlns:p14="http://schemas.microsoft.com/office/powerpoint/2010/main" val="203279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19</a:t>
            </a:fld>
            <a:endParaRPr lang="en-GB"/>
          </a:p>
        </p:txBody>
      </p:sp>
    </p:spTree>
    <p:extLst>
      <p:ext uri="{BB962C8B-B14F-4D97-AF65-F5344CB8AC3E}">
        <p14:creationId xmlns:p14="http://schemas.microsoft.com/office/powerpoint/2010/main" val="3764946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20</a:t>
            </a:fld>
            <a:endParaRPr lang="en-GB"/>
          </a:p>
        </p:txBody>
      </p:sp>
    </p:spTree>
    <p:extLst>
      <p:ext uri="{BB962C8B-B14F-4D97-AF65-F5344CB8AC3E}">
        <p14:creationId xmlns:p14="http://schemas.microsoft.com/office/powerpoint/2010/main" val="18811073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21</a:t>
            </a:fld>
            <a:endParaRPr lang="en-GB"/>
          </a:p>
        </p:txBody>
      </p:sp>
    </p:spTree>
    <p:extLst>
      <p:ext uri="{BB962C8B-B14F-4D97-AF65-F5344CB8AC3E}">
        <p14:creationId xmlns:p14="http://schemas.microsoft.com/office/powerpoint/2010/main" val="8560681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22</a:t>
            </a:fld>
            <a:endParaRPr lang="en-GB"/>
          </a:p>
        </p:txBody>
      </p:sp>
    </p:spTree>
    <p:extLst>
      <p:ext uri="{BB962C8B-B14F-4D97-AF65-F5344CB8AC3E}">
        <p14:creationId xmlns:p14="http://schemas.microsoft.com/office/powerpoint/2010/main" val="32950515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23</a:t>
            </a:fld>
            <a:endParaRPr lang="en-GB"/>
          </a:p>
        </p:txBody>
      </p:sp>
    </p:spTree>
    <p:extLst>
      <p:ext uri="{BB962C8B-B14F-4D97-AF65-F5344CB8AC3E}">
        <p14:creationId xmlns:p14="http://schemas.microsoft.com/office/powerpoint/2010/main" val="222969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24</a:t>
            </a:fld>
            <a:endParaRPr lang="en-GB"/>
          </a:p>
        </p:txBody>
      </p:sp>
    </p:spTree>
    <p:extLst>
      <p:ext uri="{BB962C8B-B14F-4D97-AF65-F5344CB8AC3E}">
        <p14:creationId xmlns:p14="http://schemas.microsoft.com/office/powerpoint/2010/main" val="20796137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2CC17-A732-4105-A164-42B9A6FA0991}" type="slidenum">
              <a:rPr lang="en-GB" smtClean="0"/>
              <a:t>25</a:t>
            </a:fld>
            <a:endParaRPr lang="en-GB"/>
          </a:p>
        </p:txBody>
      </p:sp>
    </p:spTree>
    <p:extLst>
      <p:ext uri="{BB962C8B-B14F-4D97-AF65-F5344CB8AC3E}">
        <p14:creationId xmlns:p14="http://schemas.microsoft.com/office/powerpoint/2010/main" val="4197710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9/25/2023</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9/25/2023</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9/25/2023</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9/25/2023</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9/25/2023</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youtu.be/yuqgp62P6ec?t=67"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hyperlink" Target="https://uowtsd-my.sharepoint.com/:p:/r/personal/beverly_cole_uwtsd_ac_uk/Documents/A%20Teaching%20September,%202022/MA%20RESEARCH%20WORKSHOP%202A%20The%20structure%20of%20a%20dissertation%2019%20mins%20(2).pptx?d=w014cea3330904504a19798ef0b7dc5cc&amp;csf=1&amp;web=1&amp;e=QBibPW" TargetMode="External"/><Relationship Id="rId2" Type="http://schemas.openxmlformats.org/officeDocument/2006/relationships/hyperlink" Target="https://moodle.uwtsd.ac.uk/mod/resource/view.php?id=456824" TargetMode="Externa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WRYchBAdllk" TargetMode="External"/><Relationship Id="rId2" Type="http://schemas.openxmlformats.org/officeDocument/2006/relationships/hyperlink" Target="https://uowtsd-my.sharepoint.com/:p:/r/personal/beverly_cole_uwtsd_ac_uk/Documents/A%20Teaching%20September,%202022/MA%20RESEARCH%20WORKSHOP%202B%20Writing%20an%20abstract%20(2).pptx?d=w5d8238bf58834df1b25c5d162ccdd66d&amp;csf=1&amp;web=1&amp;e=iB01md"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37.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355" y="47624"/>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GB"/>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GB"/>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695067" y="2355458"/>
            <a:ext cx="5286584" cy="1630907"/>
          </a:xfrm>
        </p:spPr>
        <p:txBody>
          <a:bodyPr>
            <a:normAutofit fontScale="90000"/>
          </a:bodyPr>
          <a:lstStyle/>
          <a:p>
            <a:r>
              <a:rPr lang="en-US" sz="4400" dirty="0">
                <a:solidFill>
                  <a:schemeClr val="tx1"/>
                </a:solidFill>
              </a:rPr>
              <a:t>MA IN PSYCHOTHERAPEUTIC PRACTICE</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a:bodyPr>
          <a:lstStyle/>
          <a:p>
            <a:pPr>
              <a:spcAft>
                <a:spcPts val="600"/>
              </a:spcAft>
            </a:pPr>
            <a:r>
              <a:rPr lang="en-US" dirty="0">
                <a:solidFill>
                  <a:schemeClr val="tx1"/>
                </a:solidFill>
              </a:rPr>
              <a:t>WORKSHOP </a:t>
            </a:r>
          </a:p>
          <a:p>
            <a:pPr>
              <a:spcAft>
                <a:spcPts val="600"/>
              </a:spcAft>
            </a:pPr>
            <a:endParaRPr lang="en-US" dirty="0">
              <a:solidFill>
                <a:schemeClr val="tx1"/>
              </a:solidFill>
            </a:endParaRPr>
          </a:p>
          <a:p>
            <a:pPr>
              <a:spcAft>
                <a:spcPts val="600"/>
              </a:spcAft>
            </a:pP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6BBF-8C6A-4001-80D0-2B2DE9A1DE1D}"/>
              </a:ext>
            </a:extLst>
          </p:cNvPr>
          <p:cNvSpPr>
            <a:spLocks noGrp="1"/>
          </p:cNvSpPr>
          <p:nvPr>
            <p:ph type="title"/>
          </p:nvPr>
        </p:nvSpPr>
        <p:spPr/>
        <p:txBody>
          <a:bodyPr anchor="ctr">
            <a:normAutofit/>
          </a:bodyPr>
          <a:lstStyle/>
          <a:p>
            <a:r>
              <a:rPr lang="en-GB" dirty="0"/>
              <a:t>Opening Round</a:t>
            </a:r>
          </a:p>
        </p:txBody>
      </p:sp>
      <p:sp>
        <p:nvSpPr>
          <p:cNvPr id="71" name="Text Placeholder 3">
            <a:extLst>
              <a:ext uri="{FF2B5EF4-FFF2-40B4-BE49-F238E27FC236}">
                <a16:creationId xmlns:a16="http://schemas.microsoft.com/office/drawing/2014/main" id="{2DF50A3F-F3A2-43F8-9C2C-CF3B5170B8B9}"/>
              </a:ext>
            </a:extLst>
          </p:cNvPr>
          <p:cNvSpPr>
            <a:spLocks noGrp="1"/>
          </p:cNvSpPr>
          <p:nvPr>
            <p:ph sz="half" idx="1"/>
          </p:nvPr>
        </p:nvSpPr>
        <p:spPr/>
        <p:txBody>
          <a:bodyPr>
            <a:normAutofit/>
          </a:bodyPr>
          <a:lstStyle/>
          <a:p>
            <a:endParaRPr lang="en-US" dirty="0"/>
          </a:p>
          <a:p>
            <a:endParaRPr lang="en-US" dirty="0"/>
          </a:p>
          <a:p>
            <a:r>
              <a:rPr lang="en-US" sz="3200" dirty="0"/>
              <a:t>‘Arriving’ and ‘Becoming’</a:t>
            </a:r>
          </a:p>
        </p:txBody>
      </p:sp>
      <p:pic>
        <p:nvPicPr>
          <p:cNvPr id="1026" name="Picture 2" descr="A group of people are standing in a circle on a white background. Wooden figures. Community, party. Statistics and public opinion,. Social sentiment. Collective stock photos">
            <a:extLst>
              <a:ext uri="{FF2B5EF4-FFF2-40B4-BE49-F238E27FC236}">
                <a16:creationId xmlns:a16="http://schemas.microsoft.com/office/drawing/2014/main" id="{5A9C6CC1-2569-4F42-88FD-943BBA9BFE7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tretch/>
        </p:blipFill>
        <p:spPr bwMode="auto">
          <a:xfrm>
            <a:off x="7573961" y="2526384"/>
            <a:ext cx="2795523" cy="24792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982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chor="ctr">
            <a:normAutofit/>
          </a:bodyPr>
          <a:lstStyle/>
          <a:p>
            <a:r>
              <a:rPr lang="en-US"/>
              <a:t>The aims of this lesson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362182114"/>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7956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8E375-CC45-48E2-D2FD-431A6D91A308}"/>
              </a:ext>
            </a:extLst>
          </p:cNvPr>
          <p:cNvSpPr>
            <a:spLocks noGrp="1"/>
          </p:cNvSpPr>
          <p:nvPr>
            <p:ph type="title"/>
          </p:nvPr>
        </p:nvSpPr>
        <p:spPr>
          <a:xfrm>
            <a:off x="2004061" y="325370"/>
            <a:ext cx="3276451" cy="1956841"/>
          </a:xfrm>
        </p:spPr>
        <p:txBody>
          <a:bodyPr anchor="b">
            <a:normAutofit/>
          </a:bodyPr>
          <a:lstStyle/>
          <a:p>
            <a:r>
              <a:rPr lang="en-GB" sz="3300" dirty="0"/>
              <a:t>Writing a dissertation : A  short video clip  [7 mins] …</a:t>
            </a:r>
          </a:p>
        </p:txBody>
      </p:sp>
      <p:sp>
        <p:nvSpPr>
          <p:cNvPr id="3" name="Content Placeholder 2">
            <a:extLst>
              <a:ext uri="{FF2B5EF4-FFF2-40B4-BE49-F238E27FC236}">
                <a16:creationId xmlns:a16="http://schemas.microsoft.com/office/drawing/2014/main" id="{E6B351AA-C315-903C-7B98-3A60BD33B414}"/>
              </a:ext>
            </a:extLst>
          </p:cNvPr>
          <p:cNvSpPr>
            <a:spLocks noGrp="1"/>
          </p:cNvSpPr>
          <p:nvPr>
            <p:ph idx="1"/>
          </p:nvPr>
        </p:nvSpPr>
        <p:spPr>
          <a:xfrm>
            <a:off x="2004061" y="2872899"/>
            <a:ext cx="3182691" cy="3320668"/>
          </a:xfrm>
        </p:spPr>
        <p:txBody>
          <a:bodyPr>
            <a:normAutofit/>
          </a:bodyPr>
          <a:lstStyle/>
          <a:p>
            <a:r>
              <a:rPr lang="en-GB" sz="1900" dirty="0"/>
              <a:t>Here’s one view on how to write a dissertation, </a:t>
            </a:r>
          </a:p>
          <a:p>
            <a:endParaRPr lang="en-GB" sz="1900" dirty="0">
              <a:hlinkClick r:id="rId3"/>
            </a:endParaRPr>
          </a:p>
          <a:p>
            <a:endParaRPr lang="en-GB" sz="1900" dirty="0">
              <a:hlinkClick r:id="rId3"/>
            </a:endParaRPr>
          </a:p>
          <a:p>
            <a:r>
              <a:rPr lang="en-GB" sz="1900" dirty="0">
                <a:hlinkClick r:id="rId3"/>
              </a:rPr>
              <a:t>Writing a dissertation</a:t>
            </a:r>
            <a:endParaRPr lang="en-GB" sz="1900" dirty="0"/>
          </a:p>
        </p:txBody>
      </p:sp>
      <p:pic>
        <p:nvPicPr>
          <p:cNvPr id="1028" name="Picture 4" descr="Free Person Holding Blue Ballpoint Pen Writing in Notebook Stock Photo">
            <a:extLst>
              <a:ext uri="{FF2B5EF4-FFF2-40B4-BE49-F238E27FC236}">
                <a16:creationId xmlns:a16="http://schemas.microsoft.com/office/drawing/2014/main" id="{6AB38683-BA9A-AF96-D5D7-B54994AD0F39}"/>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3542" r="36243" b="-1"/>
          <a:stretch/>
        </p:blipFill>
        <p:spPr bwMode="auto">
          <a:xfrm>
            <a:off x="5507777" y="325370"/>
            <a:ext cx="6321366" cy="610445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9455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7F11F-E5D3-C48C-AB49-3F28CD208C52}"/>
              </a:ext>
            </a:extLst>
          </p:cNvPr>
          <p:cNvSpPr>
            <a:spLocks noGrp="1"/>
          </p:cNvSpPr>
          <p:nvPr>
            <p:ph type="title"/>
          </p:nvPr>
        </p:nvSpPr>
        <p:spPr/>
        <p:txBody>
          <a:bodyPr/>
          <a:lstStyle/>
          <a:p>
            <a:r>
              <a:rPr lang="en-GB" dirty="0"/>
              <a:t>More on the structure of a dissertation [19 mins] …</a:t>
            </a:r>
          </a:p>
        </p:txBody>
      </p:sp>
      <p:sp>
        <p:nvSpPr>
          <p:cNvPr id="3" name="Content Placeholder 2">
            <a:extLst>
              <a:ext uri="{FF2B5EF4-FFF2-40B4-BE49-F238E27FC236}">
                <a16:creationId xmlns:a16="http://schemas.microsoft.com/office/drawing/2014/main" id="{CC7DA1A8-D097-E7B3-D491-CB6E31CBE6C9}"/>
              </a:ext>
            </a:extLst>
          </p:cNvPr>
          <p:cNvSpPr>
            <a:spLocks noGrp="1"/>
          </p:cNvSpPr>
          <p:nvPr>
            <p:ph idx="1"/>
          </p:nvPr>
        </p:nvSpPr>
        <p:spPr/>
        <p:txBody>
          <a:bodyPr/>
          <a:lstStyle/>
          <a:p>
            <a:endParaRPr lang="en-GB" dirty="0">
              <a:solidFill>
                <a:srgbClr val="B2B2B2"/>
              </a:solidFill>
              <a:hlinkClick r:id="rId2">
                <a:extLst>
                  <a:ext uri="{A12FA001-AC4F-418D-AE19-62706E023703}">
                    <ahyp:hlinkClr xmlns:ahyp="http://schemas.microsoft.com/office/drawing/2018/hyperlinkcolor" val="tx"/>
                  </a:ext>
                </a:extLst>
              </a:hlinkClick>
            </a:endParaRPr>
          </a:p>
          <a:p>
            <a:endParaRPr lang="en-GB" dirty="0">
              <a:solidFill>
                <a:srgbClr val="B2B2B2"/>
              </a:solidFill>
              <a:hlinkClick r:id="rId2">
                <a:extLst>
                  <a:ext uri="{A12FA001-AC4F-418D-AE19-62706E023703}">
                    <ahyp:hlinkClr xmlns:ahyp="http://schemas.microsoft.com/office/drawing/2018/hyperlinkcolor" val="tx"/>
                  </a:ext>
                </a:extLst>
              </a:hlinkClick>
            </a:endParaRPr>
          </a:p>
          <a:p>
            <a:r>
              <a:rPr lang="en-GB" dirty="0">
                <a:solidFill>
                  <a:srgbClr val="0070C0"/>
                </a:solidFill>
              </a:rPr>
              <a:t> </a:t>
            </a:r>
            <a:r>
              <a:rPr lang="en-GB" dirty="0">
                <a:solidFill>
                  <a:srgbClr val="0070C0"/>
                </a:solidFill>
                <a:hlinkClick r:id="rId3"/>
              </a:rPr>
              <a:t> The Format and Structure of a Dissertation</a:t>
            </a:r>
            <a:endParaRPr lang="en-GB" dirty="0">
              <a:solidFill>
                <a:srgbClr val="0070C0"/>
              </a:solidFill>
            </a:endParaRPr>
          </a:p>
          <a:p>
            <a:endParaRPr lang="en-GB" dirty="0">
              <a:solidFill>
                <a:srgbClr val="0070C0"/>
              </a:solidFill>
            </a:endParaRPr>
          </a:p>
          <a:p>
            <a:r>
              <a:rPr lang="en-GB" sz="1600" dirty="0"/>
              <a:t>We will look more into the format</a:t>
            </a:r>
          </a:p>
          <a:p>
            <a:pPr marL="0" indent="0">
              <a:buNone/>
            </a:pPr>
            <a:r>
              <a:rPr lang="en-GB" sz="1600" dirty="0"/>
              <a:t>   and structure of dissertations next week</a:t>
            </a:r>
            <a:endParaRPr lang="en-GB" dirty="0">
              <a:solidFill>
                <a:srgbClr val="0070C0"/>
              </a:solidFill>
            </a:endParaRPr>
          </a:p>
        </p:txBody>
      </p:sp>
      <p:pic>
        <p:nvPicPr>
          <p:cNvPr id="1026" name="Picture 2" descr="See the source image">
            <a:extLst>
              <a:ext uri="{FF2B5EF4-FFF2-40B4-BE49-F238E27FC236}">
                <a16:creationId xmlns:a16="http://schemas.microsoft.com/office/drawing/2014/main" id="{A448AEDA-8065-5F0D-A4AC-C385D3230B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3143" y="1480458"/>
            <a:ext cx="4828268" cy="4180114"/>
          </a:xfrm>
          <a:prstGeom prst="rect">
            <a:avLst/>
          </a:prstGeom>
          <a:noFill/>
          <a:extLst>
            <a:ext uri="{909E8E84-426E-40DD-AFC4-6F175D3DCCD1}">
              <a14:hiddenFill xmlns:a14="http://schemas.microsoft.com/office/drawing/2010/main">
                <a:solidFill>
                  <a:srgbClr val="FFFFFF"/>
                </a:solidFill>
              </a14:hiddenFill>
            </a:ext>
          </a:extLst>
        </p:spPr>
      </p:pic>
      <p:sp>
        <p:nvSpPr>
          <p:cNvPr id="4" name="Oval 3">
            <a:extLst>
              <a:ext uri="{FF2B5EF4-FFF2-40B4-BE49-F238E27FC236}">
                <a16:creationId xmlns:a16="http://schemas.microsoft.com/office/drawing/2014/main" id="{1D29E8F1-C856-36BC-DCBF-FAA155214E6A}"/>
              </a:ext>
            </a:extLst>
          </p:cNvPr>
          <p:cNvSpPr/>
          <p:nvPr/>
        </p:nvSpPr>
        <p:spPr>
          <a:xfrm>
            <a:off x="10925174" y="5400674"/>
            <a:ext cx="916781" cy="9167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64071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12BD8-4FDC-4CB9-9F43-B99822F5F421}"/>
              </a:ext>
            </a:extLst>
          </p:cNvPr>
          <p:cNvSpPr>
            <a:spLocks noGrp="1"/>
          </p:cNvSpPr>
          <p:nvPr>
            <p:ph type="title"/>
          </p:nvPr>
        </p:nvSpPr>
        <p:spPr>
          <a:xfrm>
            <a:off x="1969769" y="637126"/>
            <a:ext cx="2940955" cy="5256371"/>
          </a:xfrm>
        </p:spPr>
        <p:txBody>
          <a:bodyPr>
            <a:normAutofit/>
          </a:bodyPr>
          <a:lstStyle/>
          <a:p>
            <a:r>
              <a:rPr lang="en-GB" sz="3400" dirty="0"/>
              <a:t>Discussion on </a:t>
            </a:r>
            <a:r>
              <a:rPr lang="en-GB" sz="3400"/>
              <a:t>the recordings on writing a </a:t>
            </a:r>
            <a:r>
              <a:rPr lang="en-GB" sz="3400" dirty="0"/>
              <a:t>dissertation:</a:t>
            </a:r>
          </a:p>
        </p:txBody>
      </p:sp>
      <p:graphicFrame>
        <p:nvGraphicFramePr>
          <p:cNvPr id="5" name="Content Placeholder 2">
            <a:extLst>
              <a:ext uri="{FF2B5EF4-FFF2-40B4-BE49-F238E27FC236}">
                <a16:creationId xmlns:a16="http://schemas.microsoft.com/office/drawing/2014/main" id="{436750F3-9E77-4FB8-A2CD-9A92B3C858A3}"/>
              </a:ext>
            </a:extLst>
          </p:cNvPr>
          <p:cNvGraphicFramePr>
            <a:graphicFrameLocks noGrp="1"/>
          </p:cNvGraphicFramePr>
          <p:nvPr>
            <p:ph idx="1"/>
          </p:nvPr>
        </p:nvGraphicFramePr>
        <p:xfrm>
          <a:off x="4910725" y="303592"/>
          <a:ext cx="5430033" cy="58967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 name="TextBox 21">
            <a:extLst>
              <a:ext uri="{FF2B5EF4-FFF2-40B4-BE49-F238E27FC236}">
                <a16:creationId xmlns:a16="http://schemas.microsoft.com/office/drawing/2014/main" id="{C5E3CDAC-2E26-1BFF-5E8B-43090B209B02}"/>
              </a:ext>
            </a:extLst>
          </p:cNvPr>
          <p:cNvSpPr txBox="1"/>
          <p:nvPr/>
        </p:nvSpPr>
        <p:spPr>
          <a:xfrm>
            <a:off x="10522744" y="57066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t>
            </a:r>
          </a:p>
        </p:txBody>
      </p:sp>
    </p:spTree>
    <p:extLst>
      <p:ext uri="{BB962C8B-B14F-4D97-AF65-F5344CB8AC3E}">
        <p14:creationId xmlns:p14="http://schemas.microsoft.com/office/powerpoint/2010/main" val="3607502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8524F-B1CC-7A0D-3918-DCC39DB0F32B}"/>
              </a:ext>
            </a:extLst>
          </p:cNvPr>
          <p:cNvSpPr>
            <a:spLocks noGrp="1"/>
          </p:cNvSpPr>
          <p:nvPr>
            <p:ph type="title"/>
          </p:nvPr>
        </p:nvSpPr>
        <p:spPr/>
        <p:txBody>
          <a:bodyPr/>
          <a:lstStyle/>
          <a:p>
            <a:r>
              <a:rPr lang="en-GB" dirty="0"/>
              <a:t>Making a research plan … … …</a:t>
            </a:r>
          </a:p>
        </p:txBody>
      </p:sp>
      <p:sp>
        <p:nvSpPr>
          <p:cNvPr id="3" name="Content Placeholder 2">
            <a:extLst>
              <a:ext uri="{FF2B5EF4-FFF2-40B4-BE49-F238E27FC236}">
                <a16:creationId xmlns:a16="http://schemas.microsoft.com/office/drawing/2014/main" id="{37291C52-7FEE-FECF-5D3A-A126263BAEA8}"/>
              </a:ext>
            </a:extLst>
          </p:cNvPr>
          <p:cNvSpPr>
            <a:spLocks noGrp="1"/>
          </p:cNvSpPr>
          <p:nvPr>
            <p:ph idx="1"/>
          </p:nvPr>
        </p:nvSpPr>
        <p:spPr/>
        <p:txBody>
          <a:bodyPr vert="horz" lIns="91440" tIns="45720" rIns="91440" bIns="45720" rtlCol="0" anchor="t">
            <a:normAutofit/>
          </a:bodyPr>
          <a:lstStyle/>
          <a:p>
            <a:endParaRPr lang="en-GB" b="0" i="0" dirty="0">
              <a:effectLst/>
              <a:latin typeface="-apple-system"/>
            </a:endParaRPr>
          </a:p>
          <a:p>
            <a:r>
              <a:rPr lang="en-GB" sz="4000" dirty="0">
                <a:latin typeface="-apple-system"/>
              </a:rPr>
              <a:t>Consider the links between the advice on the recordings and the following headings of the research design, then consider the relevance of each heading for your own research</a:t>
            </a:r>
            <a:r>
              <a:rPr lang="en-GB" b="0" i="0" dirty="0">
                <a:effectLst/>
                <a:latin typeface="-apple-system"/>
              </a:rPr>
              <a:t>:</a:t>
            </a:r>
            <a:r>
              <a:rPr lang="en-GB" dirty="0">
                <a:latin typeface="-apple-system"/>
                <a:ea typeface="+mn-lt"/>
                <a:cs typeface="+mn-lt"/>
              </a:rPr>
              <a:t>                                                                                                                    </a:t>
            </a:r>
            <a:r>
              <a:rPr lang="en-GB" sz="2000" dirty="0">
                <a:ea typeface="+mn-lt"/>
                <a:cs typeface="+mn-lt"/>
              </a:rPr>
              <a:t>►</a:t>
            </a:r>
            <a:endParaRPr lang="en-GB" sz="2000" dirty="0"/>
          </a:p>
        </p:txBody>
      </p:sp>
    </p:spTree>
    <p:extLst>
      <p:ext uri="{BB962C8B-B14F-4D97-AF65-F5344CB8AC3E}">
        <p14:creationId xmlns:p14="http://schemas.microsoft.com/office/powerpoint/2010/main" val="3009063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4E14537-5FD0-359B-1A58-F8FAD25EACD2}"/>
              </a:ext>
            </a:extLst>
          </p:cNvPr>
          <p:cNvPicPr>
            <a:picLocks noGrp="1" noChangeAspect="1" noChangeArrowheads="1"/>
          </p:cNvPicPr>
          <p:nvPr>
            <p:ph idx="4294967295"/>
          </p:nvPr>
        </p:nvPicPr>
        <p:blipFill rotWithShape="1">
          <a:blip r:embed="rId3">
            <a:extLst>
              <a:ext uri="{28A0092B-C50C-407E-A947-70E740481C1C}">
                <a14:useLocalDpi xmlns:a14="http://schemas.microsoft.com/office/drawing/2010/main" val="0"/>
              </a:ext>
            </a:extLst>
          </a:blip>
          <a:srcRect t="12467" r="1" b="1"/>
          <a:stretch/>
        </p:blipFill>
        <p:spPr bwMode="auto">
          <a:xfrm>
            <a:off x="0" y="0"/>
            <a:ext cx="11945257"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539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hourglass model of research">
            <a:extLst>
              <a:ext uri="{FF2B5EF4-FFF2-40B4-BE49-F238E27FC236}">
                <a16:creationId xmlns:a16="http://schemas.microsoft.com/office/drawing/2014/main" id="{5C434116-60A6-9C4B-CEB1-1CC15CF84989}"/>
              </a:ext>
            </a:extLst>
          </p:cNvPr>
          <p:cNvPicPr>
            <a:picLocks noChangeAspect="1" noChangeArrowheads="1"/>
          </p:cNvPicPr>
          <p:nvPr/>
        </p:nvPicPr>
        <p:blipFill>
          <a:blip r:embed="rId3" cstate="print"/>
          <a:srcRect/>
          <a:stretch>
            <a:fillRect/>
          </a:stretch>
        </p:blipFill>
        <p:spPr bwMode="auto">
          <a:xfrm>
            <a:off x="203200" y="0"/>
            <a:ext cx="11771086" cy="6858000"/>
          </a:xfrm>
          <a:prstGeom prst="rect">
            <a:avLst/>
          </a:prstGeom>
          <a:noFill/>
        </p:spPr>
      </p:pic>
    </p:spTree>
    <p:extLst>
      <p:ext uri="{BB962C8B-B14F-4D97-AF65-F5344CB8AC3E}">
        <p14:creationId xmlns:p14="http://schemas.microsoft.com/office/powerpoint/2010/main" val="1499130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Question, Question Mark, Survey, Problem, Test">
            <a:extLst>
              <a:ext uri="{FF2B5EF4-FFF2-40B4-BE49-F238E27FC236}">
                <a16:creationId xmlns:a16="http://schemas.microsoft.com/office/drawing/2014/main" id="{98E7FA6B-CDAB-44F7-ADC1-51A86A19ED21}"/>
              </a:ext>
            </a:extLst>
          </p:cNvPr>
          <p:cNvPicPr/>
          <p:nvPr/>
        </p:nvPicPr>
        <p:blipFill rotWithShape="1">
          <a:blip r:embed="rId2">
            <a:extLst>
              <a:ext uri="{28A0092B-C50C-407E-A947-70E740481C1C}">
                <a14:useLocalDpi xmlns:a14="http://schemas.microsoft.com/office/drawing/2010/main" val="0"/>
              </a:ext>
            </a:extLst>
          </a:blip>
          <a:srcRect l="29459" r="1" b="1"/>
          <a:stretch/>
        </p:blipFill>
        <p:spPr bwMode="auto">
          <a:xfrm>
            <a:off x="228599" y="237744"/>
            <a:ext cx="7696201" cy="6382512"/>
          </a:xfrm>
          <a:prstGeom prst="rect">
            <a:avLst/>
          </a:prstGeom>
          <a:noFill/>
          <a:ln>
            <a:noFill/>
          </a:ln>
        </p:spPr>
      </p:pic>
      <p:sp>
        <p:nvSpPr>
          <p:cNvPr id="2" name="Title 1">
            <a:extLst>
              <a:ext uri="{FF2B5EF4-FFF2-40B4-BE49-F238E27FC236}">
                <a16:creationId xmlns:a16="http://schemas.microsoft.com/office/drawing/2014/main" id="{A3AAFDE5-DFD6-473D-8A89-375D9ED9437F}"/>
              </a:ext>
            </a:extLst>
          </p:cNvPr>
          <p:cNvSpPr>
            <a:spLocks noGrp="1"/>
          </p:cNvSpPr>
          <p:nvPr>
            <p:ph type="title"/>
          </p:nvPr>
        </p:nvSpPr>
        <p:spPr>
          <a:xfrm>
            <a:off x="8477250" y="603504"/>
            <a:ext cx="3144774" cy="1645920"/>
          </a:xfrm>
        </p:spPr>
        <p:txBody>
          <a:bodyPr anchor="b">
            <a:normAutofit/>
          </a:bodyPr>
          <a:lstStyle/>
          <a:p>
            <a:pPr>
              <a:lnSpc>
                <a:spcPct val="90000"/>
              </a:lnSpc>
            </a:pPr>
            <a:r>
              <a:rPr lang="en-GB" sz="2500" dirty="0"/>
              <a:t>Discussion : Structure of a dissertation</a:t>
            </a:r>
          </a:p>
        </p:txBody>
      </p:sp>
      <p:sp>
        <p:nvSpPr>
          <p:cNvPr id="3" name="Content Placeholder 2">
            <a:extLst>
              <a:ext uri="{FF2B5EF4-FFF2-40B4-BE49-F238E27FC236}">
                <a16:creationId xmlns:a16="http://schemas.microsoft.com/office/drawing/2014/main" id="{ABD0D20C-A437-420F-85E8-B4B4D093DDE2}"/>
              </a:ext>
            </a:extLst>
          </p:cNvPr>
          <p:cNvSpPr>
            <a:spLocks noGrp="1"/>
          </p:cNvSpPr>
          <p:nvPr>
            <p:ph type="body" sz="half" idx="2"/>
          </p:nvPr>
        </p:nvSpPr>
        <p:spPr>
          <a:xfrm>
            <a:off x="8477250" y="2386583"/>
            <a:ext cx="3144774" cy="4163845"/>
          </a:xfrm>
        </p:spPr>
        <p:txBody>
          <a:bodyPr vert="horz" lIns="91440" tIns="45720" rIns="91440" bIns="45720" rtlCol="0" anchor="t">
            <a:normAutofit/>
          </a:bodyPr>
          <a:lstStyle/>
          <a:p>
            <a:endParaRPr lang="en-GB" dirty="0"/>
          </a:p>
          <a:p>
            <a:r>
              <a:rPr lang="en-GB" sz="3200" dirty="0"/>
              <a:t>Have you got it right?</a:t>
            </a:r>
          </a:p>
          <a:p>
            <a:endParaRPr lang="en-GB" sz="3200" dirty="0"/>
          </a:p>
          <a:p>
            <a:r>
              <a:rPr lang="en-GB" sz="3200" dirty="0"/>
              <a:t>Let’s discuss this in our workshop.</a:t>
            </a:r>
            <a:endParaRPr lang="en-GB" sz="3400" dirty="0"/>
          </a:p>
        </p:txBody>
      </p:sp>
      <p:sp>
        <p:nvSpPr>
          <p:cNvPr id="4" name="Oval 3">
            <a:extLst>
              <a:ext uri="{FF2B5EF4-FFF2-40B4-BE49-F238E27FC236}">
                <a16:creationId xmlns:a16="http://schemas.microsoft.com/office/drawing/2014/main" id="{8A84BF69-DED3-E62F-E951-B1C30DC1959D}"/>
              </a:ext>
            </a:extLst>
          </p:cNvPr>
          <p:cNvSpPr/>
          <p:nvPr/>
        </p:nvSpPr>
        <p:spPr>
          <a:xfrm flipH="1" flipV="1">
            <a:off x="10865642" y="5704283"/>
            <a:ext cx="1059657" cy="8453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65530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2A811B-2F5F-9BAA-0E4C-B34F31590745}"/>
              </a:ext>
            </a:extLst>
          </p:cNvPr>
          <p:cNvSpPr>
            <a:spLocks noGrp="1"/>
          </p:cNvSpPr>
          <p:nvPr>
            <p:ph type="title"/>
          </p:nvPr>
        </p:nvSpPr>
        <p:spPr/>
        <p:txBody>
          <a:bodyPr/>
          <a:lstStyle/>
          <a:p>
            <a:r>
              <a:rPr lang="en-GB" dirty="0"/>
              <a:t>The Abstract …</a:t>
            </a:r>
          </a:p>
        </p:txBody>
      </p:sp>
      <p:sp>
        <p:nvSpPr>
          <p:cNvPr id="5" name="Text Placeholder 4">
            <a:extLst>
              <a:ext uri="{FF2B5EF4-FFF2-40B4-BE49-F238E27FC236}">
                <a16:creationId xmlns:a16="http://schemas.microsoft.com/office/drawing/2014/main" id="{E6E904B6-8FFA-CCD0-DD2B-2FCF812A8F3F}"/>
              </a:ext>
            </a:extLst>
          </p:cNvPr>
          <p:cNvSpPr>
            <a:spLocks noGrp="1"/>
          </p:cNvSpPr>
          <p:nvPr>
            <p:ph type="body" idx="1"/>
          </p:nvPr>
        </p:nvSpPr>
        <p:spPr/>
        <p:txBody>
          <a:bodyPr/>
          <a:lstStyle/>
          <a:p>
            <a:r>
              <a:rPr lang="en-GB" dirty="0"/>
              <a:t>Writing an abstract [BC]</a:t>
            </a:r>
          </a:p>
        </p:txBody>
      </p:sp>
      <p:sp>
        <p:nvSpPr>
          <p:cNvPr id="6" name="Content Placeholder 5">
            <a:extLst>
              <a:ext uri="{FF2B5EF4-FFF2-40B4-BE49-F238E27FC236}">
                <a16:creationId xmlns:a16="http://schemas.microsoft.com/office/drawing/2014/main" id="{E229ABDF-745E-CE93-CEDE-4EA0AFA0FC5B}"/>
              </a:ext>
            </a:extLst>
          </p:cNvPr>
          <p:cNvSpPr>
            <a:spLocks noGrp="1"/>
          </p:cNvSpPr>
          <p:nvPr>
            <p:ph sz="half" idx="2"/>
          </p:nvPr>
        </p:nvSpPr>
        <p:spPr/>
        <p:txBody>
          <a:bodyPr/>
          <a:lstStyle/>
          <a:p>
            <a:endParaRPr lang="en-GB" dirty="0"/>
          </a:p>
          <a:p>
            <a:endParaRPr lang="en-GB" dirty="0"/>
          </a:p>
          <a:p>
            <a:endParaRPr lang="en-GB" dirty="0"/>
          </a:p>
          <a:p>
            <a:r>
              <a:rPr lang="en-GB" dirty="0">
                <a:solidFill>
                  <a:srgbClr val="0070C0"/>
                </a:solidFill>
              </a:rPr>
              <a:t> </a:t>
            </a:r>
            <a:r>
              <a:rPr lang="en-GB" dirty="0">
                <a:solidFill>
                  <a:schemeClr val="accent3"/>
                </a:solidFill>
                <a:hlinkClick r:id="rId2">
                  <a:extLst>
                    <a:ext uri="{A12FA001-AC4F-418D-AE19-62706E023703}">
                      <ahyp:hlinkClr xmlns:ahyp="http://schemas.microsoft.com/office/drawing/2018/hyperlinkcolor" val="tx"/>
                    </a:ext>
                  </a:extLst>
                </a:hlinkClick>
              </a:rPr>
              <a:t>Writing an Abstract</a:t>
            </a:r>
            <a:r>
              <a:rPr lang="en-GB" dirty="0">
                <a:solidFill>
                  <a:schemeClr val="accent3"/>
                </a:solidFill>
              </a:rPr>
              <a:t> </a:t>
            </a:r>
            <a:r>
              <a:rPr lang="en-GB" dirty="0">
                <a:solidFill>
                  <a:srgbClr val="0070C0"/>
                </a:solidFill>
              </a:rPr>
              <a:t>[5 Mins]</a:t>
            </a:r>
          </a:p>
        </p:txBody>
      </p:sp>
      <p:sp>
        <p:nvSpPr>
          <p:cNvPr id="7" name="Text Placeholder 6">
            <a:extLst>
              <a:ext uri="{FF2B5EF4-FFF2-40B4-BE49-F238E27FC236}">
                <a16:creationId xmlns:a16="http://schemas.microsoft.com/office/drawing/2014/main" id="{152488A3-B613-E790-C7F0-AA71D3D46FDD}"/>
              </a:ext>
            </a:extLst>
          </p:cNvPr>
          <p:cNvSpPr>
            <a:spLocks noGrp="1"/>
          </p:cNvSpPr>
          <p:nvPr>
            <p:ph type="body" sz="quarter" idx="3"/>
          </p:nvPr>
        </p:nvSpPr>
        <p:spPr/>
        <p:txBody>
          <a:bodyPr/>
          <a:lstStyle/>
          <a:p>
            <a:r>
              <a:rPr lang="en-GB" dirty="0"/>
              <a:t>Writing an abstract [YouTube]</a:t>
            </a:r>
          </a:p>
        </p:txBody>
      </p:sp>
      <p:sp>
        <p:nvSpPr>
          <p:cNvPr id="8" name="Content Placeholder 7">
            <a:extLst>
              <a:ext uri="{FF2B5EF4-FFF2-40B4-BE49-F238E27FC236}">
                <a16:creationId xmlns:a16="http://schemas.microsoft.com/office/drawing/2014/main" id="{7BE3B500-27DE-1A02-ABEF-F9C93827E306}"/>
              </a:ext>
            </a:extLst>
          </p:cNvPr>
          <p:cNvSpPr>
            <a:spLocks noGrp="1"/>
          </p:cNvSpPr>
          <p:nvPr>
            <p:ph sz="quarter" idx="4"/>
          </p:nvPr>
        </p:nvSpPr>
        <p:spPr/>
        <p:txBody>
          <a:bodyPr/>
          <a:lstStyle/>
          <a:p>
            <a:endParaRPr lang="en-GB" dirty="0">
              <a:solidFill>
                <a:srgbClr val="B2B2B2"/>
              </a:solidFill>
              <a:hlinkClick r:id="rId3">
                <a:extLst>
                  <a:ext uri="{A12FA001-AC4F-418D-AE19-62706E023703}">
                    <ahyp:hlinkClr xmlns:ahyp="http://schemas.microsoft.com/office/drawing/2018/hyperlinkcolor" val="tx"/>
                  </a:ext>
                </a:extLst>
              </a:hlinkClick>
            </a:endParaRPr>
          </a:p>
          <a:p>
            <a:endParaRPr lang="en-GB" dirty="0">
              <a:solidFill>
                <a:srgbClr val="B2B2B2"/>
              </a:solidFill>
              <a:hlinkClick r:id="rId3">
                <a:extLst>
                  <a:ext uri="{A12FA001-AC4F-418D-AE19-62706E023703}">
                    <ahyp:hlinkClr xmlns:ahyp="http://schemas.microsoft.com/office/drawing/2018/hyperlinkcolor" val="tx"/>
                  </a:ext>
                </a:extLst>
              </a:hlinkClick>
            </a:endParaRPr>
          </a:p>
          <a:p>
            <a:endParaRPr lang="en-GB" dirty="0">
              <a:solidFill>
                <a:srgbClr val="B2B2B2"/>
              </a:solidFill>
              <a:hlinkClick r:id="rId3">
                <a:extLst>
                  <a:ext uri="{A12FA001-AC4F-418D-AE19-62706E023703}">
                    <ahyp:hlinkClr xmlns:ahyp="http://schemas.microsoft.com/office/drawing/2018/hyperlinkcolor" val="tx"/>
                  </a:ext>
                </a:extLst>
              </a:hlinkClick>
            </a:endParaRPr>
          </a:p>
          <a:p>
            <a:r>
              <a:rPr lang="en-GB" dirty="0">
                <a:solidFill>
                  <a:srgbClr val="B2B2B2"/>
                </a:solidFill>
                <a:hlinkClick r:id="rId3">
                  <a:extLst>
                    <a:ext uri="{A12FA001-AC4F-418D-AE19-62706E023703}">
                      <ahyp:hlinkClr xmlns:ahyp="http://schemas.microsoft.com/office/drawing/2018/hyperlinkcolor" val="tx"/>
                    </a:ext>
                  </a:extLst>
                </a:hlinkClick>
              </a:rPr>
              <a:t> </a:t>
            </a:r>
            <a:r>
              <a:rPr lang="en-GB" dirty="0">
                <a:solidFill>
                  <a:srgbClr val="0070C0"/>
                </a:solidFill>
                <a:hlinkClick r:id="rId3">
                  <a:extLst>
                    <a:ext uri="{A12FA001-AC4F-418D-AE19-62706E023703}">
                      <ahyp:hlinkClr xmlns:ahyp="http://schemas.microsoft.com/office/drawing/2018/hyperlinkcolor" val="tx"/>
                    </a:ext>
                  </a:extLst>
                </a:hlinkClick>
              </a:rPr>
              <a:t>Writing an Abstract [9 mins]</a:t>
            </a:r>
            <a:endParaRPr lang="en-GB" dirty="0">
              <a:solidFill>
                <a:srgbClr val="0070C0"/>
              </a:solidFill>
            </a:endParaRPr>
          </a:p>
        </p:txBody>
      </p:sp>
      <p:sp>
        <p:nvSpPr>
          <p:cNvPr id="3" name="Oval 2">
            <a:extLst>
              <a:ext uri="{FF2B5EF4-FFF2-40B4-BE49-F238E27FC236}">
                <a16:creationId xmlns:a16="http://schemas.microsoft.com/office/drawing/2014/main" id="{5FFE22E8-673F-4F53-59DE-DBA9E2A9F8AC}"/>
              </a:ext>
            </a:extLst>
          </p:cNvPr>
          <p:cNvSpPr/>
          <p:nvPr/>
        </p:nvSpPr>
        <p:spPr>
          <a:xfrm>
            <a:off x="10413205" y="4983955"/>
            <a:ext cx="916781" cy="9167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5124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265BDBA-A76B-412B-B811-B07C4A1F43FF}"/>
              </a:ext>
            </a:extLst>
          </p:cNvPr>
          <p:cNvSpPr>
            <a:spLocks noGrp="1"/>
          </p:cNvSpPr>
          <p:nvPr>
            <p:ph type="title"/>
          </p:nvPr>
        </p:nvSpPr>
        <p:spPr>
          <a:xfrm>
            <a:off x="1066800" y="642594"/>
            <a:ext cx="10058400" cy="1371600"/>
          </a:xfrm>
        </p:spPr>
        <p:txBody>
          <a:bodyPr/>
          <a:lstStyle/>
          <a:p>
            <a:r>
              <a:rPr lang="en-US" dirty="0"/>
              <a:t>Any questions:</a:t>
            </a:r>
          </a:p>
        </p:txBody>
      </p:sp>
      <p:sp>
        <p:nvSpPr>
          <p:cNvPr id="3" name="Content Placeholder 2">
            <a:extLst>
              <a:ext uri="{FF2B5EF4-FFF2-40B4-BE49-F238E27FC236}">
                <a16:creationId xmlns:a16="http://schemas.microsoft.com/office/drawing/2014/main" id="{D3B84EC2-BB36-48C8-972D-0FA98601D903}"/>
              </a:ext>
            </a:extLst>
          </p:cNvPr>
          <p:cNvSpPr>
            <a:spLocks noGrp="1"/>
          </p:cNvSpPr>
          <p:nvPr>
            <p:ph sz="half" idx="1"/>
          </p:nvPr>
        </p:nvSpPr>
        <p:spPr>
          <a:xfrm>
            <a:off x="1066800" y="2103120"/>
            <a:ext cx="4663440" cy="3749040"/>
          </a:xfrm>
        </p:spPr>
        <p:txBody>
          <a:bodyPr>
            <a:normAutofit/>
          </a:bodyPr>
          <a:lstStyle/>
          <a:p>
            <a:r>
              <a:rPr lang="en-GB" sz="4400" dirty="0"/>
              <a:t>Questions on the writing of an abstract:</a:t>
            </a:r>
          </a:p>
        </p:txBody>
      </p:sp>
      <p:pic>
        <p:nvPicPr>
          <p:cNvPr id="5" name="Picture 4" descr="Questions, Demand, Doubts, Psychology">
            <a:extLst>
              <a:ext uri="{FF2B5EF4-FFF2-40B4-BE49-F238E27FC236}">
                <a16:creationId xmlns:a16="http://schemas.microsoft.com/office/drawing/2014/main" id="{A1F9F941-2000-4E86-82AC-9D1877A0E013}"/>
              </a:ext>
            </a:extLst>
          </p:cNvPr>
          <p:cNvPicPr/>
          <p:nvPr/>
        </p:nvPicPr>
        <p:blipFill>
          <a:blip r:embed="rId3">
            <a:extLst>
              <a:ext uri="{28A0092B-C50C-407E-A947-70E740481C1C}">
                <a14:useLocalDpi xmlns:a14="http://schemas.microsoft.com/office/drawing/2010/main" val="0"/>
              </a:ext>
            </a:extLst>
          </a:blip>
          <a:stretch>
            <a:fillRect/>
          </a:stretch>
        </p:blipFill>
        <p:spPr bwMode="auto">
          <a:xfrm>
            <a:off x="6918960" y="2103120"/>
            <a:ext cx="3749040" cy="3749040"/>
          </a:xfrm>
          <a:prstGeom prst="rect">
            <a:avLst/>
          </a:prstGeom>
          <a:noFill/>
          <a:ln>
            <a:noFill/>
          </a:ln>
        </p:spPr>
      </p:pic>
    </p:spTree>
    <p:extLst>
      <p:ext uri="{BB962C8B-B14F-4D97-AF65-F5344CB8AC3E}">
        <p14:creationId xmlns:p14="http://schemas.microsoft.com/office/powerpoint/2010/main" val="24736794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7B3C48A-4095-4652-83E6-8DE62F262219}"/>
              </a:ext>
            </a:extLst>
          </p:cNvPr>
          <p:cNvSpPr>
            <a:spLocks noGrp="1"/>
          </p:cNvSpPr>
          <p:nvPr>
            <p:ph type="ctrTitle"/>
          </p:nvPr>
        </p:nvSpPr>
        <p:spPr>
          <a:xfrm>
            <a:off x="1629103" y="2244830"/>
            <a:ext cx="8933796" cy="2437232"/>
          </a:xfrm>
        </p:spPr>
        <p:txBody>
          <a:bodyPr/>
          <a:lstStyle/>
          <a:p>
            <a:r>
              <a:rPr lang="en-US" dirty="0"/>
              <a:t>Writing workshop</a:t>
            </a:r>
          </a:p>
        </p:txBody>
      </p:sp>
      <p:sp>
        <p:nvSpPr>
          <p:cNvPr id="8" name="Subtitle 2">
            <a:extLst>
              <a:ext uri="{FF2B5EF4-FFF2-40B4-BE49-F238E27FC236}">
                <a16:creationId xmlns:a16="http://schemas.microsoft.com/office/drawing/2014/main" id="{73C97A34-9549-424E-B9FB-336B6A900006}"/>
              </a:ext>
            </a:extLst>
          </p:cNvPr>
          <p:cNvSpPr>
            <a:spLocks noGrp="1"/>
          </p:cNvSpPr>
          <p:nvPr>
            <p:ph type="subTitle" idx="1"/>
          </p:nvPr>
        </p:nvSpPr>
        <p:spPr>
          <a:xfrm>
            <a:off x="1629101" y="4682062"/>
            <a:ext cx="8936846" cy="457201"/>
          </a:xfrm>
        </p:spPr>
        <p:txBody>
          <a:bodyPr/>
          <a:lstStyle/>
          <a:p>
            <a:r>
              <a:rPr lang="en-US" dirty="0"/>
              <a:t>MA IN PSYCHOTHERAPEUTIC PRACTICE</a:t>
            </a:r>
          </a:p>
        </p:txBody>
      </p:sp>
    </p:spTree>
    <p:extLst>
      <p:ext uri="{BB962C8B-B14F-4D97-AF65-F5344CB8AC3E}">
        <p14:creationId xmlns:p14="http://schemas.microsoft.com/office/powerpoint/2010/main" val="10587696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C36CD-AAC4-4EBD-AD1E-0D8758623202}"/>
              </a:ext>
            </a:extLst>
          </p:cNvPr>
          <p:cNvSpPr>
            <a:spLocks noGrp="1"/>
          </p:cNvSpPr>
          <p:nvPr>
            <p:ph type="title"/>
          </p:nvPr>
        </p:nvSpPr>
        <p:spPr/>
        <p:txBody>
          <a:bodyPr/>
          <a:lstStyle/>
          <a:p>
            <a:r>
              <a:rPr lang="en-GB" dirty="0"/>
              <a:t>The process of research:</a:t>
            </a:r>
          </a:p>
        </p:txBody>
      </p:sp>
      <p:pic>
        <p:nvPicPr>
          <p:cNvPr id="6146" name="Picture 2" descr="stairs going  upward, 3d rendering stairs going  upward, 3d rendering Motion Stock Photo">
            <a:extLst>
              <a:ext uri="{FF2B5EF4-FFF2-40B4-BE49-F238E27FC236}">
                <a16:creationId xmlns:a16="http://schemas.microsoft.com/office/drawing/2014/main" id="{3DDCDC6A-023D-4A0A-A3B2-B3BA183E7FA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82057" y="2177142"/>
            <a:ext cx="8955314" cy="4038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856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EA7FD-C787-46F7-B8CE-31B494E15756}"/>
              </a:ext>
            </a:extLst>
          </p:cNvPr>
          <p:cNvSpPr>
            <a:spLocks noGrp="1"/>
          </p:cNvSpPr>
          <p:nvPr>
            <p:ph type="title"/>
          </p:nvPr>
        </p:nvSpPr>
        <p:spPr>
          <a:xfrm>
            <a:off x="8458200" y="607392"/>
            <a:ext cx="3161963" cy="1645920"/>
          </a:xfrm>
        </p:spPr>
        <p:txBody>
          <a:bodyPr anchor="b">
            <a:normAutofit/>
          </a:bodyPr>
          <a:lstStyle/>
          <a:p>
            <a:r>
              <a:rPr lang="en-GB" sz="3000">
                <a:effectLst/>
              </a:rPr>
              <a:t>Decide on a topic you want to study …</a:t>
            </a:r>
            <a:endParaRPr lang="en-GB" sz="3000"/>
          </a:p>
        </p:txBody>
      </p:sp>
      <p:sp>
        <p:nvSpPr>
          <p:cNvPr id="9" name="Text Placeholder 3">
            <a:extLst>
              <a:ext uri="{FF2B5EF4-FFF2-40B4-BE49-F238E27FC236}">
                <a16:creationId xmlns:a16="http://schemas.microsoft.com/office/drawing/2014/main" id="{6F5A7695-B83E-4A11-AC47-CD8EAC84838C}"/>
              </a:ext>
            </a:extLst>
          </p:cNvPr>
          <p:cNvSpPr>
            <a:spLocks noGrp="1"/>
          </p:cNvSpPr>
          <p:nvPr>
            <p:ph type="body" sz="half" idx="2"/>
          </p:nvPr>
        </p:nvSpPr>
        <p:spPr>
          <a:xfrm>
            <a:off x="13621604" y="4525343"/>
            <a:ext cx="1589765" cy="2083929"/>
          </a:xfrm>
        </p:spPr>
        <p:txBody>
          <a:bodyPr/>
          <a:lstStyle/>
          <a:p>
            <a:endParaRPr lang="en-US" dirty="0"/>
          </a:p>
        </p:txBody>
      </p:sp>
      <p:graphicFrame>
        <p:nvGraphicFramePr>
          <p:cNvPr id="5" name="Content Placeholder 2">
            <a:extLst>
              <a:ext uri="{FF2B5EF4-FFF2-40B4-BE49-F238E27FC236}">
                <a16:creationId xmlns:a16="http://schemas.microsoft.com/office/drawing/2014/main" id="{ED878510-516A-4BD0-92AC-699DEAA991C8}"/>
              </a:ext>
            </a:extLst>
          </p:cNvPr>
          <p:cNvGraphicFramePr>
            <a:graphicFrameLocks noGrp="1"/>
          </p:cNvGraphicFramePr>
          <p:nvPr>
            <p:ph idx="1"/>
            <p:extLst>
              <p:ext uri="{D42A27DB-BD31-4B8C-83A1-F6EECF244321}">
                <p14:modId xmlns:p14="http://schemas.microsoft.com/office/powerpoint/2010/main" val="546009784"/>
              </p:ext>
            </p:extLst>
          </p:nvPr>
        </p:nvGraphicFramePr>
        <p:xfrm>
          <a:off x="685800" y="609600"/>
          <a:ext cx="6858000" cy="533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A Question, Do Not Know, Doubt, Well, Mystery, Trouble">
            <a:extLst>
              <a:ext uri="{FF2B5EF4-FFF2-40B4-BE49-F238E27FC236}">
                <a16:creationId xmlns:a16="http://schemas.microsoft.com/office/drawing/2014/main" id="{8EAE6FC9-D57F-47DC-BEDE-CC85F6FADEA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34375" y="2419350"/>
            <a:ext cx="3448050" cy="39624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E74FF79A-9362-5B36-6612-772A7F1F9F81}"/>
              </a:ext>
            </a:extLst>
          </p:cNvPr>
          <p:cNvSpPr txBox="1"/>
          <p:nvPr/>
        </p:nvSpPr>
        <p:spPr>
          <a:xfrm>
            <a:off x="5843587" y="628411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5 ►G</a:t>
            </a:r>
          </a:p>
        </p:txBody>
      </p:sp>
    </p:spTree>
    <p:extLst>
      <p:ext uri="{BB962C8B-B14F-4D97-AF65-F5344CB8AC3E}">
        <p14:creationId xmlns:p14="http://schemas.microsoft.com/office/powerpoint/2010/main" val="15099371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Question Mark, Perplexity, At A Loss">
            <a:extLst>
              <a:ext uri="{FF2B5EF4-FFF2-40B4-BE49-F238E27FC236}">
                <a16:creationId xmlns:a16="http://schemas.microsoft.com/office/drawing/2014/main" id="{6843FDA2-65F4-4203-9017-9A3CDF837F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914" r="3" b="9157"/>
          <a:stretch/>
        </p:blipFill>
        <p:spPr bwMode="auto">
          <a:xfrm>
            <a:off x="228599" y="237744"/>
            <a:ext cx="7696201" cy="6382512"/>
          </a:xfrm>
          <a:prstGeom prst="rect">
            <a:avLst/>
          </a:prstGeom>
          <a:solidFill>
            <a:srgbClr val="FFFFFF"/>
          </a:solidFill>
          <a:ln>
            <a:noFill/>
          </a:ln>
        </p:spPr>
      </p:pic>
      <p:sp>
        <p:nvSpPr>
          <p:cNvPr id="2" name="Title 1">
            <a:extLst>
              <a:ext uri="{FF2B5EF4-FFF2-40B4-BE49-F238E27FC236}">
                <a16:creationId xmlns:a16="http://schemas.microsoft.com/office/drawing/2014/main" id="{015938D7-DB86-43C3-931A-25889BCB61F3}"/>
              </a:ext>
            </a:extLst>
          </p:cNvPr>
          <p:cNvSpPr>
            <a:spLocks noGrp="1"/>
          </p:cNvSpPr>
          <p:nvPr>
            <p:ph type="title"/>
          </p:nvPr>
        </p:nvSpPr>
        <p:spPr>
          <a:xfrm>
            <a:off x="8477250" y="603504"/>
            <a:ext cx="3144774" cy="1645920"/>
          </a:xfrm>
        </p:spPr>
        <p:txBody>
          <a:bodyPr anchor="b">
            <a:normAutofit/>
          </a:bodyPr>
          <a:lstStyle/>
          <a:p>
            <a:r>
              <a:rPr lang="en-GB" dirty="0"/>
              <a:t>Next …</a:t>
            </a:r>
          </a:p>
        </p:txBody>
      </p:sp>
      <p:sp>
        <p:nvSpPr>
          <p:cNvPr id="3" name="Content Placeholder 2">
            <a:extLst>
              <a:ext uri="{FF2B5EF4-FFF2-40B4-BE49-F238E27FC236}">
                <a16:creationId xmlns:a16="http://schemas.microsoft.com/office/drawing/2014/main" id="{727C4508-AC7C-4466-B032-0D6B88F909B3}"/>
              </a:ext>
            </a:extLst>
          </p:cNvPr>
          <p:cNvSpPr>
            <a:spLocks noGrp="1"/>
          </p:cNvSpPr>
          <p:nvPr>
            <p:ph type="body" sz="half" idx="2"/>
          </p:nvPr>
        </p:nvSpPr>
        <p:spPr>
          <a:xfrm>
            <a:off x="8477250" y="2386584"/>
            <a:ext cx="3144774" cy="3511296"/>
          </a:xfrm>
        </p:spPr>
        <p:txBody>
          <a:bodyPr>
            <a:normAutofit fontScale="92500" lnSpcReduction="20000"/>
          </a:bodyPr>
          <a:lstStyle/>
          <a:p>
            <a:r>
              <a:rPr lang="en-GB" sz="2800" dirty="0">
                <a:effectLst/>
              </a:rPr>
              <a:t>Start with a burning question and then narrow it down more to make it manageable enough to be researched effectively</a:t>
            </a:r>
            <a:endParaRPr lang="en-GB" sz="2800" dirty="0"/>
          </a:p>
          <a:p>
            <a:endParaRPr lang="en-GB" dirty="0"/>
          </a:p>
        </p:txBody>
      </p:sp>
    </p:spTree>
    <p:extLst>
      <p:ext uri="{BB962C8B-B14F-4D97-AF65-F5344CB8AC3E}">
        <p14:creationId xmlns:p14="http://schemas.microsoft.com/office/powerpoint/2010/main" val="24023841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FFF46-D064-4BF8-ABA3-BC872438549E}"/>
              </a:ext>
            </a:extLst>
          </p:cNvPr>
          <p:cNvSpPr>
            <a:spLocks noGrp="1"/>
          </p:cNvSpPr>
          <p:nvPr>
            <p:ph type="title"/>
          </p:nvPr>
        </p:nvSpPr>
        <p:spPr>
          <a:xfrm>
            <a:off x="1066800" y="642594"/>
            <a:ext cx="10058400" cy="1371600"/>
          </a:xfrm>
        </p:spPr>
        <p:txBody>
          <a:bodyPr anchor="ctr">
            <a:normAutofit/>
          </a:bodyPr>
          <a:lstStyle/>
          <a:p>
            <a:r>
              <a:rPr lang="en-GB" dirty="0"/>
              <a:t>Next – conduct a literature review …</a:t>
            </a:r>
          </a:p>
        </p:txBody>
      </p:sp>
      <p:graphicFrame>
        <p:nvGraphicFramePr>
          <p:cNvPr id="5" name="Content Placeholder 2">
            <a:extLst>
              <a:ext uri="{FF2B5EF4-FFF2-40B4-BE49-F238E27FC236}">
                <a16:creationId xmlns:a16="http://schemas.microsoft.com/office/drawing/2014/main" id="{0859F98F-F323-4391-B075-A7DE03E58DDA}"/>
              </a:ext>
            </a:extLst>
          </p:cNvPr>
          <p:cNvGraphicFramePr>
            <a:graphicFrameLocks noGrp="1"/>
          </p:cNvGraphicFramePr>
          <p:nvPr>
            <p:ph idx="1"/>
            <p:extLst>
              <p:ext uri="{D42A27DB-BD31-4B8C-83A1-F6EECF244321}">
                <p14:modId xmlns:p14="http://schemas.microsoft.com/office/powerpoint/2010/main" val="1017147542"/>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889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9059E-4C3A-4FE5-98A2-0EE6487AECCC}"/>
              </a:ext>
            </a:extLst>
          </p:cNvPr>
          <p:cNvSpPr>
            <a:spLocks noGrp="1"/>
          </p:cNvSpPr>
          <p:nvPr>
            <p:ph type="title"/>
          </p:nvPr>
        </p:nvSpPr>
        <p:spPr>
          <a:xfrm>
            <a:off x="1066800" y="642594"/>
            <a:ext cx="10058400" cy="1371600"/>
          </a:xfrm>
        </p:spPr>
        <p:txBody>
          <a:bodyPr anchor="ctr">
            <a:normAutofit/>
          </a:bodyPr>
          <a:lstStyle/>
          <a:p>
            <a:r>
              <a:rPr lang="en-GB" dirty="0"/>
              <a:t>Next …</a:t>
            </a:r>
          </a:p>
        </p:txBody>
      </p:sp>
      <p:graphicFrame>
        <p:nvGraphicFramePr>
          <p:cNvPr id="5" name="Content Placeholder 2">
            <a:extLst>
              <a:ext uri="{FF2B5EF4-FFF2-40B4-BE49-F238E27FC236}">
                <a16:creationId xmlns:a16="http://schemas.microsoft.com/office/drawing/2014/main" id="{1E7B7427-6599-469A-8AD4-78A0F5940A6F}"/>
              </a:ext>
            </a:extLst>
          </p:cNvPr>
          <p:cNvGraphicFramePr>
            <a:graphicFrameLocks noGrp="1"/>
          </p:cNvGraphicFramePr>
          <p:nvPr>
            <p:ph idx="1"/>
            <p:extLst>
              <p:ext uri="{D42A27DB-BD31-4B8C-83A1-F6EECF244321}">
                <p14:modId xmlns:p14="http://schemas.microsoft.com/office/powerpoint/2010/main" val="3010760155"/>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97470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F93F1A-52FC-4995-9CA4-18C16E6BE505}"/>
              </a:ext>
            </a:extLst>
          </p:cNvPr>
          <p:cNvSpPr>
            <a:spLocks noGrp="1"/>
          </p:cNvSpPr>
          <p:nvPr>
            <p:ph type="title"/>
          </p:nvPr>
        </p:nvSpPr>
        <p:spPr/>
        <p:txBody>
          <a:bodyPr/>
          <a:lstStyle/>
          <a:p>
            <a:r>
              <a:rPr lang="en-GB" dirty="0"/>
              <a:t>Next …</a:t>
            </a:r>
          </a:p>
        </p:txBody>
      </p:sp>
      <p:sp>
        <p:nvSpPr>
          <p:cNvPr id="3" name="Content Placeholder 2">
            <a:extLst>
              <a:ext uri="{FF2B5EF4-FFF2-40B4-BE49-F238E27FC236}">
                <a16:creationId xmlns:a16="http://schemas.microsoft.com/office/drawing/2014/main" id="{B4E0698F-DC8A-4153-9969-AF6964FF19BA}"/>
              </a:ext>
            </a:extLst>
          </p:cNvPr>
          <p:cNvSpPr>
            <a:spLocks noGrp="1"/>
          </p:cNvSpPr>
          <p:nvPr>
            <p:ph sz="half" idx="1"/>
          </p:nvPr>
        </p:nvSpPr>
        <p:spPr>
          <a:xfrm>
            <a:off x="309489" y="2103120"/>
            <a:ext cx="5786511" cy="3749040"/>
          </a:xfrm>
        </p:spPr>
        <p:txBody>
          <a:bodyPr>
            <a:normAutofit fontScale="77500" lnSpcReduction="20000"/>
          </a:bodyPr>
          <a:lstStyle/>
          <a:p>
            <a:r>
              <a:rPr lang="en-GB" sz="3600" dirty="0">
                <a:effectLst/>
                <a:latin typeface="+mj-lt"/>
              </a:rPr>
              <a:t>Choose a qualitative research methodology</a:t>
            </a:r>
          </a:p>
          <a:p>
            <a:r>
              <a:rPr lang="en-GB" sz="3600" dirty="0">
                <a:latin typeface="+mj-lt"/>
              </a:rPr>
              <a:t>Discuss …</a:t>
            </a:r>
            <a:r>
              <a:rPr lang="en-GB" sz="3600" dirty="0">
                <a:effectLst/>
                <a:latin typeface="+mj-lt"/>
              </a:rPr>
              <a:t> </a:t>
            </a:r>
          </a:p>
          <a:p>
            <a:pPr marL="182563" indent="-182563" hangingPunct="0">
              <a:lnSpc>
                <a:spcPct val="100000"/>
              </a:lnSpc>
              <a:spcAft>
                <a:spcPts val="0"/>
              </a:spcAft>
            </a:pPr>
            <a:r>
              <a:rPr lang="en-GB" sz="3600" dirty="0">
                <a:effectLst/>
                <a:latin typeface="+mj-lt"/>
                <a:ea typeface="Times New Roman" panose="02020603050405020304" pitchFamily="18" charset="0"/>
                <a:cs typeface="Times New Roman" panose="02020603050405020304" pitchFamily="18" charset="0"/>
              </a:rPr>
              <a:t>Creswell, J. W., 2013. </a:t>
            </a:r>
            <a:r>
              <a:rPr lang="en-GB" sz="3600" i="1" dirty="0">
                <a:effectLst/>
                <a:latin typeface="+mj-lt"/>
                <a:ea typeface="Times New Roman" panose="02020603050405020304" pitchFamily="18" charset="0"/>
                <a:cs typeface="Times New Roman" panose="02020603050405020304" pitchFamily="18" charset="0"/>
              </a:rPr>
              <a:t>Qualitative inquiry and research design: Choosing among five traditions. Third Edition.</a:t>
            </a:r>
            <a:r>
              <a:rPr lang="en-GB" sz="3600" dirty="0">
                <a:effectLst/>
                <a:latin typeface="+mj-lt"/>
                <a:ea typeface="Times New Roman" panose="02020603050405020304" pitchFamily="18" charset="0"/>
                <a:cs typeface="Times New Roman" panose="02020603050405020304" pitchFamily="18" charset="0"/>
              </a:rPr>
              <a:t> London: Sage.</a:t>
            </a:r>
          </a:p>
          <a:p>
            <a:pPr hangingPunct="1">
              <a:spcAft>
                <a:spcPts val="0"/>
              </a:spcAft>
            </a:pPr>
            <a:r>
              <a:rPr lang="en-GB" sz="1800" dirty="0">
                <a:effectLst/>
                <a:latin typeface="Century Gothic" panose="020B0502020202020204" pitchFamily="34" charset="0"/>
                <a:ea typeface="Calibri" panose="020F0502020204030204" pitchFamily="34" charset="0"/>
                <a:cs typeface="Times New Roman" panose="02020603050405020304" pitchFamily="18" charset="0"/>
              </a:rPr>
              <a:t> </a:t>
            </a:r>
            <a:endParaRPr lang="en-GB" sz="1800" dirty="0">
              <a:effectLst/>
              <a:latin typeface="Century Gothic" panose="020B0502020202020204" pitchFamily="34" charset="0"/>
              <a:ea typeface="Times New Roman" panose="02020603050405020304" pitchFamily="18" charset="0"/>
              <a:cs typeface="Times New Roman" panose="02020603050405020304" pitchFamily="18" charset="0"/>
            </a:endParaRPr>
          </a:p>
          <a:p>
            <a:endParaRPr lang="en-GB" sz="3600" dirty="0">
              <a:effectLst/>
            </a:endParaRPr>
          </a:p>
          <a:p>
            <a:endParaRPr lang="en-GB" dirty="0"/>
          </a:p>
        </p:txBody>
      </p:sp>
      <p:sp>
        <p:nvSpPr>
          <p:cNvPr id="5" name="Content Placeholder 4">
            <a:extLst>
              <a:ext uri="{FF2B5EF4-FFF2-40B4-BE49-F238E27FC236}">
                <a16:creationId xmlns:a16="http://schemas.microsoft.com/office/drawing/2014/main" id="{54728C07-CFBE-4137-84D1-1CE57E0A303E}"/>
              </a:ext>
            </a:extLst>
          </p:cNvPr>
          <p:cNvSpPr>
            <a:spLocks noGrp="1"/>
          </p:cNvSpPr>
          <p:nvPr>
            <p:ph sz="half" idx="2"/>
          </p:nvPr>
        </p:nvSpPr>
        <p:spPr/>
        <p:txBody>
          <a:bodyPr>
            <a:normAutofit fontScale="77500" lnSpcReduction="20000"/>
          </a:bodyPr>
          <a:lstStyle/>
          <a:p>
            <a:endParaRPr lang="en-GB"/>
          </a:p>
        </p:txBody>
      </p:sp>
      <p:pic>
        <p:nvPicPr>
          <p:cNvPr id="10242" name="Picture 2" descr="Qualitative research methods report in a blue folder. Qualitative research methods report in a blue folder. Research Stock Photo">
            <a:extLst>
              <a:ext uri="{FF2B5EF4-FFF2-40B4-BE49-F238E27FC236}">
                <a16:creationId xmlns:a16="http://schemas.microsoft.com/office/drawing/2014/main" id="{EFAA4B23-8A45-498F-B0E6-984FC567AE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1" r="4" b="4"/>
          <a:stretch/>
        </p:blipFill>
        <p:spPr bwMode="auto">
          <a:xfrm>
            <a:off x="6348858" y="2245717"/>
            <a:ext cx="4663440" cy="3163825"/>
          </a:xfrm>
          <a:prstGeom prst="rect">
            <a:avLst/>
          </a:prstGeom>
          <a:solidFill>
            <a:srgbClr val="FFFFFF"/>
          </a:solidFill>
        </p:spPr>
      </p:pic>
      <p:sp>
        <p:nvSpPr>
          <p:cNvPr id="6" name="TextBox 5">
            <a:extLst>
              <a:ext uri="{FF2B5EF4-FFF2-40B4-BE49-F238E27FC236}">
                <a16:creationId xmlns:a16="http://schemas.microsoft.com/office/drawing/2014/main" id="{C7991A1F-EF29-CFE7-2A5E-B14C4849908C}"/>
              </a:ext>
            </a:extLst>
          </p:cNvPr>
          <p:cNvSpPr txBox="1"/>
          <p:nvPr/>
        </p:nvSpPr>
        <p:spPr>
          <a:xfrm>
            <a:off x="10428316" y="6030740"/>
            <a:ext cx="6096000" cy="369332"/>
          </a:xfrm>
          <a:prstGeom prst="rect">
            <a:avLst/>
          </a:prstGeom>
          <a:noFill/>
        </p:spPr>
        <p:txBody>
          <a:bodyPr wrap="square">
            <a:spAutoFit/>
          </a:bodyPr>
          <a:lstStyle/>
          <a:p>
            <a:r>
              <a:rPr lang="en-GB" sz="1800" kern="1200" dirty="0">
                <a:solidFill>
                  <a:srgbClr val="000000"/>
                </a:solidFill>
                <a:effectLst/>
                <a:latin typeface="+mn-ea"/>
                <a:ea typeface="Times New Roman" panose="02020603050405020304" pitchFamily="18" charset="0"/>
                <a:cs typeface="Times New Roman" panose="02020603050405020304" pitchFamily="18" charset="0"/>
              </a:rPr>
              <a:t>►</a:t>
            </a:r>
            <a:endParaRPr lang="en-GB" dirty="0"/>
          </a:p>
        </p:txBody>
      </p:sp>
    </p:spTree>
    <p:extLst>
      <p:ext uri="{BB962C8B-B14F-4D97-AF65-F5344CB8AC3E}">
        <p14:creationId xmlns:p14="http://schemas.microsoft.com/office/powerpoint/2010/main" val="29743209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08E65-7EC6-4DFC-B8CA-4073A16D7C8D}"/>
              </a:ext>
            </a:extLst>
          </p:cNvPr>
          <p:cNvSpPr>
            <a:spLocks noGrp="1"/>
          </p:cNvSpPr>
          <p:nvPr>
            <p:ph type="title"/>
          </p:nvPr>
        </p:nvSpPr>
        <p:spPr>
          <a:xfrm>
            <a:off x="1066800" y="642594"/>
            <a:ext cx="10058400" cy="1371600"/>
          </a:xfrm>
        </p:spPr>
        <p:txBody>
          <a:bodyPr anchor="ctr">
            <a:normAutofit/>
          </a:bodyPr>
          <a:lstStyle/>
          <a:p>
            <a:r>
              <a:rPr lang="en-GB" dirty="0"/>
              <a:t>Next …</a:t>
            </a:r>
          </a:p>
        </p:txBody>
      </p:sp>
      <p:sp>
        <p:nvSpPr>
          <p:cNvPr id="3" name="Content Placeholder 2">
            <a:extLst>
              <a:ext uri="{FF2B5EF4-FFF2-40B4-BE49-F238E27FC236}">
                <a16:creationId xmlns:a16="http://schemas.microsoft.com/office/drawing/2014/main" id="{76D78DE3-C636-4BA0-B5CA-2C97EFABAA31}"/>
              </a:ext>
            </a:extLst>
          </p:cNvPr>
          <p:cNvSpPr>
            <a:spLocks noGrp="1"/>
          </p:cNvSpPr>
          <p:nvPr>
            <p:ph sz="half" idx="1"/>
          </p:nvPr>
        </p:nvSpPr>
        <p:spPr>
          <a:xfrm>
            <a:off x="450166" y="2103119"/>
            <a:ext cx="5645834" cy="4325815"/>
          </a:xfrm>
        </p:spPr>
        <p:txBody>
          <a:bodyPr>
            <a:noAutofit/>
          </a:bodyPr>
          <a:lstStyle/>
          <a:p>
            <a:r>
              <a:rPr lang="en-GB" sz="2400" dirty="0">
                <a:effectLst/>
              </a:rPr>
              <a:t>Collect your data. </a:t>
            </a:r>
          </a:p>
          <a:p>
            <a:r>
              <a:rPr lang="en-GB" sz="2400" dirty="0">
                <a:effectLst/>
              </a:rPr>
              <a:t>Each research methodology has </a:t>
            </a:r>
            <a:r>
              <a:rPr lang="en-GB" sz="2400" dirty="0"/>
              <a:t>rules and guidelines on how to </a:t>
            </a:r>
            <a:r>
              <a:rPr lang="en-GB" sz="2400" dirty="0">
                <a:effectLst/>
              </a:rPr>
              <a:t>collect data, including interviews, participant observation, fieldwork, </a:t>
            </a:r>
            <a:r>
              <a:rPr lang="en-GB" sz="2400" dirty="0"/>
              <a:t>journal </a:t>
            </a:r>
            <a:r>
              <a:rPr lang="en-GB" sz="2400" dirty="0">
                <a:effectLst/>
              </a:rPr>
              <a:t>research, documentary materials</a:t>
            </a:r>
          </a:p>
          <a:p>
            <a:r>
              <a:rPr lang="en-GB" sz="2400" dirty="0"/>
              <a:t>So, your</a:t>
            </a:r>
            <a:r>
              <a:rPr lang="en-GB" sz="2400" dirty="0">
                <a:effectLst/>
              </a:rPr>
              <a:t> data collection will depend on the research methodology you choose.  </a:t>
            </a:r>
            <a:endParaRPr lang="en-GB" sz="2400" dirty="0"/>
          </a:p>
        </p:txBody>
      </p:sp>
      <p:pic>
        <p:nvPicPr>
          <p:cNvPr id="11266" name="Picture 2" descr="Data, Block Chain, Honeycomb, Hexagon, Computer, Hand">
            <a:extLst>
              <a:ext uri="{FF2B5EF4-FFF2-40B4-BE49-F238E27FC236}">
                <a16:creationId xmlns:a16="http://schemas.microsoft.com/office/drawing/2014/main" id="{42269773-902E-486E-B45D-25F1C3B641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61760" y="2103120"/>
            <a:ext cx="4663440" cy="3486975"/>
          </a:xfrm>
          <a:prstGeom prst="rect">
            <a:avLst/>
          </a:prstGeom>
          <a:solidFill>
            <a:srgbClr val="FFFFFF"/>
          </a:solidFill>
        </p:spPr>
      </p:pic>
    </p:spTree>
    <p:extLst>
      <p:ext uri="{BB962C8B-B14F-4D97-AF65-F5344CB8AC3E}">
        <p14:creationId xmlns:p14="http://schemas.microsoft.com/office/powerpoint/2010/main" val="2512367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A14E0626-54F9-4C5C-B4C2-994437E2142E}"/>
              </a:ext>
            </a:extLst>
          </p:cNvPr>
          <p:cNvSpPr>
            <a:spLocks noGrp="1"/>
          </p:cNvSpPr>
          <p:nvPr>
            <p:ph type="title"/>
          </p:nvPr>
        </p:nvSpPr>
        <p:spPr>
          <a:xfrm>
            <a:off x="1066800" y="642594"/>
            <a:ext cx="10058400" cy="1371600"/>
          </a:xfrm>
        </p:spPr>
        <p:txBody>
          <a:bodyPr/>
          <a:lstStyle/>
          <a:p>
            <a:r>
              <a:rPr lang="en-US" dirty="0"/>
              <a:t>Next …</a:t>
            </a:r>
          </a:p>
        </p:txBody>
      </p:sp>
      <p:pic>
        <p:nvPicPr>
          <p:cNvPr id="12290" name="Picture 2" descr="Sign Qualitative Analysis on a notepad and marker. Sign Qualitative Analysis on a notepad and marker. Organization Stock Photo">
            <a:extLst>
              <a:ext uri="{FF2B5EF4-FFF2-40B4-BE49-F238E27FC236}">
                <a16:creationId xmlns:a16="http://schemas.microsoft.com/office/drawing/2014/main" id="{BE9459BE-FF0E-4DE7-86C7-510C6BAAB2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66800" y="2421217"/>
            <a:ext cx="4663440" cy="3112846"/>
          </a:xfrm>
          <a:prstGeom prst="rect">
            <a:avLst/>
          </a:prstGeom>
          <a:solidFill>
            <a:srgbClr val="FFFFFF"/>
          </a:solidFill>
        </p:spPr>
      </p:pic>
      <p:sp>
        <p:nvSpPr>
          <p:cNvPr id="3" name="Content Placeholder 2">
            <a:extLst>
              <a:ext uri="{FF2B5EF4-FFF2-40B4-BE49-F238E27FC236}">
                <a16:creationId xmlns:a16="http://schemas.microsoft.com/office/drawing/2014/main" id="{C0B96C2B-8169-4C7D-9DA4-032D20B99FEB}"/>
              </a:ext>
            </a:extLst>
          </p:cNvPr>
          <p:cNvSpPr>
            <a:spLocks noGrp="1"/>
          </p:cNvSpPr>
          <p:nvPr>
            <p:ph sz="half" idx="2"/>
          </p:nvPr>
        </p:nvSpPr>
        <p:spPr>
          <a:xfrm>
            <a:off x="6461760" y="2103120"/>
            <a:ext cx="4663440" cy="3749040"/>
          </a:xfrm>
        </p:spPr>
        <p:txBody>
          <a:bodyPr>
            <a:normAutofit/>
          </a:bodyPr>
          <a:lstStyle/>
          <a:p>
            <a:r>
              <a:rPr lang="en-GB" sz="3200" dirty="0">
                <a:effectLst/>
              </a:rPr>
              <a:t>Analyse your data. </a:t>
            </a:r>
          </a:p>
          <a:p>
            <a:r>
              <a:rPr lang="en-GB" sz="3200" dirty="0">
                <a:effectLst/>
              </a:rPr>
              <a:t>Once you have collected your data, you analyse it in order to answer your research question.  </a:t>
            </a:r>
          </a:p>
          <a:p>
            <a:endParaRPr lang="en-GB" dirty="0"/>
          </a:p>
        </p:txBody>
      </p:sp>
    </p:spTree>
    <p:extLst>
      <p:ext uri="{BB962C8B-B14F-4D97-AF65-F5344CB8AC3E}">
        <p14:creationId xmlns:p14="http://schemas.microsoft.com/office/powerpoint/2010/main" val="17575114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Woman thinking of ideas at the office Latin American woman thinking of creative sales ideas at the office to put in a wall chart Planning Stock Photo">
            <a:extLst>
              <a:ext uri="{FF2B5EF4-FFF2-40B4-BE49-F238E27FC236}">
                <a16:creationId xmlns:a16="http://schemas.microsoft.com/office/drawing/2014/main" id="{A79F6787-25D0-4A93-8216-1E9A1043B7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75" r="3353" b="1"/>
          <a:stretch/>
        </p:blipFill>
        <p:spPr bwMode="auto">
          <a:xfrm>
            <a:off x="228599" y="237744"/>
            <a:ext cx="7696201" cy="6382512"/>
          </a:xfrm>
          <a:prstGeom prst="rect">
            <a:avLst/>
          </a:prstGeom>
          <a:solidFill>
            <a:srgbClr val="FFFFFF"/>
          </a:solidFill>
          <a:ln>
            <a:noFill/>
          </a:ln>
        </p:spPr>
      </p:pic>
      <p:sp>
        <p:nvSpPr>
          <p:cNvPr id="2" name="Title 1">
            <a:extLst>
              <a:ext uri="{FF2B5EF4-FFF2-40B4-BE49-F238E27FC236}">
                <a16:creationId xmlns:a16="http://schemas.microsoft.com/office/drawing/2014/main" id="{03320D20-76B8-4911-9DD5-9EC2F711FC6B}"/>
              </a:ext>
            </a:extLst>
          </p:cNvPr>
          <p:cNvSpPr>
            <a:spLocks noGrp="1"/>
          </p:cNvSpPr>
          <p:nvPr>
            <p:ph type="title"/>
          </p:nvPr>
        </p:nvSpPr>
        <p:spPr>
          <a:xfrm>
            <a:off x="8477250" y="391886"/>
            <a:ext cx="3144774" cy="1190171"/>
          </a:xfrm>
        </p:spPr>
        <p:txBody>
          <a:bodyPr anchor="b">
            <a:normAutofit/>
          </a:bodyPr>
          <a:lstStyle/>
          <a:p>
            <a:r>
              <a:rPr lang="en-GB" b="1" dirty="0"/>
              <a:t>Next …</a:t>
            </a:r>
          </a:p>
        </p:txBody>
      </p:sp>
      <p:sp>
        <p:nvSpPr>
          <p:cNvPr id="3" name="Content Placeholder 2">
            <a:extLst>
              <a:ext uri="{FF2B5EF4-FFF2-40B4-BE49-F238E27FC236}">
                <a16:creationId xmlns:a16="http://schemas.microsoft.com/office/drawing/2014/main" id="{610A2A37-3E7E-4C68-B042-B6271F6C1976}"/>
              </a:ext>
            </a:extLst>
          </p:cNvPr>
          <p:cNvSpPr>
            <a:spLocks noGrp="1"/>
          </p:cNvSpPr>
          <p:nvPr>
            <p:ph type="body" sz="half" idx="2"/>
          </p:nvPr>
        </p:nvSpPr>
        <p:spPr>
          <a:xfrm>
            <a:off x="8477250" y="1698171"/>
            <a:ext cx="3144774" cy="4199709"/>
          </a:xfrm>
        </p:spPr>
        <p:txBody>
          <a:bodyPr>
            <a:noAutofit/>
          </a:bodyPr>
          <a:lstStyle/>
          <a:p>
            <a:r>
              <a:rPr lang="en-GB" sz="3600" dirty="0">
                <a:effectLst/>
              </a:rPr>
              <a:t>Write up your research, keeping in mind the audience for whom you are writing  </a:t>
            </a:r>
            <a:endParaRPr lang="en-GB" sz="3600" dirty="0"/>
          </a:p>
        </p:txBody>
      </p:sp>
    </p:spTree>
    <p:extLst>
      <p:ext uri="{BB962C8B-B14F-4D97-AF65-F5344CB8AC3E}">
        <p14:creationId xmlns:p14="http://schemas.microsoft.com/office/powerpoint/2010/main" val="12991333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7DCB8-4415-4B03-848F-4360D584A6FE}"/>
              </a:ext>
            </a:extLst>
          </p:cNvPr>
          <p:cNvSpPr>
            <a:spLocks noGrp="1"/>
          </p:cNvSpPr>
          <p:nvPr>
            <p:ph type="title"/>
          </p:nvPr>
        </p:nvSpPr>
        <p:spPr/>
        <p:txBody>
          <a:bodyPr/>
          <a:lstStyle/>
          <a:p>
            <a:r>
              <a:rPr lang="en-GB" dirty="0"/>
              <a:t>Student led activities:</a:t>
            </a:r>
          </a:p>
        </p:txBody>
      </p:sp>
      <p:sp>
        <p:nvSpPr>
          <p:cNvPr id="3" name="Content Placeholder 2">
            <a:extLst>
              <a:ext uri="{FF2B5EF4-FFF2-40B4-BE49-F238E27FC236}">
                <a16:creationId xmlns:a16="http://schemas.microsoft.com/office/drawing/2014/main" id="{041B4BBD-BC36-469F-992A-6320E964C72E}"/>
              </a:ext>
            </a:extLst>
          </p:cNvPr>
          <p:cNvSpPr>
            <a:spLocks noGrp="1"/>
          </p:cNvSpPr>
          <p:nvPr>
            <p:ph idx="1"/>
          </p:nvPr>
        </p:nvSpPr>
        <p:spPr>
          <a:xfrm>
            <a:off x="1066800" y="2103120"/>
            <a:ext cx="10058400" cy="6241890"/>
          </a:xfrm>
        </p:spPr>
        <p:txBody>
          <a:bodyPr/>
          <a:lstStyle/>
          <a:p>
            <a:endParaRPr lang="en-GB" dirty="0"/>
          </a:p>
          <a:p>
            <a:endParaRPr lang="en-GB" dirty="0"/>
          </a:p>
          <a:p>
            <a:pPr marL="0" indent="0">
              <a:buNone/>
            </a:pPr>
            <a:endParaRPr lang="en-GB" dirty="0"/>
          </a:p>
        </p:txBody>
      </p:sp>
      <p:pic>
        <p:nvPicPr>
          <p:cNvPr id="3074" name="Picture 2" descr="See the source image">
            <a:extLst>
              <a:ext uri="{FF2B5EF4-FFF2-40B4-BE49-F238E27FC236}">
                <a16:creationId xmlns:a16="http://schemas.microsoft.com/office/drawing/2014/main" id="{8BCCCFF4-7B0F-46DD-B1CA-AF9C149CBC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15771" y="2103121"/>
            <a:ext cx="6197600" cy="30349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392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71383FD-1A58-46DD-B869-BD1445EDE158}"/>
              </a:ext>
            </a:extLst>
          </p:cNvPr>
          <p:cNvSpPr>
            <a:spLocks noGrp="1"/>
          </p:cNvSpPr>
          <p:nvPr>
            <p:ph type="title"/>
          </p:nvPr>
        </p:nvSpPr>
        <p:spPr/>
        <p:txBody>
          <a:bodyPr/>
          <a:lstStyle/>
          <a:p>
            <a:r>
              <a:rPr lang="en-GB" dirty="0"/>
              <a:t>Exchanging ideas – group learning …</a:t>
            </a:r>
          </a:p>
        </p:txBody>
      </p:sp>
      <p:pic>
        <p:nvPicPr>
          <p:cNvPr id="7" name="Content Placeholder 6" descr="Mentor, Startup, Mentorship, Advice, Funding">
            <a:extLst>
              <a:ext uri="{FF2B5EF4-FFF2-40B4-BE49-F238E27FC236}">
                <a16:creationId xmlns:a16="http://schemas.microsoft.com/office/drawing/2014/main" id="{D96B776D-264A-44D3-B984-5B5DA5FD0B7F}"/>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66800" y="2103438"/>
            <a:ext cx="10058400" cy="3849687"/>
          </a:xfrm>
          <a:prstGeom prst="rect">
            <a:avLst/>
          </a:prstGeom>
          <a:noFill/>
          <a:ln>
            <a:noFill/>
          </a:ln>
        </p:spPr>
      </p:pic>
    </p:spTree>
    <p:extLst>
      <p:ext uri="{BB962C8B-B14F-4D97-AF65-F5344CB8AC3E}">
        <p14:creationId xmlns:p14="http://schemas.microsoft.com/office/powerpoint/2010/main" val="19981215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Have we met the aims of this lesson? </a:t>
            </a:r>
          </a:p>
        </p:txBody>
      </p:sp>
      <p:graphicFrame>
        <p:nvGraphicFramePr>
          <p:cNvPr id="5" name="Content Placeholder 2" descr="SmartArt graphic">
            <a:extLst>
              <a:ext uri="{FF2B5EF4-FFF2-40B4-BE49-F238E27FC236}">
                <a16:creationId xmlns:a16="http://schemas.microsoft.com/office/drawing/2014/main" id="{91DB1382-7276-49FA-9632-38D558F457E3}"/>
              </a:ext>
            </a:extLst>
          </p:cNvPr>
          <p:cNvGraphicFramePr>
            <a:graphicFrameLocks noGrp="1"/>
          </p:cNvGraphicFramePr>
          <p:nvPr>
            <p:ph idx="1"/>
            <p:extLst>
              <p:ext uri="{D42A27DB-BD31-4B8C-83A1-F6EECF244321}">
                <p14:modId xmlns:p14="http://schemas.microsoft.com/office/powerpoint/2010/main" val="191836975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243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26BBB7-85D0-4BA9-8F15-BF471298AFCA}"/>
              </a:ext>
            </a:extLst>
          </p:cNvPr>
          <p:cNvSpPr>
            <a:spLocks noGrp="1"/>
          </p:cNvSpPr>
          <p:nvPr>
            <p:ph type="title"/>
          </p:nvPr>
        </p:nvSpPr>
        <p:spPr>
          <a:xfrm>
            <a:off x="1066800" y="642594"/>
            <a:ext cx="10058400" cy="1371600"/>
          </a:xfrm>
        </p:spPr>
        <p:txBody>
          <a:bodyPr anchor="ctr">
            <a:normAutofit/>
          </a:bodyPr>
          <a:lstStyle/>
          <a:p>
            <a:r>
              <a:rPr lang="en-GB" dirty="0"/>
              <a:t>  </a:t>
            </a:r>
          </a:p>
        </p:txBody>
      </p:sp>
      <p:pic>
        <p:nvPicPr>
          <p:cNvPr id="4100" name="Picture 4" descr="Paper, Messy, Notes, Abstract, Paperwork, Documents">
            <a:extLst>
              <a:ext uri="{FF2B5EF4-FFF2-40B4-BE49-F238E27FC236}">
                <a16:creationId xmlns:a16="http://schemas.microsoft.com/office/drawing/2014/main" id="{4E7231A3-4E08-4735-B82E-4DB0E2F7BB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674112" y="2103120"/>
            <a:ext cx="6843776" cy="3849624"/>
          </a:xfrm>
          <a:prstGeom prst="rect">
            <a:avLst/>
          </a:prstGeom>
          <a:solidFill>
            <a:srgbClr val="FFFFFF"/>
          </a:solidFill>
        </p:spPr>
      </p:pic>
    </p:spTree>
    <p:extLst>
      <p:ext uri="{BB962C8B-B14F-4D97-AF65-F5344CB8AC3E}">
        <p14:creationId xmlns:p14="http://schemas.microsoft.com/office/powerpoint/2010/main" val="53504632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76BBF-8C6A-4001-80D0-2B2DE9A1DE1D}"/>
              </a:ext>
            </a:extLst>
          </p:cNvPr>
          <p:cNvSpPr>
            <a:spLocks noGrp="1"/>
          </p:cNvSpPr>
          <p:nvPr>
            <p:ph type="title"/>
          </p:nvPr>
        </p:nvSpPr>
        <p:spPr/>
        <p:txBody>
          <a:bodyPr anchor="ctr">
            <a:normAutofit/>
          </a:bodyPr>
          <a:lstStyle/>
          <a:p>
            <a:br>
              <a:rPr lang="en-GB" dirty="0"/>
            </a:br>
            <a:r>
              <a:rPr lang="en-GB" dirty="0"/>
              <a:t>Closing Round</a:t>
            </a:r>
          </a:p>
        </p:txBody>
      </p:sp>
      <p:sp>
        <p:nvSpPr>
          <p:cNvPr id="71" name="Text Placeholder 3">
            <a:extLst>
              <a:ext uri="{FF2B5EF4-FFF2-40B4-BE49-F238E27FC236}">
                <a16:creationId xmlns:a16="http://schemas.microsoft.com/office/drawing/2014/main" id="{2DF50A3F-F3A2-43F8-9C2C-CF3B5170B8B9}"/>
              </a:ext>
            </a:extLst>
          </p:cNvPr>
          <p:cNvSpPr>
            <a:spLocks noGrp="1"/>
          </p:cNvSpPr>
          <p:nvPr>
            <p:ph sz="half" idx="1"/>
          </p:nvPr>
        </p:nvSpPr>
        <p:spPr/>
        <p:txBody>
          <a:bodyPr>
            <a:normAutofit/>
          </a:bodyPr>
          <a:lstStyle/>
          <a:p>
            <a:endParaRPr lang="en-US" dirty="0"/>
          </a:p>
          <a:p>
            <a:endParaRPr lang="en-US" dirty="0"/>
          </a:p>
          <a:p>
            <a:pPr marL="0" indent="0">
              <a:buNone/>
            </a:pPr>
            <a:r>
              <a:rPr lang="en-US" sz="3200" b="1" dirty="0"/>
              <a:t>‘Leaving’ and ‘Being’</a:t>
            </a:r>
          </a:p>
        </p:txBody>
      </p:sp>
      <p:pic>
        <p:nvPicPr>
          <p:cNvPr id="1026" name="Picture 2" descr="A group of people are standing in a circle on a white background. Wooden figures. Community, party. Statistics and public opinion,. Social sentiment. Collective stock photos">
            <a:extLst>
              <a:ext uri="{FF2B5EF4-FFF2-40B4-BE49-F238E27FC236}">
                <a16:creationId xmlns:a16="http://schemas.microsoft.com/office/drawing/2014/main" id="{5A9C6CC1-2569-4F42-88FD-943BBA9BFE73}"/>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tretch/>
        </p:blipFill>
        <p:spPr bwMode="auto">
          <a:xfrm>
            <a:off x="7199087" y="2103120"/>
            <a:ext cx="3512456" cy="3426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36234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B58277-F8DF-46FF-84EC-EF41B835E69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603</Words>
  <Application>Microsoft Office PowerPoint</Application>
  <PresentationFormat>Widescreen</PresentationFormat>
  <Paragraphs>114</Paragraphs>
  <Slides>27</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-apple-system</vt:lpstr>
      <vt:lpstr>Calibri</vt:lpstr>
      <vt:lpstr>Century Gothic</vt:lpstr>
      <vt:lpstr>Garamond</vt:lpstr>
      <vt:lpstr>SavonVTI</vt:lpstr>
      <vt:lpstr>MA IN PSYCHOTHERAPEUTIC PRACTICE</vt:lpstr>
      <vt:lpstr>Opening Round</vt:lpstr>
      <vt:lpstr>The aims of this lesson </vt:lpstr>
      <vt:lpstr>Writing a dissertation : A  short video clip  [7 mins] …</vt:lpstr>
      <vt:lpstr>More on the structure of a dissertation [19 mins] …</vt:lpstr>
      <vt:lpstr>Discussion on the recordings on writing a dissertation:</vt:lpstr>
      <vt:lpstr>Making a research plan … … …</vt:lpstr>
      <vt:lpstr>PowerPoint Presentation</vt:lpstr>
      <vt:lpstr>PowerPoint Presentation</vt:lpstr>
      <vt:lpstr>Discussion : Structure of a dissertation</vt:lpstr>
      <vt:lpstr>The Abstract …</vt:lpstr>
      <vt:lpstr>Any questions:</vt:lpstr>
      <vt:lpstr>Writing workshop</vt:lpstr>
      <vt:lpstr>The process of research:</vt:lpstr>
      <vt:lpstr>Decide on a topic you want to study …</vt:lpstr>
      <vt:lpstr>Next …</vt:lpstr>
      <vt:lpstr>Next – conduct a literature review …</vt:lpstr>
      <vt:lpstr>Next …</vt:lpstr>
      <vt:lpstr>Next …</vt:lpstr>
      <vt:lpstr>Next …</vt:lpstr>
      <vt:lpstr>Next …</vt:lpstr>
      <vt:lpstr>Next …</vt:lpstr>
      <vt:lpstr>Student led activities:</vt:lpstr>
      <vt:lpstr>Exchanging ideas – group learning …</vt:lpstr>
      <vt:lpstr>Have we met the aims of this lesson? </vt:lpstr>
      <vt:lpstr>  </vt:lpstr>
      <vt:lpstr> Closing Round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
  <cp:lastModifiedBy/>
  <cp:revision>66</cp:revision>
  <dcterms:created xsi:type="dcterms:W3CDTF">2020-10-10T11:23:19Z</dcterms:created>
  <dcterms:modified xsi:type="dcterms:W3CDTF">2023-09-25T16:14:44Z</dcterms:modified>
</cp:coreProperties>
</file>