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81" r:id="rId1"/>
  </p:sldMasterIdLst>
  <p:notesMasterIdLst>
    <p:notesMasterId r:id="rId8"/>
  </p:notesMasterIdLst>
  <p:sldIdLst>
    <p:sldId id="256" r:id="rId2"/>
    <p:sldId id="257" r:id="rId3"/>
    <p:sldId id="258" r:id="rId4"/>
    <p:sldId id="259" r:id="rId5"/>
    <p:sldId id="260" r:id="rId6"/>
    <p:sldId id="262"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2" autoAdjust="0"/>
    <p:restoredTop sz="81550" autoAdjust="0"/>
  </p:normalViewPr>
  <p:slideViewPr>
    <p:cSldViewPr snapToGrid="0">
      <p:cViewPr varScale="1">
        <p:scale>
          <a:sx n="59" d="100"/>
          <a:sy n="59" d="100"/>
        </p:scale>
        <p:origin x="10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29F068-DE93-42ED-8607-FC4C8B882BF8}" type="datetimeFigureOut">
              <a:rPr lang="en-GB" smtClean="0"/>
              <a:t>16/01/2018</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6EB3F1-E6C4-4DE7-8A7A-6A4F182D974E}" type="slidenum">
              <a:rPr lang="en-GB" smtClean="0"/>
              <a:t>‹#›</a:t>
            </a:fld>
            <a:endParaRPr lang="en-GB" dirty="0"/>
          </a:p>
        </p:txBody>
      </p:sp>
    </p:spTree>
    <p:extLst>
      <p:ext uri="{BB962C8B-B14F-4D97-AF65-F5344CB8AC3E}">
        <p14:creationId xmlns:p14="http://schemas.microsoft.com/office/powerpoint/2010/main" val="27698232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6EB3F1-E6C4-4DE7-8A7A-6A4F182D974E}" type="slidenum">
              <a:rPr lang="en-GB" smtClean="0"/>
              <a:t>1</a:t>
            </a:fld>
            <a:endParaRPr lang="en-GB" dirty="0"/>
          </a:p>
        </p:txBody>
      </p:sp>
    </p:spTree>
    <p:extLst>
      <p:ext uri="{BB962C8B-B14F-4D97-AF65-F5344CB8AC3E}">
        <p14:creationId xmlns:p14="http://schemas.microsoft.com/office/powerpoint/2010/main" val="3928991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Anthropogenic- pollution that is man made. </a:t>
            </a:r>
          </a:p>
        </p:txBody>
      </p:sp>
      <p:sp>
        <p:nvSpPr>
          <p:cNvPr id="4" name="Slide Number Placeholder 3"/>
          <p:cNvSpPr>
            <a:spLocks noGrp="1"/>
          </p:cNvSpPr>
          <p:nvPr>
            <p:ph type="sldNum" sz="quarter" idx="10"/>
          </p:nvPr>
        </p:nvSpPr>
        <p:spPr/>
        <p:txBody>
          <a:bodyPr/>
          <a:lstStyle/>
          <a:p>
            <a:fld id="{736EB3F1-E6C4-4DE7-8A7A-6A4F182D974E}" type="slidenum">
              <a:rPr lang="en-GB" smtClean="0"/>
              <a:t>2</a:t>
            </a:fld>
            <a:endParaRPr lang="en-GB" dirty="0"/>
          </a:p>
        </p:txBody>
      </p:sp>
    </p:spTree>
    <p:extLst>
      <p:ext uri="{BB962C8B-B14F-4D97-AF65-F5344CB8AC3E}">
        <p14:creationId xmlns:p14="http://schemas.microsoft.com/office/powerpoint/2010/main" val="802248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OHCHR- branch of UN deals with human rights </a:t>
            </a:r>
          </a:p>
          <a:p>
            <a:r>
              <a:rPr lang="en-GB" dirty="0"/>
              <a:t>States have obligation to make sure that human rights are kept (declaration). So they have a duty to reduce impact of climate change on peoples lives so that human rights are not abused. </a:t>
            </a:r>
          </a:p>
        </p:txBody>
      </p:sp>
      <p:sp>
        <p:nvSpPr>
          <p:cNvPr id="4" name="Slide Number Placeholder 3"/>
          <p:cNvSpPr>
            <a:spLocks noGrp="1"/>
          </p:cNvSpPr>
          <p:nvPr>
            <p:ph type="sldNum" sz="quarter" idx="10"/>
          </p:nvPr>
        </p:nvSpPr>
        <p:spPr/>
        <p:txBody>
          <a:bodyPr/>
          <a:lstStyle/>
          <a:p>
            <a:fld id="{736EB3F1-E6C4-4DE7-8A7A-6A4F182D974E}" type="slidenum">
              <a:rPr lang="en-GB" smtClean="0"/>
              <a:t>3</a:t>
            </a:fld>
            <a:endParaRPr lang="en-GB" dirty="0"/>
          </a:p>
        </p:txBody>
      </p:sp>
    </p:spTree>
    <p:extLst>
      <p:ext uri="{BB962C8B-B14F-4D97-AF65-F5344CB8AC3E}">
        <p14:creationId xmlns:p14="http://schemas.microsoft.com/office/powerpoint/2010/main" val="1703385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Inuit community is fighting to save their land and ways of lives. Important case because they filed a complaint against America because of the harmful emissions that they are producing and how it is affecting their rights. Case is important because it shows how climate impacts peoples lives call for more action. </a:t>
            </a:r>
          </a:p>
        </p:txBody>
      </p:sp>
      <p:sp>
        <p:nvSpPr>
          <p:cNvPr id="4" name="Slide Number Placeholder 3"/>
          <p:cNvSpPr>
            <a:spLocks noGrp="1"/>
          </p:cNvSpPr>
          <p:nvPr>
            <p:ph type="sldNum" sz="quarter" idx="10"/>
          </p:nvPr>
        </p:nvSpPr>
        <p:spPr/>
        <p:txBody>
          <a:bodyPr/>
          <a:lstStyle/>
          <a:p>
            <a:fld id="{736EB3F1-E6C4-4DE7-8A7A-6A4F182D974E}" type="slidenum">
              <a:rPr lang="en-GB" smtClean="0"/>
              <a:t>4</a:t>
            </a:fld>
            <a:endParaRPr lang="en-GB" dirty="0"/>
          </a:p>
        </p:txBody>
      </p:sp>
    </p:spTree>
    <p:extLst>
      <p:ext uri="{BB962C8B-B14F-4D97-AF65-F5344CB8AC3E}">
        <p14:creationId xmlns:p14="http://schemas.microsoft.com/office/powerpoint/2010/main" val="13639361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Kathleen Moore- environmental Philosopher from America who writes about need for climate action.</a:t>
            </a:r>
          </a:p>
        </p:txBody>
      </p:sp>
      <p:sp>
        <p:nvSpPr>
          <p:cNvPr id="4" name="Slide Number Placeholder 3"/>
          <p:cNvSpPr>
            <a:spLocks noGrp="1"/>
          </p:cNvSpPr>
          <p:nvPr>
            <p:ph type="sldNum" sz="quarter" idx="10"/>
          </p:nvPr>
        </p:nvSpPr>
        <p:spPr/>
        <p:txBody>
          <a:bodyPr/>
          <a:lstStyle/>
          <a:p>
            <a:fld id="{736EB3F1-E6C4-4DE7-8A7A-6A4F182D974E}" type="slidenum">
              <a:rPr lang="en-GB" smtClean="0"/>
              <a:t>5</a:t>
            </a:fld>
            <a:endParaRPr lang="en-GB" dirty="0"/>
          </a:p>
        </p:txBody>
      </p:sp>
    </p:spTree>
    <p:extLst>
      <p:ext uri="{BB962C8B-B14F-4D97-AF65-F5344CB8AC3E}">
        <p14:creationId xmlns:p14="http://schemas.microsoft.com/office/powerpoint/2010/main" val="10809467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83284890-85D2-4D7B-8EF5-15A9C1DB8F42}" type="datetimeFigureOut">
              <a:rPr lang="en-US" smtClean="0"/>
              <a:t>1/16/2018</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356835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smtClean="0"/>
              <a:t>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465320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F822A4-8DA6-4447-9B1F-C5DB58435268}" type="datetimeFigureOut">
              <a:rPr lang="en-US" smtClean="0"/>
              <a:t>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5177813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smtClean="0"/>
              <a:t>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73832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smtClean="0"/>
              <a:t>1/16/2018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3497433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smtClean="0"/>
              <a:t>1/16/2018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520589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smtClean="0"/>
              <a:t>1/16/2018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605925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A16AA21-1863-4931-97CB-99D0A168701B}" type="datetimeFigureOut">
              <a:rPr lang="en-US" smtClean="0"/>
              <a:t>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630376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dirty="0"/>
              <a:t>Click icon to add picture</a:t>
            </a:r>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772C379-9A7C-4C87-A116-CBE9F58B04C5}" type="datetimeFigureOut">
              <a:rPr lang="en-US" smtClean="0"/>
              <a:t>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891031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664C608-40B1-4030-A28D-5B74BC98ADCE}" type="datetimeFigureOut">
              <a:rPr lang="en-US" smtClean="0"/>
              <a:t>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01596172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664C608-40B1-4030-A28D-5B74BC98ADCE}" type="datetimeFigureOut">
              <a:rPr lang="en-US" smtClean="0"/>
              <a:t>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9726273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664C608-40B1-4030-A28D-5B74BC98ADCE}" type="datetimeFigureOut">
              <a:rPr lang="en-US" smtClean="0"/>
              <a:t>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91284015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64C608-40B1-4030-A28D-5B74BC98ADCE}" type="datetimeFigureOut">
              <a:rPr lang="en-US" smtClean="0"/>
              <a:t>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577696252"/>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664C608-40B1-4030-A28D-5B74BC98ADCE}" type="datetimeFigureOut">
              <a:rPr lang="en-US" smtClean="0"/>
              <a:t>1/16/2018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7094252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664C608-40B1-4030-A28D-5B74BC98ADCE}" type="datetimeFigureOut">
              <a:rPr lang="en-US" smtClean="0"/>
              <a:t>1/16/2018</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180942095"/>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87157CC2-0FC8-4686-B024-99790E0F5162}" type="datetimeFigureOut">
              <a:rPr lang="en-US" smtClean="0"/>
              <a:t>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3227226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F6764DA5-CD3D-4590-A511-FCD3BC7A793E}" type="datetimeFigureOut">
              <a:rPr lang="en-US" smtClean="0"/>
              <a:t>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536536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8664C608-40B1-4030-A28D-5B74BC98ADCE}" type="datetimeFigureOut">
              <a:rPr lang="en-US" smtClean="0"/>
              <a:t>1/16/2018</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233806798"/>
      </p:ext>
    </p:extLst>
  </p:cSld>
  <p:clrMap bg1="lt1" tx1="dk1" bg2="lt2" tx2="dk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 id="2147483893" r:id="rId12"/>
    <p:sldLayoutId id="2147483894" r:id="rId13"/>
    <p:sldLayoutId id="2147483895" r:id="rId14"/>
    <p:sldLayoutId id="2147483896" r:id="rId15"/>
    <p:sldLayoutId id="2147483897" r:id="rId16"/>
    <p:sldLayoutId id="2147483898"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ciel.org/Publications/Inuit_CaseStudy_Sep07.pdf" TargetMode="External"/><Relationship Id="rId2" Type="http://schemas.openxmlformats.org/officeDocument/2006/relationships/hyperlink" Target="http://www.ohchr.org/EN/Issues/HRAndClimateChange/Pages/HRClimateChangeIndex.aspx" TargetMode="External"/><Relationship Id="rId1" Type="http://schemas.openxmlformats.org/officeDocument/2006/relationships/slideLayout" Target="../slideLayouts/slideLayout2.xml"/><Relationship Id="rId5" Type="http://schemas.openxmlformats.org/officeDocument/2006/relationships/hyperlink" Target="http://www.aljazeera.com/humanrights/2013/12/how-climate-change-destroys-human-rights-20131217174532837148.html" TargetMode="External"/><Relationship Id="rId4" Type="http://schemas.openxmlformats.org/officeDocument/2006/relationships/hyperlink" Target="http://www.un.org/en/universal-declaration-human-righ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Human rights and climate change </a:t>
            </a:r>
          </a:p>
        </p:txBody>
      </p:sp>
      <p:sp>
        <p:nvSpPr>
          <p:cNvPr id="3" name="Subtitle 2"/>
          <p:cNvSpPr>
            <a:spLocks noGrp="1"/>
          </p:cNvSpPr>
          <p:nvPr>
            <p:ph type="subTitle" idx="1"/>
          </p:nvPr>
        </p:nvSpPr>
        <p:spPr/>
        <p:txBody>
          <a:bodyPr/>
          <a:lstStyle/>
          <a:p>
            <a:r>
              <a:rPr lang="en-GB" dirty="0"/>
              <a:t>Why climate change is a human rights abuse. </a:t>
            </a:r>
          </a:p>
        </p:txBody>
      </p:sp>
    </p:spTree>
    <p:extLst>
      <p:ext uri="{BB962C8B-B14F-4D97-AF65-F5344CB8AC3E}">
        <p14:creationId xmlns:p14="http://schemas.microsoft.com/office/powerpoint/2010/main" val="1103541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Climate change </a:t>
            </a:r>
          </a:p>
        </p:txBody>
      </p:sp>
      <p:sp>
        <p:nvSpPr>
          <p:cNvPr id="3" name="Content Placeholder 2"/>
          <p:cNvSpPr>
            <a:spLocks noGrp="1"/>
          </p:cNvSpPr>
          <p:nvPr>
            <p:ph idx="1"/>
          </p:nvPr>
        </p:nvSpPr>
        <p:spPr>
          <a:xfrm>
            <a:off x="1154954" y="2603500"/>
            <a:ext cx="9066732" cy="3519714"/>
          </a:xfrm>
        </p:spPr>
        <p:txBody>
          <a:bodyPr>
            <a:normAutofit fontScale="92500" lnSpcReduction="10000"/>
          </a:bodyPr>
          <a:lstStyle/>
          <a:p>
            <a:r>
              <a:rPr lang="en-GB" dirty="0"/>
              <a:t>Climate change is caused by dangerous anthropogenic emissions interfering with the environment. </a:t>
            </a:r>
          </a:p>
          <a:p>
            <a:r>
              <a:rPr lang="en-GB" dirty="0"/>
              <a:t>The impacts on the environment include:  drought, famine, desertification, ice caps melting, rising sea levels, flooding, extreme weather.</a:t>
            </a:r>
          </a:p>
          <a:p>
            <a:r>
              <a:rPr lang="en-GB" dirty="0"/>
              <a:t>The serious environmental impacts caused by climate change directly and indirectly affect people and their ability to enjoy the freedoms of human rights. </a:t>
            </a:r>
          </a:p>
          <a:p>
            <a:r>
              <a:rPr lang="en-GB" dirty="0"/>
              <a:t>Universal declaration of human rights: </a:t>
            </a:r>
            <a:r>
              <a:rPr lang="en-GB" b="1" dirty="0"/>
              <a:t>Article 25.</a:t>
            </a:r>
            <a:br>
              <a:rPr lang="en-GB" b="1" dirty="0"/>
            </a:br>
            <a:r>
              <a:rPr lang="en-GB" b="1" dirty="0"/>
              <a:t>‘</a:t>
            </a:r>
            <a:r>
              <a:rPr lang="en-GB" dirty="0"/>
              <a:t>(1) Everyone has the right to a standard of living adequate for the health and well-being of himself and of his family, including food, clothing, housing and medical care and necessary social services, and the right to security in the event of unemployment, sickness, disability, widowhood, old age or other lack of livelihood in circumstances beyond his control.’</a:t>
            </a:r>
          </a:p>
          <a:p>
            <a:endParaRPr lang="en-GB" dirty="0"/>
          </a:p>
          <a:p>
            <a:endParaRPr lang="en-GB" dirty="0"/>
          </a:p>
          <a:p>
            <a:endParaRPr lang="en-GB" dirty="0"/>
          </a:p>
        </p:txBody>
      </p:sp>
    </p:spTree>
    <p:extLst>
      <p:ext uri="{BB962C8B-B14F-4D97-AF65-F5344CB8AC3E}">
        <p14:creationId xmlns:p14="http://schemas.microsoft.com/office/powerpoint/2010/main" val="3602152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Climate change and human rights </a:t>
            </a:r>
          </a:p>
        </p:txBody>
      </p:sp>
      <p:sp>
        <p:nvSpPr>
          <p:cNvPr id="3" name="Content Placeholder 2"/>
          <p:cNvSpPr>
            <a:spLocks noGrp="1"/>
          </p:cNvSpPr>
          <p:nvPr>
            <p:ph idx="1"/>
          </p:nvPr>
        </p:nvSpPr>
        <p:spPr/>
        <p:txBody>
          <a:bodyPr/>
          <a:lstStyle/>
          <a:p>
            <a:r>
              <a:rPr lang="en-GB" dirty="0"/>
              <a:t>To limit the effects of climate change on peoples human rights, the Human Rights Office of the High Commissioner (OHCHR), have put forward obligations for duty-bearers to ensure that peoples human rights are not abused by climate change.  </a:t>
            </a:r>
          </a:p>
          <a:p>
            <a:endParaRPr lang="en-GB" dirty="0"/>
          </a:p>
        </p:txBody>
      </p:sp>
      <p:pic>
        <p:nvPicPr>
          <p:cNvPr id="4" name="Picture 3"/>
          <p:cNvPicPr>
            <a:picLocks noChangeAspect="1"/>
          </p:cNvPicPr>
          <p:nvPr/>
        </p:nvPicPr>
        <p:blipFill rotWithShape="1">
          <a:blip r:embed="rId3"/>
          <a:srcRect l="14210" t="39059" r="29079" b="33793"/>
          <a:stretch/>
        </p:blipFill>
        <p:spPr>
          <a:xfrm>
            <a:off x="369424" y="4049486"/>
            <a:ext cx="8736349" cy="2351314"/>
          </a:xfrm>
          <a:prstGeom prst="rect">
            <a:avLst/>
          </a:prstGeom>
          <a:ln>
            <a:solidFill>
              <a:schemeClr val="tx1"/>
            </a:solidFill>
          </a:ln>
        </p:spPr>
      </p:pic>
      <p:sp>
        <p:nvSpPr>
          <p:cNvPr id="5" name="Rectangle 4"/>
          <p:cNvSpPr/>
          <p:nvPr/>
        </p:nvSpPr>
        <p:spPr>
          <a:xfrm>
            <a:off x="9247414" y="4486007"/>
            <a:ext cx="2944586" cy="1200329"/>
          </a:xfrm>
          <a:prstGeom prst="rect">
            <a:avLst/>
          </a:prstGeom>
        </p:spPr>
        <p:txBody>
          <a:bodyPr wrap="square">
            <a:spAutoFit/>
          </a:bodyPr>
          <a:lstStyle/>
          <a:p>
            <a:r>
              <a:rPr lang="en-GB" dirty="0"/>
              <a:t>Print screen of OHCHR website of obligations that they have recommended duty-bearers to follow.</a:t>
            </a:r>
          </a:p>
        </p:txBody>
      </p:sp>
    </p:spTree>
    <p:extLst>
      <p:ext uri="{BB962C8B-B14F-4D97-AF65-F5344CB8AC3E}">
        <p14:creationId xmlns:p14="http://schemas.microsoft.com/office/powerpoint/2010/main" val="1143678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WHO?</a:t>
            </a:r>
          </a:p>
        </p:txBody>
      </p:sp>
      <p:sp>
        <p:nvSpPr>
          <p:cNvPr id="3" name="Content Placeholder 2"/>
          <p:cNvSpPr>
            <a:spLocks noGrp="1"/>
          </p:cNvSpPr>
          <p:nvPr>
            <p:ph idx="1"/>
          </p:nvPr>
        </p:nvSpPr>
        <p:spPr/>
        <p:txBody>
          <a:bodyPr/>
          <a:lstStyle/>
          <a:p>
            <a:r>
              <a:rPr lang="en-GB" dirty="0"/>
              <a:t>Everyone in the world is affected by climate change, some more than others. People who depend more on the environment are on the front lines of climate change. </a:t>
            </a:r>
          </a:p>
          <a:p>
            <a:r>
              <a:rPr lang="en-GB" dirty="0"/>
              <a:t>The Inuit community : </a:t>
            </a:r>
          </a:p>
          <a:p>
            <a:pPr marL="274320" lvl="1" indent="0">
              <a:buNone/>
            </a:pPr>
            <a:r>
              <a:rPr lang="en-GB" dirty="0"/>
              <a:t>“The Inuit complained that climate change jeopardizes their right to life, physical integrity and security, their right to use and enjoy the lands they have traditionally used and occupied, to use and enjoy their personal property, and the inviolability of their home—rights that are recognized by both The Universal Declaration of Human Rights and the American Convention on Human Rights.”</a:t>
            </a:r>
          </a:p>
          <a:p>
            <a:endParaRPr lang="en-GB" dirty="0"/>
          </a:p>
        </p:txBody>
      </p:sp>
    </p:spTree>
    <p:extLst>
      <p:ext uri="{BB962C8B-B14F-4D97-AF65-F5344CB8AC3E}">
        <p14:creationId xmlns:p14="http://schemas.microsoft.com/office/powerpoint/2010/main" val="3010247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Concluding points </a:t>
            </a:r>
          </a:p>
        </p:txBody>
      </p:sp>
      <p:sp>
        <p:nvSpPr>
          <p:cNvPr id="3" name="Content Placeholder 2"/>
          <p:cNvSpPr>
            <a:spLocks noGrp="1"/>
          </p:cNvSpPr>
          <p:nvPr>
            <p:ph idx="1"/>
          </p:nvPr>
        </p:nvSpPr>
        <p:spPr>
          <a:xfrm>
            <a:off x="841248" y="2400300"/>
            <a:ext cx="6082066" cy="4229100"/>
          </a:xfrm>
        </p:spPr>
        <p:txBody>
          <a:bodyPr>
            <a:normAutofit/>
          </a:bodyPr>
          <a:lstStyle/>
          <a:p>
            <a:r>
              <a:rPr lang="en-GB" dirty="0"/>
              <a:t>Climate change affects everyone globally. From a utilitarian approach it would benefit and make the most people happy to solve climate change to make sure that human rights are not abused. </a:t>
            </a:r>
          </a:p>
          <a:p>
            <a:r>
              <a:rPr lang="en-GB" dirty="0"/>
              <a:t>All have a duty to limit/stop global warming. It is not just affecting people in far corners of the world. </a:t>
            </a:r>
          </a:p>
          <a:p>
            <a:r>
              <a:rPr lang="en-GB" dirty="0"/>
              <a:t>If we all contribute to climate change are we ourselves the makers of our own human rights violations?  </a:t>
            </a:r>
          </a:p>
          <a:p>
            <a:endParaRPr lang="en-GB" dirty="0"/>
          </a:p>
          <a:p>
            <a:pPr marL="0" indent="0">
              <a:buNone/>
            </a:pPr>
            <a:endParaRPr lang="en-GB" dirty="0"/>
          </a:p>
        </p:txBody>
      </p:sp>
      <p:sp>
        <p:nvSpPr>
          <p:cNvPr id="6" name="Speech Bubble: Rectangle 5"/>
          <p:cNvSpPr/>
          <p:nvPr/>
        </p:nvSpPr>
        <p:spPr>
          <a:xfrm>
            <a:off x="7568292" y="2698133"/>
            <a:ext cx="4302579" cy="2478024"/>
          </a:xfrm>
          <a:prstGeom prst="wedgeRectCallout">
            <a:avLst>
              <a:gd name="adj1" fmla="val -34875"/>
              <a:gd name="adj2" fmla="val 86881"/>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‘Climate change…is poised to become the most massive human rights violation the world has ever seen’ </a:t>
            </a:r>
          </a:p>
          <a:p>
            <a:pPr algn="ctr"/>
            <a:r>
              <a:rPr lang="en-GB" dirty="0"/>
              <a:t>-Kathleen Dean Moore</a:t>
            </a:r>
          </a:p>
        </p:txBody>
      </p:sp>
    </p:spTree>
    <p:extLst>
      <p:ext uri="{BB962C8B-B14F-4D97-AF65-F5344CB8AC3E}">
        <p14:creationId xmlns:p14="http://schemas.microsoft.com/office/powerpoint/2010/main" val="1485125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 List </a:t>
            </a:r>
          </a:p>
        </p:txBody>
      </p:sp>
      <p:sp>
        <p:nvSpPr>
          <p:cNvPr id="3" name="Content Placeholder 2"/>
          <p:cNvSpPr>
            <a:spLocks noGrp="1"/>
          </p:cNvSpPr>
          <p:nvPr>
            <p:ph idx="1"/>
          </p:nvPr>
        </p:nvSpPr>
        <p:spPr>
          <a:xfrm>
            <a:off x="971876" y="2632819"/>
            <a:ext cx="10058400" cy="4050792"/>
          </a:xfrm>
        </p:spPr>
        <p:txBody>
          <a:bodyPr/>
          <a:lstStyle/>
          <a:p>
            <a:r>
              <a:rPr lang="en-GB" dirty="0"/>
              <a:t>OHCHR, (2018) </a:t>
            </a:r>
            <a:r>
              <a:rPr lang="en-GB" dirty="0">
                <a:hlinkClick r:id="rId2"/>
              </a:rPr>
              <a:t>http://www.ohchr.org/EN/Issues/HRAndClimateChange/Pages/HRClimateChangeIndex.aspx</a:t>
            </a:r>
            <a:r>
              <a:rPr lang="en-GB" dirty="0"/>
              <a:t>  [Online] accessed on [15/1/18] </a:t>
            </a:r>
          </a:p>
          <a:p>
            <a:r>
              <a:rPr lang="en-GB" dirty="0"/>
              <a:t> Ana Núñez, CIEL, </a:t>
            </a:r>
            <a:r>
              <a:rPr lang="en-GB" dirty="0">
                <a:hlinkClick r:id="rId3"/>
              </a:rPr>
              <a:t>http://www.ciel.org/Publications/Inuit_CaseStudy_Sep07.pdf</a:t>
            </a:r>
            <a:r>
              <a:rPr lang="en-GB" dirty="0"/>
              <a:t> [online] accessed on [14/1/18]</a:t>
            </a:r>
          </a:p>
          <a:p>
            <a:r>
              <a:rPr lang="en-GB" dirty="0"/>
              <a:t>UN, </a:t>
            </a:r>
            <a:r>
              <a:rPr lang="en-GB" dirty="0">
                <a:hlinkClick r:id="rId4"/>
              </a:rPr>
              <a:t>http://www.un.org/en/universal-declaration-human-rights/</a:t>
            </a:r>
            <a:r>
              <a:rPr lang="en-GB" dirty="0"/>
              <a:t>  [Online] accessed on [14/1/18]</a:t>
            </a:r>
          </a:p>
          <a:p>
            <a:r>
              <a:rPr lang="en-GB" dirty="0"/>
              <a:t>Letman.J. Aljazeera (2013) </a:t>
            </a:r>
            <a:r>
              <a:rPr lang="en-GB" dirty="0">
                <a:hlinkClick r:id="rId5"/>
              </a:rPr>
              <a:t>http://www.aljazeera.com/humanrights/2013/12/how-climate-change-destroys-human-rights-20131217174532837148.html</a:t>
            </a:r>
            <a:r>
              <a:rPr lang="en-GB" dirty="0"/>
              <a:t>  [online] accessed on [15/1/18]</a:t>
            </a:r>
          </a:p>
        </p:txBody>
      </p:sp>
    </p:spTree>
    <p:extLst>
      <p:ext uri="{BB962C8B-B14F-4D97-AF65-F5344CB8AC3E}">
        <p14:creationId xmlns:p14="http://schemas.microsoft.com/office/powerpoint/2010/main" val="90968185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TM02900722[[fn=Ion Boardroom]]</Template>
  <TotalTime>2392</TotalTime>
  <Words>600</Words>
  <Application>Microsoft Office PowerPoint</Application>
  <PresentationFormat>Widescreen</PresentationFormat>
  <Paragraphs>36</Paragraphs>
  <Slides>6</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Century Gothic</vt:lpstr>
      <vt:lpstr>Wingdings 3</vt:lpstr>
      <vt:lpstr>Ion Boardroom</vt:lpstr>
      <vt:lpstr>Human rights and climate change </vt:lpstr>
      <vt:lpstr>Climate change </vt:lpstr>
      <vt:lpstr>Climate change and human rights </vt:lpstr>
      <vt:lpstr>WHO?</vt:lpstr>
      <vt:lpstr>Concluding points </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rights and climate change</dc:title>
  <dc:creator>Carys Fuller</dc:creator>
  <cp:lastModifiedBy>Carys Fuller</cp:lastModifiedBy>
  <cp:revision>47</cp:revision>
  <dcterms:created xsi:type="dcterms:W3CDTF">2018-01-13T12:23:57Z</dcterms:created>
  <dcterms:modified xsi:type="dcterms:W3CDTF">2018-01-16T16:20:00Z</dcterms:modified>
</cp:coreProperties>
</file>