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 varScale="1">
        <p:scale>
          <a:sx n="83" d="100"/>
          <a:sy n="83" d="100"/>
        </p:scale>
        <p:origin x="13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3E61B-6B58-4239-8433-A4BE8E8A4F5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E8423-53E5-465A-B359-A42B6250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45930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3E61B-6B58-4239-8433-A4BE8E8A4F5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E8423-53E5-465A-B359-A42B6250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0415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3E61B-6B58-4239-8433-A4BE8E8A4F5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E8423-53E5-465A-B359-A42B6250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2701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3E61B-6B58-4239-8433-A4BE8E8A4F5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E8423-53E5-465A-B359-A42B6250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74134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3E61B-6B58-4239-8433-A4BE8E8A4F5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E8423-53E5-465A-B359-A42B6250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28752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3E61B-6B58-4239-8433-A4BE8E8A4F5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E8423-53E5-465A-B359-A42B6250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81461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3E61B-6B58-4239-8433-A4BE8E8A4F5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E8423-53E5-465A-B359-A42B6250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03748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3E61B-6B58-4239-8433-A4BE8E8A4F5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E8423-53E5-465A-B359-A42B6250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6335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3E61B-6B58-4239-8433-A4BE8E8A4F5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E8423-53E5-465A-B359-A42B6250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6162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3E61B-6B58-4239-8433-A4BE8E8A4F5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E8423-53E5-465A-B359-A42B6250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8486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3E61B-6B58-4239-8433-A4BE8E8A4F5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BE8423-53E5-465A-B359-A42B6250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38735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13E61B-6B58-4239-8433-A4BE8E8A4F57}" type="datetimeFigureOut">
              <a:rPr lang="en-US" smtClean="0"/>
              <a:t>2/12/2026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BE8423-53E5-465A-B359-A42B62501D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6626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barrierstocommunication.com/barriers-of-visual-communication/?utm_source=chatgpt.co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5418966" cy="2387600"/>
          </a:xfrm>
        </p:spPr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Chosen Tool:</a:t>
            </a:r>
            <a:b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PowerPoint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5418966" cy="1655762"/>
          </a:xfrm>
        </p:spPr>
        <p:txBody>
          <a:bodyPr>
            <a:normAutofit fontScale="77500" lnSpcReduction="20000"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Module: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Digital Skills and Research Methods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LCHS4007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/>
              <a:t>Student number: 2333495</a:t>
            </a:r>
          </a:p>
          <a:p>
            <a:r>
              <a:rPr lang="en-US" dirty="0"/>
              <a:t>Student </a:t>
            </a:r>
            <a:r>
              <a:rPr lang="en-US" dirty="0" err="1"/>
              <a:t>name:Salma</a:t>
            </a:r>
            <a:r>
              <a:rPr lang="en-US" dirty="0"/>
              <a:t> </a:t>
            </a:r>
            <a:r>
              <a:rPr lang="en-US"/>
              <a:t>munir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34280" y="381000"/>
            <a:ext cx="4957719" cy="609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7487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4193" y="211378"/>
            <a:ext cx="10515600" cy="832496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Organizational Context &amp; Digital Challenge at Greenfield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7497" y="1529395"/>
            <a:ext cx="4402067" cy="230832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Greenfield Home Care Agency: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Context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Provides person-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centred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community care for older adults living independently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Workforce includes visiting carers, nurses, care coordinators, and administrative staff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Organization recently adopted Microsoft 365 to modernize communication, documentation, and workflow processes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112899" y="1652505"/>
            <a:ext cx="4847129" cy="2062103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Digital Transition Challenges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Staff are still developing digital confidence, which can slow adoption of new systems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Community care involves a mobile workforce, increasing risk of: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Communication delays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Inconsistent documentation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Information fragmentation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93614" y="4830945"/>
            <a:ext cx="10689579" cy="1323439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Organizational Need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Greenfield requires structured and visual productivity tools that: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Improve clarity of shared information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Support efficient workflows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Enhance coordination across roles</a:t>
            </a:r>
          </a:p>
        </p:txBody>
      </p:sp>
      <p:sp>
        <p:nvSpPr>
          <p:cNvPr id="9" name="Up-Down Arrow 8"/>
          <p:cNvSpPr/>
          <p:nvPr/>
        </p:nvSpPr>
        <p:spPr>
          <a:xfrm>
            <a:off x="5753437" y="2435703"/>
            <a:ext cx="323682" cy="2071561"/>
          </a:xfrm>
          <a:prstGeom prst="upDownArrow">
            <a:avLst/>
          </a:prstGeom>
          <a:solidFill>
            <a:schemeClr val="accent2">
              <a:lumMod val="5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49683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22673"/>
            <a:ext cx="11183867" cy="1017993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Chosen Productivity Tool: Microsoft PowerPoint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4736" y="1302890"/>
            <a:ext cx="1176581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What Microsoft PowerPoint Is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A Microsoft 365 tool for creating visual and structured content that combines text, graphics, and multimedia.</a:t>
            </a:r>
            <a:b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Used not just for presentations but also for task guides, training materials, and visual workflows.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915116" y="2953592"/>
            <a:ext cx="9332813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Why PowerPoint Matters for Greenfield</a:t>
            </a:r>
          </a:p>
          <a:p>
            <a:pPr algn="just"/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Improves multi‑modal understanding and learning: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Combining visual and auditory elements like slides and embedded media supports comprehension better than text‑only formats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(BMC Med Educ, 2025)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Visual aids support organization of complex material: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Using diagrams, icons, and structured layouts helps staff mentally organize care processes and routines more effectively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(The Power of Visual Aids and Multimedia, 2024)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•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Enhances learner engagement and deep processing: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Research shows that students and professionals report deeper understanding and sustained attention with multimedia slide formats compared with non‑visual instruction.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(ERIC Journal of e‑Learning, 2025)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•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Supports inclusive training formats: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Slide content that integrates visuals and performance demonstrations can engage different learning preferences and reduce cognitive load during staff training sessions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(BMC Med Educ, 2025)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6" name="Curved Right Arrow 5"/>
          <p:cNvSpPr/>
          <p:nvPr/>
        </p:nvSpPr>
        <p:spPr>
          <a:xfrm>
            <a:off x="412694" y="2273862"/>
            <a:ext cx="1076241" cy="1788340"/>
          </a:xfrm>
          <a:prstGeom prst="curvedRightArrow">
            <a:avLst/>
          </a:prstGeom>
          <a:solidFill>
            <a:schemeClr val="accent2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738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841570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Current Practice vs PowerPoint Implementation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6132944"/>
              </p:ext>
            </p:extLst>
          </p:nvPr>
        </p:nvGraphicFramePr>
        <p:xfrm>
          <a:off x="1190080" y="1802234"/>
          <a:ext cx="9811839" cy="4558812"/>
        </p:xfrm>
        <a:graphic>
          <a:graphicData uri="http://schemas.openxmlformats.org/drawingml/2006/table">
            <a:tbl>
              <a:tblPr/>
              <a:tblGrid>
                <a:gridCol w="327061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270613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2706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41281"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Aspect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Current Practice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With PowerPoint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53203"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Information Sharing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Dense text documents and emails hard to interpret quickly</a:t>
                      </a: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Slide summaries with visuals make key points easier to scan and understand </a:t>
                      </a:r>
                      <a:r>
                        <a:rPr lang="en-US" sz="16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(Radwan et al., 2025)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53203">
                <a:tc>
                  <a:txBody>
                    <a:bodyPr/>
                    <a:lstStyle/>
                    <a:p>
                      <a:pPr algn="just"/>
                      <a:r>
                        <a:rPr lang="en-US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Training &amp; Guidance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Verbal or written training without structure</a:t>
                      </a: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Structured slide decks support clearer stepwise learning </a:t>
                      </a:r>
                      <a:r>
                        <a:rPr lang="en-US" sz="16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(BMC Med Educ, 2025)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53203">
                <a:tc>
                  <a:txBody>
                    <a:bodyPr/>
                    <a:lstStyle/>
                    <a:p>
                      <a:pPr algn="just"/>
                      <a:r>
                        <a:rPr lang="en-US" sz="16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Task Interpretation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 variation in how staff interpret text details</a:t>
                      </a: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Standardized templates reduce ambiguity and support task clarity </a:t>
                      </a:r>
                      <a:r>
                        <a:rPr lang="en-US" sz="16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(Kumalasani, 2025)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853203">
                <a:tc>
                  <a:txBody>
                    <a:bodyPr/>
                    <a:lstStyle/>
                    <a:p>
                      <a:pPr algn="just"/>
                      <a:r>
                        <a:rPr lang="en-US" sz="16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Retention &amp; Recall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Lower retention from long, text‑only content</a:t>
                      </a: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Slide visuals help staff remember task steps more effectively </a:t>
                      </a:r>
                      <a:r>
                        <a:rPr lang="en-US" sz="16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(Bland, 2024)</a:t>
                      </a:r>
                      <a:endParaRPr lang="en-US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97242">
                <a:tc>
                  <a:txBody>
                    <a:bodyPr/>
                    <a:lstStyle/>
                    <a:p>
                      <a:pPr algn="just"/>
                      <a:r>
                        <a:rPr lang="en-US" sz="16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Access &amp; Collaboration</a:t>
                      </a:r>
                      <a:endParaRPr lang="en-US" sz="16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Information scattered across formats</a:t>
                      </a: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Shared slides via Teams provide a single visual reference for all staff</a:t>
                      </a:r>
                    </a:p>
                  </a:txBody>
                  <a:tcPr marL="85320" marR="85320" marT="42660" marB="426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81862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013" y="-128489"/>
            <a:ext cx="11353800" cy="994337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Benefits of Using PowerPoint at Greenfield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9933" y="1011504"/>
            <a:ext cx="8108219" cy="5165459"/>
          </a:xfrm>
          <a:solidFill>
            <a:schemeClr val="bg2"/>
          </a:solidFill>
        </p:spPr>
        <p:txBody>
          <a:bodyPr>
            <a:normAutofit fontScale="92500" lnSpcReduction="10000"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Enhances Comprehension &amp; Task Clarity</a:t>
            </a:r>
          </a:p>
          <a:p>
            <a:pPr marL="0" indent="0" algn="just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Visual and multimedia content (e.g., slides with graphics, icons, structured layouts) improves understanding of complex information compared to text‑only documents, helping staff interpret care procedures more effectively (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BMC Health Services Research, 2024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</a:p>
          <a:p>
            <a:pPr marL="0" indent="0" algn="just"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• Improves Learning &amp; Retention</a:t>
            </a:r>
          </a:p>
          <a:p>
            <a:pPr marL="0" indent="0" algn="just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Slide‑based and multimedia learning approaches increase learner comprehension, self‑efficacy and information retention, supporting better uptake of training content than static materials alone (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BMC Medical Education, 2025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</a:p>
          <a:p>
            <a:pPr marL="0" indent="0" algn="just"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• Supports Engagement in Professional Development</a:t>
            </a:r>
          </a:p>
          <a:p>
            <a:pPr marL="0" indent="0" algn="just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Use of structured slides with visual cues and interactive elements increases learner engagement and motivation during training sessions for staff skills development (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Journal of Education and Health Promotion, 2025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</a:p>
          <a:p>
            <a:pPr marL="0" indent="0" algn="just"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• Reduces Cognitive Load</a:t>
            </a:r>
          </a:p>
          <a:p>
            <a:pPr marL="0" indent="0" algn="just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Visual organization of information reduces the effort staff need to process dense text, enabling faster comprehension and reducing errors during task execution (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BMC Health Services Research, 2024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</a:p>
          <a:p>
            <a:pPr marL="0" indent="0" algn="just"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• Facilitates Clear Communication Across Teams</a:t>
            </a:r>
          </a:p>
          <a:p>
            <a:pPr marL="0" indent="0" algn="just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Slides help standardize presentation of key messages, supporting clear communication in multidisciplinary teams where complex tasks must be coordinated efficiently (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BMC Medical Education, 2025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0" indent="0" algn="just"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8152" y="65747"/>
            <a:ext cx="3913848" cy="611121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9394853" y="6371199"/>
            <a:ext cx="26056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(Sanchez, 2020)</a:t>
            </a:r>
          </a:p>
        </p:txBody>
      </p:sp>
    </p:spTree>
    <p:extLst>
      <p:ext uri="{BB962C8B-B14F-4D97-AF65-F5344CB8AC3E}">
        <p14:creationId xmlns:p14="http://schemas.microsoft.com/office/powerpoint/2010/main" val="2549592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152765"/>
            <a:ext cx="11280972" cy="1325563"/>
          </a:xfrm>
        </p:spPr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Limitations of PowerPoint at Greenfield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16028" y="1172798"/>
            <a:ext cx="8464944" cy="5230195"/>
          </a:xfrm>
        </p:spPr>
        <p:txBody>
          <a:bodyPr>
            <a:no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Information Overload &amp; Cognitive Load</a:t>
            </a:r>
          </a:p>
          <a:p>
            <a:pPr marL="0" indent="0" algn="just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Slides with too much text, visuals, or combined content can overwhelm working memory, making it harder for staff to process and retain key information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(Turner et al., 2025)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• Design‑Related Misinterpretation</a:t>
            </a:r>
          </a:p>
          <a:p>
            <a:pPr marL="0" indent="0" algn="just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Poorly designed slides such as crowded layouts or inconsistent visual hierarchy can confuse staff, reducing overall comprehension during fast‑paced workflows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(Turner et al., 2025)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• Technical and Preparation Constraints</a:t>
            </a:r>
          </a:p>
          <a:p>
            <a:pPr marL="0" indent="0" algn="just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Preparing high‑quality visual presentations is time‑intensive, and technical difficulties (software, compatibility, connectivity) can disrupt workflow and training sessions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(CSR Education, 2024)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• Passive Learning Risk</a:t>
            </a:r>
          </a:p>
          <a:p>
            <a:pPr marL="0" indent="0" algn="just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Over‑reliance on slides without interactive or discussion elements may encourage passive information reception rather than active engagement, reducing deeper understanding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(CSR Education, 2024)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 algn="just"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• Visual Interpretation Variability</a:t>
            </a:r>
          </a:p>
          <a:p>
            <a:pPr marL="0" indent="0" algn="just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Differences in how individuals interpret icons, colours, or visuals (e.g., unclear symbols) may lead to inconsistent understanding across the team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(Barriers to Communication, 2025)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5" name="Action Button: Sound 4">
            <a:hlinkClick r:id="" action="ppaction://noaction" highlightClick="1">
              <a:snd r:embed="rId2" name="applause.wav"/>
            </a:hlinkClick>
          </p:cNvPr>
          <p:cNvSpPr/>
          <p:nvPr/>
        </p:nvSpPr>
        <p:spPr>
          <a:xfrm>
            <a:off x="841571" y="1262357"/>
            <a:ext cx="1755972" cy="4984694"/>
          </a:xfrm>
          <a:prstGeom prst="actionButtonSound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90059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algn="just"/>
            <a:r>
              <a:rPr lang="en-US" sz="2900" dirty="0" err="1">
                <a:latin typeface="Arial" panose="020B0604020202020204" pitchFamily="34" charset="0"/>
                <a:cs typeface="Arial" panose="020B0604020202020204" pitchFamily="34" charset="0"/>
              </a:rPr>
              <a:t>Alabi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, M. (2024) </a:t>
            </a:r>
            <a:r>
              <a:rPr lang="en-US" sz="2900" i="1" dirty="0">
                <a:latin typeface="Arial" panose="020B0604020202020204" pitchFamily="34" charset="0"/>
                <a:cs typeface="Arial" panose="020B0604020202020204" pitchFamily="34" charset="0"/>
              </a:rPr>
              <a:t>Visual Learning: The Power of Visual Aids and Multimedia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900" i="1" dirty="0" err="1">
                <a:latin typeface="Arial" panose="020B0604020202020204" pitchFamily="34" charset="0"/>
                <a:cs typeface="Arial" panose="020B0604020202020204" pitchFamily="34" charset="0"/>
              </a:rPr>
              <a:t>ResearchGate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Barriers to Communication (2025) </a:t>
            </a:r>
            <a:r>
              <a:rPr lang="en-US" sz="2900" i="1" dirty="0">
                <a:latin typeface="Arial" panose="020B0604020202020204" pitchFamily="34" charset="0"/>
                <a:cs typeface="Arial" panose="020B0604020202020204" pitchFamily="34" charset="0"/>
              </a:rPr>
              <a:t>Barriers of visual communication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, available at: </a:t>
            </a:r>
            <a:r>
              <a:rPr lang="en-US" sz="29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https://barrierstocommunication.com/barriers-of-visual-communication/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Bland, T. (2024) </a:t>
            </a:r>
            <a:r>
              <a:rPr lang="en-US" sz="2900" i="1" dirty="0">
                <a:latin typeface="Arial" panose="020B0604020202020204" pitchFamily="34" charset="0"/>
                <a:cs typeface="Arial" panose="020B0604020202020204" pitchFamily="34" charset="0"/>
              </a:rPr>
              <a:t>Multimedia slide design improves learning and engagement in medical education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900" i="1" dirty="0">
                <a:latin typeface="Arial" panose="020B0604020202020204" pitchFamily="34" charset="0"/>
                <a:cs typeface="Arial" panose="020B0604020202020204" pitchFamily="34" charset="0"/>
              </a:rPr>
              <a:t>Medical Education Research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BMC Health Services Research (2024) </a:t>
            </a:r>
            <a:r>
              <a:rPr lang="en-US" sz="2900" i="1" dirty="0">
                <a:latin typeface="Arial" panose="020B0604020202020204" pitchFamily="34" charset="0"/>
                <a:cs typeface="Arial" panose="020B0604020202020204" pitchFamily="34" charset="0"/>
              </a:rPr>
              <a:t>The effectiveness of visual‑based interventions on health literacy in health care: a systematic review and meta‑analysis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900" i="1" dirty="0">
                <a:latin typeface="Arial" panose="020B0604020202020204" pitchFamily="34" charset="0"/>
                <a:cs typeface="Arial" panose="020B0604020202020204" pitchFamily="34" charset="0"/>
              </a:rPr>
              <a:t>BMC Health Services Research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BMC Medical Education (2025) </a:t>
            </a:r>
            <a:r>
              <a:rPr lang="en-US" sz="2900" i="1" dirty="0">
                <a:latin typeface="Arial" panose="020B0604020202020204" pitchFamily="34" charset="0"/>
                <a:cs typeface="Arial" panose="020B0604020202020204" pitchFamily="34" charset="0"/>
              </a:rPr>
              <a:t>Unveiling pedagogical effects of blended multimedia and slide‑based approaches on students’ self‑efficacy and performance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900" i="1" dirty="0">
                <a:latin typeface="Arial" panose="020B0604020202020204" pitchFamily="34" charset="0"/>
                <a:cs typeface="Arial" panose="020B0604020202020204" pitchFamily="34" charset="0"/>
              </a:rPr>
              <a:t>BMC Medical Education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CSR Education (2024) </a:t>
            </a:r>
            <a:r>
              <a:rPr lang="en-US" sz="2900" i="1" dirty="0">
                <a:latin typeface="Arial" panose="020B0604020202020204" pitchFamily="34" charset="0"/>
                <a:cs typeface="Arial" panose="020B0604020202020204" pitchFamily="34" charset="0"/>
              </a:rPr>
              <a:t>Enhancing learning with visual aids: best practices and challenges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, CSR Education online guide.</a:t>
            </a:r>
          </a:p>
          <a:p>
            <a:pPr algn="just"/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ERIC Journal of e‑Learning (2025) </a:t>
            </a:r>
            <a:r>
              <a:rPr lang="en-US" sz="2900" i="1" dirty="0">
                <a:latin typeface="Arial" panose="020B0604020202020204" pitchFamily="34" charset="0"/>
                <a:cs typeface="Arial" panose="020B0604020202020204" pitchFamily="34" charset="0"/>
              </a:rPr>
              <a:t>Slideshows as a tool for learning and assessment: pros and cons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900" i="1" dirty="0">
                <a:latin typeface="Arial" panose="020B0604020202020204" pitchFamily="34" charset="0"/>
                <a:cs typeface="Arial" panose="020B0604020202020204" pitchFamily="34" charset="0"/>
              </a:rPr>
              <a:t>Electronic Journal of e‑Learning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, 23(2). </a:t>
            </a:r>
          </a:p>
          <a:p>
            <a:pPr algn="just"/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Journal of Education and Health Promotion (2025) </a:t>
            </a:r>
            <a:r>
              <a:rPr lang="en-US" sz="2900" i="1" dirty="0">
                <a:latin typeface="Arial" panose="020B0604020202020204" pitchFamily="34" charset="0"/>
                <a:cs typeface="Arial" panose="020B0604020202020204" pitchFamily="34" charset="0"/>
              </a:rPr>
              <a:t>The effect of </a:t>
            </a:r>
            <a:r>
              <a:rPr lang="en-US" sz="2900" i="1" dirty="0" err="1">
                <a:latin typeface="Arial" panose="020B0604020202020204" pitchFamily="34" charset="0"/>
                <a:cs typeface="Arial" panose="020B0604020202020204" pitchFamily="34" charset="0"/>
              </a:rPr>
              <a:t>microlearning</a:t>
            </a:r>
            <a:r>
              <a:rPr lang="en-US" sz="2900" i="1" dirty="0">
                <a:latin typeface="Arial" panose="020B0604020202020204" pitchFamily="34" charset="0"/>
                <a:cs typeface="Arial" panose="020B0604020202020204" pitchFamily="34" charset="0"/>
              </a:rPr>
              <a:t> educational intervention on communication skills among nurses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900" i="1" dirty="0">
                <a:latin typeface="Arial" panose="020B0604020202020204" pitchFamily="34" charset="0"/>
                <a:cs typeface="Arial" panose="020B0604020202020204" pitchFamily="34" charset="0"/>
              </a:rPr>
              <a:t>Journal of Education and Health Promotion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algn="just"/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Kumalasani, M.P. (2025) </a:t>
            </a:r>
            <a:r>
              <a:rPr lang="en-US" sz="2900" i="1" dirty="0">
                <a:latin typeface="Arial" panose="020B0604020202020204" pitchFamily="34" charset="0"/>
                <a:cs typeface="Arial" panose="020B0604020202020204" pitchFamily="34" charset="0"/>
              </a:rPr>
              <a:t>Digital media preferences for differentiated learning: PowerPoint and video media impact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900" i="1" dirty="0">
                <a:latin typeface="Arial" panose="020B0604020202020204" pitchFamily="34" charset="0"/>
                <a:cs typeface="Arial" panose="020B0604020202020204" pitchFamily="34" charset="0"/>
              </a:rPr>
              <a:t>Al‑</a:t>
            </a:r>
            <a:r>
              <a:rPr lang="en-US" sz="2900" i="1" dirty="0" err="1">
                <a:latin typeface="Arial" panose="020B0604020202020204" pitchFamily="34" charset="0"/>
                <a:cs typeface="Arial" panose="020B0604020202020204" pitchFamily="34" charset="0"/>
              </a:rPr>
              <a:t>Ishlah</a:t>
            </a:r>
            <a:r>
              <a:rPr lang="en-US" sz="2900" i="1" dirty="0">
                <a:latin typeface="Arial" panose="020B0604020202020204" pitchFamily="34" charset="0"/>
                <a:cs typeface="Arial" panose="020B0604020202020204" pitchFamily="34" charset="0"/>
              </a:rPr>
              <a:t> Journal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just"/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Radwan, I.A., El </a:t>
            </a:r>
            <a:r>
              <a:rPr lang="en-US" sz="2900" dirty="0" err="1">
                <a:latin typeface="Arial" panose="020B0604020202020204" pitchFamily="34" charset="0"/>
                <a:cs typeface="Arial" panose="020B0604020202020204" pitchFamily="34" charset="0"/>
              </a:rPr>
              <a:t>Moshy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, S., </a:t>
            </a:r>
            <a:r>
              <a:rPr lang="en-US" sz="2900" dirty="0" err="1">
                <a:latin typeface="Arial" panose="020B0604020202020204" pitchFamily="34" charset="0"/>
                <a:cs typeface="Arial" panose="020B0604020202020204" pitchFamily="34" charset="0"/>
              </a:rPr>
              <a:t>Rady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, D. et al. (2025) </a:t>
            </a:r>
            <a:r>
              <a:rPr lang="en-US" sz="2900" i="1" dirty="0">
                <a:latin typeface="Arial" panose="020B0604020202020204" pitchFamily="34" charset="0"/>
                <a:cs typeface="Arial" panose="020B0604020202020204" pitchFamily="34" charset="0"/>
              </a:rPr>
              <a:t>The evolving landscape of oral biology education: a comparative study of teaching strategies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900" i="1" dirty="0">
                <a:latin typeface="Arial" panose="020B0604020202020204" pitchFamily="34" charset="0"/>
                <a:cs typeface="Arial" panose="020B0604020202020204" pitchFamily="34" charset="0"/>
              </a:rPr>
              <a:t>BMC Medical Education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, 25, p.779.</a:t>
            </a:r>
          </a:p>
          <a:p>
            <a:pPr algn="just"/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Turner, A., Smith, B. and Lee, C. (2025) </a:t>
            </a:r>
            <a:r>
              <a:rPr lang="en-US" sz="2900" i="1" dirty="0">
                <a:latin typeface="Arial" panose="020B0604020202020204" pitchFamily="34" charset="0"/>
                <a:cs typeface="Arial" panose="020B0604020202020204" pitchFamily="34" charset="0"/>
              </a:rPr>
              <a:t>Cognitive cost of multimedia learning and limitations of digital slide designs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900" i="1" dirty="0">
                <a:latin typeface="Arial" panose="020B0604020202020204" pitchFamily="34" charset="0"/>
                <a:cs typeface="Arial" panose="020B0604020202020204" pitchFamily="34" charset="0"/>
              </a:rPr>
              <a:t>Cognitive Research: Principles and Implications</a:t>
            </a: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, 10(2), pp.1–15.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87794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1192</Words>
  <Application>Microsoft Office PowerPoint</Application>
  <PresentationFormat>Widescreen</PresentationFormat>
  <Paragraphs>82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Chosen Tool: PowerPoint</vt:lpstr>
      <vt:lpstr>Organizational Context &amp; Digital Challenge at Greenfield</vt:lpstr>
      <vt:lpstr>Chosen Productivity Tool: Microsoft PowerPoint</vt:lpstr>
      <vt:lpstr>Current Practice vs PowerPoint Implementation</vt:lpstr>
      <vt:lpstr>Benefits of Using PowerPoint at Greenfield</vt:lpstr>
      <vt:lpstr>Limitations of PowerPoint at Greenfield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Salma Munir</dc:creator>
  <cp:lastModifiedBy>Salma Munir (2333495)</cp:lastModifiedBy>
  <cp:revision>10</cp:revision>
  <dcterms:created xsi:type="dcterms:W3CDTF">2026-02-10T15:35:47Z</dcterms:created>
  <dcterms:modified xsi:type="dcterms:W3CDTF">2026-02-12T12:06:31Z</dcterms:modified>
</cp:coreProperties>
</file>