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8" r:id="rId2"/>
    <p:sldId id="256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4627F2-D703-4225-8F26-D136499E615A}" v="2" dt="2025-06-18T11:50:01.2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aac Njoku (2133548)" userId="87e72166-1036-42a9-8843-ce2d9c58398e" providerId="ADAL" clId="{494627F2-D703-4225-8F26-D136499E615A}"/>
    <pc:docChg chg="custSel addSld modSld sldOrd">
      <pc:chgData name="Isaac Njoku (2133548)" userId="87e72166-1036-42a9-8843-ce2d9c58398e" providerId="ADAL" clId="{494627F2-D703-4225-8F26-D136499E615A}" dt="2025-06-18T13:04:13.126" v="278" actId="20577"/>
      <pc:docMkLst>
        <pc:docMk/>
      </pc:docMkLst>
      <pc:sldChg chg="modSp mod ord">
        <pc:chgData name="Isaac Njoku (2133548)" userId="87e72166-1036-42a9-8843-ce2d9c58398e" providerId="ADAL" clId="{494627F2-D703-4225-8F26-D136499E615A}" dt="2025-06-18T12:35:46.370" v="185" actId="14100"/>
        <pc:sldMkLst>
          <pc:docMk/>
          <pc:sldMk cId="2033606929" sldId="256"/>
        </pc:sldMkLst>
        <pc:picChg chg="mod">
          <ac:chgData name="Isaac Njoku (2133548)" userId="87e72166-1036-42a9-8843-ce2d9c58398e" providerId="ADAL" clId="{494627F2-D703-4225-8F26-D136499E615A}" dt="2025-06-18T12:35:46.370" v="185" actId="14100"/>
          <ac:picMkLst>
            <pc:docMk/>
            <pc:sldMk cId="2033606929" sldId="256"/>
            <ac:picMk id="5" creationId="{E38AF188-8B56-A68C-788D-161D98CFE916}"/>
          </ac:picMkLst>
        </pc:picChg>
      </pc:sldChg>
      <pc:sldChg chg="addSp delSp modSp new mod">
        <pc:chgData name="Isaac Njoku (2133548)" userId="87e72166-1036-42a9-8843-ce2d9c58398e" providerId="ADAL" clId="{494627F2-D703-4225-8F26-D136499E615A}" dt="2025-06-18T12:35:12.699" v="184" actId="14100"/>
        <pc:sldMkLst>
          <pc:docMk/>
          <pc:sldMk cId="4146834254" sldId="257"/>
        </pc:sldMkLst>
        <pc:spChg chg="del mod">
          <ac:chgData name="Isaac Njoku (2133548)" userId="87e72166-1036-42a9-8843-ce2d9c58398e" providerId="ADAL" clId="{494627F2-D703-4225-8F26-D136499E615A}" dt="2025-06-18T11:02:49.698" v="5" actId="478"/>
          <ac:spMkLst>
            <pc:docMk/>
            <pc:sldMk cId="4146834254" sldId="257"/>
            <ac:spMk id="2" creationId="{C8050D0B-52C5-7E6F-2F45-B23436B92455}"/>
          </ac:spMkLst>
        </pc:spChg>
        <pc:spChg chg="del mod">
          <ac:chgData name="Isaac Njoku (2133548)" userId="87e72166-1036-42a9-8843-ce2d9c58398e" providerId="ADAL" clId="{494627F2-D703-4225-8F26-D136499E615A}" dt="2025-06-18T11:03:44.727" v="11"/>
          <ac:spMkLst>
            <pc:docMk/>
            <pc:sldMk cId="4146834254" sldId="257"/>
            <ac:spMk id="3" creationId="{1AB6DB92-4192-53B9-B91C-8C19834B010A}"/>
          </ac:spMkLst>
        </pc:spChg>
        <pc:picChg chg="add mod">
          <ac:chgData name="Isaac Njoku (2133548)" userId="87e72166-1036-42a9-8843-ce2d9c58398e" providerId="ADAL" clId="{494627F2-D703-4225-8F26-D136499E615A}" dt="2025-06-18T12:35:12.699" v="184" actId="14100"/>
          <ac:picMkLst>
            <pc:docMk/>
            <pc:sldMk cId="4146834254" sldId="257"/>
            <ac:picMk id="4" creationId="{377A94C9-BE74-D096-B824-FEF3E07D7724}"/>
          </ac:picMkLst>
        </pc:picChg>
      </pc:sldChg>
      <pc:sldChg chg="delSp modSp new mod ord">
        <pc:chgData name="Isaac Njoku (2133548)" userId="87e72166-1036-42a9-8843-ce2d9c58398e" providerId="ADAL" clId="{494627F2-D703-4225-8F26-D136499E615A}" dt="2025-06-18T13:04:13.126" v="278" actId="20577"/>
        <pc:sldMkLst>
          <pc:docMk/>
          <pc:sldMk cId="2646503114" sldId="258"/>
        </pc:sldMkLst>
        <pc:spChg chg="del mod">
          <ac:chgData name="Isaac Njoku (2133548)" userId="87e72166-1036-42a9-8843-ce2d9c58398e" providerId="ADAL" clId="{494627F2-D703-4225-8F26-D136499E615A}" dt="2025-06-18T11:08:14.860" v="31" actId="478"/>
          <ac:spMkLst>
            <pc:docMk/>
            <pc:sldMk cId="2646503114" sldId="258"/>
            <ac:spMk id="2" creationId="{80F7E5F2-4B34-1646-15C4-5CBC5AC2ACD1}"/>
          </ac:spMkLst>
        </pc:spChg>
        <pc:spChg chg="mod">
          <ac:chgData name="Isaac Njoku (2133548)" userId="87e72166-1036-42a9-8843-ce2d9c58398e" providerId="ADAL" clId="{494627F2-D703-4225-8F26-D136499E615A}" dt="2025-06-18T13:04:13.126" v="278" actId="20577"/>
          <ac:spMkLst>
            <pc:docMk/>
            <pc:sldMk cId="2646503114" sldId="258"/>
            <ac:spMk id="3" creationId="{803BFDA7-6503-EEBC-6FA9-BFEB7FABB272}"/>
          </ac:spMkLst>
        </pc:spChg>
      </pc:sldChg>
      <pc:sldChg chg="modSp new mod ord">
        <pc:chgData name="Isaac Njoku (2133548)" userId="87e72166-1036-42a9-8843-ce2d9c58398e" providerId="ADAL" clId="{494627F2-D703-4225-8F26-D136499E615A}" dt="2025-06-18T11:51:09.003" v="181" actId="255"/>
        <pc:sldMkLst>
          <pc:docMk/>
          <pc:sldMk cId="1780196626" sldId="259"/>
        </pc:sldMkLst>
        <pc:spChg chg="mod">
          <ac:chgData name="Isaac Njoku (2133548)" userId="87e72166-1036-42a9-8843-ce2d9c58398e" providerId="ADAL" clId="{494627F2-D703-4225-8F26-D136499E615A}" dt="2025-06-18T11:36:00.473" v="173" actId="120"/>
          <ac:spMkLst>
            <pc:docMk/>
            <pc:sldMk cId="1780196626" sldId="259"/>
            <ac:spMk id="2" creationId="{176C3747-1960-C53B-9439-78B4965D8164}"/>
          </ac:spMkLst>
        </pc:spChg>
        <pc:spChg chg="mod">
          <ac:chgData name="Isaac Njoku (2133548)" userId="87e72166-1036-42a9-8843-ce2d9c58398e" providerId="ADAL" clId="{494627F2-D703-4225-8F26-D136499E615A}" dt="2025-06-18T11:51:09.003" v="181" actId="255"/>
          <ac:spMkLst>
            <pc:docMk/>
            <pc:sldMk cId="1780196626" sldId="259"/>
            <ac:spMk id="3" creationId="{3DFE1B9E-BBB6-7A53-B085-3E6F12B2F22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530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80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797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063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095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046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783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479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736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691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3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6/18/2025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312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195/jmla.2018.283." TargetMode="External"/><Relationship Id="rId2" Type="http://schemas.openxmlformats.org/officeDocument/2006/relationships/hyperlink" Target="https://researchmethod.net/dissertation-methodolog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geuk.org.uk/siteassets/documents/reports-and-publications/reports-and-briefings/health--wellbeing/the-impact-of-covid-19-on-older-people_age-uk.pdf" TargetMode="External"/><Relationship Id="rId5" Type="http://schemas.openxmlformats.org/officeDocument/2006/relationships/hyperlink" Target="https://doi.org/10.1007%2Fs10654-021-00839-0" TargetMode="External"/><Relationship Id="rId4" Type="http://schemas.openxmlformats.org/officeDocument/2006/relationships/hyperlink" Target="https://doi.org/10.1016/j.pedhc.2024.03.0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BFDA7-6503-EEBC-6FA9-BFEB7FABB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117987"/>
            <a:ext cx="9950103" cy="5822843"/>
          </a:xfrm>
        </p:spPr>
        <p:txBody>
          <a:bodyPr/>
          <a:lstStyle/>
          <a:p>
            <a:r>
              <a:rPr lang="en-GB" dirty="0"/>
              <a:t>STUDENT NAME: ISAAC NJOKU</a:t>
            </a:r>
          </a:p>
          <a:p>
            <a:r>
              <a:rPr lang="en-GB" dirty="0"/>
              <a:t>STEDENT  ID</a:t>
            </a:r>
            <a:r>
              <a:rPr lang="en-GB"/>
              <a:t>:  2133548</a:t>
            </a:r>
            <a:endParaRPr lang="en-GB" dirty="0"/>
          </a:p>
          <a:p>
            <a:r>
              <a:rPr lang="en-GB" dirty="0"/>
              <a:t>MODULE CODE: BMHP6020</a:t>
            </a:r>
          </a:p>
          <a:p>
            <a:r>
              <a:rPr lang="en-GB" dirty="0"/>
              <a:t>MODULE : INDEPENDENT PROJECT</a:t>
            </a:r>
          </a:p>
          <a:p>
            <a:r>
              <a:rPr lang="en-GB" dirty="0"/>
              <a:t>ASSIGNMENT TITLE: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2646503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96F4257-8A8B-4687-A362-2FB0FD59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11537E-1F90-5C55-A65A-043026A75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87" y="90434"/>
            <a:ext cx="11605845" cy="644099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5B7E46-FCBF-464B-8083-9AF1A059E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-1263"/>
            <a:ext cx="3484819" cy="34302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79A868-152F-4392-8D0D-C56B1C229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3429000"/>
            <a:ext cx="3483870" cy="3429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34">
            <a:extLst>
              <a:ext uri="{FF2B5EF4-FFF2-40B4-BE49-F238E27FC236}">
                <a16:creationId xmlns:a16="http://schemas.microsoft.com/office/drawing/2014/main" id="{613F7046-4879-4110-98EC-7B7416E55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243582" y="3407228"/>
            <a:ext cx="3428999" cy="3484818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6">
            <a:extLst>
              <a:ext uri="{FF2B5EF4-FFF2-40B4-BE49-F238E27FC236}">
                <a16:creationId xmlns:a16="http://schemas.microsoft.com/office/drawing/2014/main" id="{CE14A411-88B5-46A6-AD90-72073BCB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837" y="3431225"/>
            <a:ext cx="3482163" cy="3430264"/>
          </a:xfrm>
          <a:custGeom>
            <a:avLst/>
            <a:gdLst>
              <a:gd name="connsiteX0" fmla="*/ 3478283 w 3482163"/>
              <a:gd name="connsiteY0" fmla="*/ 0 h 3430264"/>
              <a:gd name="connsiteX1" fmla="*/ 3482163 w 3482163"/>
              <a:gd name="connsiteY1" fmla="*/ 0 h 3430264"/>
              <a:gd name="connsiteX2" fmla="*/ 3482163 w 3482163"/>
              <a:gd name="connsiteY2" fmla="*/ 3430264 h 3430264"/>
              <a:gd name="connsiteX3" fmla="*/ 0 w 3482163"/>
              <a:gd name="connsiteY3" fmla="*/ 3430264 h 3430264"/>
              <a:gd name="connsiteX4" fmla="*/ 0 w 3482163"/>
              <a:gd name="connsiteY4" fmla="*/ 3426283 h 3430264"/>
              <a:gd name="connsiteX5" fmla="*/ 335407 w 3482163"/>
              <a:gd name="connsiteY5" fmla="*/ 3410137 h 3430264"/>
              <a:gd name="connsiteX6" fmla="*/ 3473897 w 3482163"/>
              <a:gd name="connsiteY6" fmla="*/ 170675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82163" h="3430264">
                <a:moveTo>
                  <a:pt x="3478283" y="0"/>
                </a:moveTo>
                <a:lnTo>
                  <a:pt x="3482163" y="0"/>
                </a:lnTo>
                <a:lnTo>
                  <a:pt x="3482163" y="3430264"/>
                </a:lnTo>
                <a:lnTo>
                  <a:pt x="0" y="3430264"/>
                </a:lnTo>
                <a:lnTo>
                  <a:pt x="0" y="3426283"/>
                </a:lnTo>
                <a:lnTo>
                  <a:pt x="335407" y="3410137"/>
                </a:lnTo>
                <a:cubicBezTo>
                  <a:pt x="2041201" y="3245035"/>
                  <a:pt x="3386298" y="1871077"/>
                  <a:pt x="3473897" y="17067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6" name="Picture 25" descr="Cherry blossoms">
            <a:extLst>
              <a:ext uri="{FF2B5EF4-FFF2-40B4-BE49-F238E27FC236}">
                <a16:creationId xmlns:a16="http://schemas.microsoft.com/office/drawing/2014/main" id="{F26EC512-E633-A445-7405-63D24D3FE4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28" r="45578" b="-2"/>
          <a:stretch>
            <a:fillRect/>
          </a:stretch>
        </p:blipFill>
        <p:spPr>
          <a:xfrm>
            <a:off x="8699542" y="2"/>
            <a:ext cx="3492458" cy="6858001"/>
          </a:xfrm>
          <a:custGeom>
            <a:avLst/>
            <a:gdLst/>
            <a:ahLst/>
            <a:cxnLst/>
            <a:rect l="l" t="t" r="r" b="b"/>
            <a:pathLst>
              <a:path w="3492458" h="6858001">
                <a:moveTo>
                  <a:pt x="0" y="0"/>
                </a:moveTo>
                <a:lnTo>
                  <a:pt x="3492458" y="0"/>
                </a:lnTo>
                <a:lnTo>
                  <a:pt x="3492458" y="3430264"/>
                </a:lnTo>
                <a:lnTo>
                  <a:pt x="3488603" y="3430264"/>
                </a:lnTo>
                <a:lnTo>
                  <a:pt x="3484192" y="3601898"/>
                </a:lnTo>
                <a:cubicBezTo>
                  <a:pt x="3390753" y="5415660"/>
                  <a:pt x="1866561" y="6858001"/>
                  <a:pt x="0" y="6858001"/>
                </a:cubicBezTo>
                <a:lnTo>
                  <a:pt x="0" y="3430264"/>
                </a:lnTo>
                <a:lnTo>
                  <a:pt x="0" y="3425249"/>
                </a:lnTo>
                <a:close/>
              </a:path>
            </a:pathLst>
          </a:custGeom>
        </p:spPr>
      </p:pic>
      <p:pic>
        <p:nvPicPr>
          <p:cNvPr id="5" name="Graphic 1">
            <a:extLst>
              <a:ext uri="{FF2B5EF4-FFF2-40B4-BE49-F238E27FC236}">
                <a16:creationId xmlns:a16="http://schemas.microsoft.com/office/drawing/2014/main" id="{E38AF188-8B56-A68C-788D-161D98CFE9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" y="-582804"/>
            <a:ext cx="13224386" cy="7450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06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7A94C9-BE74-D096-B824-FEF3E07D77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0822" y="-226142"/>
            <a:ext cx="12362822" cy="73604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46834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C3747-1960-C53B-9439-78B4965D8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567592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E1B9E-BBB6-7A53-B085-3E6F12B2F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310" y="1759974"/>
            <a:ext cx="10811155" cy="418085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Hassan, M. (2023) ‘Dissertation Methodology - Structure, Example and Writing Guide’,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Research Method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https://researchmethod.net/dissertation-methodology/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(Accessed: 02 April 2025).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Bramer, W.M., De Jonge, G.B.,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Rethlefsen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M.L., Mast, F. and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Kleijnen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J. (2018) ‘A Systematic Approach to Searching: an Efficient and Complete Method to Develop Literature Searches,’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Medical Library Association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106(4), pp.531–541. Available At :</a:t>
            </a:r>
            <a:r>
              <a:rPr lang="en-US" sz="19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 https://doi.org/10.5195/jmla.2018.283.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Kelly, M.M., Peters, T.M. and Farber, J.S. (2024) ‘Secondary data analysis: Using existing data to answer new questions,’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pediatric health care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 38(4). Available At: : </a:t>
            </a:r>
            <a:r>
              <a:rPr lang="en-US" sz="19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https://doi.org/10.1016/j.pedhc.2024.03.005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Baldwin, J.R.,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Pingault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J.-B., Schoeler, T., Sallis, H.M. and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Munafò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M.R. (2022) ‘Protecting against Researcher Bias in Secondary Data analysis: Challenges and Potential Solutions,’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Epidemiology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37(1), pp.1–10. Available At : </a:t>
            </a:r>
            <a:r>
              <a:rPr lang="en-US" sz="1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https://doi.org/10.1007%2Fs10654-021-00839-0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Age UK (2020)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The impact of COVID-19 to date on older people’s mental and physical health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9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https://www.ageuk.org.uk/siteassets/documents/reports-and-publications/reports-and-briefings/health--wellbeing/the-impact-of-covid-19-on-older-people_age-uk.pdf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01 April 2025).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196626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326</Words>
  <Application>Microsoft Office PowerPoint</Application>
  <PresentationFormat>Widescreen</PresentationFormat>
  <Paragraphs>12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Avenir Next LT Pro</vt:lpstr>
      <vt:lpstr>Avenir Next LT Pro Light</vt:lpstr>
      <vt:lpstr>BlocksVTI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Isaac Njoku (2133548)</dc:creator>
  <cp:lastModifiedBy>Isaac Njoku (2133548)</cp:lastModifiedBy>
  <cp:revision>1</cp:revision>
  <dcterms:created xsi:type="dcterms:W3CDTF">2025-06-18T10:55:46Z</dcterms:created>
  <dcterms:modified xsi:type="dcterms:W3CDTF">2025-06-18T13:04:19Z</dcterms:modified>
</cp:coreProperties>
</file>