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2"/>
  </p:sldMasterIdLst>
  <p:notesMasterIdLst>
    <p:notesMasterId r:id="rId18"/>
  </p:notesMasterIdLst>
  <p:handoutMasterIdLst>
    <p:handoutMasterId r:id="rId19"/>
  </p:handoutMasterIdLst>
  <p:sldIdLst>
    <p:sldId id="976" r:id="rId3"/>
    <p:sldId id="978" r:id="rId4"/>
    <p:sldId id="1002" r:id="rId5"/>
    <p:sldId id="1003" r:id="rId6"/>
    <p:sldId id="1004" r:id="rId7"/>
    <p:sldId id="993" r:id="rId8"/>
    <p:sldId id="994" r:id="rId9"/>
    <p:sldId id="983" r:id="rId10"/>
    <p:sldId id="995" r:id="rId11"/>
    <p:sldId id="996" r:id="rId12"/>
    <p:sldId id="997" r:id="rId13"/>
    <p:sldId id="998" r:id="rId14"/>
    <p:sldId id="999" r:id="rId15"/>
    <p:sldId id="1000" r:id="rId16"/>
    <p:sldId id="1001" r:id="rId17"/>
  </p:sldIdLst>
  <p:sldSz cx="12192000" cy="6858000"/>
  <p:notesSz cx="6797675" cy="987425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werPoint Tips" id="{D9780B13-EE73-482F-94D6-59A1D353D534}">
          <p14:sldIdLst>
            <p14:sldId id="976"/>
            <p14:sldId id="978"/>
            <p14:sldId id="1002"/>
            <p14:sldId id="1003"/>
            <p14:sldId id="1004"/>
            <p14:sldId id="993"/>
            <p14:sldId id="994"/>
            <p14:sldId id="983"/>
            <p14:sldId id="995"/>
            <p14:sldId id="996"/>
            <p14:sldId id="997"/>
            <p14:sldId id="998"/>
            <p14:sldId id="999"/>
            <p14:sldId id="1000"/>
            <p14:sldId id="1001"/>
          </p14:sldIdLst>
        </p14:section>
        <p14:section name="Covers" id="{A95157E2-AAB5-4BC3-A082-BE65782DAED1}">
          <p14:sldIdLst/>
        </p14:section>
        <p14:section name="Section Headers" id="{F9463B11-95C9-4B34-A5F3-4EC776081D73}">
          <p14:sldIdLst/>
        </p14:section>
        <p14:section name="Box Header Layouts" id="{16C7CC20-D436-45B3-994D-A30826040D82}">
          <p14:sldIdLst/>
        </p14:section>
        <p14:section name="Standard Layouts" id="{0D2098A5-08FB-4B07-B743-2027EDE6DFCA}">
          <p14:sldIdLst/>
        </p14:section>
        <p14:section name="Supporting Information" id="{B0AB1EB7-E593-4DBD-8648-6A3927902AD1}">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0C2C"/>
    <a:srgbClr val="D55E00"/>
    <a:srgbClr val="877E79"/>
    <a:srgbClr val="8B827D"/>
    <a:srgbClr val="716965"/>
    <a:srgbClr val="E40521"/>
    <a:srgbClr val="F18700"/>
    <a:srgbClr val="4D394F"/>
    <a:srgbClr val="00405E"/>
    <a:srgbClr val="007383"/>
  </p:clrMru>
  <p:extLst>
    <p:ext uri="{E76CE94A-603C-4142-B9EB-6D1370010A27}">
      <p14:discardImageEditData xmlns:p14="http://schemas.microsoft.com/office/powerpoint/2010/main" val="0"/>
    </p:ext>
    <p:ext uri="{D31A062A-798A-4329-ABDD-BBA856620510}">
      <p14:defaultImageDpi xmlns:p14="http://schemas.microsoft.com/office/powerpoint/2010/main" val="33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7A3E1-C9B3-3243-A0D9-2979D2CF01E2}" v="3" dt="2025-11-27T17:02:31.731"/>
  </p1510:revLst>
</p1510:revInfo>
</file>

<file path=ppt/tableStyles.xml><?xml version="1.0" encoding="utf-8"?>
<a:tblStyleLst xmlns:a="http://schemas.openxmlformats.org/drawingml/2006/main" def="{C083E6E3-FA7D-4D7B-A595-EF9225AFEA8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511" autoAdjust="0"/>
    <p:restoredTop sz="94679" autoAdjust="0"/>
  </p:normalViewPr>
  <p:slideViewPr>
    <p:cSldViewPr snapToGrid="0">
      <p:cViewPr varScale="1">
        <p:scale>
          <a:sx n="104" d="100"/>
          <a:sy n="104" d="100"/>
        </p:scale>
        <p:origin x="296" y="200"/>
      </p:cViewPr>
      <p:guideLst/>
    </p:cSldViewPr>
  </p:slideViewPr>
  <p:outlineViewPr>
    <p:cViewPr>
      <p:scale>
        <a:sx n="33" d="100"/>
        <a:sy n="33" d="100"/>
      </p:scale>
      <p:origin x="0" y="-1176"/>
    </p:cViewPr>
  </p:outlineViewPr>
  <p:notesTextViewPr>
    <p:cViewPr>
      <p:scale>
        <a:sx n="3" d="2"/>
        <a:sy n="3" d="2"/>
      </p:scale>
      <p:origin x="0" y="0"/>
    </p:cViewPr>
  </p:notesTextViewPr>
  <p:sorterViewPr>
    <p:cViewPr>
      <p:scale>
        <a:sx n="79" d="100"/>
        <a:sy n="79" d="100"/>
      </p:scale>
      <p:origin x="0" y="-198"/>
    </p:cViewPr>
  </p:sorterViewPr>
  <p:notesViewPr>
    <p:cSldViewPr snapToGrid="0">
      <p:cViewPr>
        <p:scale>
          <a:sx n="80" d="100"/>
          <a:sy n="80" d="100"/>
        </p:scale>
        <p:origin x="3936" y="0"/>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b439ee9c-a91c-45c2-862d-df71d84f5bbe" providerId="ADAL" clId="{83F7A3E1-C9B3-3243-A0D9-2979D2CF01E2}"/>
    <pc:docChg chg="modSld">
      <pc:chgData name="Gareth Collett" userId="b439ee9c-a91c-45c2-862d-df71d84f5bbe" providerId="ADAL" clId="{83F7A3E1-C9B3-3243-A0D9-2979D2CF01E2}" dt="2025-11-27T17:08:16.190" v="130" actId="1038"/>
      <pc:docMkLst>
        <pc:docMk/>
      </pc:docMkLst>
      <pc:sldChg chg="addSp delSp modSp mod modTransition modAnim">
        <pc:chgData name="Gareth Collett" userId="b439ee9c-a91c-45c2-862d-df71d84f5bbe" providerId="ADAL" clId="{83F7A3E1-C9B3-3243-A0D9-2979D2CF01E2}" dt="2025-11-27T17:08:16.190" v="130" actId="1038"/>
        <pc:sldMkLst>
          <pc:docMk/>
          <pc:sldMk cId="1812293371" sldId="976"/>
        </pc:sldMkLst>
        <pc:spChg chg="mod">
          <ac:chgData name="Gareth Collett" userId="b439ee9c-a91c-45c2-862d-df71d84f5bbe" providerId="ADAL" clId="{83F7A3E1-C9B3-3243-A0D9-2979D2CF01E2}" dt="2025-11-27T16:19:07.412" v="122" actId="20577"/>
          <ac:spMkLst>
            <pc:docMk/>
            <pc:sldMk cId="1812293371" sldId="976"/>
            <ac:spMk id="15" creationId="{D9B51CE7-9ECA-A255-1250-0B862875CF72}"/>
          </ac:spMkLst>
        </pc:spChg>
        <pc:picChg chg="add del mod">
          <ac:chgData name="Gareth Collett" userId="b439ee9c-a91c-45c2-862d-df71d84f5bbe" providerId="ADAL" clId="{83F7A3E1-C9B3-3243-A0D9-2979D2CF01E2}" dt="2025-11-27T16:21:13.231" v="124"/>
          <ac:picMkLst>
            <pc:docMk/>
            <pc:sldMk cId="1812293371" sldId="976"/>
            <ac:picMk id="8" creationId="{E3170913-D7DA-7260-E829-57A2959FAEC6}"/>
          </ac:picMkLst>
        </pc:picChg>
        <pc:picChg chg="add mod">
          <ac:chgData name="Gareth Collett" userId="b439ee9c-a91c-45c2-862d-df71d84f5bbe" providerId="ADAL" clId="{83F7A3E1-C9B3-3243-A0D9-2979D2CF01E2}" dt="2025-11-27T17:08:16.190" v="130" actId="1038"/>
          <ac:picMkLst>
            <pc:docMk/>
            <pc:sldMk cId="1812293371" sldId="976"/>
            <ac:picMk id="12" creationId="{889BD036-EA00-4232-8395-50725B76CD7F}"/>
          </ac:picMkLst>
        </pc:picChg>
      </pc:sldChg>
      <pc:sldChg chg="addSp modSp">
        <pc:chgData name="Gareth Collett" userId="b439ee9c-a91c-45c2-862d-df71d84f5bbe" providerId="ADAL" clId="{83F7A3E1-C9B3-3243-A0D9-2979D2CF01E2}" dt="2025-11-27T17:02:31.730" v="125"/>
        <pc:sldMkLst>
          <pc:docMk/>
          <pc:sldMk cId="483040832" sldId="978"/>
        </pc:sldMkLst>
        <pc:picChg chg="add mod">
          <ac:chgData name="Gareth Collett" userId="b439ee9c-a91c-45c2-862d-df71d84f5bbe" providerId="ADAL" clId="{83F7A3E1-C9B3-3243-A0D9-2979D2CF01E2}" dt="2025-11-27T17:02:31.730" v="125"/>
          <ac:picMkLst>
            <pc:docMk/>
            <pc:sldMk cId="483040832" sldId="978"/>
            <ac:picMk id="12" creationId="{61E9D7D9-016B-0F59-9041-01E5BD9BFAC3}"/>
          </ac:picMkLst>
        </pc:picChg>
      </pc:sldChg>
      <pc:sldChg chg="addSp modSp">
        <pc:chgData name="Gareth Collett" userId="b439ee9c-a91c-45c2-862d-df71d84f5bbe" providerId="ADAL" clId="{83F7A3E1-C9B3-3243-A0D9-2979D2CF01E2}" dt="2025-11-27T17:02:31.730" v="125"/>
        <pc:sldMkLst>
          <pc:docMk/>
          <pc:sldMk cId="4175057612" sldId="983"/>
        </pc:sldMkLst>
        <pc:picChg chg="add mod">
          <ac:chgData name="Gareth Collett" userId="b439ee9c-a91c-45c2-862d-df71d84f5bbe" providerId="ADAL" clId="{83F7A3E1-C9B3-3243-A0D9-2979D2CF01E2}" dt="2025-11-27T17:02:31.730" v="125"/>
          <ac:picMkLst>
            <pc:docMk/>
            <pc:sldMk cId="4175057612" sldId="983"/>
            <ac:picMk id="7" creationId="{254074FF-7736-7C31-9076-28B61E901C6C}"/>
          </ac:picMkLst>
        </pc:picChg>
      </pc:sldChg>
      <pc:sldChg chg="addSp modSp">
        <pc:chgData name="Gareth Collett" userId="b439ee9c-a91c-45c2-862d-df71d84f5bbe" providerId="ADAL" clId="{83F7A3E1-C9B3-3243-A0D9-2979D2CF01E2}" dt="2025-11-27T17:02:31.730" v="125"/>
        <pc:sldMkLst>
          <pc:docMk/>
          <pc:sldMk cId="2804692824" sldId="993"/>
        </pc:sldMkLst>
        <pc:picChg chg="add mod">
          <ac:chgData name="Gareth Collett" userId="b439ee9c-a91c-45c2-862d-df71d84f5bbe" providerId="ADAL" clId="{83F7A3E1-C9B3-3243-A0D9-2979D2CF01E2}" dt="2025-11-27T17:02:31.730" v="125"/>
          <ac:picMkLst>
            <pc:docMk/>
            <pc:sldMk cId="2804692824" sldId="993"/>
            <ac:picMk id="10" creationId="{4BB6B999-8F8D-F3C1-DC80-9AC14B9C6E4A}"/>
          </ac:picMkLst>
        </pc:picChg>
      </pc:sldChg>
      <pc:sldChg chg="addSp modSp">
        <pc:chgData name="Gareth Collett" userId="b439ee9c-a91c-45c2-862d-df71d84f5bbe" providerId="ADAL" clId="{83F7A3E1-C9B3-3243-A0D9-2979D2CF01E2}" dt="2025-11-27T17:02:31.730" v="125"/>
        <pc:sldMkLst>
          <pc:docMk/>
          <pc:sldMk cId="1653282635" sldId="994"/>
        </pc:sldMkLst>
        <pc:picChg chg="add mod">
          <ac:chgData name="Gareth Collett" userId="b439ee9c-a91c-45c2-862d-df71d84f5bbe" providerId="ADAL" clId="{83F7A3E1-C9B3-3243-A0D9-2979D2CF01E2}" dt="2025-11-27T17:02:31.730" v="125"/>
          <ac:picMkLst>
            <pc:docMk/>
            <pc:sldMk cId="1653282635" sldId="994"/>
            <ac:picMk id="8" creationId="{F16C26E9-CF47-8FDA-30FE-88E752C3D7A1}"/>
          </ac:picMkLst>
        </pc:picChg>
      </pc:sldChg>
      <pc:sldChg chg="addSp modSp">
        <pc:chgData name="Gareth Collett" userId="b439ee9c-a91c-45c2-862d-df71d84f5bbe" providerId="ADAL" clId="{83F7A3E1-C9B3-3243-A0D9-2979D2CF01E2}" dt="2025-11-27T17:02:31.730" v="125"/>
        <pc:sldMkLst>
          <pc:docMk/>
          <pc:sldMk cId="2068135348" sldId="995"/>
        </pc:sldMkLst>
        <pc:picChg chg="add mod">
          <ac:chgData name="Gareth Collett" userId="b439ee9c-a91c-45c2-862d-df71d84f5bbe" providerId="ADAL" clId="{83F7A3E1-C9B3-3243-A0D9-2979D2CF01E2}" dt="2025-11-27T17:02:31.730" v="125"/>
          <ac:picMkLst>
            <pc:docMk/>
            <pc:sldMk cId="2068135348" sldId="995"/>
            <ac:picMk id="5" creationId="{8F233421-15B9-41AF-5D55-667C7B4F9594}"/>
          </ac:picMkLst>
        </pc:picChg>
      </pc:sldChg>
      <pc:sldChg chg="addSp modSp">
        <pc:chgData name="Gareth Collett" userId="b439ee9c-a91c-45c2-862d-df71d84f5bbe" providerId="ADAL" clId="{83F7A3E1-C9B3-3243-A0D9-2979D2CF01E2}" dt="2025-11-27T17:02:31.730" v="125"/>
        <pc:sldMkLst>
          <pc:docMk/>
          <pc:sldMk cId="3059024089" sldId="996"/>
        </pc:sldMkLst>
        <pc:picChg chg="add mod">
          <ac:chgData name="Gareth Collett" userId="b439ee9c-a91c-45c2-862d-df71d84f5bbe" providerId="ADAL" clId="{83F7A3E1-C9B3-3243-A0D9-2979D2CF01E2}" dt="2025-11-27T17:02:31.730" v="125"/>
          <ac:picMkLst>
            <pc:docMk/>
            <pc:sldMk cId="3059024089" sldId="996"/>
            <ac:picMk id="5" creationId="{9113D31D-4E1E-80EE-FC66-3863FE2512E6}"/>
          </ac:picMkLst>
        </pc:picChg>
      </pc:sldChg>
      <pc:sldChg chg="addSp modSp">
        <pc:chgData name="Gareth Collett" userId="b439ee9c-a91c-45c2-862d-df71d84f5bbe" providerId="ADAL" clId="{83F7A3E1-C9B3-3243-A0D9-2979D2CF01E2}" dt="2025-11-27T17:02:31.730" v="125"/>
        <pc:sldMkLst>
          <pc:docMk/>
          <pc:sldMk cId="3361959616" sldId="997"/>
        </pc:sldMkLst>
        <pc:picChg chg="add mod">
          <ac:chgData name="Gareth Collett" userId="b439ee9c-a91c-45c2-862d-df71d84f5bbe" providerId="ADAL" clId="{83F7A3E1-C9B3-3243-A0D9-2979D2CF01E2}" dt="2025-11-27T17:02:31.730" v="125"/>
          <ac:picMkLst>
            <pc:docMk/>
            <pc:sldMk cId="3361959616" sldId="997"/>
            <ac:picMk id="5" creationId="{2CFA8B17-EC36-1CA8-3D66-E6061D4244F3}"/>
          </ac:picMkLst>
        </pc:picChg>
      </pc:sldChg>
      <pc:sldChg chg="addSp modSp">
        <pc:chgData name="Gareth Collett" userId="b439ee9c-a91c-45c2-862d-df71d84f5bbe" providerId="ADAL" clId="{83F7A3E1-C9B3-3243-A0D9-2979D2CF01E2}" dt="2025-11-27T17:02:31.730" v="125"/>
        <pc:sldMkLst>
          <pc:docMk/>
          <pc:sldMk cId="2404982934" sldId="998"/>
        </pc:sldMkLst>
        <pc:picChg chg="add mod">
          <ac:chgData name="Gareth Collett" userId="b439ee9c-a91c-45c2-862d-df71d84f5bbe" providerId="ADAL" clId="{83F7A3E1-C9B3-3243-A0D9-2979D2CF01E2}" dt="2025-11-27T17:02:31.730" v="125"/>
          <ac:picMkLst>
            <pc:docMk/>
            <pc:sldMk cId="2404982934" sldId="998"/>
            <ac:picMk id="5" creationId="{0706CE2A-46B8-6FA6-6373-C8A0961213EE}"/>
          </ac:picMkLst>
        </pc:picChg>
      </pc:sldChg>
      <pc:sldChg chg="addSp modSp">
        <pc:chgData name="Gareth Collett" userId="b439ee9c-a91c-45c2-862d-df71d84f5bbe" providerId="ADAL" clId="{83F7A3E1-C9B3-3243-A0D9-2979D2CF01E2}" dt="2025-11-27T17:02:31.730" v="125"/>
        <pc:sldMkLst>
          <pc:docMk/>
          <pc:sldMk cId="288109655" sldId="999"/>
        </pc:sldMkLst>
        <pc:picChg chg="add mod">
          <ac:chgData name="Gareth Collett" userId="b439ee9c-a91c-45c2-862d-df71d84f5bbe" providerId="ADAL" clId="{83F7A3E1-C9B3-3243-A0D9-2979D2CF01E2}" dt="2025-11-27T17:02:31.730" v="125"/>
          <ac:picMkLst>
            <pc:docMk/>
            <pc:sldMk cId="288109655" sldId="999"/>
            <ac:picMk id="5" creationId="{5CC15C92-514D-B86C-BA86-DCCB7925D8C7}"/>
          </ac:picMkLst>
        </pc:picChg>
      </pc:sldChg>
      <pc:sldChg chg="addSp modSp">
        <pc:chgData name="Gareth Collett" userId="b439ee9c-a91c-45c2-862d-df71d84f5bbe" providerId="ADAL" clId="{83F7A3E1-C9B3-3243-A0D9-2979D2CF01E2}" dt="2025-11-27T17:02:31.730" v="125"/>
        <pc:sldMkLst>
          <pc:docMk/>
          <pc:sldMk cId="2373242677" sldId="1000"/>
        </pc:sldMkLst>
        <pc:picChg chg="add mod">
          <ac:chgData name="Gareth Collett" userId="b439ee9c-a91c-45c2-862d-df71d84f5bbe" providerId="ADAL" clId="{83F7A3E1-C9B3-3243-A0D9-2979D2CF01E2}" dt="2025-11-27T17:02:31.730" v="125"/>
          <ac:picMkLst>
            <pc:docMk/>
            <pc:sldMk cId="2373242677" sldId="1000"/>
            <ac:picMk id="5" creationId="{BE8B48AE-1502-6949-7BD1-F354B693C8F0}"/>
          </ac:picMkLst>
        </pc:picChg>
      </pc:sldChg>
      <pc:sldChg chg="addSp modSp">
        <pc:chgData name="Gareth Collett" userId="b439ee9c-a91c-45c2-862d-df71d84f5bbe" providerId="ADAL" clId="{83F7A3E1-C9B3-3243-A0D9-2979D2CF01E2}" dt="2025-11-27T17:02:31.730" v="125"/>
        <pc:sldMkLst>
          <pc:docMk/>
          <pc:sldMk cId="742988192" sldId="1001"/>
        </pc:sldMkLst>
        <pc:picChg chg="add mod">
          <ac:chgData name="Gareth Collett" userId="b439ee9c-a91c-45c2-862d-df71d84f5bbe" providerId="ADAL" clId="{83F7A3E1-C9B3-3243-A0D9-2979D2CF01E2}" dt="2025-11-27T17:02:31.730" v="125"/>
          <ac:picMkLst>
            <pc:docMk/>
            <pc:sldMk cId="742988192" sldId="1001"/>
            <ac:picMk id="7" creationId="{8E18B507-7991-4071-7B9A-B87336A48AD8}"/>
          </ac:picMkLst>
        </pc:picChg>
      </pc:sldChg>
      <pc:sldChg chg="addSp modSp">
        <pc:chgData name="Gareth Collett" userId="b439ee9c-a91c-45c2-862d-df71d84f5bbe" providerId="ADAL" clId="{83F7A3E1-C9B3-3243-A0D9-2979D2CF01E2}" dt="2025-11-27T17:02:31.730" v="125"/>
        <pc:sldMkLst>
          <pc:docMk/>
          <pc:sldMk cId="3167220854" sldId="1002"/>
        </pc:sldMkLst>
        <pc:picChg chg="add mod">
          <ac:chgData name="Gareth Collett" userId="b439ee9c-a91c-45c2-862d-df71d84f5bbe" providerId="ADAL" clId="{83F7A3E1-C9B3-3243-A0D9-2979D2CF01E2}" dt="2025-11-27T17:02:31.730" v="125"/>
          <ac:picMkLst>
            <pc:docMk/>
            <pc:sldMk cId="3167220854" sldId="1002"/>
            <ac:picMk id="9" creationId="{84797E23-D265-9E8F-459D-42FDA98D25CC}"/>
          </ac:picMkLst>
        </pc:picChg>
      </pc:sldChg>
      <pc:sldChg chg="addSp modSp">
        <pc:chgData name="Gareth Collett" userId="b439ee9c-a91c-45c2-862d-df71d84f5bbe" providerId="ADAL" clId="{83F7A3E1-C9B3-3243-A0D9-2979D2CF01E2}" dt="2025-11-27T17:02:31.730" v="125"/>
        <pc:sldMkLst>
          <pc:docMk/>
          <pc:sldMk cId="1832146147" sldId="1003"/>
        </pc:sldMkLst>
        <pc:picChg chg="add mod">
          <ac:chgData name="Gareth Collett" userId="b439ee9c-a91c-45c2-862d-df71d84f5bbe" providerId="ADAL" clId="{83F7A3E1-C9B3-3243-A0D9-2979D2CF01E2}" dt="2025-11-27T17:02:31.730" v="125"/>
          <ac:picMkLst>
            <pc:docMk/>
            <pc:sldMk cId="1832146147" sldId="1003"/>
            <ac:picMk id="9" creationId="{51F82A9A-CD1C-49DA-782E-CE518C8C88DB}"/>
          </ac:picMkLst>
        </pc:picChg>
      </pc:sldChg>
      <pc:sldChg chg="addSp modSp">
        <pc:chgData name="Gareth Collett" userId="b439ee9c-a91c-45c2-862d-df71d84f5bbe" providerId="ADAL" clId="{83F7A3E1-C9B3-3243-A0D9-2979D2CF01E2}" dt="2025-11-27T17:02:31.730" v="125"/>
        <pc:sldMkLst>
          <pc:docMk/>
          <pc:sldMk cId="2651733574" sldId="1004"/>
        </pc:sldMkLst>
        <pc:picChg chg="add mod">
          <ac:chgData name="Gareth Collett" userId="b439ee9c-a91c-45c2-862d-df71d84f5bbe" providerId="ADAL" clId="{83F7A3E1-C9B3-3243-A0D9-2979D2CF01E2}" dt="2025-11-27T17:02:31.730" v="125"/>
          <ac:picMkLst>
            <pc:docMk/>
            <pc:sldMk cId="2651733574" sldId="1004"/>
            <ac:picMk id="8" creationId="{63C2138B-8F93-7ED3-2663-41C8E5E8D29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3D2F50-511B-440B-8D29-04A29E3FB460}"/>
              </a:ext>
            </a:extLst>
          </p:cNvPr>
          <p:cNvSpPr/>
          <p:nvPr/>
        </p:nvSpPr>
        <p:spPr>
          <a:xfrm>
            <a:off x="0" y="9118251"/>
            <a:ext cx="6797676" cy="756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hcHandoutMasterHeader">
            <a:extLst>
              <a:ext uri="{FF2B5EF4-FFF2-40B4-BE49-F238E27FC236}">
                <a16:creationId xmlns:a16="http://schemas.microsoft.com/office/drawing/2014/main" id="{47A7642A-F504-528B-F6FB-59E3D0FBF9AA}"/>
              </a:ext>
            </a:extLst>
          </p:cNvPr>
          <p:cNvSpPr txBox="1"/>
          <p:nvPr/>
        </p:nvSpPr>
        <p:spPr>
          <a:xfrm>
            <a:off x="0" y="0"/>
            <a:ext cx="6797675" cy="369332"/>
          </a:xfrm>
          <a:prstGeom prst="rect">
            <a:avLst/>
          </a:prstGeom>
          <a:noFill/>
        </p:spPr>
        <p:txBody>
          <a:bodyPr vert="horz" rtlCol="0">
            <a:spAutoFit/>
          </a:bodyPr>
          <a:lstStyle/>
          <a:p>
            <a:endParaRPr lang="en-GB" dirty="0"/>
          </a:p>
        </p:txBody>
      </p:sp>
      <p:sp>
        <p:nvSpPr>
          <p:cNvPr id="5" name="fcHandoutMasterFooter" descr="BAE SYSTEMS PROPRIETARY">
            <a:extLst>
              <a:ext uri="{FF2B5EF4-FFF2-40B4-BE49-F238E27FC236}">
                <a16:creationId xmlns:a16="http://schemas.microsoft.com/office/drawing/2014/main" id="{9B2EB5A0-2EFE-85DD-5DA1-F66C9F17986B}"/>
              </a:ext>
            </a:extLst>
          </p:cNvPr>
          <p:cNvSpPr txBox="1"/>
          <p:nvPr/>
        </p:nvSpPr>
        <p:spPr>
          <a:xfrm>
            <a:off x="0" y="9561830"/>
            <a:ext cx="6797675" cy="215444"/>
          </a:xfrm>
          <a:prstGeom prst="rect">
            <a:avLst/>
          </a:prstGeom>
          <a:noFill/>
        </p:spPr>
        <p:txBody>
          <a:bodyPr vert="horz" rtlCol="0">
            <a:spAutoFit/>
          </a:bodyPr>
          <a:lstStyle/>
          <a:p>
            <a:pPr algn="ctr"/>
            <a:r>
              <a:rPr lang="en-GB" sz="800" b="1"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1125" y="681038"/>
            <a:ext cx="6523038" cy="3670300"/>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4889528"/>
            <a:ext cx="5438140" cy="3887987"/>
          </a:xfrm>
          <a:prstGeom prst="rect">
            <a:avLst/>
          </a:prstGeom>
        </p:spPr>
        <p:txBody>
          <a:bodyPr vert="horz" lIns="0" tIns="0" rIns="0" bIns="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AU" dirty="0"/>
          </a:p>
        </p:txBody>
      </p:sp>
      <p:sp>
        <p:nvSpPr>
          <p:cNvPr id="8" name="Rectangle 7">
            <a:extLst>
              <a:ext uri="{FF2B5EF4-FFF2-40B4-BE49-F238E27FC236}">
                <a16:creationId xmlns:a16="http://schemas.microsoft.com/office/drawing/2014/main" id="{B4D48291-829E-4667-956D-CD6FFA57B962}"/>
              </a:ext>
            </a:extLst>
          </p:cNvPr>
          <p:cNvSpPr/>
          <p:nvPr userDrawn="1"/>
        </p:nvSpPr>
        <p:spPr>
          <a:xfrm>
            <a:off x="0" y="9118251"/>
            <a:ext cx="6797676" cy="756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hcNotesMasterHeader">
            <a:extLst>
              <a:ext uri="{FF2B5EF4-FFF2-40B4-BE49-F238E27FC236}">
                <a16:creationId xmlns:a16="http://schemas.microsoft.com/office/drawing/2014/main" id="{421BBF7F-DD5E-05AA-8736-156DE6C4C9F2}"/>
              </a:ext>
            </a:extLst>
          </p:cNvPr>
          <p:cNvSpPr txBox="1"/>
          <p:nvPr/>
        </p:nvSpPr>
        <p:spPr>
          <a:xfrm>
            <a:off x="0" y="0"/>
            <a:ext cx="6797675" cy="369332"/>
          </a:xfrm>
          <a:prstGeom prst="rect">
            <a:avLst/>
          </a:prstGeom>
          <a:noFill/>
        </p:spPr>
        <p:txBody>
          <a:bodyPr vert="horz" rtlCol="0">
            <a:spAutoFit/>
          </a:bodyPr>
          <a:lstStyle/>
          <a:p>
            <a:endParaRPr lang="en-GB" dirty="0"/>
          </a:p>
        </p:txBody>
      </p:sp>
      <p:sp>
        <p:nvSpPr>
          <p:cNvPr id="7" name="fcNotesMasterFooter" descr="BAE SYSTEMS PROPRIETARY">
            <a:extLst>
              <a:ext uri="{FF2B5EF4-FFF2-40B4-BE49-F238E27FC236}">
                <a16:creationId xmlns:a16="http://schemas.microsoft.com/office/drawing/2014/main" id="{79BD6AE9-AA4E-11A4-EB50-B5B48C71FD97}"/>
              </a:ext>
            </a:extLst>
          </p:cNvPr>
          <p:cNvSpPr txBox="1"/>
          <p:nvPr/>
        </p:nvSpPr>
        <p:spPr>
          <a:xfrm>
            <a:off x="0" y="9561830"/>
            <a:ext cx="6797675" cy="215444"/>
          </a:xfrm>
          <a:prstGeom prst="rect">
            <a:avLst/>
          </a:prstGeom>
          <a:noFill/>
        </p:spPr>
        <p:txBody>
          <a:bodyPr vert="horz"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180000" indent="-180000" algn="l" defTabSz="914400" rtl="0" eaLnBrk="1" latinLnBrk="0" hangingPunct="1">
      <a:lnSpc>
        <a:spcPct val="69000"/>
      </a:lnSpc>
      <a:spcBef>
        <a:spcPts val="600"/>
      </a:spcBef>
      <a:buClr>
        <a:schemeClr val="accent2"/>
      </a:buClr>
      <a:buFont typeface="Arial" panose="020B0604020202020204" pitchFamily="34" charset="0"/>
      <a:buChar char="•"/>
      <a:defRPr sz="1600" kern="1200">
        <a:solidFill>
          <a:schemeClr val="tx1"/>
        </a:solidFill>
        <a:latin typeface="+mn-lt"/>
        <a:ea typeface="+mn-ea"/>
        <a:cs typeface="+mn-cs"/>
      </a:defRPr>
    </a:lvl1pPr>
    <a:lvl2pPr marL="180000" indent="-180000" algn="l" defTabSz="914400" rtl="0" eaLnBrk="1" latinLnBrk="0" hangingPunct="1">
      <a:lnSpc>
        <a:spcPct val="69000"/>
      </a:lnSpc>
      <a:spcBef>
        <a:spcPts val="600"/>
      </a:spcBef>
      <a:buClr>
        <a:schemeClr val="accent2"/>
      </a:buClr>
      <a:buFont typeface="Arial" panose="020B0604020202020204" pitchFamily="34" charset="0"/>
      <a:buChar char="•"/>
      <a:defRPr sz="1400" kern="1200">
        <a:solidFill>
          <a:schemeClr val="tx1"/>
        </a:solidFill>
        <a:latin typeface="+mn-lt"/>
        <a:ea typeface="+mn-ea"/>
        <a:cs typeface="+mn-cs"/>
      </a:defRPr>
    </a:lvl2pPr>
    <a:lvl3pPr marL="360000" indent="-180000" algn="l" defTabSz="914400" rtl="0" eaLnBrk="1" latinLnBrk="0" hangingPunct="1">
      <a:lnSpc>
        <a:spcPct val="69000"/>
      </a:lnSpc>
      <a:spcBef>
        <a:spcPts val="600"/>
      </a:spcBef>
      <a:buClr>
        <a:schemeClr val="accent2"/>
      </a:buClr>
      <a:buFont typeface="Arial" panose="020B0604020202020204" pitchFamily="34" charset="0"/>
      <a:buChar char="•"/>
      <a:defRPr sz="1400" kern="1200">
        <a:solidFill>
          <a:schemeClr val="tx1"/>
        </a:solidFill>
        <a:latin typeface="+mn-lt"/>
        <a:ea typeface="+mn-ea"/>
        <a:cs typeface="+mn-cs"/>
      </a:defRPr>
    </a:lvl3pPr>
    <a:lvl4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4pPr>
    <a:lvl5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5pPr>
    <a:lvl6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6pPr>
    <a:lvl7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7pPr>
    <a:lvl8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8pPr>
    <a:lvl9pPr marL="540000" indent="-180000" algn="l" defTabSz="914400" rtl="0" eaLnBrk="1" latinLnBrk="0" hangingPunct="1">
      <a:lnSpc>
        <a:spcPct val="69000"/>
      </a:lnSpc>
      <a:spcBef>
        <a:spcPts val="600"/>
      </a:spcBef>
      <a:buClr>
        <a:schemeClr val="accent2"/>
      </a:buClr>
      <a:buFont typeface="Arial" panose="020B0604020202020204" pitchFamily="34" charset="0"/>
      <a:buChar char="•"/>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source: Microsoft 365 content library
Questions drive learning and critical thinking by challenging us to seek deeper understanding. They promote engagement in conversations, encouraging sharing of ideas and perspectives. Effective questioning can clarify concepts, resolve misunderstandings, and inspire curiosity, making it an essential tool in both personal and professional growth.</a:t>
            </a:r>
          </a:p>
        </p:txBody>
      </p:sp>
    </p:spTree>
    <p:extLst>
      <p:ext uri="{BB962C8B-B14F-4D97-AF65-F5344CB8AC3E}">
        <p14:creationId xmlns:p14="http://schemas.microsoft.com/office/powerpoint/2010/main" val="21973547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0511861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1509095589"/>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4488772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00583018"/>
      </p:ext>
    </p:extLst>
  </p:cSld>
  <p:clrMapOvr>
    <a:masterClrMapping/>
  </p:clrMapOvr>
  <p:extLst>
    <p:ext uri="{DCECCB84-F9BA-43D5-87BE-67443E8EF086}">
      <p15:sldGuideLst xmlns:p15="http://schemas.microsoft.com/office/powerpoint/2012/main">
        <p15:guide id="1" pos="751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7946527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198508763"/>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7795983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7514" userDrawn="1">
          <p15:clr>
            <a:srgbClr val="FF96FF"/>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741197408"/>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03500726"/>
      </p:ext>
    </p:extLst>
  </p:cSld>
  <p:clrMapOvr>
    <a:masterClrMapping/>
  </p:clrMapOvr>
  <p:extLst>
    <p:ext uri="{DCECCB84-F9BA-43D5-87BE-67443E8EF086}">
      <p15:sldGuideLst xmlns:p15="http://schemas.microsoft.com/office/powerpoint/2012/main">
        <p15:guide id="1" orient="horz" pos="453" userDrawn="1">
          <p15:clr>
            <a:srgbClr val="717275"/>
          </p15:clr>
        </p15:guide>
        <p15:guide id="2" orient="horz" pos="85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1276535"/>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8902262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09928111"/>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4053029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42843543"/>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10" pos="7521" userDrawn="1">
          <p15:clr>
            <a:srgbClr val="FF96FF"/>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3673699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7121900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64627803"/>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01932540"/>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03834541"/>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14239665"/>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2686700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598319232"/>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2632239"/>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4294814728"/>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236800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57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ags" Target="../tags/tag3.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ags" Target="../tags/tag2.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8"/>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9"/>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021459770"/>
      </p:ext>
    </p:extLst>
  </p:cSld>
  <p:clrMap bg1="lt1" tx1="dk1" bg2="lt2" tx2="dk2" accent1="accent1" accent2="accent2" accent3="accent3" accent4="accent4" accent5="accent5" accent6="accent6" hlink="hlink" folHlink="folHlink"/>
  <p:sldLayoutIdLst>
    <p:sldLayoutId id="2147483741" r:id="rId1"/>
    <p:sldLayoutId id="2147483769" r:id="rId2"/>
    <p:sldLayoutId id="2147483738" r:id="rId3"/>
    <p:sldLayoutId id="2147483740" r:id="rId4"/>
    <p:sldLayoutId id="2147483744" r:id="rId5"/>
    <p:sldLayoutId id="2147483742" r:id="rId6"/>
    <p:sldLayoutId id="2147483752" r:id="rId7"/>
    <p:sldLayoutId id="2147483753" r:id="rId8"/>
    <p:sldLayoutId id="2147483754" r:id="rId9"/>
    <p:sldLayoutId id="2147483756" r:id="rId10"/>
    <p:sldLayoutId id="2147483757" r:id="rId11"/>
    <p:sldLayoutId id="2147483763" r:id="rId12"/>
    <p:sldLayoutId id="2147483768" r:id="rId13"/>
    <p:sldLayoutId id="2147483761" r:id="rId14"/>
    <p:sldLayoutId id="2147483745" r:id="rId15"/>
    <p:sldLayoutId id="2147483746" r:id="rId16"/>
    <p:sldLayoutId id="2147483747" r:id="rId17"/>
    <p:sldLayoutId id="2147483749" r:id="rId18"/>
    <p:sldLayoutId id="2147483750" r:id="rId19"/>
    <p:sldLayoutId id="2147483766" r:id="rId20"/>
    <p:sldLayoutId id="2147483767" r:id="rId21"/>
    <p:sldLayoutId id="2147483751" r:id="rId22"/>
    <p:sldLayoutId id="2147483760" r:id="rId23"/>
    <p:sldLayoutId id="2147483773" r:id="rId24"/>
    <p:sldLayoutId id="2147483791" r:id="rId25"/>
    <p:sldLayoutId id="2147483793" r:id="rId26"/>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7.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7.png"/><Relationship Id="rId5" Type="http://schemas.openxmlformats.org/officeDocument/2006/relationships/image" Target="../media/image19.jpeg"/><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ransport, old, military vehicle, dirty&#10;&#10;Description automatically generated">
            <a:extLst>
              <a:ext uri="{FF2B5EF4-FFF2-40B4-BE49-F238E27FC236}">
                <a16:creationId xmlns:a16="http://schemas.microsoft.com/office/drawing/2014/main" id="{1B2802C5-1C7D-9C9E-9538-2D1D206ADB45}"/>
              </a:ext>
            </a:extLst>
          </p:cNvPr>
          <p:cNvPicPr>
            <a:picLocks noChangeAspect="1"/>
          </p:cNvPicPr>
          <p:nvPr/>
        </p:nvPicPr>
        <p:blipFill rotWithShape="1">
          <a:blip r:embed="rId4" cstate="screen">
            <a:extLst>
              <a:ext uri="{28A0092B-C50C-407E-A947-70E740481C1C}">
                <a14:useLocalDpi xmlns:a14="http://schemas.microsoft.com/office/drawing/2010/main"/>
              </a:ext>
            </a:extLst>
          </a:blip>
          <a:stretch/>
        </p:blipFill>
        <p:spPr>
          <a:xfrm>
            <a:off x="2101655" y="450000"/>
            <a:ext cx="7988692" cy="5652000"/>
          </a:xfrm>
          <a:prstGeom prst="rect">
            <a:avLst/>
          </a:prstGeom>
          <a:noFill/>
        </p:spPr>
      </p:pic>
      <p:sp>
        <p:nvSpPr>
          <p:cNvPr id="2" name="Slide Number Placeholder 1">
            <a:extLst>
              <a:ext uri="{FF2B5EF4-FFF2-40B4-BE49-F238E27FC236}">
                <a16:creationId xmlns:a16="http://schemas.microsoft.com/office/drawing/2014/main" id="{B2DB916A-0DA8-72A7-6383-F1BE4548382A}"/>
              </a:ext>
            </a:extLst>
          </p:cNvPr>
          <p:cNvSpPr>
            <a:spLocks noGrp="1"/>
          </p:cNvSpPr>
          <p:nvPr>
            <p:ph type="sldNum" sz="quarter" idx="18"/>
          </p:nvPr>
        </p:nvSpPr>
        <p:spPr>
          <a:xfrm>
            <a:off x="11576984" y="250629"/>
            <a:ext cx="364217" cy="126000"/>
          </a:xfrm>
        </p:spPr>
        <p:txBody>
          <a:bodyPr anchor="ctr">
            <a:normAutofit/>
          </a:bodyPr>
          <a:lstStyle/>
          <a:p>
            <a:pPr>
              <a:lnSpc>
                <a:spcPct val="90000"/>
              </a:lnSpc>
              <a:spcAft>
                <a:spcPts val="600"/>
              </a:spcAft>
            </a:pPr>
            <a:fld id="{9091399C-B5EF-49C7-B81A-539AE2F27BD0}" type="slidenum">
              <a:rPr lang="en-GB" sz="900" smtClean="0"/>
              <a:pPr>
                <a:lnSpc>
                  <a:spcPct val="90000"/>
                </a:lnSpc>
                <a:spcAft>
                  <a:spcPts val="600"/>
                </a:spcAft>
              </a:pPr>
              <a:t>1</a:t>
            </a:fld>
            <a:endParaRPr lang="en-GB" sz="900"/>
          </a:p>
        </p:txBody>
      </p:sp>
      <p:sp>
        <p:nvSpPr>
          <p:cNvPr id="3" name="Title 2">
            <a:extLst>
              <a:ext uri="{FF2B5EF4-FFF2-40B4-BE49-F238E27FC236}">
                <a16:creationId xmlns:a16="http://schemas.microsoft.com/office/drawing/2014/main" id="{9E5C5A87-E1D2-B077-5A9E-1BE3E3D09A3F}"/>
              </a:ext>
            </a:extLst>
          </p:cNvPr>
          <p:cNvSpPr>
            <a:spLocks noGrp="1"/>
          </p:cNvSpPr>
          <p:nvPr>
            <p:ph type="title"/>
          </p:nvPr>
        </p:nvSpPr>
        <p:spPr>
          <a:xfrm>
            <a:off x="0" y="721329"/>
            <a:ext cx="7884000" cy="1482435"/>
          </a:xfrm>
        </p:spPr>
        <p:txBody>
          <a:bodyPr anchor="ctr">
            <a:normAutofit/>
          </a:bodyPr>
          <a:lstStyle/>
          <a:p>
            <a:r>
              <a:rPr lang="en-US" dirty="0"/>
              <a:t>Data Capture in the Real World</a:t>
            </a:r>
          </a:p>
        </p:txBody>
      </p:sp>
      <p:sp>
        <p:nvSpPr>
          <p:cNvPr id="15" name="Text Placeholder 4">
            <a:extLst>
              <a:ext uri="{FF2B5EF4-FFF2-40B4-BE49-F238E27FC236}">
                <a16:creationId xmlns:a16="http://schemas.microsoft.com/office/drawing/2014/main" id="{D9B51CE7-9ECA-A255-1250-0B862875CF72}"/>
              </a:ext>
            </a:extLst>
          </p:cNvPr>
          <p:cNvSpPr>
            <a:spLocks noGrp="1"/>
          </p:cNvSpPr>
          <p:nvPr>
            <p:ph type="body" sz="quarter" idx="20"/>
          </p:nvPr>
        </p:nvSpPr>
        <p:spPr>
          <a:xfrm>
            <a:off x="263470" y="2203764"/>
            <a:ext cx="7113723" cy="751206"/>
          </a:xfrm>
        </p:spPr>
        <p:txBody>
          <a:bodyPr/>
          <a:lstStyle/>
          <a:p>
            <a:r>
              <a:rPr lang="en-US" dirty="0"/>
              <a:t>The OME Apprentice Career Pathway, and the power of the Standard</a:t>
            </a:r>
          </a:p>
        </p:txBody>
      </p:sp>
      <p:pic>
        <p:nvPicPr>
          <p:cNvPr id="12" name="Audio 11">
            <a:extLst>
              <a:ext uri="{FF2B5EF4-FFF2-40B4-BE49-F238E27FC236}">
                <a16:creationId xmlns:a16="http://schemas.microsoft.com/office/drawing/2014/main" id="{889BD036-EA00-4232-8395-50725B76CD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5657" y="5878728"/>
            <a:ext cx="812800" cy="812800"/>
          </a:xfrm>
          <a:prstGeom prst="rect">
            <a:avLst/>
          </a:prstGeom>
        </p:spPr>
      </p:pic>
    </p:spTree>
    <p:extLst>
      <p:ext uri="{BB962C8B-B14F-4D97-AF65-F5344CB8AC3E}">
        <p14:creationId xmlns:p14="http://schemas.microsoft.com/office/powerpoint/2010/main" val="1812293371"/>
      </p:ext>
    </p:extLst>
  </p:cSld>
  <p:clrMapOvr>
    <a:masterClrMapping/>
  </p:clrMapOvr>
  <mc:AlternateContent xmlns:mc="http://schemas.openxmlformats.org/markup-compatibility/2006" xmlns:p14="http://schemas.microsoft.com/office/powerpoint/2010/main">
    <mc:Choice Requires="p14">
      <p:transition spd="slow" p14:dur="2000" advTm="95328"/>
    </mc:Choice>
    <mc:Fallback xmlns="">
      <p:transition spd="slow" advTm="95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men working on a military vehicle&#10;&#10;AI-generated content may be incorrect.">
            <a:extLst>
              <a:ext uri="{FF2B5EF4-FFF2-40B4-BE49-F238E27FC236}">
                <a16:creationId xmlns:a16="http://schemas.microsoft.com/office/drawing/2014/main" id="{563EE438-F967-3229-1311-9633E72E781C}"/>
              </a:ext>
            </a:extLst>
          </p:cNvPr>
          <p:cNvPicPr>
            <a:picLocks noGrp="1" noChangeAspect="1"/>
          </p:cNvPicPr>
          <p:nvPr>
            <p:ph type="pic" sz="quarter" idx="14"/>
          </p:nvPr>
        </p:nvPicPr>
        <p:blipFill>
          <a:blip r:embed="rId4" cstate="screen">
            <a:extLst>
              <a:ext uri="{28A0092B-C50C-407E-A947-70E740481C1C}">
                <a14:useLocalDpi xmlns:a14="http://schemas.microsoft.com/office/drawing/2010/main"/>
              </a:ext>
            </a:extLst>
          </a:blip>
          <a:srcRect/>
          <a:stretch>
            <a:fillRect/>
          </a:stretch>
        </p:blipFill>
        <p:spPr/>
      </p:pic>
      <p:sp>
        <p:nvSpPr>
          <p:cNvPr id="3" name="Slide Number Placeholder 2">
            <a:extLst>
              <a:ext uri="{FF2B5EF4-FFF2-40B4-BE49-F238E27FC236}">
                <a16:creationId xmlns:a16="http://schemas.microsoft.com/office/drawing/2014/main" id="{77418232-9D6D-8389-9752-83F3A38364CE}"/>
              </a:ext>
            </a:extLst>
          </p:cNvPr>
          <p:cNvSpPr>
            <a:spLocks noGrp="1"/>
          </p:cNvSpPr>
          <p:nvPr>
            <p:ph type="sldNum" sz="quarter" idx="17"/>
          </p:nvPr>
        </p:nvSpPr>
        <p:spPr/>
        <p:txBody>
          <a:bodyPr/>
          <a:lstStyle/>
          <a:p>
            <a:fld id="{9091399C-B5EF-49C7-B81A-539AE2F27BD0}" type="slidenum">
              <a:rPr lang="en-GB" smtClean="0"/>
              <a:pPr/>
              <a:t>2</a:t>
            </a:fld>
            <a:endParaRPr lang="en-GB" dirty="0"/>
          </a:p>
        </p:txBody>
      </p:sp>
      <p:sp>
        <p:nvSpPr>
          <p:cNvPr id="4" name="Title 3">
            <a:extLst>
              <a:ext uri="{FF2B5EF4-FFF2-40B4-BE49-F238E27FC236}">
                <a16:creationId xmlns:a16="http://schemas.microsoft.com/office/drawing/2014/main" id="{D760E29F-C210-D8F4-76B3-D2C4EADCAD14}"/>
              </a:ext>
            </a:extLst>
          </p:cNvPr>
          <p:cNvSpPr>
            <a:spLocks noGrp="1"/>
          </p:cNvSpPr>
          <p:nvPr>
            <p:ph type="title"/>
          </p:nvPr>
        </p:nvSpPr>
        <p:spPr/>
        <p:txBody>
          <a:bodyPr/>
          <a:lstStyle/>
          <a:p>
            <a:r>
              <a:rPr lang="en-US" dirty="0"/>
              <a:t>How do you gather data and understand something like this?</a:t>
            </a:r>
          </a:p>
        </p:txBody>
      </p:sp>
      <p:pic>
        <p:nvPicPr>
          <p:cNvPr id="12" name="Audio 11">
            <a:extLst>
              <a:ext uri="{FF2B5EF4-FFF2-40B4-BE49-F238E27FC236}">
                <a16:creationId xmlns:a16="http://schemas.microsoft.com/office/drawing/2014/main" id="{61E9D7D9-016B-0F59-9041-01E5BD9BFA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83040832"/>
      </p:ext>
    </p:extLst>
  </p:cSld>
  <p:clrMapOvr>
    <a:masterClrMapping/>
  </p:clrMapOvr>
  <mc:AlternateContent xmlns:mc="http://schemas.openxmlformats.org/markup-compatibility/2006" xmlns:p14="http://schemas.microsoft.com/office/powerpoint/2010/main">
    <mc:Choice Requires="p14">
      <p:transition spd="slow" p14:dur="2000" advTm="76128"/>
    </mc:Choice>
    <mc:Fallback xmlns="">
      <p:transition spd="slow" advTm="76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B8188A8-3F9B-3290-1548-93CA04E18536}"/>
              </a:ext>
            </a:extLst>
          </p:cNvPr>
          <p:cNvSpPr>
            <a:spLocks noGrp="1"/>
          </p:cNvSpPr>
          <p:nvPr>
            <p:ph type="body" sz="quarter" idx="18"/>
          </p:nvPr>
        </p:nvSpPr>
        <p:spPr/>
        <p:txBody>
          <a:bodyPr/>
          <a:lstStyle/>
          <a:p>
            <a:endParaRPr lang="en-US"/>
          </a:p>
        </p:txBody>
      </p:sp>
      <p:sp>
        <p:nvSpPr>
          <p:cNvPr id="3" name="Slide Number Placeholder 2">
            <a:extLst>
              <a:ext uri="{FF2B5EF4-FFF2-40B4-BE49-F238E27FC236}">
                <a16:creationId xmlns:a16="http://schemas.microsoft.com/office/drawing/2014/main" id="{DC7789DD-B621-4EA0-E97A-0839A00501D3}"/>
              </a:ext>
            </a:extLst>
          </p:cNvPr>
          <p:cNvSpPr>
            <a:spLocks noGrp="1"/>
          </p:cNvSpPr>
          <p:nvPr>
            <p:ph type="sldNum" sz="quarter" idx="10"/>
          </p:nvPr>
        </p:nvSpPr>
        <p:spPr/>
        <p:txBody>
          <a:bodyPr/>
          <a:lstStyle/>
          <a:p>
            <a:fld id="{9091399C-B5EF-49C7-B81A-539AE2F27BD0}" type="slidenum">
              <a:rPr lang="en-GB" smtClean="0"/>
              <a:pPr/>
              <a:t>3</a:t>
            </a:fld>
            <a:endParaRPr lang="en-GB" dirty="0"/>
          </a:p>
        </p:txBody>
      </p:sp>
      <p:sp>
        <p:nvSpPr>
          <p:cNvPr id="4" name="Title 3">
            <a:extLst>
              <a:ext uri="{FF2B5EF4-FFF2-40B4-BE49-F238E27FC236}">
                <a16:creationId xmlns:a16="http://schemas.microsoft.com/office/drawing/2014/main" id="{02B11238-37F8-43AC-87D0-F6975A3AFD17}"/>
              </a:ext>
            </a:extLst>
          </p:cNvPr>
          <p:cNvSpPr>
            <a:spLocks noGrp="1"/>
          </p:cNvSpPr>
          <p:nvPr>
            <p:ph type="title"/>
          </p:nvPr>
        </p:nvSpPr>
        <p:spPr>
          <a:xfrm>
            <a:off x="0" y="719138"/>
            <a:ext cx="7636476" cy="1260000"/>
          </a:xfrm>
        </p:spPr>
        <p:txBody>
          <a:bodyPr/>
          <a:lstStyle/>
          <a:p>
            <a:r>
              <a:rPr lang="en-US" dirty="0"/>
              <a:t>Capture and Exploitation</a:t>
            </a:r>
            <a:br>
              <a:rPr lang="en-US" dirty="0"/>
            </a:br>
            <a:r>
              <a:rPr lang="en-US" dirty="0"/>
              <a:t>(What do we want to know about drones?)</a:t>
            </a:r>
          </a:p>
        </p:txBody>
      </p:sp>
      <p:sp>
        <p:nvSpPr>
          <p:cNvPr id="5" name="Content Placeholder 4">
            <a:extLst>
              <a:ext uri="{FF2B5EF4-FFF2-40B4-BE49-F238E27FC236}">
                <a16:creationId xmlns:a16="http://schemas.microsoft.com/office/drawing/2014/main" id="{499FCC45-7289-D627-16CE-B0CD5C93C4B3}"/>
              </a:ext>
            </a:extLst>
          </p:cNvPr>
          <p:cNvSpPr>
            <a:spLocks noGrp="1"/>
          </p:cNvSpPr>
          <p:nvPr>
            <p:ph sz="quarter" idx="16"/>
          </p:nvPr>
        </p:nvSpPr>
        <p:spPr/>
        <p:txBody>
          <a:bodyPr/>
          <a:lstStyle/>
          <a:p>
            <a:r>
              <a:rPr lang="en-US" dirty="0"/>
              <a:t>Performance</a:t>
            </a:r>
          </a:p>
          <a:p>
            <a:pPr lvl="1"/>
            <a:r>
              <a:rPr lang="en-US" dirty="0"/>
              <a:t>Demand</a:t>
            </a:r>
          </a:p>
          <a:p>
            <a:pPr lvl="1"/>
            <a:r>
              <a:rPr lang="en-US" dirty="0"/>
              <a:t>Distance</a:t>
            </a:r>
          </a:p>
          <a:p>
            <a:pPr lvl="1"/>
            <a:r>
              <a:rPr lang="en-US" dirty="0"/>
              <a:t>duration</a:t>
            </a:r>
          </a:p>
          <a:p>
            <a:r>
              <a:rPr lang="en-US" dirty="0"/>
              <a:t>Payload</a:t>
            </a:r>
          </a:p>
          <a:p>
            <a:pPr lvl="1"/>
            <a:r>
              <a:rPr lang="en-US" dirty="0"/>
              <a:t>lethal mechanism (blast, fragmentation, directed energy, kinetic energy)</a:t>
            </a:r>
          </a:p>
          <a:p>
            <a:pPr lvl="1"/>
            <a:r>
              <a:rPr lang="en-US" dirty="0"/>
              <a:t>Type of explosive</a:t>
            </a:r>
          </a:p>
          <a:p>
            <a:r>
              <a:rPr lang="en-US" dirty="0"/>
              <a:t>Method of attack: kamikaze or release / re-use</a:t>
            </a:r>
          </a:p>
          <a:p>
            <a:r>
              <a:rPr lang="en-US" dirty="0"/>
              <a:t>Counter Measures – EMS</a:t>
            </a:r>
          </a:p>
          <a:p>
            <a:endParaRPr lang="en-US" dirty="0"/>
          </a:p>
          <a:p>
            <a:endParaRPr lang="en-US" dirty="0"/>
          </a:p>
          <a:p>
            <a:pPr lvl="1"/>
            <a:endParaRPr lang="en-US" dirty="0"/>
          </a:p>
        </p:txBody>
      </p:sp>
      <p:sp>
        <p:nvSpPr>
          <p:cNvPr id="6" name="Content Placeholder 5">
            <a:extLst>
              <a:ext uri="{FF2B5EF4-FFF2-40B4-BE49-F238E27FC236}">
                <a16:creationId xmlns:a16="http://schemas.microsoft.com/office/drawing/2014/main" id="{6711CD67-29BC-E72C-17F7-296DD8EA492C}"/>
              </a:ext>
            </a:extLst>
          </p:cNvPr>
          <p:cNvSpPr>
            <a:spLocks noGrp="1"/>
          </p:cNvSpPr>
          <p:nvPr>
            <p:ph sz="quarter" idx="17"/>
          </p:nvPr>
        </p:nvSpPr>
        <p:spPr/>
        <p:txBody>
          <a:bodyPr/>
          <a:lstStyle/>
          <a:p>
            <a:endParaRPr lang="en-US" dirty="0"/>
          </a:p>
          <a:p>
            <a:r>
              <a:rPr lang="en-US" dirty="0"/>
              <a:t>HOW CAN WE CAPTURE THIS DATA?</a:t>
            </a:r>
          </a:p>
          <a:p>
            <a:r>
              <a:rPr lang="en-US" dirty="0"/>
              <a:t>HOW CAN WE EXPLOIT THAT DATA?</a:t>
            </a:r>
          </a:p>
          <a:p>
            <a:r>
              <a:rPr lang="en-US" dirty="0"/>
              <a:t>HOW CAN WE DEVELOP METHODOLOGIES TO KEEP OURSELVES SAFE FROM THAT TECHNOLOGY?</a:t>
            </a:r>
          </a:p>
          <a:p>
            <a:r>
              <a:rPr lang="en-US" dirty="0"/>
              <a:t>HOW RELIABLE IS OUR ASSESSMENT?</a:t>
            </a:r>
          </a:p>
        </p:txBody>
      </p:sp>
      <p:pic>
        <p:nvPicPr>
          <p:cNvPr id="9" name="Audio 8">
            <a:extLst>
              <a:ext uri="{FF2B5EF4-FFF2-40B4-BE49-F238E27FC236}">
                <a16:creationId xmlns:a16="http://schemas.microsoft.com/office/drawing/2014/main" id="{84797E23-D265-9E8F-459D-42FDA98D25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67220854"/>
      </p:ext>
    </p:extLst>
  </p:cSld>
  <p:clrMapOvr>
    <a:masterClrMapping/>
  </p:clrMapOvr>
  <mc:AlternateContent xmlns:mc="http://schemas.openxmlformats.org/markup-compatibility/2006" xmlns:p14="http://schemas.microsoft.com/office/powerpoint/2010/main">
    <mc:Choice Requires="p14">
      <p:transition spd="slow" p14:dur="2000" advTm="312629"/>
    </mc:Choice>
    <mc:Fallback xmlns="">
      <p:transition spd="slow" advTm="312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8540662-30D1-07A6-758A-986C7DE10B2E}"/>
              </a:ext>
            </a:extLst>
          </p:cNvPr>
          <p:cNvSpPr>
            <a:spLocks noGrp="1"/>
          </p:cNvSpPr>
          <p:nvPr>
            <p:ph type="body" sz="quarter" idx="18"/>
          </p:nvPr>
        </p:nvSpPr>
        <p:spPr/>
        <p:txBody>
          <a:bodyPr/>
          <a:lstStyle/>
          <a:p>
            <a:endParaRPr lang="en-US"/>
          </a:p>
        </p:txBody>
      </p:sp>
      <p:sp>
        <p:nvSpPr>
          <p:cNvPr id="3" name="Slide Number Placeholder 2">
            <a:extLst>
              <a:ext uri="{FF2B5EF4-FFF2-40B4-BE49-F238E27FC236}">
                <a16:creationId xmlns:a16="http://schemas.microsoft.com/office/drawing/2014/main" id="{52E53542-9730-274B-5099-865D2D20405C}"/>
              </a:ext>
            </a:extLst>
          </p:cNvPr>
          <p:cNvSpPr>
            <a:spLocks noGrp="1"/>
          </p:cNvSpPr>
          <p:nvPr>
            <p:ph type="sldNum" sz="quarter" idx="10"/>
          </p:nvPr>
        </p:nvSpPr>
        <p:spPr/>
        <p:txBody>
          <a:bodyPr/>
          <a:lstStyle/>
          <a:p>
            <a:fld id="{9091399C-B5EF-49C7-B81A-539AE2F27BD0}" type="slidenum">
              <a:rPr lang="en-GB" smtClean="0"/>
              <a:pPr/>
              <a:t>4</a:t>
            </a:fld>
            <a:endParaRPr lang="en-GB" dirty="0"/>
          </a:p>
        </p:txBody>
      </p:sp>
      <p:sp>
        <p:nvSpPr>
          <p:cNvPr id="4" name="Title 3">
            <a:extLst>
              <a:ext uri="{FF2B5EF4-FFF2-40B4-BE49-F238E27FC236}">
                <a16:creationId xmlns:a16="http://schemas.microsoft.com/office/drawing/2014/main" id="{4A1CA183-F5FF-6090-FF05-5BB8A60F8BD0}"/>
              </a:ext>
            </a:extLst>
          </p:cNvPr>
          <p:cNvSpPr>
            <a:spLocks noGrp="1"/>
          </p:cNvSpPr>
          <p:nvPr>
            <p:ph type="title"/>
          </p:nvPr>
        </p:nvSpPr>
        <p:spPr/>
        <p:txBody>
          <a:bodyPr/>
          <a:lstStyle/>
          <a:p>
            <a:r>
              <a:rPr lang="en-US" dirty="0"/>
              <a:t>How to capture and exploit the data?</a:t>
            </a:r>
          </a:p>
        </p:txBody>
      </p:sp>
      <p:sp>
        <p:nvSpPr>
          <p:cNvPr id="5" name="Content Placeholder 4">
            <a:extLst>
              <a:ext uri="{FF2B5EF4-FFF2-40B4-BE49-F238E27FC236}">
                <a16:creationId xmlns:a16="http://schemas.microsoft.com/office/drawing/2014/main" id="{9DCCE404-F5E2-FB45-9CBA-D07B7FD31D95}"/>
              </a:ext>
            </a:extLst>
          </p:cNvPr>
          <p:cNvSpPr>
            <a:spLocks noGrp="1"/>
          </p:cNvSpPr>
          <p:nvPr>
            <p:ph sz="quarter" idx="16"/>
          </p:nvPr>
        </p:nvSpPr>
        <p:spPr>
          <a:xfrm>
            <a:off x="630000" y="2159001"/>
            <a:ext cx="5340000" cy="3073392"/>
          </a:xfrm>
        </p:spPr>
        <p:txBody>
          <a:bodyPr/>
          <a:lstStyle/>
          <a:p>
            <a:pPr marL="0" indent="0">
              <a:buNone/>
            </a:pPr>
            <a:r>
              <a:rPr lang="en-US" dirty="0"/>
              <a:t>CAPTURE</a:t>
            </a:r>
          </a:p>
          <a:p>
            <a:r>
              <a:rPr lang="en-US" dirty="0"/>
              <a:t>Open source</a:t>
            </a:r>
          </a:p>
          <a:p>
            <a:pPr lvl="1"/>
            <a:r>
              <a:rPr lang="en-US" dirty="0"/>
              <a:t>Internet – Ukraine example</a:t>
            </a:r>
          </a:p>
          <a:p>
            <a:pPr lvl="1"/>
            <a:r>
              <a:rPr lang="en-US" dirty="0"/>
              <a:t>Arms fairs</a:t>
            </a:r>
          </a:p>
          <a:p>
            <a:r>
              <a:rPr lang="en-US" dirty="0"/>
              <a:t>Intelligence-related activity</a:t>
            </a:r>
          </a:p>
          <a:p>
            <a:r>
              <a:rPr lang="en-US" dirty="0"/>
              <a:t>Acquisition of the item</a:t>
            </a:r>
          </a:p>
          <a:p>
            <a:pPr lvl="1"/>
            <a:r>
              <a:rPr lang="en-US" dirty="0"/>
              <a:t>Import or export variant, is there a difference?</a:t>
            </a:r>
          </a:p>
          <a:p>
            <a:pPr lvl="1"/>
            <a:r>
              <a:rPr lang="en-US" dirty="0"/>
              <a:t>Battlefield recovery – damage</a:t>
            </a:r>
          </a:p>
          <a:p>
            <a:pPr lvl="1"/>
            <a:r>
              <a:rPr lang="en-US" dirty="0"/>
              <a:t>Number of items – more is better but complexity / cost</a:t>
            </a:r>
          </a:p>
        </p:txBody>
      </p:sp>
      <p:sp>
        <p:nvSpPr>
          <p:cNvPr id="6" name="Content Placeholder 5">
            <a:extLst>
              <a:ext uri="{FF2B5EF4-FFF2-40B4-BE49-F238E27FC236}">
                <a16:creationId xmlns:a16="http://schemas.microsoft.com/office/drawing/2014/main" id="{ED16730E-3A94-DD1D-C858-B4F7A4DE3632}"/>
              </a:ext>
            </a:extLst>
          </p:cNvPr>
          <p:cNvSpPr>
            <a:spLocks noGrp="1"/>
          </p:cNvSpPr>
          <p:nvPr>
            <p:ph sz="quarter" idx="17"/>
          </p:nvPr>
        </p:nvSpPr>
        <p:spPr/>
        <p:txBody>
          <a:bodyPr/>
          <a:lstStyle/>
          <a:p>
            <a:pPr marL="0" indent="0">
              <a:buNone/>
            </a:pPr>
            <a:r>
              <a:rPr lang="en-US" dirty="0"/>
              <a:t>EXPLOITATION</a:t>
            </a:r>
          </a:p>
          <a:p>
            <a:r>
              <a:rPr lang="en-US" dirty="0"/>
              <a:t>Breakdown</a:t>
            </a:r>
          </a:p>
          <a:p>
            <a:r>
              <a:rPr lang="en-US" dirty="0"/>
              <a:t>Test and evaluation</a:t>
            </a:r>
          </a:p>
          <a:p>
            <a:r>
              <a:rPr lang="en-US" dirty="0"/>
              <a:t>We would be looking at the characteristics relevant to the threat to our platforms.</a:t>
            </a:r>
          </a:p>
        </p:txBody>
      </p:sp>
      <p:pic>
        <p:nvPicPr>
          <p:cNvPr id="9" name="Audio 8">
            <a:extLst>
              <a:ext uri="{FF2B5EF4-FFF2-40B4-BE49-F238E27FC236}">
                <a16:creationId xmlns:a16="http://schemas.microsoft.com/office/drawing/2014/main" id="{51F82A9A-CD1C-49DA-782E-CE518C8C88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32146147"/>
      </p:ext>
    </p:extLst>
  </p:cSld>
  <p:clrMapOvr>
    <a:masterClrMapping/>
  </p:clrMapOvr>
  <mc:AlternateContent xmlns:mc="http://schemas.openxmlformats.org/markup-compatibility/2006" xmlns:p14="http://schemas.microsoft.com/office/powerpoint/2010/main">
    <mc:Choice Requires="p14">
      <p:transition spd="slow" p14:dur="2000" advTm="338421"/>
    </mc:Choice>
    <mc:Fallback xmlns="">
      <p:transition spd="slow" advTm="338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AE26C-E486-6129-BF4A-B74B8273FD0C}"/>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C4DBB522-0604-6768-B428-790F017C2740}"/>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AA64E010-AF2C-FDA6-9266-B55FAB73F547}"/>
              </a:ext>
            </a:extLst>
          </p:cNvPr>
          <p:cNvSpPr>
            <a:spLocks noGrp="1"/>
          </p:cNvSpPr>
          <p:nvPr>
            <p:ph type="sldNum" sz="quarter" idx="10"/>
          </p:nvPr>
        </p:nvSpPr>
        <p:spPr/>
        <p:txBody>
          <a:bodyPr/>
          <a:lstStyle/>
          <a:p>
            <a:fld id="{9091399C-B5EF-49C7-B81A-539AE2F27BD0}" type="slidenum">
              <a:rPr lang="en-GB" smtClean="0"/>
              <a:pPr/>
              <a:t>5</a:t>
            </a:fld>
            <a:endParaRPr lang="en-GB" dirty="0"/>
          </a:p>
        </p:txBody>
      </p:sp>
      <p:sp>
        <p:nvSpPr>
          <p:cNvPr id="4" name="Title 3">
            <a:extLst>
              <a:ext uri="{FF2B5EF4-FFF2-40B4-BE49-F238E27FC236}">
                <a16:creationId xmlns:a16="http://schemas.microsoft.com/office/drawing/2014/main" id="{70F94D9E-4171-B842-0AEE-BB3CEC1AE0FE}"/>
              </a:ext>
            </a:extLst>
          </p:cNvPr>
          <p:cNvSpPr>
            <a:spLocks noGrp="1"/>
          </p:cNvSpPr>
          <p:nvPr>
            <p:ph type="title"/>
          </p:nvPr>
        </p:nvSpPr>
        <p:spPr>
          <a:xfrm>
            <a:off x="0" y="719138"/>
            <a:ext cx="8266670" cy="1260000"/>
          </a:xfrm>
        </p:spPr>
        <p:txBody>
          <a:bodyPr/>
          <a:lstStyle/>
          <a:p>
            <a:r>
              <a:rPr lang="en-US" dirty="0"/>
              <a:t>How to keep us safe with a degree of reliability / repeatability?</a:t>
            </a:r>
          </a:p>
        </p:txBody>
      </p:sp>
      <p:sp>
        <p:nvSpPr>
          <p:cNvPr id="5" name="Content Placeholder 4">
            <a:extLst>
              <a:ext uri="{FF2B5EF4-FFF2-40B4-BE49-F238E27FC236}">
                <a16:creationId xmlns:a16="http://schemas.microsoft.com/office/drawing/2014/main" id="{36FFF553-5A23-81DB-2E60-FF21178BA6AB}"/>
              </a:ext>
            </a:extLst>
          </p:cNvPr>
          <p:cNvSpPr>
            <a:spLocks noGrp="1"/>
          </p:cNvSpPr>
          <p:nvPr>
            <p:ph sz="quarter" idx="16"/>
          </p:nvPr>
        </p:nvSpPr>
        <p:spPr>
          <a:xfrm>
            <a:off x="629999" y="2159001"/>
            <a:ext cx="10194519" cy="3073392"/>
          </a:xfrm>
        </p:spPr>
        <p:txBody>
          <a:bodyPr/>
          <a:lstStyle/>
          <a:p>
            <a:pPr marL="0" indent="0">
              <a:buNone/>
            </a:pPr>
            <a:endParaRPr lang="en-US" dirty="0"/>
          </a:p>
          <a:p>
            <a:r>
              <a:rPr lang="en-US" dirty="0"/>
              <a:t>What counter measures to drones could we adopt?</a:t>
            </a:r>
          </a:p>
          <a:p>
            <a:r>
              <a:rPr lang="en-US" dirty="0"/>
              <a:t>How fast will the counter counter measures develop, and how do we stay ahead of the game?</a:t>
            </a:r>
          </a:p>
          <a:p>
            <a:pPr lvl="1"/>
            <a:r>
              <a:rPr lang="en-US" dirty="0"/>
              <a:t>Research and development</a:t>
            </a:r>
          </a:p>
          <a:p>
            <a:pPr lvl="1"/>
            <a:r>
              <a:rPr lang="en-US" dirty="0"/>
              <a:t>Safety</a:t>
            </a:r>
          </a:p>
          <a:p>
            <a:r>
              <a:rPr lang="en-US" dirty="0"/>
              <a:t>Does sample size matter i.e. will one drone exploitation give us reliable data from which to plan for the future?</a:t>
            </a:r>
          </a:p>
          <a:p>
            <a:pPr lvl="1"/>
            <a:r>
              <a:rPr lang="en-US" dirty="0"/>
              <a:t>All pathways</a:t>
            </a:r>
          </a:p>
          <a:p>
            <a:r>
              <a:rPr lang="en-US" dirty="0"/>
              <a:t>What elements of exploitation can we do from our arm chair?</a:t>
            </a:r>
          </a:p>
        </p:txBody>
      </p:sp>
      <p:pic>
        <p:nvPicPr>
          <p:cNvPr id="8" name="Audio 7">
            <a:extLst>
              <a:ext uri="{FF2B5EF4-FFF2-40B4-BE49-F238E27FC236}">
                <a16:creationId xmlns:a16="http://schemas.microsoft.com/office/drawing/2014/main" id="{63C2138B-8F93-7ED3-2663-41C8E5E8D2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51733574"/>
      </p:ext>
    </p:extLst>
  </p:cSld>
  <p:clrMapOvr>
    <a:masterClrMapping/>
  </p:clrMapOvr>
  <mc:AlternateContent xmlns:mc="http://schemas.openxmlformats.org/markup-compatibility/2006" xmlns:p14="http://schemas.microsoft.com/office/powerpoint/2010/main">
    <mc:Choice Requires="p14">
      <p:transition spd="slow" p14:dur="2000" advTm="241952"/>
    </mc:Choice>
    <mc:Fallback xmlns="">
      <p:transition spd="slow" advTm="241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C2E9B67-6579-CE3F-CBD7-0D0D7642AD62}"/>
              </a:ext>
            </a:extLst>
          </p:cNvPr>
          <p:cNvSpPr>
            <a:spLocks noGrp="1"/>
          </p:cNvSpPr>
          <p:nvPr>
            <p:ph type="body" sz="quarter" idx="18"/>
          </p:nvPr>
        </p:nvSpPr>
        <p:spPr/>
        <p:txBody>
          <a:bodyPr/>
          <a:lstStyle/>
          <a:p>
            <a:endParaRPr lang="en-US"/>
          </a:p>
        </p:txBody>
      </p:sp>
      <p:sp>
        <p:nvSpPr>
          <p:cNvPr id="3" name="Slide Number Placeholder 2">
            <a:extLst>
              <a:ext uri="{FF2B5EF4-FFF2-40B4-BE49-F238E27FC236}">
                <a16:creationId xmlns:a16="http://schemas.microsoft.com/office/drawing/2014/main" id="{7B456D96-8A76-F7E4-96D0-29DA74DC8889}"/>
              </a:ext>
            </a:extLst>
          </p:cNvPr>
          <p:cNvSpPr>
            <a:spLocks noGrp="1"/>
          </p:cNvSpPr>
          <p:nvPr>
            <p:ph type="sldNum" sz="quarter" idx="10"/>
          </p:nvPr>
        </p:nvSpPr>
        <p:spPr/>
        <p:txBody>
          <a:bodyPr/>
          <a:lstStyle/>
          <a:p>
            <a:fld id="{9091399C-B5EF-49C7-B81A-539AE2F27BD0}" type="slidenum">
              <a:rPr lang="en-GB" smtClean="0"/>
              <a:pPr/>
              <a:t>6</a:t>
            </a:fld>
            <a:endParaRPr lang="en-GB" dirty="0"/>
          </a:p>
        </p:txBody>
      </p:sp>
      <p:sp>
        <p:nvSpPr>
          <p:cNvPr id="4" name="Title 3">
            <a:extLst>
              <a:ext uri="{FF2B5EF4-FFF2-40B4-BE49-F238E27FC236}">
                <a16:creationId xmlns:a16="http://schemas.microsoft.com/office/drawing/2014/main" id="{816EDC37-0A08-938D-D6E7-4C0F171B0F75}"/>
              </a:ext>
            </a:extLst>
          </p:cNvPr>
          <p:cNvSpPr>
            <a:spLocks noGrp="1"/>
          </p:cNvSpPr>
          <p:nvPr>
            <p:ph type="title"/>
          </p:nvPr>
        </p:nvSpPr>
        <p:spPr>
          <a:xfrm>
            <a:off x="-1" y="719138"/>
            <a:ext cx="6771503" cy="1260000"/>
          </a:xfrm>
        </p:spPr>
        <p:txBody>
          <a:bodyPr/>
          <a:lstStyle/>
          <a:p>
            <a:r>
              <a:rPr lang="en-US" dirty="0"/>
              <a:t>Worked Example - Al-Shahed 136 Drone</a:t>
            </a:r>
          </a:p>
        </p:txBody>
      </p:sp>
      <p:sp>
        <p:nvSpPr>
          <p:cNvPr id="5" name="Content Placeholder 4">
            <a:extLst>
              <a:ext uri="{FF2B5EF4-FFF2-40B4-BE49-F238E27FC236}">
                <a16:creationId xmlns:a16="http://schemas.microsoft.com/office/drawing/2014/main" id="{FD98B358-AC0F-E20D-7883-07697FF6F24E}"/>
              </a:ext>
            </a:extLst>
          </p:cNvPr>
          <p:cNvSpPr>
            <a:spLocks noGrp="1"/>
          </p:cNvSpPr>
          <p:nvPr>
            <p:ph sz="quarter" idx="16"/>
          </p:nvPr>
        </p:nvSpPr>
        <p:spPr/>
        <p:txBody>
          <a:bodyPr/>
          <a:lstStyle/>
          <a:p>
            <a:r>
              <a:rPr lang="en-US" dirty="0"/>
              <a:t>What do we know?</a:t>
            </a:r>
          </a:p>
          <a:p>
            <a:r>
              <a:rPr lang="en-US" dirty="0"/>
              <a:t>Iranian loitering drone</a:t>
            </a:r>
          </a:p>
          <a:p>
            <a:r>
              <a:rPr lang="en-US" dirty="0"/>
              <a:t>200 kg AUW</a:t>
            </a:r>
          </a:p>
          <a:p>
            <a:r>
              <a:rPr lang="en-US" dirty="0"/>
              <a:t>Warhead 54 kg (aspiration 90 kg May 25)</a:t>
            </a:r>
          </a:p>
          <a:p>
            <a:r>
              <a:rPr lang="en-US" dirty="0"/>
              <a:t>Explosive type – selective, based on applications</a:t>
            </a:r>
          </a:p>
          <a:p>
            <a:r>
              <a:rPr lang="en-US" dirty="0"/>
              <a:t>Range 630 – 920 miles (brochure!)</a:t>
            </a:r>
          </a:p>
          <a:p>
            <a:r>
              <a:rPr lang="en-US" dirty="0" err="1"/>
              <a:t>Kamikazi</a:t>
            </a:r>
            <a:r>
              <a:rPr lang="en-US" dirty="0"/>
              <a:t> speed – 185 km/</a:t>
            </a:r>
            <a:r>
              <a:rPr lang="en-US" dirty="0" err="1"/>
              <a:t>hr</a:t>
            </a:r>
            <a:r>
              <a:rPr lang="en-US" dirty="0"/>
              <a:t> (51.3 m/s)</a:t>
            </a:r>
          </a:p>
        </p:txBody>
      </p:sp>
      <p:pic>
        <p:nvPicPr>
          <p:cNvPr id="9" name="Content Placeholder 8" descr="A close-up of a plane&#10;&#10;AI-generated content may be incorrect.">
            <a:extLst>
              <a:ext uri="{FF2B5EF4-FFF2-40B4-BE49-F238E27FC236}">
                <a16:creationId xmlns:a16="http://schemas.microsoft.com/office/drawing/2014/main" id="{19BA5799-9048-B16A-BB0D-21C70D583289}"/>
              </a:ext>
            </a:extLst>
          </p:cNvPr>
          <p:cNvPicPr>
            <a:picLocks noGrp="1" noChangeAspect="1"/>
          </p:cNvPicPr>
          <p:nvPr>
            <p:ph sz="quarter" idx="17"/>
          </p:nvPr>
        </p:nvPicPr>
        <p:blipFill>
          <a:blip r:embed="rId4" cstate="screen">
            <a:extLst>
              <a:ext uri="{28A0092B-C50C-407E-A947-70E740481C1C}">
                <a14:useLocalDpi xmlns:a14="http://schemas.microsoft.com/office/drawing/2010/main"/>
              </a:ext>
            </a:extLst>
          </a:blip>
          <a:stretch>
            <a:fillRect/>
          </a:stretch>
        </p:blipFill>
        <p:spPr>
          <a:xfrm>
            <a:off x="6599238" y="2253604"/>
            <a:ext cx="5340350" cy="2885779"/>
          </a:xfrm>
        </p:spPr>
      </p:pic>
      <p:sp>
        <p:nvSpPr>
          <p:cNvPr id="7" name="Text Placeholder 6">
            <a:extLst>
              <a:ext uri="{FF2B5EF4-FFF2-40B4-BE49-F238E27FC236}">
                <a16:creationId xmlns:a16="http://schemas.microsoft.com/office/drawing/2014/main" id="{86AF38EF-316F-6C28-AC86-AFF431F4D7C2}"/>
              </a:ext>
            </a:extLst>
          </p:cNvPr>
          <p:cNvSpPr>
            <a:spLocks noGrp="1"/>
          </p:cNvSpPr>
          <p:nvPr>
            <p:ph type="body" sz="quarter" idx="19"/>
          </p:nvPr>
        </p:nvSpPr>
        <p:spPr/>
        <p:txBody>
          <a:bodyPr/>
          <a:lstStyle/>
          <a:p>
            <a:r>
              <a:rPr lang="en-US" dirty="0"/>
              <a:t>What applications could it be used for in modern warfare, and what damage could it inflict?</a:t>
            </a:r>
          </a:p>
        </p:txBody>
      </p:sp>
      <p:pic>
        <p:nvPicPr>
          <p:cNvPr id="10" name="Audio 9">
            <a:extLst>
              <a:ext uri="{FF2B5EF4-FFF2-40B4-BE49-F238E27FC236}">
                <a16:creationId xmlns:a16="http://schemas.microsoft.com/office/drawing/2014/main" id="{4BB6B999-8F8D-F3C1-DC80-9AC14B9C6E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04692824"/>
      </p:ext>
    </p:extLst>
  </p:cSld>
  <p:clrMapOvr>
    <a:masterClrMapping/>
  </p:clrMapOvr>
  <mc:AlternateContent xmlns:mc="http://schemas.openxmlformats.org/markup-compatibility/2006" xmlns:p14="http://schemas.microsoft.com/office/powerpoint/2010/main">
    <mc:Choice Requires="p14">
      <p:transition spd="slow" p14:dur="2000" advTm="294282"/>
    </mc:Choice>
    <mc:Fallback xmlns="">
      <p:transition spd="slow" advTm="294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A2D19F5-E246-0318-7A74-FD7FF0795840}"/>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D3BF254A-C41E-97A1-27FB-053C42917E03}"/>
              </a:ext>
            </a:extLst>
          </p:cNvPr>
          <p:cNvSpPr>
            <a:spLocks noGrp="1"/>
          </p:cNvSpPr>
          <p:nvPr>
            <p:ph type="sldNum" sz="quarter" idx="10"/>
          </p:nvPr>
        </p:nvSpPr>
        <p:spPr/>
        <p:txBody>
          <a:bodyPr/>
          <a:lstStyle/>
          <a:p>
            <a:fld id="{9091399C-B5EF-49C7-B81A-539AE2F27BD0}" type="slidenum">
              <a:rPr lang="en-GB" smtClean="0"/>
              <a:pPr/>
              <a:t>7</a:t>
            </a:fld>
            <a:endParaRPr lang="en-GB" dirty="0"/>
          </a:p>
        </p:txBody>
      </p:sp>
      <p:sp>
        <p:nvSpPr>
          <p:cNvPr id="4" name="Title 3">
            <a:extLst>
              <a:ext uri="{FF2B5EF4-FFF2-40B4-BE49-F238E27FC236}">
                <a16:creationId xmlns:a16="http://schemas.microsoft.com/office/drawing/2014/main" id="{B7F1CE37-FC1A-5700-E8D4-407C94CCBA70}"/>
              </a:ext>
            </a:extLst>
          </p:cNvPr>
          <p:cNvSpPr>
            <a:spLocks noGrp="1"/>
          </p:cNvSpPr>
          <p:nvPr>
            <p:ph type="title"/>
          </p:nvPr>
        </p:nvSpPr>
        <p:spPr/>
        <p:txBody>
          <a:bodyPr/>
          <a:lstStyle/>
          <a:p>
            <a:r>
              <a:rPr lang="en-US" dirty="0"/>
              <a:t>Effects and Considerations</a:t>
            </a:r>
          </a:p>
        </p:txBody>
      </p:sp>
      <p:sp>
        <p:nvSpPr>
          <p:cNvPr id="5" name="Content Placeholder 4">
            <a:extLst>
              <a:ext uri="{FF2B5EF4-FFF2-40B4-BE49-F238E27FC236}">
                <a16:creationId xmlns:a16="http://schemas.microsoft.com/office/drawing/2014/main" id="{12F76BEE-73A3-94B1-A214-720596650D43}"/>
              </a:ext>
            </a:extLst>
          </p:cNvPr>
          <p:cNvSpPr>
            <a:spLocks noGrp="1"/>
          </p:cNvSpPr>
          <p:nvPr>
            <p:ph sz="quarter" idx="16"/>
          </p:nvPr>
        </p:nvSpPr>
        <p:spPr>
          <a:xfrm>
            <a:off x="370703" y="2159001"/>
            <a:ext cx="5724947" cy="3073392"/>
          </a:xfrm>
        </p:spPr>
        <p:txBody>
          <a:bodyPr/>
          <a:lstStyle/>
          <a:p>
            <a:r>
              <a:rPr lang="en-US" dirty="0"/>
              <a:t>Blast Internal – M/C ratio?</a:t>
            </a:r>
          </a:p>
          <a:p>
            <a:r>
              <a:rPr lang="en-US" dirty="0"/>
              <a:t>Blast External – M/C ratio? – 70 kPa lung damage</a:t>
            </a:r>
          </a:p>
          <a:p>
            <a:r>
              <a:rPr lang="en-US" dirty="0"/>
              <a:t>Fragmentation – M/C ratio?</a:t>
            </a:r>
          </a:p>
          <a:p>
            <a:r>
              <a:rPr lang="en-US" dirty="0"/>
              <a:t>Top Attack - cone diameter?</a:t>
            </a:r>
          </a:p>
          <a:p>
            <a:r>
              <a:rPr lang="en-US" dirty="0"/>
              <a:t>Underwater – depth charge / torpedo?</a:t>
            </a:r>
          </a:p>
          <a:p>
            <a:endParaRPr lang="en-US" dirty="0"/>
          </a:p>
          <a:p>
            <a:r>
              <a:rPr lang="en-US" dirty="0"/>
              <a:t>Photo: Recovered warhead – 60 cm x 20 cm</a:t>
            </a:r>
          </a:p>
          <a:p>
            <a:r>
              <a:rPr lang="en-US" dirty="0"/>
              <a:t>SC diameter 16 cm</a:t>
            </a:r>
          </a:p>
        </p:txBody>
      </p:sp>
      <p:pic>
        <p:nvPicPr>
          <p:cNvPr id="9" name="Picture 8" descr="A close-up of a metal tube&#10;&#10;AI-generated content may be incorrect.">
            <a:extLst>
              <a:ext uri="{FF2B5EF4-FFF2-40B4-BE49-F238E27FC236}">
                <a16:creationId xmlns:a16="http://schemas.microsoft.com/office/drawing/2014/main" id="{AEE1B7BB-6283-B78C-6003-011BD734B2A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41190" y="3119186"/>
            <a:ext cx="5035794" cy="2697747"/>
          </a:xfrm>
          <a:prstGeom prst="rect">
            <a:avLst/>
          </a:prstGeom>
        </p:spPr>
      </p:pic>
      <p:pic>
        <p:nvPicPr>
          <p:cNvPr id="13" name="Picture 12" descr="A close up of a metal object&#10;&#10;AI-generated content may be incorrect.">
            <a:extLst>
              <a:ext uri="{FF2B5EF4-FFF2-40B4-BE49-F238E27FC236}">
                <a16:creationId xmlns:a16="http://schemas.microsoft.com/office/drawing/2014/main" id="{1DB9812E-96DB-0A15-D65F-4E61B9BB7B5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80258" y="651111"/>
            <a:ext cx="2781098" cy="2224879"/>
          </a:xfrm>
          <a:prstGeom prst="rect">
            <a:avLst/>
          </a:prstGeom>
        </p:spPr>
      </p:pic>
      <p:pic>
        <p:nvPicPr>
          <p:cNvPr id="8" name="Audio 7">
            <a:extLst>
              <a:ext uri="{FF2B5EF4-FFF2-40B4-BE49-F238E27FC236}">
                <a16:creationId xmlns:a16="http://schemas.microsoft.com/office/drawing/2014/main" id="{F16C26E9-CF47-8FDA-30FE-88E752C3D7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3282635"/>
      </p:ext>
    </p:extLst>
  </p:cSld>
  <p:clrMapOvr>
    <a:masterClrMapping/>
  </p:clrMapOvr>
  <mc:AlternateContent xmlns:mc="http://schemas.openxmlformats.org/markup-compatibility/2006" xmlns:p14="http://schemas.microsoft.com/office/powerpoint/2010/main">
    <mc:Choice Requires="p14">
      <p:transition spd="slow" p14:dur="2000" advTm="306496"/>
    </mc:Choice>
    <mc:Fallback xmlns="">
      <p:transition spd="slow" advTm="306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screenshot of a computer&#10;&#10;AI-generated content may be incorrect.">
            <a:extLst>
              <a:ext uri="{FF2B5EF4-FFF2-40B4-BE49-F238E27FC236}">
                <a16:creationId xmlns:a16="http://schemas.microsoft.com/office/drawing/2014/main" id="{1286B04E-78FD-05B2-C1BB-D8C1F8070E00}"/>
              </a:ext>
            </a:extLst>
          </p:cNvPr>
          <p:cNvPicPr>
            <a:picLocks noGrp="1" noChangeAspect="1"/>
          </p:cNvPicPr>
          <p:nvPr>
            <p:ph type="pic" sz="quarter" idx="14"/>
          </p:nvPr>
        </p:nvPicPr>
        <p:blipFill>
          <a:blip r:embed="rId4" cstate="screen">
            <a:extLst>
              <a:ext uri="{28A0092B-C50C-407E-A947-70E740481C1C}">
                <a14:useLocalDpi xmlns:a14="http://schemas.microsoft.com/office/drawing/2010/main"/>
              </a:ext>
            </a:extLst>
          </a:blip>
          <a:srcRect/>
          <a:stretch>
            <a:fillRect/>
          </a:stretch>
        </p:blipFill>
        <p:spPr/>
      </p:pic>
      <p:sp>
        <p:nvSpPr>
          <p:cNvPr id="3" name="Slide Number Placeholder 2">
            <a:extLst>
              <a:ext uri="{FF2B5EF4-FFF2-40B4-BE49-F238E27FC236}">
                <a16:creationId xmlns:a16="http://schemas.microsoft.com/office/drawing/2014/main" id="{500EEE45-56C3-D606-8E3C-49BEC027565F}"/>
              </a:ext>
            </a:extLst>
          </p:cNvPr>
          <p:cNvSpPr>
            <a:spLocks noGrp="1"/>
          </p:cNvSpPr>
          <p:nvPr>
            <p:ph type="sldNum" sz="quarter" idx="17"/>
          </p:nvPr>
        </p:nvSpPr>
        <p:spPr/>
        <p:txBody>
          <a:bodyPr/>
          <a:lstStyle/>
          <a:p>
            <a:fld id="{9091399C-B5EF-49C7-B81A-539AE2F27BD0}" type="slidenum">
              <a:rPr lang="en-GB" smtClean="0"/>
              <a:pPr/>
              <a:t>8</a:t>
            </a:fld>
            <a:endParaRPr lang="en-GB" dirty="0"/>
          </a:p>
        </p:txBody>
      </p:sp>
      <p:sp>
        <p:nvSpPr>
          <p:cNvPr id="4" name="Title 3">
            <a:extLst>
              <a:ext uri="{FF2B5EF4-FFF2-40B4-BE49-F238E27FC236}">
                <a16:creationId xmlns:a16="http://schemas.microsoft.com/office/drawing/2014/main" id="{42A23DDE-B21E-E445-7B55-CC780D1DDFB4}"/>
              </a:ext>
            </a:extLst>
          </p:cNvPr>
          <p:cNvSpPr>
            <a:spLocks noGrp="1"/>
          </p:cNvSpPr>
          <p:nvPr>
            <p:ph type="title"/>
          </p:nvPr>
        </p:nvSpPr>
        <p:spPr/>
        <p:txBody>
          <a:bodyPr/>
          <a:lstStyle/>
          <a:p>
            <a:r>
              <a:rPr lang="en-US" dirty="0"/>
              <a:t>Let’s use the calculators</a:t>
            </a:r>
          </a:p>
        </p:txBody>
      </p:sp>
      <p:pic>
        <p:nvPicPr>
          <p:cNvPr id="7" name="Audio 6">
            <a:extLst>
              <a:ext uri="{FF2B5EF4-FFF2-40B4-BE49-F238E27FC236}">
                <a16:creationId xmlns:a16="http://schemas.microsoft.com/office/drawing/2014/main" id="{254074FF-7736-7C31-9076-28B61E901C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75057612"/>
      </p:ext>
    </p:extLst>
  </p:cSld>
  <p:clrMapOvr>
    <a:masterClrMapping/>
  </p:clrMapOvr>
  <mc:AlternateContent xmlns:mc="http://schemas.openxmlformats.org/markup-compatibility/2006" xmlns:p14="http://schemas.microsoft.com/office/powerpoint/2010/main">
    <mc:Choice Requires="p14">
      <p:transition spd="slow" p14:dur="2000" advTm="15306"/>
    </mc:Choice>
    <mc:Fallback xmlns="">
      <p:transition spd="slow" advTm="15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41619E9-A613-838F-F51B-DEE1461625E8}"/>
              </a:ext>
            </a:extLst>
          </p:cNvPr>
          <p:cNvSpPr>
            <a:spLocks noGrp="1"/>
          </p:cNvSpPr>
          <p:nvPr>
            <p:ph type="sldNum" sz="quarter" idx="17"/>
          </p:nvPr>
        </p:nvSpPr>
        <p:spPr/>
        <p:txBody>
          <a:bodyPr/>
          <a:lstStyle/>
          <a:p>
            <a:fld id="{9091399C-B5EF-49C7-B81A-539AE2F27BD0}" type="slidenum">
              <a:rPr lang="en-GB" smtClean="0"/>
              <a:pPr/>
              <a:t>9</a:t>
            </a:fld>
            <a:endParaRPr lang="en-GB" dirty="0"/>
          </a:p>
        </p:txBody>
      </p:sp>
      <p:pic>
        <p:nvPicPr>
          <p:cNvPr id="6" name="Picture 5" descr="A screenshot of a calculator&#10;&#10;AI-generated content may be incorrect.">
            <a:extLst>
              <a:ext uri="{FF2B5EF4-FFF2-40B4-BE49-F238E27FC236}">
                <a16:creationId xmlns:a16="http://schemas.microsoft.com/office/drawing/2014/main" id="{B2322CEF-24BE-8A7B-D54B-BBE57AAF445C}"/>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60982" y="376629"/>
            <a:ext cx="11216002" cy="5969536"/>
          </a:xfrm>
          <a:prstGeom prst="rect">
            <a:avLst/>
          </a:prstGeom>
        </p:spPr>
      </p:pic>
      <p:pic>
        <p:nvPicPr>
          <p:cNvPr id="5" name="Audio 4">
            <a:extLst>
              <a:ext uri="{FF2B5EF4-FFF2-40B4-BE49-F238E27FC236}">
                <a16:creationId xmlns:a16="http://schemas.microsoft.com/office/drawing/2014/main" id="{8F233421-15B9-41AF-5D55-667C7B4F95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68135348"/>
      </p:ext>
    </p:extLst>
  </p:cSld>
  <p:clrMapOvr>
    <a:masterClrMapping/>
  </p:clrMapOvr>
  <mc:AlternateContent xmlns:mc="http://schemas.openxmlformats.org/markup-compatibility/2006" xmlns:p14="http://schemas.microsoft.com/office/powerpoint/2010/main">
    <mc:Choice Requires="p14">
      <p:transition spd="slow" p14:dur="2000" advTm="140736"/>
    </mc:Choice>
    <mc:Fallback xmlns="">
      <p:transition spd="slow" advTm="140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FF6E1B9-0DCA-F128-1AEA-9B1421121F48}"/>
              </a:ext>
            </a:extLst>
          </p:cNvPr>
          <p:cNvSpPr>
            <a:spLocks noGrp="1"/>
          </p:cNvSpPr>
          <p:nvPr>
            <p:ph type="sldNum" sz="quarter" idx="17"/>
          </p:nvPr>
        </p:nvSpPr>
        <p:spPr/>
        <p:txBody>
          <a:bodyPr/>
          <a:lstStyle/>
          <a:p>
            <a:fld id="{9091399C-B5EF-49C7-B81A-539AE2F27BD0}" type="slidenum">
              <a:rPr lang="en-GB" smtClean="0"/>
              <a:pPr/>
              <a:t>10</a:t>
            </a:fld>
            <a:endParaRPr lang="en-GB" dirty="0"/>
          </a:p>
        </p:txBody>
      </p:sp>
      <p:pic>
        <p:nvPicPr>
          <p:cNvPr id="6" name="Picture 5" descr="A screenshot of a computer&#10;&#10;AI-generated content may be incorrect.">
            <a:extLst>
              <a:ext uri="{FF2B5EF4-FFF2-40B4-BE49-F238E27FC236}">
                <a16:creationId xmlns:a16="http://schemas.microsoft.com/office/drawing/2014/main" id="{CB33B29E-8F21-E36B-31F1-7324EE571DA3}"/>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50798" y="313629"/>
            <a:ext cx="11326185" cy="5758782"/>
          </a:xfrm>
          <a:prstGeom prst="rect">
            <a:avLst/>
          </a:prstGeom>
        </p:spPr>
      </p:pic>
      <p:pic>
        <p:nvPicPr>
          <p:cNvPr id="5" name="Audio 4">
            <a:extLst>
              <a:ext uri="{FF2B5EF4-FFF2-40B4-BE49-F238E27FC236}">
                <a16:creationId xmlns:a16="http://schemas.microsoft.com/office/drawing/2014/main" id="{9113D31D-4E1E-80EE-FC66-3863FE2512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59024089"/>
      </p:ext>
    </p:extLst>
  </p:cSld>
  <p:clrMapOvr>
    <a:masterClrMapping/>
  </p:clrMapOvr>
  <mc:AlternateContent xmlns:mc="http://schemas.openxmlformats.org/markup-compatibility/2006" xmlns:p14="http://schemas.microsoft.com/office/powerpoint/2010/main">
    <mc:Choice Requires="p14">
      <p:transition spd="slow" p14:dur="2000" advTm="62912"/>
    </mc:Choice>
    <mc:Fallback xmlns="">
      <p:transition spd="slow" advTm="62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B3D7A30-53DE-0C30-F380-231C5946298B}"/>
              </a:ext>
            </a:extLst>
          </p:cNvPr>
          <p:cNvSpPr>
            <a:spLocks noGrp="1"/>
          </p:cNvSpPr>
          <p:nvPr>
            <p:ph type="sldNum" sz="quarter" idx="17"/>
          </p:nvPr>
        </p:nvSpPr>
        <p:spPr/>
        <p:txBody>
          <a:bodyPr/>
          <a:lstStyle/>
          <a:p>
            <a:fld id="{9091399C-B5EF-49C7-B81A-539AE2F27BD0}" type="slidenum">
              <a:rPr lang="en-GB" smtClean="0"/>
              <a:pPr/>
              <a:t>11</a:t>
            </a:fld>
            <a:endParaRPr lang="en-GB" dirty="0"/>
          </a:p>
        </p:txBody>
      </p:sp>
      <p:pic>
        <p:nvPicPr>
          <p:cNvPr id="6" name="Picture 5" descr="A screenshot of a computer&#10;&#10;AI-generated content may be incorrect.">
            <a:extLst>
              <a:ext uri="{FF2B5EF4-FFF2-40B4-BE49-F238E27FC236}">
                <a16:creationId xmlns:a16="http://schemas.microsoft.com/office/drawing/2014/main" id="{0DFD9336-84AF-C3B9-EAE6-F50336381E0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62043" y="546098"/>
            <a:ext cx="10969266" cy="4971293"/>
          </a:xfrm>
          <a:prstGeom prst="rect">
            <a:avLst/>
          </a:prstGeom>
        </p:spPr>
      </p:pic>
      <p:pic>
        <p:nvPicPr>
          <p:cNvPr id="5" name="Audio 4">
            <a:extLst>
              <a:ext uri="{FF2B5EF4-FFF2-40B4-BE49-F238E27FC236}">
                <a16:creationId xmlns:a16="http://schemas.microsoft.com/office/drawing/2014/main" id="{2CFA8B17-EC36-1CA8-3D66-E6061D4244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61959616"/>
      </p:ext>
    </p:extLst>
  </p:cSld>
  <p:clrMapOvr>
    <a:masterClrMapping/>
  </p:clrMapOvr>
  <mc:AlternateContent xmlns:mc="http://schemas.openxmlformats.org/markup-compatibility/2006" xmlns:p14="http://schemas.microsoft.com/office/powerpoint/2010/main">
    <mc:Choice Requires="p14">
      <p:transition spd="slow" p14:dur="2000" advTm="87328"/>
    </mc:Choice>
    <mc:Fallback xmlns="">
      <p:transition spd="slow" advTm="8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3AAF2F3-657D-B6E9-D486-C916DC33D320}"/>
              </a:ext>
            </a:extLst>
          </p:cNvPr>
          <p:cNvSpPr>
            <a:spLocks noGrp="1"/>
          </p:cNvSpPr>
          <p:nvPr>
            <p:ph type="sldNum" sz="quarter" idx="17"/>
          </p:nvPr>
        </p:nvSpPr>
        <p:spPr/>
        <p:txBody>
          <a:bodyPr/>
          <a:lstStyle/>
          <a:p>
            <a:fld id="{9091399C-B5EF-49C7-B81A-539AE2F27BD0}" type="slidenum">
              <a:rPr lang="en-GB" smtClean="0"/>
              <a:pPr/>
              <a:t>12</a:t>
            </a:fld>
            <a:endParaRPr lang="en-GB" dirty="0"/>
          </a:p>
        </p:txBody>
      </p:sp>
      <p:pic>
        <p:nvPicPr>
          <p:cNvPr id="6" name="Picture 5" descr="A screenshot of a computer&#10;&#10;AI-generated content may be incorrect.">
            <a:extLst>
              <a:ext uri="{FF2B5EF4-FFF2-40B4-BE49-F238E27FC236}">
                <a16:creationId xmlns:a16="http://schemas.microsoft.com/office/drawing/2014/main" id="{1749B2B3-EC8E-E897-465B-E629C80D9800}"/>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05307" y="516111"/>
            <a:ext cx="10928568" cy="5388740"/>
          </a:xfrm>
          <a:prstGeom prst="rect">
            <a:avLst/>
          </a:prstGeom>
        </p:spPr>
      </p:pic>
      <p:pic>
        <p:nvPicPr>
          <p:cNvPr id="5" name="Audio 4">
            <a:extLst>
              <a:ext uri="{FF2B5EF4-FFF2-40B4-BE49-F238E27FC236}">
                <a16:creationId xmlns:a16="http://schemas.microsoft.com/office/drawing/2014/main" id="{0706CE2A-46B8-6FA6-6373-C8A0961213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4982934"/>
      </p:ext>
    </p:extLst>
  </p:cSld>
  <p:clrMapOvr>
    <a:masterClrMapping/>
  </p:clrMapOvr>
  <mc:AlternateContent xmlns:mc="http://schemas.openxmlformats.org/markup-compatibility/2006" xmlns:p14="http://schemas.microsoft.com/office/powerpoint/2010/main">
    <mc:Choice Requires="p14">
      <p:transition spd="slow" p14:dur="2000" advTm="132096"/>
    </mc:Choice>
    <mc:Fallback xmlns="">
      <p:transition spd="slow" advTm="132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C5DCD51-DF91-68F5-09C2-E89F9A03B8AC}"/>
              </a:ext>
            </a:extLst>
          </p:cNvPr>
          <p:cNvSpPr>
            <a:spLocks noGrp="1"/>
          </p:cNvSpPr>
          <p:nvPr>
            <p:ph type="sldNum" sz="quarter" idx="17"/>
          </p:nvPr>
        </p:nvSpPr>
        <p:spPr/>
        <p:txBody>
          <a:bodyPr/>
          <a:lstStyle/>
          <a:p>
            <a:fld id="{9091399C-B5EF-49C7-B81A-539AE2F27BD0}" type="slidenum">
              <a:rPr lang="en-GB" smtClean="0"/>
              <a:pPr/>
              <a:t>13</a:t>
            </a:fld>
            <a:endParaRPr lang="en-GB" dirty="0"/>
          </a:p>
        </p:txBody>
      </p:sp>
      <p:pic>
        <p:nvPicPr>
          <p:cNvPr id="6" name="Picture 5" descr="A screenshot of a calculator&#10;&#10;AI-generated content may be incorrect.">
            <a:extLst>
              <a:ext uri="{FF2B5EF4-FFF2-40B4-BE49-F238E27FC236}">
                <a16:creationId xmlns:a16="http://schemas.microsoft.com/office/drawing/2014/main" id="{4A82BD66-117A-B648-01B7-14DF75D5D53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3952" y="168147"/>
            <a:ext cx="11288837" cy="6294646"/>
          </a:xfrm>
          <a:prstGeom prst="rect">
            <a:avLst/>
          </a:prstGeom>
        </p:spPr>
      </p:pic>
      <p:sp>
        <p:nvSpPr>
          <p:cNvPr id="7" name="Rounded Rectangle 6">
            <a:extLst>
              <a:ext uri="{FF2B5EF4-FFF2-40B4-BE49-F238E27FC236}">
                <a16:creationId xmlns:a16="http://schemas.microsoft.com/office/drawing/2014/main" id="{132D689A-C603-B01B-72C0-D331688B60E8}"/>
              </a:ext>
            </a:extLst>
          </p:cNvPr>
          <p:cNvSpPr/>
          <p:nvPr/>
        </p:nvSpPr>
        <p:spPr>
          <a:xfrm>
            <a:off x="294468" y="5625885"/>
            <a:ext cx="4014061" cy="1100379"/>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extLst>
              <a:ext uri="{FF2B5EF4-FFF2-40B4-BE49-F238E27FC236}">
                <a16:creationId xmlns:a16="http://schemas.microsoft.com/office/drawing/2014/main" id="{5CC15C92-514D-B86C-BA86-DCCB7925D8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8109655"/>
      </p:ext>
    </p:extLst>
  </p:cSld>
  <p:clrMapOvr>
    <a:masterClrMapping/>
  </p:clrMapOvr>
  <mc:AlternateContent xmlns:mc="http://schemas.openxmlformats.org/markup-compatibility/2006" xmlns:p14="http://schemas.microsoft.com/office/powerpoint/2010/main">
    <mc:Choice Requires="p14">
      <p:transition spd="slow" p14:dur="2000" advTm="58837"/>
    </mc:Choice>
    <mc:Fallback xmlns="">
      <p:transition spd="slow" advTm="58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8C4EAAC-B439-6821-22F5-C80F7CAA80D9}"/>
              </a:ext>
            </a:extLst>
          </p:cNvPr>
          <p:cNvSpPr>
            <a:spLocks noGrp="1"/>
          </p:cNvSpPr>
          <p:nvPr>
            <p:ph type="sldNum" sz="quarter" idx="17"/>
          </p:nvPr>
        </p:nvSpPr>
        <p:spPr/>
        <p:txBody>
          <a:bodyPr/>
          <a:lstStyle/>
          <a:p>
            <a:fld id="{9091399C-B5EF-49C7-B81A-539AE2F27BD0}" type="slidenum">
              <a:rPr lang="en-GB" smtClean="0"/>
              <a:pPr/>
              <a:t>14</a:t>
            </a:fld>
            <a:endParaRPr lang="en-GB" dirty="0"/>
          </a:p>
        </p:txBody>
      </p:sp>
      <p:pic>
        <p:nvPicPr>
          <p:cNvPr id="6" name="Picture 5" descr="A screenshot of a computer&#10;&#10;AI-generated content may be incorrect.">
            <a:extLst>
              <a:ext uri="{FF2B5EF4-FFF2-40B4-BE49-F238E27FC236}">
                <a16:creationId xmlns:a16="http://schemas.microsoft.com/office/drawing/2014/main" id="{61DC7BCB-88D2-FC4D-5307-13BA01F3A3B1}"/>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95946" y="346277"/>
            <a:ext cx="10616339" cy="5844090"/>
          </a:xfrm>
          <a:prstGeom prst="rect">
            <a:avLst/>
          </a:prstGeom>
        </p:spPr>
      </p:pic>
      <p:pic>
        <p:nvPicPr>
          <p:cNvPr id="5" name="Audio 4">
            <a:extLst>
              <a:ext uri="{FF2B5EF4-FFF2-40B4-BE49-F238E27FC236}">
                <a16:creationId xmlns:a16="http://schemas.microsoft.com/office/drawing/2014/main" id="{BE8B48AE-1502-6949-7BD1-F354B693C8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3242677"/>
      </p:ext>
    </p:extLst>
  </p:cSld>
  <p:clrMapOvr>
    <a:masterClrMapping/>
  </p:clrMapOvr>
  <mc:AlternateContent xmlns:mc="http://schemas.openxmlformats.org/markup-compatibility/2006" xmlns:p14="http://schemas.microsoft.com/office/powerpoint/2010/main">
    <mc:Choice Requires="p14">
      <p:transition spd="slow" p14:dur="2000" advTm="235466"/>
    </mc:Choice>
    <mc:Fallback xmlns="">
      <p:transition spd="slow" advTm="23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0CD43C-E190-07FD-FF73-C4D29858CF22}"/>
              </a:ext>
            </a:extLst>
          </p:cNvPr>
          <p:cNvSpPr>
            <a:spLocks noGrp="1"/>
          </p:cNvSpPr>
          <p:nvPr>
            <p:ph type="title"/>
          </p:nvPr>
        </p:nvSpPr>
        <p:spPr>
          <a:xfrm>
            <a:off x="358219" y="365125"/>
            <a:ext cx="11481847" cy="1325563"/>
          </a:xfrm>
        </p:spPr>
        <p:txBody>
          <a:bodyPr anchor="ctr">
            <a:normAutofit/>
          </a:bodyPr>
          <a:lstStyle/>
          <a:p>
            <a:r>
              <a:rPr lang="en-US"/>
              <a:t>The Power of Questions</a:t>
            </a:r>
          </a:p>
        </p:txBody>
      </p:sp>
      <p:sp>
        <p:nvSpPr>
          <p:cNvPr id="6" name="Content Placeholder 5">
            <a:extLst>
              <a:ext uri="{FF2B5EF4-FFF2-40B4-BE49-F238E27FC236}">
                <a16:creationId xmlns:a16="http://schemas.microsoft.com/office/drawing/2014/main" id="{E8721D08-C5B4-8B4B-82EE-A1CE59DEF03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94392" y="1825625"/>
            <a:ext cx="5645673" cy="3575934"/>
          </a:xfrm>
        </p:spPr>
        <p:txBody>
          <a:bodyPr>
            <a:normAutofit/>
          </a:bodyPr>
          <a:lstStyle/>
          <a:p>
            <a:pPr marL="0" indent="0">
              <a:spcBef>
                <a:spcPts val="2500"/>
              </a:spcBef>
              <a:buFont typeface="Arial" panose="020B0604020202020204" pitchFamily="34" charset="0"/>
              <a:buNone/>
            </a:pPr>
            <a:r>
              <a:rPr lang="en-GB" sz="1400" b="1"/>
              <a:t>Encourages Deeper Understanding</a:t>
            </a:r>
          </a:p>
          <a:p>
            <a:pPr marL="0" lvl="1" indent="0">
              <a:buFont typeface="Arial" panose="020B0604020202020204" pitchFamily="34" charset="0"/>
              <a:buNone/>
            </a:pPr>
            <a:r>
              <a:rPr lang="en-GB" sz="1400"/>
              <a:t>Questioning challenges us to think critically and pursue a deeper understanding of topics and concepts.</a:t>
            </a:r>
          </a:p>
          <a:p>
            <a:pPr marL="0" indent="0">
              <a:spcBef>
                <a:spcPts val="2500"/>
              </a:spcBef>
              <a:buFont typeface="Arial" panose="020B0604020202020204" pitchFamily="34" charset="0"/>
              <a:buNone/>
            </a:pPr>
            <a:r>
              <a:rPr lang="en-GB" sz="1400" b="1"/>
              <a:t>Promotes Engagement and Sharing</a:t>
            </a:r>
          </a:p>
          <a:p>
            <a:pPr marL="0" lvl="1" indent="0">
              <a:buFont typeface="Arial" panose="020B0604020202020204" pitchFamily="34" charset="0"/>
              <a:buNone/>
            </a:pPr>
            <a:r>
              <a:rPr lang="en-GB" sz="1400"/>
              <a:t>Questions stimulate conversation and invite participants to share ideas, fostering mutual respect and diverse perspectives.</a:t>
            </a:r>
          </a:p>
          <a:p>
            <a:pPr marL="0" indent="0">
              <a:spcBef>
                <a:spcPts val="2500"/>
              </a:spcBef>
              <a:buFont typeface="Arial" panose="020B0604020202020204" pitchFamily="34" charset="0"/>
              <a:buNone/>
            </a:pPr>
            <a:r>
              <a:rPr lang="en-GB" sz="1400" b="1"/>
              <a:t>Clarifies and Inspires Curiosity</a:t>
            </a:r>
          </a:p>
          <a:p>
            <a:pPr marL="0" lvl="1" indent="0">
              <a:buFont typeface="Arial" panose="020B0604020202020204" pitchFamily="34" charset="0"/>
              <a:buNone/>
            </a:pPr>
            <a:r>
              <a:rPr lang="en-GB" sz="1400"/>
              <a:t>Effective questioning helps clarify concepts, resolve misunderstandings, and sparks curiosity for ongoing learning.</a:t>
            </a:r>
          </a:p>
        </p:txBody>
      </p:sp>
      <p:pic>
        <p:nvPicPr>
          <p:cNvPr id="8" name="Content Placeholder 7" descr="Directly above shot of group of friends holding a yellow speech bubble with illuminating light bulb and question mark against white background.">
            <a:extLst>
              <a:ext uri="{FF2B5EF4-FFF2-40B4-BE49-F238E27FC236}">
                <a16:creationId xmlns:a16="http://schemas.microsoft.com/office/drawing/2014/main" id="{CFBC2378-04AB-4C23-9AFF-FA63CA915F51}"/>
              </a:ext>
            </a:extLst>
          </p:cNvPr>
          <p:cNvPicPr>
            <a:picLocks noGrp="1" noChangeAspect="1"/>
          </p:cNvPicPr>
          <p:nvPr>
            <p:ph sz="quarter" idx="4294967295"/>
          </p:nvPr>
        </p:nvPicPr>
        <p:blipFill>
          <a:blip r:embed="rId5"/>
          <a:srcRect t="10696" r="-1" b="5686"/>
          <a:stretch>
            <a:fillRect/>
          </a:stretch>
        </p:blipFill>
        <p:spPr>
          <a:xfrm>
            <a:off x="358219" y="1825625"/>
            <a:ext cx="5645673" cy="3575934"/>
          </a:xfrm>
          <a:prstGeom prst="rect">
            <a:avLst/>
          </a:prstGeom>
          <a:noFill/>
        </p:spPr>
      </p:pic>
      <p:sp>
        <p:nvSpPr>
          <p:cNvPr id="3" name="Slide Number Placeholder 2" hidden="1">
            <a:extLst>
              <a:ext uri="{FF2B5EF4-FFF2-40B4-BE49-F238E27FC236}">
                <a16:creationId xmlns:a16="http://schemas.microsoft.com/office/drawing/2014/main" id="{B9500733-57BF-6683-6196-29701B057DA3}"/>
              </a:ext>
            </a:extLst>
          </p:cNvPr>
          <p:cNvSpPr>
            <a:spLocks noGrp="1"/>
          </p:cNvSpPr>
          <p:nvPr>
            <p:ph type="sldNum" sz="quarter" idx="4294967295"/>
          </p:nvPr>
        </p:nvSpPr>
        <p:spPr>
          <a:xfrm>
            <a:off x="11576984" y="250629"/>
            <a:ext cx="364217" cy="126000"/>
          </a:xfrm>
        </p:spPr>
        <p:txBody>
          <a:bodyPr anchor="ctr">
            <a:normAutofit/>
          </a:bodyPr>
          <a:lstStyle/>
          <a:p>
            <a:pPr>
              <a:lnSpc>
                <a:spcPct val="90000"/>
              </a:lnSpc>
              <a:spcAft>
                <a:spcPts val="600"/>
              </a:spcAft>
            </a:pPr>
            <a:fld id="{9091399C-B5EF-49C7-B81A-539AE2F27BD0}" type="slidenum">
              <a:rPr lang="en-GB" sz="900" smtClean="0"/>
              <a:pPr>
                <a:lnSpc>
                  <a:spcPct val="90000"/>
                </a:lnSpc>
                <a:spcAft>
                  <a:spcPts val="600"/>
                </a:spcAft>
              </a:pPr>
              <a:t>15</a:t>
            </a:fld>
            <a:endParaRPr lang="en-GB" sz="900"/>
          </a:p>
        </p:txBody>
      </p:sp>
      <p:pic>
        <p:nvPicPr>
          <p:cNvPr id="7" name="Audio 6">
            <a:extLst>
              <a:ext uri="{FF2B5EF4-FFF2-40B4-BE49-F238E27FC236}">
                <a16:creationId xmlns:a16="http://schemas.microsoft.com/office/drawing/2014/main" id="{8E18B507-7991-4071-7B9A-B87336A48A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42988192"/>
      </p:ext>
    </p:extLst>
  </p:cSld>
  <p:clrMapOvr>
    <a:masterClrMapping/>
  </p:clrMapOvr>
  <p:transition advTm="4855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AXCOLS" val="9"/>
  <p:tag name="MAXROWS" val="9"/>
  <p:tag name="MAXGUTTERROW" val="2"/>
  <p:tag name="MAXGUTTERCOL" val="2 cm"/>
  <p:tag name="GUIDEMETRICUNIT" val="cm"/>
  <p:tag name="MASTERLEFTMARGIN" val="59.8172"/>
  <p:tag name="MASTERTOPMARGIN" val="127.5"/>
  <p:tag name="MASTERBOTTOMMARGIN" val="59.5276"/>
  <p:tag name="MASTERRIGHTMARGIN" val="19.748"/>
  <p:tag name="CUSTMASTERLEFTMARGIN" val="59.8172"/>
  <p:tag name="CUSTMASTERTOPMARGIN" val="127.5"/>
  <p:tag name="CUSTMASTERBOTTOMMARGIN" val="59.5276"/>
  <p:tag name="CUSTMASTERRIGHTMARGIN" val="19.748"/>
  <p:tag name="GUIDESAPPLIEDTO" val="2"/>
  <p:tag name="TITLETOPMARGIN" val="34.6502"/>
  <p:tag name="TITLEBOTTOMMARGIN" val="99.428"/>
</p:tagLst>
</file>

<file path=ppt/tags/tag2.xml><?xml version="1.0" encoding="utf-8"?>
<p:tagLst xmlns:a="http://schemas.openxmlformats.org/drawingml/2006/main" xmlns:r="http://schemas.openxmlformats.org/officeDocument/2006/relationships" xmlns:p="http://schemas.openxmlformats.org/presentationml/2006/main">
  <p:tag name="GUIDESTITLESHAPE" val="True"/>
</p:tagLst>
</file>

<file path=ppt/tags/tag3.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xml><?xml version="1.0" encoding="utf-8"?>
<a:theme xmlns:a="http://schemas.openxmlformats.org/drawingml/2006/main" name="Office Theme">
  <a:themeElements>
    <a:clrScheme name="_BAE Systems">
      <a:dk1>
        <a:srgbClr val="404146"/>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6464FF"/>
      </a:hlink>
      <a:folHlink>
        <a:srgbClr val="C850C8"/>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_BAE Systems">
      <a:dk1>
        <a:srgbClr val="404146"/>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6464FF"/>
      </a:hlink>
      <a:folHlink>
        <a:srgbClr val="C850C8"/>
      </a:folHlink>
    </a:clrScheme>
    <a:fontScheme name="_BAE System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titus xmlns="http://schemas.titus.com/TitusProperties/">
  <TitusGUID xmlns="">b14dda7b-a216-4ac4-b030-05ab2044a1c3</TitusGUID>
  <TitusMetadata xmlns="">eyJucyI6Ind3dy5iYWVzeXN0ZW1zLmNvbSIsInByb3BzIjpbeyJuIjoiT3JpZ2luYXRvciIsInZhbHMiOlt7InZhbHVlIjoiQkFFIFN5c3RlbXMifV19LHsibiI6IkRvY3VtZW50U3VidHlwZSIsInZhbHMiOltdfSx7Im4iOiJ1cm5iYWlsc0NvbXBNYXJraW5nUDEiLCJ2YWxzIjpbeyJ2YWx1ZSI6IkJBRSBTWVNURU1TIFBST1BSSUVUQVJZIn1dfSx7Im4iOiJ1cm5iYWlsc05BVFNFQ01hcmtpbmdQMSIsInZhbHMiOlt7InZhbHVlIjoiTk9UIEFQUExJQ0FCTEUifV19LHsibiI6InVybmJhaWxzTkFUU0VDTWFya2luZ1AzIiwidmFscyI6W119LHsibiI6InVybmJhaWxzTkFUU0VDTWFya2luZ1AyIiwidmFscyI6W119LHsibiI6InVybmJhaWxzRXhwb3J0Q29udHJvbE1hcmtpbmdQMSIsInZhbHMiOlt7InZhbHVlIjoiTk8ifV19LHsibiI6InVybmJhaWxzRXhwb3J0Q29udHJvbE1hcmtpbmdQMiIsInZhbHMiOlt7InZhbHVlIjoiTk9UIEVYUE9SVCBDT05UUk9MTEVEIC0gVUsgXC8gVVMgXC8gT1RIRVIgTE9DQUwifV19LHsibiI6InVybmJhaWxzRXhwb3J0Q29udHJvbEJVIiwidmFscyI6W119LHsibiI6InVybmJhaWxzRXhwb3J0Q29udHJvbE1TQXJlYSIsInZhbHMiOltdfSx7Im4iOiJ1cm5iYWlsc0V4cG9ydENvbnRyb2xNU0xpY2VuY2VzIiwidmFscyI6W119LHsibiI6IlRoaXJkUGFydHlTd2l0Y2hvZmZFeHBvcnRDb250cm9sTWFya2luZyIsInZhbHMiOltdfSx7Im4iOiJCYWVzQ2xhc3NpZmljYXRpb25Db21tZW50cyIsInZhbHMiOltdfSx7Im4iOiJiYWVzeXN0ZW1zbXZtTkFUU0VDcmVnaW9uIiwidmFscyI6W3sidmFsdWUiOiJVSyJ9XX1dfQ==</TitusMetadata>
</titus>
</file>

<file path=customXml/itemProps1.xml><?xml version="1.0" encoding="utf-8"?>
<ds:datastoreItem xmlns:ds="http://schemas.openxmlformats.org/officeDocument/2006/customXml" ds:itemID="{9C89B13F-6BFA-4E7C-86D5-B2948F0A0DD2}">
  <ds:schemaRefs>
    <ds:schemaRef ds:uri="http://schemas.titus.com/TitusProperties/"/>
    <ds:schemaRef ds:uri=""/>
  </ds:schemaRefs>
</ds:datastoreItem>
</file>

<file path=docProps/app.xml><?xml version="1.0" encoding="utf-8"?>
<Properties xmlns="http://schemas.openxmlformats.org/officeDocument/2006/extended-properties" xmlns:vt="http://schemas.openxmlformats.org/officeDocument/2006/docPropsVTypes">
  <Template>BAE Systems Presentation_(16x9)</Template>
  <TotalTime>1738</TotalTime>
  <Words>536</Words>
  <Application>Microsoft Macintosh PowerPoint</Application>
  <PresentationFormat>Widescreen</PresentationFormat>
  <Paragraphs>84</Paragraphs>
  <Slides>15</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 Light</vt:lpstr>
      <vt:lpstr>Tahoma</vt:lpstr>
      <vt:lpstr>Tahoma</vt:lpstr>
      <vt:lpstr>BAE Systems</vt:lpstr>
      <vt:lpstr>Data Capture in the Real World</vt:lpstr>
      <vt:lpstr>How do you gather data and understand something like this?</vt:lpstr>
      <vt:lpstr>Capture and Exploitation (What do we want to know about drones?)</vt:lpstr>
      <vt:lpstr>How to capture and exploit the data?</vt:lpstr>
      <vt:lpstr>How to keep us safe with a degree of reliability / repeatability?</vt:lpstr>
      <vt:lpstr>Worked Example - Al-Shahed 136 Drone</vt:lpstr>
      <vt:lpstr>Effects and Considerations</vt:lpstr>
      <vt:lpstr>Let’s use the calculators</vt:lpstr>
      <vt:lpstr>PowerPoint Presentation</vt:lpstr>
      <vt:lpstr>PowerPoint Presentation</vt:lpstr>
      <vt:lpstr>PowerPoint Presentation</vt:lpstr>
      <vt:lpstr>PowerPoint Presentation</vt:lpstr>
      <vt:lpstr>PowerPoint Presentation</vt:lpstr>
      <vt:lpstr>PowerPoint Presentation</vt:lpstr>
      <vt:lpstr>The Power of Questions</vt:lpstr>
    </vt:vector>
  </TitlesOfParts>
  <Manager/>
  <Company>BAE Systems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Okon, Magda (UK)</dc:creator>
  <cp:keywords/>
  <dc:description/>
  <cp:lastModifiedBy>Gareth Collett</cp:lastModifiedBy>
  <cp:revision>21</cp:revision>
  <dcterms:created xsi:type="dcterms:W3CDTF">2025-03-24T13:17:16Z</dcterms:created>
  <dcterms:modified xsi:type="dcterms:W3CDTF">2025-11-27T17:08:24Z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 Version">
    <vt:lpwstr>1.0.5</vt:lpwstr>
  </property>
  <property fmtid="{D5CDD505-2E9C-101B-9397-08002B2CF9AE}" pid="3" name="TitusGUID">
    <vt:lpwstr>b14dda7b-a216-4ac4-b030-05ab2044a1c3</vt:lpwstr>
  </property>
  <property fmtid="{D5CDD505-2E9C-101B-9397-08002B2CF9AE}" pid="4" name="Originator">
    <vt:lpwstr>BAE Systems</vt:lpwstr>
  </property>
  <property fmtid="{D5CDD505-2E9C-101B-9397-08002B2CF9AE}" pid="5" name="urnbailsCompMarkingP1">
    <vt:lpwstr>BAE SYSTEMS PROPRIETARY</vt:lpwstr>
  </property>
  <property fmtid="{D5CDD505-2E9C-101B-9397-08002B2CF9AE}" pid="6" name="urnbailsNATSECMarkingP1">
    <vt:lpwstr>NOT APPLICABLE</vt:lpwstr>
  </property>
  <property fmtid="{D5CDD505-2E9C-101B-9397-08002B2CF9AE}" pid="7" name="urnbailsExportControlMarkingP1">
    <vt:lpwstr>NO</vt:lpwstr>
  </property>
  <property fmtid="{D5CDD505-2E9C-101B-9397-08002B2CF9AE}" pid="8" name="urnbailsExportControlMarkingP2">
    <vt:lpwstr>NOT EXPORT CONTROLLED - UK / US / OTHER LOCAL</vt:lpwstr>
  </property>
  <property fmtid="{D5CDD505-2E9C-101B-9397-08002B2CF9AE}" pid="9" name="BaesClassificationComments">
    <vt:lpwstr/>
  </property>
  <property fmtid="{D5CDD505-2E9C-101B-9397-08002B2CF9AE}" pid="10" name="baesystemsmvmNATSECregion">
    <vt:lpwstr>UK</vt:lpwstr>
  </property>
</Properties>
</file>