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4"/>
  </p:notes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8126D5F-A9EF-4D29-9A28-F6A7EC41B605}">
          <p14:sldIdLst>
            <p14:sldId id="256"/>
          </p14:sldIdLst>
        </p14:section>
        <p14:section name="Untitled Section" id="{597FA162-FEE0-4EE0-8FAD-E861F1595028}">
          <p14:sldIdLst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666" y="-485"/>
      </p:cViewPr>
      <p:guideLst>
        <p:guide orient="horz" pos="2160"/>
        <p:guide pos="2880"/>
      </p:guideLst>
    </p:cSldViewPr>
  </p:slideViewPr>
  <p:notesTextViewPr>
    <p:cViewPr>
      <p:scale>
        <a:sx n="50" d="100"/>
        <a:sy n="5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C40DBC-A267-4C68-97B1-564640135B36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874F11-B360-48DA-9DFA-1F993EB2D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5931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874F11-B360-48DA-9DFA-1F993EB2D6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985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FDA10-48E3-488E-BCEC-91DEDBA61326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C05-FBD6-4567-A727-851C874C7F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FDA10-48E3-488E-BCEC-91DEDBA61326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C05-FBD6-4567-A727-851C874C7F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FDA10-48E3-488E-BCEC-91DEDBA61326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C05-FBD6-4567-A727-851C874C7F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FDA10-48E3-488E-BCEC-91DEDBA61326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C05-FBD6-4567-A727-851C874C7F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FDA10-48E3-488E-BCEC-91DEDBA61326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C05-FBD6-4567-A727-851C874C7F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FDA10-48E3-488E-BCEC-91DEDBA61326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C05-FBD6-4567-A727-851C874C7F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FDA10-48E3-488E-BCEC-91DEDBA61326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C05-FBD6-4567-A727-851C874C7F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FDA10-48E3-488E-BCEC-91DEDBA61326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C05-FBD6-4567-A727-851C874C7F2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FDA10-48E3-488E-BCEC-91DEDBA61326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4EBC05-FBD6-4567-A727-851C874C7F2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FDA10-48E3-488E-BCEC-91DEDBA61326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C05-FBD6-4567-A727-851C874C7F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FDA10-48E3-488E-BCEC-91DEDBA61326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C05-FBD6-4567-A727-851C874C7F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F64EBC05-FBD6-4567-A727-851C874C7F2E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005FDA10-48E3-488E-BCEC-91DEDBA61326}" type="datetimeFigureOut">
              <a:rPr lang="en-GB" smtClean="0"/>
              <a:t>02/03/2023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620688"/>
            <a:ext cx="6120680" cy="2016224"/>
          </a:xfrm>
        </p:spPr>
        <p:txBody>
          <a:bodyPr>
            <a:normAutofit/>
          </a:bodyPr>
          <a:lstStyle/>
          <a:p>
            <a:r>
              <a:rPr lang="en-GB" sz="4000" u="sng" dirty="0" smtClean="0"/>
              <a:t>Elena Roxana </a:t>
            </a:r>
            <a:r>
              <a:rPr lang="en-GB" sz="4000" u="sng" dirty="0" err="1" smtClean="0"/>
              <a:t>Chelaru</a:t>
            </a:r>
            <a:endParaRPr lang="en-GB" sz="4000" u="sn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127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292656" cy="54296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2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flipH="1">
            <a:off x="529555" y="116632"/>
            <a:ext cx="648072" cy="576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39552" y="105273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0" y="175573"/>
            <a:ext cx="18722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30" name="Picture 6" descr="Restaurant tables and chairs – a buyer's guide – Dawnval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0517"/>
            <a:ext cx="1301549" cy="95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4716015" y="2084261"/>
            <a:ext cx="374441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 </a:t>
            </a:r>
            <a:r>
              <a:rPr lang="en-GB" sz="1400" dirty="0" smtClean="0"/>
              <a:t>                       </a:t>
            </a:r>
            <a:r>
              <a:rPr lang="en-GB" sz="1400" b="1" u="sng" dirty="0" smtClean="0"/>
              <a:t>Main courses </a:t>
            </a:r>
          </a:p>
          <a:p>
            <a:r>
              <a:rPr lang="en-GB" sz="1200" b="1" u="sng" dirty="0" err="1" smtClean="0"/>
              <a:t>Platos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Principales</a:t>
            </a:r>
            <a:r>
              <a:rPr lang="en-GB" sz="1200" b="1" u="sng" dirty="0" smtClean="0"/>
              <a:t>:</a:t>
            </a:r>
            <a:endParaRPr lang="en-GB" sz="1200" b="1" dirty="0" smtClean="0">
              <a:effectLst/>
            </a:endParaRPr>
          </a:p>
          <a:p>
            <a:r>
              <a:rPr lang="en-GB" sz="1200" dirty="0"/>
              <a:t>Paella de </a:t>
            </a:r>
            <a:r>
              <a:rPr lang="en-GB" sz="1200" dirty="0" err="1"/>
              <a:t>marisco</a:t>
            </a:r>
            <a:r>
              <a:rPr lang="en-GB" sz="1200" dirty="0"/>
              <a:t>:  Traditional </a:t>
            </a:r>
            <a:r>
              <a:rPr lang="en-GB" sz="1200" dirty="0" err="1"/>
              <a:t>Valencian</a:t>
            </a:r>
            <a:r>
              <a:rPr lang="en-GB" sz="1200" dirty="0"/>
              <a:t> rice made with shrimp and </a:t>
            </a:r>
            <a:r>
              <a:rPr lang="en-GB" sz="1200" dirty="0" smtClean="0"/>
              <a:t>squid. Price: $22</a:t>
            </a:r>
            <a:endParaRPr lang="en-GB" sz="1200" b="0" dirty="0" smtClean="0">
              <a:effectLst/>
            </a:endParaRPr>
          </a:p>
          <a:p>
            <a:endParaRPr lang="en-GB" sz="1200" dirty="0" smtClean="0"/>
          </a:p>
          <a:p>
            <a:r>
              <a:rPr lang="en-GB" sz="1200" b="1" u="sng" dirty="0" err="1" smtClean="0"/>
              <a:t>Chuleton</a:t>
            </a:r>
            <a:r>
              <a:rPr lang="en-GB" sz="1200" b="1" u="sng" dirty="0" smtClean="0"/>
              <a:t> de </a:t>
            </a:r>
            <a:r>
              <a:rPr lang="en-GB" sz="1200" b="1" u="sng" dirty="0" err="1" smtClean="0"/>
              <a:t>ternera</a:t>
            </a:r>
            <a:r>
              <a:rPr lang="en-GB" sz="1200" b="1" dirty="0" smtClean="0"/>
              <a:t>: </a:t>
            </a:r>
          </a:p>
          <a:p>
            <a:r>
              <a:rPr lang="en-GB" sz="1200" dirty="0" smtClean="0"/>
              <a:t>A juice grilled beef steak served with roasted potato's and green papers. Price: $25</a:t>
            </a:r>
            <a:br>
              <a:rPr lang="en-GB" sz="1200" dirty="0" smtClean="0"/>
            </a:br>
            <a:endParaRPr lang="en-GB" sz="1200" dirty="0" smtClean="0"/>
          </a:p>
          <a:p>
            <a:r>
              <a:rPr lang="en-GB" sz="1200" b="1" u="sng" dirty="0" err="1" smtClean="0"/>
              <a:t>Fabada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Asturiana</a:t>
            </a:r>
            <a:r>
              <a:rPr lang="en-GB" sz="1200" u="sng" dirty="0" smtClean="0"/>
              <a:t>:</a:t>
            </a:r>
          </a:p>
          <a:p>
            <a:r>
              <a:rPr lang="en-GB" sz="1200" dirty="0" smtClean="0"/>
              <a:t>Bean stew from Asturias made with white beans, chorizo, </a:t>
            </a:r>
            <a:r>
              <a:rPr lang="en-GB" sz="1200" dirty="0" err="1" smtClean="0"/>
              <a:t>morcilla</a:t>
            </a:r>
            <a:r>
              <a:rPr lang="en-GB" sz="1200" dirty="0" smtClean="0"/>
              <a:t>. Price: $18.</a:t>
            </a:r>
          </a:p>
          <a:p>
            <a:endParaRPr lang="en-GB" sz="1200" dirty="0"/>
          </a:p>
          <a:p>
            <a:r>
              <a:rPr lang="en-GB" sz="1200" b="1" dirty="0" smtClean="0"/>
              <a:t>Beverage</a:t>
            </a:r>
          </a:p>
          <a:p>
            <a:r>
              <a:rPr lang="en-GB" sz="1200" b="1" dirty="0" smtClean="0"/>
              <a:t>Sangria:</a:t>
            </a:r>
            <a:r>
              <a:rPr lang="en-GB" sz="1200" dirty="0" smtClean="0"/>
              <a:t> A fruity refreshing </a:t>
            </a:r>
            <a:r>
              <a:rPr lang="en-GB" sz="1200" dirty="0"/>
              <a:t>S</a:t>
            </a:r>
            <a:r>
              <a:rPr lang="en-GB" sz="1200" dirty="0" smtClean="0"/>
              <a:t>panish wine punch, made with red wine, chopped fruit, brandy, soda water $18 per pitcher.</a:t>
            </a:r>
          </a:p>
          <a:p>
            <a:endParaRPr lang="en-GB" sz="1200" dirty="0"/>
          </a:p>
          <a:p>
            <a:r>
              <a:rPr lang="en-GB" sz="1200" b="1" dirty="0" err="1" smtClean="0"/>
              <a:t>Cerveza</a:t>
            </a:r>
            <a:r>
              <a:rPr lang="en-GB" sz="1200" b="1" dirty="0" smtClean="0"/>
              <a:t>: </a:t>
            </a:r>
            <a:r>
              <a:rPr lang="en-GB" sz="1200" dirty="0" smtClean="0"/>
              <a:t>A selection od </a:t>
            </a:r>
            <a:r>
              <a:rPr lang="en-GB" sz="1200" dirty="0"/>
              <a:t>S</a:t>
            </a:r>
            <a:r>
              <a:rPr lang="en-GB" sz="1200" dirty="0" smtClean="0"/>
              <a:t>panish beers such as </a:t>
            </a:r>
            <a:r>
              <a:rPr lang="en-GB" sz="1200" dirty="0" err="1" smtClean="0"/>
              <a:t>Mahou</a:t>
            </a:r>
            <a:r>
              <a:rPr lang="en-GB" sz="1200" dirty="0" smtClean="0"/>
              <a:t>, </a:t>
            </a:r>
            <a:r>
              <a:rPr lang="en-GB" sz="1200" dirty="0" err="1" smtClean="0"/>
              <a:t>Estrella</a:t>
            </a:r>
            <a:r>
              <a:rPr lang="en-GB" sz="1200" dirty="0" smtClean="0"/>
              <a:t> Galicia. Price: $5  </a:t>
            </a:r>
          </a:p>
          <a:p>
            <a:endParaRPr lang="en-GB" sz="1200" dirty="0"/>
          </a:p>
          <a:p>
            <a:r>
              <a:rPr lang="en-GB" sz="1200" b="1" u="sng" dirty="0" smtClean="0"/>
              <a:t>Agua Mineral: </a:t>
            </a:r>
            <a:r>
              <a:rPr lang="en-GB" sz="1200" dirty="0" smtClean="0"/>
              <a:t>Still or sparkling mineral water.  Price 3$ per bottle</a:t>
            </a:r>
          </a:p>
          <a:p>
            <a:endParaRPr lang="en-GB" sz="1200" dirty="0"/>
          </a:p>
          <a:p>
            <a:endParaRPr lang="en-GB" sz="1200" dirty="0" smtClean="0"/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15" name="TextBox 14"/>
          <p:cNvSpPr txBox="1"/>
          <p:nvPr/>
        </p:nvSpPr>
        <p:spPr>
          <a:xfrm>
            <a:off x="3491880" y="4462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 </a:t>
            </a:r>
            <a:r>
              <a:rPr lang="en-GB" b="1" u="sng" dirty="0" smtClean="0"/>
              <a:t>Hotel Regina Madrid </a:t>
            </a:r>
            <a:endParaRPr lang="en-GB" b="1" u="sng" dirty="0"/>
          </a:p>
        </p:txBody>
      </p:sp>
      <p:pic>
        <p:nvPicPr>
          <p:cNvPr id="1032" name="Picture 8" descr="The Luxurious Siam Kempinski Hotel in Thailand | Hotel lobby design, Lobby  entrance design, Hotel interior desig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219"/>
            <a:ext cx="2424349" cy="1776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/>
          <p:cNvSpPr txBox="1"/>
          <p:nvPr/>
        </p:nvSpPr>
        <p:spPr>
          <a:xfrm>
            <a:off x="5832140" y="7832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Food Menu</a:t>
            </a:r>
            <a:endParaRPr lang="en-GB" b="1" u="sng" dirty="0"/>
          </a:p>
        </p:txBody>
      </p:sp>
      <p:sp>
        <p:nvSpPr>
          <p:cNvPr id="17" name="TextBox 16"/>
          <p:cNvSpPr txBox="1"/>
          <p:nvPr/>
        </p:nvSpPr>
        <p:spPr>
          <a:xfrm>
            <a:off x="5393890" y="1264568"/>
            <a:ext cx="23886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Starter</a:t>
            </a:r>
            <a:r>
              <a:rPr lang="en-GB" sz="1200" dirty="0" smtClean="0"/>
              <a:t>: </a:t>
            </a:r>
            <a:r>
              <a:rPr lang="en-GB" sz="1200" dirty="0" err="1" smtClean="0"/>
              <a:t>Gazpacho</a:t>
            </a:r>
            <a:r>
              <a:rPr lang="en-GB" sz="1200" dirty="0" smtClean="0"/>
              <a:t>: A refreshing cold soup made with ripe tomatoes cucumbers</a:t>
            </a:r>
            <a:r>
              <a:rPr lang="en-GB" sz="1600" dirty="0" smtClean="0"/>
              <a:t>.  </a:t>
            </a:r>
            <a:endParaRPr lang="en-GB" sz="1600" dirty="0"/>
          </a:p>
        </p:txBody>
      </p:sp>
      <p:sp>
        <p:nvSpPr>
          <p:cNvPr id="18" name="Rectangle 17"/>
          <p:cNvSpPr/>
          <p:nvPr/>
        </p:nvSpPr>
        <p:spPr>
          <a:xfrm>
            <a:off x="107504" y="2348880"/>
            <a:ext cx="3096344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200" b="1" u="sng" dirty="0" smtClean="0"/>
              <a:t>Platos Principales:</a:t>
            </a:r>
          </a:p>
          <a:p>
            <a:r>
              <a:rPr lang="es-ES" sz="1200" dirty="0" smtClean="0"/>
              <a:t>Paella de marisco: Arroz tradicional valenciano elaborado con gambas y calamares. Precio: $22</a:t>
            </a:r>
          </a:p>
          <a:p>
            <a:endParaRPr lang="es-ES" sz="1200" dirty="0" smtClean="0"/>
          </a:p>
          <a:p>
            <a:r>
              <a:rPr lang="es-ES" sz="1200" b="1" u="sng" dirty="0" smtClean="0"/>
              <a:t>Chuletón de ternera:</a:t>
            </a:r>
          </a:p>
          <a:p>
            <a:r>
              <a:rPr lang="es-ES" sz="1200" dirty="0" smtClean="0"/>
              <a:t>Un filete de ternera a la parrilla con jugo servido con papas asadas y hojas verdes. Precio: $25</a:t>
            </a:r>
          </a:p>
          <a:p>
            <a:r>
              <a:rPr lang="es-ES" sz="1200" b="1" u="sng" dirty="0" smtClean="0"/>
              <a:t>Fabada Asturiana:</a:t>
            </a:r>
          </a:p>
          <a:p>
            <a:r>
              <a:rPr lang="es-ES" sz="1200" dirty="0" smtClean="0"/>
              <a:t>Guiso de alubias asturianas elaborado con alubias blancas, chorizo, morcilla. Precio: $18.</a:t>
            </a:r>
          </a:p>
          <a:p>
            <a:endParaRPr lang="es-ES" sz="1200" dirty="0" smtClean="0"/>
          </a:p>
          <a:p>
            <a:r>
              <a:rPr lang="es-ES" sz="1200" b="1" u="sng" dirty="0" smtClean="0"/>
              <a:t>Bebida</a:t>
            </a:r>
          </a:p>
          <a:p>
            <a:r>
              <a:rPr lang="es-ES" sz="1200" dirty="0" err="1" smtClean="0"/>
              <a:t>Sangria</a:t>
            </a:r>
            <a:r>
              <a:rPr lang="es-ES" sz="1200" dirty="0" smtClean="0"/>
              <a:t>: Un refrescante ponche de vino español afrutado, hecho con vino tinto, fruta picada, brandy, agua con gas $18 por jarra.</a:t>
            </a:r>
          </a:p>
          <a:p>
            <a:endParaRPr lang="es-ES" sz="1200" dirty="0" smtClean="0"/>
          </a:p>
          <a:p>
            <a:r>
              <a:rPr lang="es-ES" sz="1200" b="1" u="sng" dirty="0" smtClean="0"/>
              <a:t>Cerveza: </a:t>
            </a:r>
            <a:r>
              <a:rPr lang="es-ES" sz="1200" dirty="0" smtClean="0"/>
              <a:t>Una selección de cervezas españolas como </a:t>
            </a:r>
            <a:r>
              <a:rPr lang="es-ES" sz="1200" dirty="0" err="1" smtClean="0"/>
              <a:t>Mahou</a:t>
            </a:r>
            <a:r>
              <a:rPr lang="es-ES" sz="1200" dirty="0" smtClean="0"/>
              <a:t>, Estrella Galicia. Precio: $5</a:t>
            </a:r>
          </a:p>
          <a:p>
            <a:endParaRPr lang="es-ES" dirty="0" smtClean="0"/>
          </a:p>
          <a:p>
            <a:r>
              <a:rPr lang="es-ES" sz="1200" b="1" u="sng" dirty="0" smtClean="0"/>
              <a:t>Agua Mineral:</a:t>
            </a:r>
            <a:r>
              <a:rPr lang="es-ES" sz="1200" dirty="0" smtClean="0"/>
              <a:t> Agua mineral con o sin gas. Precio 3$ por botella</a:t>
            </a:r>
            <a:endParaRPr lang="en-GB" sz="1200" dirty="0"/>
          </a:p>
        </p:txBody>
      </p:sp>
      <p:sp>
        <p:nvSpPr>
          <p:cNvPr id="19" name="Rectangle 18"/>
          <p:cNvSpPr/>
          <p:nvPr/>
        </p:nvSpPr>
        <p:spPr>
          <a:xfrm>
            <a:off x="107504" y="1853428"/>
            <a:ext cx="28080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u="sng" dirty="0" err="1" smtClean="0"/>
              <a:t>Entrante</a:t>
            </a:r>
            <a:r>
              <a:rPr lang="en-GB" sz="1200" b="1" u="sng" dirty="0" smtClean="0"/>
              <a:t>:</a:t>
            </a:r>
            <a:r>
              <a:rPr lang="en-GB" sz="1200" dirty="0" smtClean="0"/>
              <a:t> </a:t>
            </a:r>
            <a:r>
              <a:rPr lang="en-GB" sz="1200" dirty="0" err="1" smtClean="0"/>
              <a:t>Gazpacho</a:t>
            </a:r>
            <a:r>
              <a:rPr lang="en-GB" sz="1200" dirty="0" smtClean="0"/>
              <a:t>: </a:t>
            </a:r>
            <a:r>
              <a:rPr lang="en-GB" sz="1200" dirty="0" err="1" smtClean="0"/>
              <a:t>Refrescante</a:t>
            </a:r>
            <a:r>
              <a:rPr lang="en-GB" sz="1200" dirty="0" smtClean="0"/>
              <a:t> </a:t>
            </a:r>
            <a:r>
              <a:rPr lang="en-GB" sz="1200" dirty="0" err="1" smtClean="0"/>
              <a:t>sopa</a:t>
            </a:r>
            <a:r>
              <a:rPr lang="en-GB" sz="1200" dirty="0" smtClean="0"/>
              <a:t> </a:t>
            </a:r>
            <a:r>
              <a:rPr lang="en-GB" sz="1200" dirty="0" err="1" smtClean="0"/>
              <a:t>fría</a:t>
            </a:r>
            <a:r>
              <a:rPr lang="en-GB" sz="1200" dirty="0" smtClean="0"/>
              <a:t> </a:t>
            </a:r>
            <a:r>
              <a:rPr lang="en-GB" sz="1200" dirty="0" err="1" smtClean="0"/>
              <a:t>elaborada</a:t>
            </a:r>
            <a:r>
              <a:rPr lang="en-GB" sz="1200" dirty="0" smtClean="0"/>
              <a:t> con </a:t>
            </a:r>
            <a:r>
              <a:rPr lang="en-GB" sz="1200" dirty="0" err="1" smtClean="0"/>
              <a:t>pepinos</a:t>
            </a:r>
            <a:r>
              <a:rPr lang="en-GB" sz="1200" dirty="0" smtClean="0"/>
              <a:t> </a:t>
            </a:r>
            <a:r>
              <a:rPr lang="en-GB" sz="1200" dirty="0" err="1" smtClean="0"/>
              <a:t>tomates</a:t>
            </a:r>
            <a:r>
              <a:rPr lang="en-GB" sz="1200" dirty="0" smtClean="0"/>
              <a:t> </a:t>
            </a:r>
            <a:r>
              <a:rPr lang="en-GB" sz="1200" dirty="0" err="1" smtClean="0"/>
              <a:t>maduros</a:t>
            </a:r>
            <a:r>
              <a:rPr lang="en-GB" sz="1200" dirty="0" smtClean="0"/>
              <a:t>.</a:t>
            </a:r>
            <a:endParaRPr lang="en-GB" sz="1200" dirty="0"/>
          </a:p>
        </p:txBody>
      </p:sp>
      <p:pic>
        <p:nvPicPr>
          <p:cNvPr id="1034" name="Picture 10" descr="Restaurant Food Drinks Logo Fork Knife Background Vector Image Stock  Illustration - Download Image Now - iStoc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621467"/>
            <a:ext cx="1833790" cy="1462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7344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127</TotalTime>
  <Words>176</Words>
  <Application>Microsoft Office PowerPoint</Application>
  <PresentationFormat>On-screen Show (4:3)</PresentationFormat>
  <Paragraphs>43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Adjacency</vt:lpstr>
      <vt:lpstr>Elena Roxana Chelaru</vt:lpstr>
      <vt:lpstr>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hp</cp:lastModifiedBy>
  <cp:revision>12</cp:revision>
  <dcterms:created xsi:type="dcterms:W3CDTF">2023-03-02T19:02:48Z</dcterms:created>
  <dcterms:modified xsi:type="dcterms:W3CDTF">2023-03-02T21:09:49Z</dcterms:modified>
</cp:coreProperties>
</file>