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6" r:id="rId6"/>
    <p:sldId id="268" r:id="rId7"/>
    <p:sldId id="260" r:id="rId8"/>
    <p:sldId id="261" r:id="rId9"/>
    <p:sldId id="267" r:id="rId10"/>
    <p:sldId id="262" r:id="rId11"/>
    <p:sldId id="263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0FA920-CBD0-FB23-7800-16E47A3FDE76}" v="1264" dt="2026-05-06T16:10:48.765"/>
    <p1510:client id="{47CE3142-958A-4BC5-0042-579B4076A028}" v="107" dt="2026-05-08T12:38:13.534"/>
    <p1510:client id="{7E087292-03A8-4EA7-C31D-29AA01257DF6}" v="58" dt="2026-05-08T10:22:39.344"/>
    <p1510:client id="{9A83FA10-823A-60D6-97B8-E33E661E4494}" v="331" dt="2026-05-07T16:27:58.927"/>
    <p1510:client id="{DB79186A-1C57-AEF0-604C-B8D65F88B1AA}" v="1569" dt="2026-05-07T12:58:23.157"/>
    <p1510:client id="{E5A37C44-52B1-C049-045A-5324ECFDE544}" v="1" dt="2026-05-08T12:58:09.3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ley Jones (2413098)" userId="S::2413098@student.uwtsd.ac.uk::c29997e0-42b5-4e5c-95e7-02238965e081" providerId="AD" clId="Web-{9A83FA10-823A-60D6-97B8-E33E661E4494}"/>
    <pc:docChg chg="mod delSld modSld addMainMaster delMainMaster">
      <pc:chgData name="Finley Jones (2413098)" userId="S::2413098@student.uwtsd.ac.uk::c29997e0-42b5-4e5c-95e7-02238965e081" providerId="AD" clId="Web-{9A83FA10-823A-60D6-97B8-E33E661E4494}" dt="2026-05-07T16:27:58.927" v="237" actId="20577"/>
      <pc:docMkLst>
        <pc:docMk/>
      </pc:docMkLst>
      <pc:sldChg chg="addSp delSp modSp mod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109857222" sldId="256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09857222" sldId="256"/>
            <ac:spMk id="12" creationId="{8D1AD6B3-BE88-4CEB-BA17-790657CC4729}"/>
          </ac:spMkLst>
        </pc:spChg>
        <pc:grpChg chg="add del">
          <ac:chgData name="Finley Jones (2413098)" userId="S::2413098@student.uwtsd.ac.uk::c29997e0-42b5-4e5c-95e7-02238965e081" providerId="AD" clId="Web-{9A83FA10-823A-60D6-97B8-E33E661E4494}" dt="2026-05-07T13:04:41.465" v="103"/>
          <ac:grpSpMkLst>
            <pc:docMk/>
            <pc:sldMk cId="109857222" sldId="256"/>
            <ac:grpSpMk id="14" creationId="{89D1390B-7E13-4B4F-9CB2-391063412E54}"/>
          </ac:grpSpMkLst>
        </pc:grpChg>
      </pc:sldChg>
      <pc:sldChg chg="addSp delSp modSp mod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1708374918" sldId="257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708374918" sldId="257"/>
            <ac:spMk id="2" creationId="{8BD0C7E4-4A85-9AEF-56CD-DADC1478AE79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708374918" sldId="257"/>
            <ac:spMk id="7" creationId="{7449A6C7-D15F-4AA5-BFA5-71A404B47016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708374918" sldId="257"/>
            <ac:spMk id="10" creationId="{5C8908E2-EE49-44D2-9428-A28D2312A8D5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708374918" sldId="257"/>
            <ac:spMk id="18" creationId="{ED888B23-07FA-482A-96DF-47E31AF1A603}"/>
          </ac:spMkLst>
        </pc:spChg>
        <pc:grpChg chg="add del">
          <ac:chgData name="Finley Jones (2413098)" userId="S::2413098@student.uwtsd.ac.uk::c29997e0-42b5-4e5c-95e7-02238965e081" providerId="AD" clId="Web-{9A83FA10-823A-60D6-97B8-E33E661E4494}" dt="2026-05-07T13:04:41.465" v="103"/>
          <ac:grpSpMkLst>
            <pc:docMk/>
            <pc:sldMk cId="1708374918" sldId="257"/>
            <ac:grpSpMk id="12" creationId="{05314994-6337-4875-8CF5-652CAFE8342C}"/>
          </ac:grpSpMkLst>
        </pc:grpChg>
        <pc:graphicFrameChg chg="mod ord">
          <ac:chgData name="Finley Jones (2413098)" userId="S::2413098@student.uwtsd.ac.uk::c29997e0-42b5-4e5c-95e7-02238965e081" providerId="AD" clId="Web-{9A83FA10-823A-60D6-97B8-E33E661E4494}" dt="2026-05-07T13:04:41.465" v="103"/>
          <ac:graphicFrameMkLst>
            <pc:docMk/>
            <pc:sldMk cId="1708374918" sldId="257"/>
            <ac:graphicFrameMk id="5" creationId="{3C35370B-ED64-DE23-7AFC-565E8C2C62C4}"/>
          </ac:graphicFrameMkLst>
        </pc:graphicFrameChg>
      </pc:sldChg>
      <pc:sldChg chg="addSp delSp modSp mod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2851336356" sldId="258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851336356" sldId="258"/>
            <ac:spMk id="2" creationId="{0094D305-249D-4978-0423-97EF16CDE64F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851336356" sldId="258"/>
            <ac:spMk id="9" creationId="{C05CBC3C-2E5A-4839-8B9B-2E5A6ADF0F58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851336356" sldId="258"/>
            <ac:spMk id="11" creationId="{DB5B423A-57CC-4C58-AA26-8E2E862B03A0}"/>
          </ac:spMkLst>
        </pc:spChg>
        <pc:graphicFrameChg chg="mod ord">
          <ac:chgData name="Finley Jones (2413098)" userId="S::2413098@student.uwtsd.ac.uk::c29997e0-42b5-4e5c-95e7-02238965e081" providerId="AD" clId="Web-{9A83FA10-823A-60D6-97B8-E33E661E4494}" dt="2026-05-07T13:04:41.465" v="103"/>
          <ac:graphicFrameMkLst>
            <pc:docMk/>
            <pc:sldMk cId="2851336356" sldId="258"/>
            <ac:graphicFrameMk id="5" creationId="{B9740D8A-B666-A6BD-BC44-03AA0B1BA573}"/>
          </ac:graphicFrameMkLst>
        </pc:graphicFrameChg>
      </pc:sldChg>
      <pc:sldChg chg="addSp delSp modSp mod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204269836" sldId="259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04269836" sldId="259"/>
            <ac:spMk id="2" creationId="{73DFBB89-F8E9-AD0A-4DA5-6BE30A83CDFB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04269836" sldId="259"/>
            <ac:spMk id="8" creationId="{5C8908E2-EE49-44D2-9428-A28D2312A8D5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04269836" sldId="259"/>
            <ac:spMk id="14" creationId="{BD92035A-AA2F-4CD8-A556-1CE8BDEC75BD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04269836" sldId="259"/>
            <ac:spMk id="16" creationId="{ED888B23-07FA-482A-96DF-47E31AF1A603}"/>
          </ac:spMkLst>
        </pc:spChg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04269836" sldId="259"/>
            <ac:spMk id="18" creationId="{CC77FBA7-06C1-4A72-8D7B-F6A405C4E796}"/>
          </ac:spMkLst>
        </pc:spChg>
        <pc:grpChg chg="add del">
          <ac:chgData name="Finley Jones (2413098)" userId="S::2413098@student.uwtsd.ac.uk::c29997e0-42b5-4e5c-95e7-02238965e081" providerId="AD" clId="Web-{9A83FA10-823A-60D6-97B8-E33E661E4494}" dt="2026-05-07T13:04:41.465" v="103"/>
          <ac:grpSpMkLst>
            <pc:docMk/>
            <pc:sldMk cId="204269836" sldId="259"/>
            <ac:grpSpMk id="10" creationId="{5D1A9D8B-3117-4D9D-BDA4-DD81895098B0}"/>
          </ac:grpSpMkLst>
        </pc:grpChg>
      </pc:sldChg>
      <pc:sldChg chg="modSp mod modClrScheme chgLayout">
        <pc:chgData name="Finley Jones (2413098)" userId="S::2413098@student.uwtsd.ac.uk::c29997e0-42b5-4e5c-95e7-02238965e081" providerId="AD" clId="Web-{9A83FA10-823A-60D6-97B8-E33E661E4494}" dt="2026-05-07T16:11:19.801" v="214" actId="20577"/>
        <pc:sldMkLst>
          <pc:docMk/>
          <pc:sldMk cId="2770020560" sldId="260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770020560" sldId="260"/>
            <ac:spMk id="2" creationId="{CA04ED55-0F78-2E8A-4932-1730F8EA5B14}"/>
          </ac:spMkLst>
        </pc:spChg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770020560" sldId="260"/>
            <ac:spMk id="3" creationId="{6F8ABBE4-91DA-2741-F0FF-7463A95A52EA}"/>
          </ac:spMkLst>
        </pc:spChg>
        <pc:spChg chg="mod">
          <ac:chgData name="Finley Jones (2413098)" userId="S::2413098@student.uwtsd.ac.uk::c29997e0-42b5-4e5c-95e7-02238965e081" providerId="AD" clId="Web-{9A83FA10-823A-60D6-97B8-E33E661E4494}" dt="2026-05-07T16:11:19.801" v="214" actId="20577"/>
          <ac:spMkLst>
            <pc:docMk/>
            <pc:sldMk cId="2770020560" sldId="260"/>
            <ac:spMk id="4" creationId="{63A0C34F-07C9-C62C-72F5-80CA5264319F}"/>
          </ac:spMkLst>
        </pc:spChg>
      </pc:sldChg>
      <pc:sldChg chg="addSp delSp modSp mod setBg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2546357451" sldId="261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546357451" sldId="261"/>
            <ac:spMk id="2" creationId="{CBA3D317-0785-C9B7-1E35-A4AF75C6C6CF}"/>
          </ac:spMkLst>
        </pc:spChg>
        <pc:spChg chg="del mod">
          <ac:chgData name="Finley Jones (2413098)" userId="S::2413098@student.uwtsd.ac.uk::c29997e0-42b5-4e5c-95e7-02238965e081" providerId="AD" clId="Web-{9A83FA10-823A-60D6-97B8-E33E661E4494}" dt="2026-05-07T13:04:03.994" v="100"/>
          <ac:spMkLst>
            <pc:docMk/>
            <pc:sldMk cId="2546357451" sldId="261"/>
            <ac:spMk id="3" creationId="{16819F8C-CC97-AD7B-1470-45ECD414762F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546357451" sldId="261"/>
            <ac:spMk id="9" creationId="{53B021B3-DE93-4AB7-8A18-CF5F1CED88B8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546357451" sldId="261"/>
            <ac:spMk id="11" creationId="{52D502E5-F6B4-4D58-B4AE-FC466FF15EE8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546357451" sldId="261"/>
            <ac:spMk id="13" creationId="{9DECDBF4-02B6-4BB4-B65B-B8107AD6A9E8}"/>
          </ac:spMkLst>
        </pc:spChg>
        <pc:graphicFrameChg chg="add mod ord">
          <ac:chgData name="Finley Jones (2413098)" userId="S::2413098@student.uwtsd.ac.uk::c29997e0-42b5-4e5c-95e7-02238965e081" providerId="AD" clId="Web-{9A83FA10-823A-60D6-97B8-E33E661E4494}" dt="2026-05-07T13:04:41.465" v="103"/>
          <ac:graphicFrameMkLst>
            <pc:docMk/>
            <pc:sldMk cId="2546357451" sldId="261"/>
            <ac:graphicFrameMk id="5" creationId="{409FB918-84F6-7C51-C2E1-85AABE0FB1ED}"/>
          </ac:graphicFrameMkLst>
        </pc:graphicFrameChg>
      </pc:sldChg>
      <pc:sldChg chg="modSp mod modClrScheme chgLayout">
        <pc:chgData name="Finley Jones (2413098)" userId="S::2413098@student.uwtsd.ac.uk::c29997e0-42b5-4e5c-95e7-02238965e081" providerId="AD" clId="Web-{9A83FA10-823A-60D6-97B8-E33E661E4494}" dt="2026-05-07T16:27:58.927" v="237" actId="20577"/>
        <pc:sldMkLst>
          <pc:docMk/>
          <pc:sldMk cId="1427169091" sldId="262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427169091" sldId="262"/>
            <ac:spMk id="2" creationId="{D4FA1F33-2414-D7C2-4A9D-87AC3450FA0F}"/>
          </ac:spMkLst>
        </pc:spChg>
        <pc:spChg chg="mod ord">
          <ac:chgData name="Finley Jones (2413098)" userId="S::2413098@student.uwtsd.ac.uk::c29997e0-42b5-4e5c-95e7-02238965e081" providerId="AD" clId="Web-{9A83FA10-823A-60D6-97B8-E33E661E4494}" dt="2026-05-07T16:27:58.927" v="237" actId="20577"/>
          <ac:spMkLst>
            <pc:docMk/>
            <pc:sldMk cId="1427169091" sldId="262"/>
            <ac:spMk id="3" creationId="{DAF50D34-4B6D-374E-490C-0083189C66EB}"/>
          </ac:spMkLst>
        </pc:spChg>
      </pc:sldChg>
      <pc:sldChg chg="modSp mod modClrScheme chgLayout">
        <pc:chgData name="Finley Jones (2413098)" userId="S::2413098@student.uwtsd.ac.uk::c29997e0-42b5-4e5c-95e7-02238965e081" providerId="AD" clId="Web-{9A83FA10-823A-60D6-97B8-E33E661E4494}" dt="2026-05-07T15:51:54.855" v="133" actId="20577"/>
        <pc:sldMkLst>
          <pc:docMk/>
          <pc:sldMk cId="2866632337" sldId="263"/>
        </pc:sldMkLst>
        <pc:spChg chg="mod ord">
          <ac:chgData name="Finley Jones (2413098)" userId="S::2413098@student.uwtsd.ac.uk::c29997e0-42b5-4e5c-95e7-02238965e081" providerId="AD" clId="Web-{9A83FA10-823A-60D6-97B8-E33E661E4494}" dt="2026-05-07T13:04:59.215" v="112" actId="20577"/>
          <ac:spMkLst>
            <pc:docMk/>
            <pc:sldMk cId="2866632337" sldId="263"/>
            <ac:spMk id="2" creationId="{098A4162-8289-7809-404B-B247F7024CFF}"/>
          </ac:spMkLst>
        </pc:spChg>
        <pc:spChg chg="mod ord">
          <ac:chgData name="Finley Jones (2413098)" userId="S::2413098@student.uwtsd.ac.uk::c29997e0-42b5-4e5c-95e7-02238965e081" providerId="AD" clId="Web-{9A83FA10-823A-60D6-97B8-E33E661E4494}" dt="2026-05-07T15:51:54.855" v="133" actId="20577"/>
          <ac:spMkLst>
            <pc:docMk/>
            <pc:sldMk cId="2866632337" sldId="263"/>
            <ac:spMk id="3" creationId="{C0407AD4-E1B4-6D48-5CF0-E61601BE24E1}"/>
          </ac:spMkLst>
        </pc:spChg>
      </pc:sldChg>
      <pc:sldChg chg="modSp del mod modClrScheme chgLayout">
        <pc:chgData name="Finley Jones (2413098)" userId="S::2413098@student.uwtsd.ac.uk::c29997e0-42b5-4e5c-95e7-02238965e081" providerId="AD" clId="Web-{9A83FA10-823A-60D6-97B8-E33E661E4494}" dt="2026-05-07T13:04:55.012" v="104"/>
        <pc:sldMkLst>
          <pc:docMk/>
          <pc:sldMk cId="11960473" sldId="264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1960473" sldId="264"/>
            <ac:spMk id="2" creationId="{52B612D9-FEE5-AD8C-1E6C-758D6DEC3DC1}"/>
          </ac:spMkLst>
        </pc:spChg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11960473" sldId="264"/>
            <ac:spMk id="3" creationId="{BFE97646-7934-B88F-5DB8-E4704B1184F7}"/>
          </ac:spMkLst>
        </pc:spChg>
      </pc:sldChg>
      <pc:sldChg chg="addSp delSp modSp mod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9291899" sldId="266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9291899" sldId="266"/>
            <ac:spMk id="2" creationId="{38B9CD16-DDAB-B67F-6386-31914A80124D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9291899" sldId="266"/>
            <ac:spMk id="10" creationId="{B50AB553-2A96-4A92-96F2-93548E096954}"/>
          </ac:spMkLst>
        </pc:spChg>
        <pc:graphicFrameChg chg="mod ord">
          <ac:chgData name="Finley Jones (2413098)" userId="S::2413098@student.uwtsd.ac.uk::c29997e0-42b5-4e5c-95e7-02238965e081" providerId="AD" clId="Web-{9A83FA10-823A-60D6-97B8-E33E661E4494}" dt="2026-05-07T13:04:41.465" v="103"/>
          <ac:graphicFrameMkLst>
            <pc:docMk/>
            <pc:sldMk cId="9291899" sldId="266"/>
            <ac:graphicFrameMk id="5" creationId="{A428ECEB-ABB3-B12C-C0C8-448532C45C07}"/>
          </ac:graphicFrameMkLst>
        </pc:graphicFrameChg>
      </pc:sldChg>
      <pc:sldChg chg="addSp delSp modSp mod setBg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4269844548" sldId="267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4269844548" sldId="267"/>
            <ac:spMk id="2" creationId="{B0282787-57A4-4BD0-0AAD-233CFFA6156F}"/>
          </ac:spMkLst>
        </pc:spChg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4269844548" sldId="267"/>
            <ac:spMk id="3" creationId="{38B18C36-CEC8-AD04-6D42-8E6EC4867D05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4269844548" sldId="267"/>
            <ac:spMk id="8" creationId="{327D73B4-9F5C-4A64-A179-51B9500CB8B5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4269844548" sldId="267"/>
            <ac:spMk id="10" creationId="{C1F06963-6374-4B48-844F-071A9BAAAE02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4269844548" sldId="267"/>
            <ac:spMk id="12" creationId="{6CB927A4-E432-4310-9CD5-E89FF5063179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4269844548" sldId="267"/>
            <ac:spMk id="14" creationId="{1453BF6C-B012-48B7-B4E8-6D7AC7C27D02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4269844548" sldId="267"/>
            <ac:spMk id="16" creationId="{E3020543-B24B-4EC4-8FFC-8DD88EEA91A8}"/>
          </ac:spMkLst>
        </pc:spChg>
        <pc:cxnChg chg="add del">
          <ac:chgData name="Finley Jones (2413098)" userId="S::2413098@student.uwtsd.ac.uk::c29997e0-42b5-4e5c-95e7-02238965e081" providerId="AD" clId="Web-{9A83FA10-823A-60D6-97B8-E33E661E4494}" dt="2026-05-07T13:04:41.465" v="103"/>
          <ac:cxnSpMkLst>
            <pc:docMk/>
            <pc:sldMk cId="4269844548" sldId="267"/>
            <ac:cxnSpMk id="18" creationId="{C49DA8F6-BCC1-4447-B54C-57856834B94B}"/>
          </ac:cxnSpMkLst>
        </pc:cxnChg>
      </pc:sldChg>
      <pc:sldChg chg="addSp delSp modSp mod modClrScheme delDesignElem chgLayout">
        <pc:chgData name="Finley Jones (2413098)" userId="S::2413098@student.uwtsd.ac.uk::c29997e0-42b5-4e5c-95e7-02238965e081" providerId="AD" clId="Web-{9A83FA10-823A-60D6-97B8-E33E661E4494}" dt="2026-05-07T13:04:41.465" v="103"/>
        <pc:sldMkLst>
          <pc:docMk/>
          <pc:sldMk cId="2206504660" sldId="268"/>
        </pc:sldMkLst>
        <pc:spChg chg="mod ord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206504660" sldId="268"/>
            <ac:spMk id="2" creationId="{854EAF2C-C7E0-65AA-B52F-10CDEA7C40ED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206504660" sldId="268"/>
            <ac:spMk id="18" creationId="{ED888B23-07FA-482A-96DF-47E31AF1A603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206504660" sldId="268"/>
            <ac:spMk id="19" creationId="{5C8908E2-EE49-44D2-9428-A28D2312A8D5}"/>
          </ac:spMkLst>
        </pc:spChg>
        <pc:spChg chg="add del">
          <ac:chgData name="Finley Jones (2413098)" userId="S::2413098@student.uwtsd.ac.uk::c29997e0-42b5-4e5c-95e7-02238965e081" providerId="AD" clId="Web-{9A83FA10-823A-60D6-97B8-E33E661E4494}" dt="2026-05-07T13:04:41.465" v="103"/>
          <ac:spMkLst>
            <pc:docMk/>
            <pc:sldMk cId="2206504660" sldId="268"/>
            <ac:spMk id="22" creationId="{7449A6C7-D15F-4AA5-BFA5-71A404B47016}"/>
          </ac:spMkLst>
        </pc:spChg>
        <pc:grpChg chg="add del">
          <ac:chgData name="Finley Jones (2413098)" userId="S::2413098@student.uwtsd.ac.uk::c29997e0-42b5-4e5c-95e7-02238965e081" providerId="AD" clId="Web-{9A83FA10-823A-60D6-97B8-E33E661E4494}" dt="2026-05-07T13:04:41.465" v="103"/>
          <ac:grpSpMkLst>
            <pc:docMk/>
            <pc:sldMk cId="2206504660" sldId="268"/>
            <ac:grpSpMk id="20" creationId="{05314994-6337-4875-8CF5-652CAFE8342C}"/>
          </ac:grpSpMkLst>
        </pc:grpChg>
        <pc:graphicFrameChg chg="mod ord">
          <ac:chgData name="Finley Jones (2413098)" userId="S::2413098@student.uwtsd.ac.uk::c29997e0-42b5-4e5c-95e7-02238965e081" providerId="AD" clId="Web-{9A83FA10-823A-60D6-97B8-E33E661E4494}" dt="2026-05-07T13:04:41.465" v="103"/>
          <ac:graphicFrameMkLst>
            <pc:docMk/>
            <pc:sldMk cId="2206504660" sldId="268"/>
            <ac:graphicFrameMk id="23" creationId="{65A02FC8-DE8B-8D03-D8FB-2BF7B3DCB08A}"/>
          </ac:graphicFrameMkLst>
        </pc:graphicFrameChg>
      </pc:sldChg>
      <pc:sldMasterChg chg="add del addSldLayout delSldLayout">
        <pc:chgData name="Finley Jones (2413098)" userId="S::2413098@student.uwtsd.ac.uk::c29997e0-42b5-4e5c-95e7-02238965e081" providerId="AD" clId="Web-{9A83FA10-823A-60D6-97B8-E33E661E4494}" dt="2026-05-07T13:04:41.465" v="103"/>
        <pc:sldMasterMkLst>
          <pc:docMk/>
          <pc:sldMasterMk cId="2460954070" sldId="2147483660"/>
        </pc:sldMasterMkLst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Finley Jones (2413098)" userId="S::2413098@student.uwtsd.ac.uk::c29997e0-42b5-4e5c-95e7-02238965e081" providerId="AD" clId="Web-{9A83FA10-823A-60D6-97B8-E33E661E4494}" dt="2026-05-07T13:04:41.465" v="103"/>
        <pc:sldMasterMkLst>
          <pc:docMk/>
          <pc:sldMasterMk cId="1094888615" sldId="2147483672"/>
        </pc:sldMasterMkLst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4115771959" sldId="2147483673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2179363534" sldId="2147483674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709416299" sldId="2147483675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2087177358" sldId="2147483676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2397549540" sldId="2147483677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306698035" sldId="2147483678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4079154575" sldId="2147483679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1346837104" sldId="2147483680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1993407687" sldId="2147483681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3540420320" sldId="2147483682"/>
          </pc:sldLayoutMkLst>
        </pc:sldLayoutChg>
        <pc:sldLayoutChg chg="add del mod replId">
          <pc:chgData name="Finley Jones (2413098)" userId="S::2413098@student.uwtsd.ac.uk::c29997e0-42b5-4e5c-95e7-02238965e081" providerId="AD" clId="Web-{9A83FA10-823A-60D6-97B8-E33E661E4494}" dt="2026-05-07T13:04:41.465" v="103"/>
          <pc:sldLayoutMkLst>
            <pc:docMk/>
            <pc:sldMasterMk cId="1094888615" sldId="2147483672"/>
            <pc:sldLayoutMk cId="4251514049" sldId="2147483683"/>
          </pc:sldLayoutMkLst>
        </pc:sldLayoutChg>
      </pc:sldMasterChg>
    </pc:docChg>
  </pc:docChgLst>
  <pc:docChgLst>
    <pc:chgData name="Finley Jones (2413098)" userId="S::2413098@student.uwtsd.ac.uk::c29997e0-42b5-4e5c-95e7-02238965e081" providerId="AD" clId="Web-{7E087292-03A8-4EA7-C31D-29AA01257DF6}"/>
    <pc:docChg chg="modSld">
      <pc:chgData name="Finley Jones (2413098)" userId="S::2413098@student.uwtsd.ac.uk::c29997e0-42b5-4e5c-95e7-02238965e081" providerId="AD" clId="Web-{7E087292-03A8-4EA7-C31D-29AA01257DF6}" dt="2026-05-08T10:22:39.344" v="55" actId="20577"/>
      <pc:docMkLst>
        <pc:docMk/>
      </pc:docMkLst>
      <pc:sldChg chg="modSp">
        <pc:chgData name="Finley Jones (2413098)" userId="S::2413098@student.uwtsd.ac.uk::c29997e0-42b5-4e5c-95e7-02238965e081" providerId="AD" clId="Web-{7E087292-03A8-4EA7-C31D-29AA01257DF6}" dt="2026-05-08T10:19:57.339" v="0" actId="2057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7E087292-03A8-4EA7-C31D-29AA01257DF6}" dt="2026-05-08T10:19:57.339" v="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Finley Jones (2413098)" userId="S::2413098@student.uwtsd.ac.uk::c29997e0-42b5-4e5c-95e7-02238965e081" providerId="AD" clId="Web-{7E087292-03A8-4EA7-C31D-29AA01257DF6}" dt="2026-05-08T10:20:52.044" v="39" actId="20577"/>
        <pc:sldMkLst>
          <pc:docMk/>
          <pc:sldMk cId="204269836" sldId="259"/>
        </pc:sldMkLst>
        <pc:spChg chg="mod">
          <ac:chgData name="Finley Jones (2413098)" userId="S::2413098@student.uwtsd.ac.uk::c29997e0-42b5-4e5c-95e7-02238965e081" providerId="AD" clId="Web-{7E087292-03A8-4EA7-C31D-29AA01257DF6}" dt="2026-05-08T10:20:52.044" v="39" actId="20577"/>
          <ac:spMkLst>
            <pc:docMk/>
            <pc:sldMk cId="204269836" sldId="259"/>
            <ac:spMk id="18" creationId="{CC77FBA7-06C1-4A72-8D7B-F6A405C4E796}"/>
          </ac:spMkLst>
        </pc:spChg>
      </pc:sldChg>
      <pc:sldChg chg="modSp">
        <pc:chgData name="Finley Jones (2413098)" userId="S::2413098@student.uwtsd.ac.uk::c29997e0-42b5-4e5c-95e7-02238965e081" providerId="AD" clId="Web-{7E087292-03A8-4EA7-C31D-29AA01257DF6}" dt="2026-05-08T10:22:39.344" v="55" actId="20577"/>
        <pc:sldMkLst>
          <pc:docMk/>
          <pc:sldMk cId="2866632337" sldId="263"/>
        </pc:sldMkLst>
        <pc:spChg chg="mod">
          <ac:chgData name="Finley Jones (2413098)" userId="S::2413098@student.uwtsd.ac.uk::c29997e0-42b5-4e5c-95e7-02238965e081" providerId="AD" clId="Web-{7E087292-03A8-4EA7-C31D-29AA01257DF6}" dt="2026-05-08T10:22:39.344" v="55" actId="20577"/>
          <ac:spMkLst>
            <pc:docMk/>
            <pc:sldMk cId="2866632337" sldId="263"/>
            <ac:spMk id="3" creationId="{C0407AD4-E1B4-6D48-5CF0-E61601BE24E1}"/>
          </ac:spMkLst>
        </pc:spChg>
      </pc:sldChg>
      <pc:sldChg chg="modSp">
        <pc:chgData name="Finley Jones (2413098)" userId="S::2413098@student.uwtsd.ac.uk::c29997e0-42b5-4e5c-95e7-02238965e081" providerId="AD" clId="Web-{7E087292-03A8-4EA7-C31D-29AA01257DF6}" dt="2026-05-08T10:21:10.044" v="54" actId="20577"/>
        <pc:sldMkLst>
          <pc:docMk/>
          <pc:sldMk cId="4269844548" sldId="267"/>
        </pc:sldMkLst>
        <pc:spChg chg="mod">
          <ac:chgData name="Finley Jones (2413098)" userId="S::2413098@student.uwtsd.ac.uk::c29997e0-42b5-4e5c-95e7-02238965e081" providerId="AD" clId="Web-{7E087292-03A8-4EA7-C31D-29AA01257DF6}" dt="2026-05-08T10:21:10.044" v="54" actId="20577"/>
          <ac:spMkLst>
            <pc:docMk/>
            <pc:sldMk cId="4269844548" sldId="267"/>
            <ac:spMk id="3" creationId="{38B18C36-CEC8-AD04-6D42-8E6EC4867D05}"/>
          </ac:spMkLst>
        </pc:spChg>
      </pc:sldChg>
    </pc:docChg>
  </pc:docChgLst>
  <pc:docChgLst>
    <pc:chgData name="Finley Jones (2413098)" userId="S::2413098@student.uwtsd.ac.uk::c29997e0-42b5-4e5c-95e7-02238965e081" providerId="AD" clId="Web-{65EFCB4F-04F2-5124-6A5D-4E6CF997C76F}"/>
    <pc:docChg chg="modSld">
      <pc:chgData name="Finley Jones (2413098)" userId="S::2413098@student.uwtsd.ac.uk::c29997e0-42b5-4e5c-95e7-02238965e081" providerId="AD" clId="Web-{65EFCB4F-04F2-5124-6A5D-4E6CF997C76F}" dt="2026-05-06T10:48:48.779" v="1" actId="20577"/>
      <pc:docMkLst>
        <pc:docMk/>
      </pc:docMkLst>
      <pc:sldChg chg="modSp">
        <pc:chgData name="Finley Jones (2413098)" userId="S::2413098@student.uwtsd.ac.uk::c29997e0-42b5-4e5c-95e7-02238965e081" providerId="AD" clId="Web-{65EFCB4F-04F2-5124-6A5D-4E6CF997C76F}" dt="2026-05-06T10:48:28.482" v="0" actId="20577"/>
        <pc:sldMkLst>
          <pc:docMk/>
          <pc:sldMk cId="2851336356" sldId="258"/>
        </pc:sldMkLst>
      </pc:sldChg>
      <pc:sldChg chg="modSp">
        <pc:chgData name="Finley Jones (2413098)" userId="S::2413098@student.uwtsd.ac.uk::c29997e0-42b5-4e5c-95e7-02238965e081" providerId="AD" clId="Web-{65EFCB4F-04F2-5124-6A5D-4E6CF997C76F}" dt="2026-05-06T10:48:48.779" v="1" actId="20577"/>
        <pc:sldMkLst>
          <pc:docMk/>
          <pc:sldMk cId="9291899" sldId="266"/>
        </pc:sldMkLst>
      </pc:sldChg>
    </pc:docChg>
  </pc:docChgLst>
  <pc:docChgLst>
    <pc:chgData clId="Web-{7E087292-03A8-4EA7-C31D-29AA01257DF6}"/>
    <pc:docChg chg="modSld">
      <pc:chgData name="" userId="" providerId="" clId="Web-{7E087292-03A8-4EA7-C31D-29AA01257DF6}" dt="2026-05-08T10:19:53.964" v="2" actId="20577"/>
      <pc:docMkLst>
        <pc:docMk/>
      </pc:docMkLst>
      <pc:sldChg chg="modSp">
        <pc:chgData name="" userId="" providerId="" clId="Web-{7E087292-03A8-4EA7-C31D-29AA01257DF6}" dt="2026-05-08T10:19:53.964" v="2" actId="20577"/>
        <pc:sldMkLst>
          <pc:docMk/>
          <pc:sldMk cId="109857222" sldId="256"/>
        </pc:sldMkLst>
        <pc:spChg chg="mod">
          <ac:chgData name="" userId="" providerId="" clId="Web-{7E087292-03A8-4EA7-C31D-29AA01257DF6}" dt="2026-05-08T10:19:53.964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Finley Jones (2413098)" userId="S::2413098@student.uwtsd.ac.uk::c29997e0-42b5-4e5c-95e7-02238965e081" providerId="AD" clId="Web-{280FA920-CBD0-FB23-7800-16E47A3FDE76}"/>
    <pc:docChg chg="addSld modSld sldOrd">
      <pc:chgData name="Finley Jones (2413098)" userId="S::2413098@student.uwtsd.ac.uk::c29997e0-42b5-4e5c-95e7-02238965e081" providerId="AD" clId="Web-{280FA920-CBD0-FB23-7800-16E47A3FDE76}" dt="2026-05-06T16:10:48.765" v="1112" actId="20577"/>
      <pc:docMkLst>
        <pc:docMk/>
      </pc:docMkLst>
      <pc:sldChg chg="modSp">
        <pc:chgData name="Finley Jones (2413098)" userId="S::2413098@student.uwtsd.ac.uk::c29997e0-42b5-4e5c-95e7-02238965e081" providerId="AD" clId="Web-{280FA920-CBD0-FB23-7800-16E47A3FDE76}" dt="2026-05-06T15:33:56.076" v="817" actId="20577"/>
        <pc:sldMkLst>
          <pc:docMk/>
          <pc:sldMk cId="1708374918" sldId="257"/>
        </pc:sldMkLst>
      </pc:sldChg>
      <pc:sldChg chg="modSp">
        <pc:chgData name="Finley Jones (2413098)" userId="S::2413098@student.uwtsd.ac.uk::c29997e0-42b5-4e5c-95e7-02238965e081" providerId="AD" clId="Web-{280FA920-CBD0-FB23-7800-16E47A3FDE76}" dt="2026-05-04T14:07:54.482" v="146" actId="20577"/>
        <pc:sldMkLst>
          <pc:docMk/>
          <pc:sldMk cId="2851336356" sldId="258"/>
        </pc:sldMkLst>
        <pc:spChg chg="mod">
          <ac:chgData name="Finley Jones (2413098)" userId="S::2413098@student.uwtsd.ac.uk::c29997e0-42b5-4e5c-95e7-02238965e081" providerId="AD" clId="Web-{280FA920-CBD0-FB23-7800-16E47A3FDE76}" dt="2026-05-04T14:06:10.433" v="9" actId="20577"/>
          <ac:spMkLst>
            <pc:docMk/>
            <pc:sldMk cId="2851336356" sldId="258"/>
            <ac:spMk id="2" creationId="{0094D305-249D-4978-0423-97EF16CDE64F}"/>
          </ac:spMkLst>
        </pc:spChg>
      </pc:sldChg>
      <pc:sldChg chg="modSp">
        <pc:chgData name="Finley Jones (2413098)" userId="S::2413098@student.uwtsd.ac.uk::c29997e0-42b5-4e5c-95e7-02238965e081" providerId="AD" clId="Web-{280FA920-CBD0-FB23-7800-16E47A3FDE76}" dt="2026-05-06T14:21:48.971" v="661" actId="20577"/>
        <pc:sldMkLst>
          <pc:docMk/>
          <pc:sldMk cId="204269836" sldId="259"/>
        </pc:sldMkLst>
        <pc:spChg chg="mod">
          <ac:chgData name="Finley Jones (2413098)" userId="S::2413098@student.uwtsd.ac.uk::c29997e0-42b5-4e5c-95e7-02238965e081" providerId="AD" clId="Web-{280FA920-CBD0-FB23-7800-16E47A3FDE76}" dt="2026-05-04T14:12:54.365" v="191" actId="20577"/>
          <ac:spMkLst>
            <pc:docMk/>
            <pc:sldMk cId="204269836" sldId="259"/>
            <ac:spMk id="2" creationId="{73DFBB89-F8E9-AD0A-4DA5-6BE30A83CDFB}"/>
          </ac:spMkLst>
        </pc:spChg>
      </pc:sldChg>
      <pc:sldChg chg="addSp delSp modSp ord">
        <pc:chgData name="Finley Jones (2413098)" userId="S::2413098@student.uwtsd.ac.uk::c29997e0-42b5-4e5c-95e7-02238965e081" providerId="AD" clId="Web-{280FA920-CBD0-FB23-7800-16E47A3FDE76}" dt="2026-05-06T15:55:58.250" v="923" actId="1076"/>
        <pc:sldMkLst>
          <pc:docMk/>
          <pc:sldMk cId="2770020560" sldId="260"/>
        </pc:sldMkLst>
        <pc:spChg chg="mod">
          <ac:chgData name="Finley Jones (2413098)" userId="S::2413098@student.uwtsd.ac.uk::c29997e0-42b5-4e5c-95e7-02238965e081" providerId="AD" clId="Web-{280FA920-CBD0-FB23-7800-16E47A3FDE76}" dt="2026-05-06T15:15:43.115" v="684" actId="20577"/>
          <ac:spMkLst>
            <pc:docMk/>
            <pc:sldMk cId="2770020560" sldId="260"/>
            <ac:spMk id="3" creationId="{6F8ABBE4-91DA-2741-F0FF-7463A95A52EA}"/>
          </ac:spMkLst>
        </pc:spChg>
        <pc:graphicFrameChg chg="add mod">
          <ac:chgData name="Finley Jones (2413098)" userId="S::2413098@student.uwtsd.ac.uk::c29997e0-42b5-4e5c-95e7-02238965e081" providerId="AD" clId="Web-{280FA920-CBD0-FB23-7800-16E47A3FDE76}" dt="2026-05-06T15:17:25.790" v="690" actId="1076"/>
          <ac:graphicFrameMkLst>
            <pc:docMk/>
            <pc:sldMk cId="2770020560" sldId="260"/>
            <ac:graphicFrameMk id="9" creationId="{6BF4A4E4-B97E-1E07-3269-FF7C245AD24A}"/>
          </ac:graphicFrameMkLst>
        </pc:graphicFrameChg>
      </pc:sldChg>
      <pc:sldChg chg="modSp">
        <pc:chgData name="Finley Jones (2413098)" userId="S::2413098@student.uwtsd.ac.uk::c29997e0-42b5-4e5c-95e7-02238965e081" providerId="AD" clId="Web-{280FA920-CBD0-FB23-7800-16E47A3FDE76}" dt="2026-05-06T16:10:48.765" v="1112" actId="20577"/>
        <pc:sldMkLst>
          <pc:docMk/>
          <pc:sldMk cId="2546357451" sldId="261"/>
        </pc:sldMkLst>
        <pc:spChg chg="mod">
          <ac:chgData name="Finley Jones (2413098)" userId="S::2413098@student.uwtsd.ac.uk::c29997e0-42b5-4e5c-95e7-02238965e081" providerId="AD" clId="Web-{280FA920-CBD0-FB23-7800-16E47A3FDE76}" dt="2026-05-04T14:31:07.769" v="599" actId="20577"/>
          <ac:spMkLst>
            <pc:docMk/>
            <pc:sldMk cId="2546357451" sldId="261"/>
            <ac:spMk id="2" creationId="{CBA3D317-0785-C9B7-1E35-A4AF75C6C6CF}"/>
          </ac:spMkLst>
        </pc:spChg>
      </pc:sldChg>
      <pc:sldChg chg="modSp new">
        <pc:chgData name="Finley Jones (2413098)" userId="S::2413098@student.uwtsd.ac.uk::c29997e0-42b5-4e5c-95e7-02238965e081" providerId="AD" clId="Web-{280FA920-CBD0-FB23-7800-16E47A3FDE76}" dt="2026-05-06T14:19:09.604" v="600" actId="20577"/>
        <pc:sldMkLst>
          <pc:docMk/>
          <pc:sldMk cId="9291899" sldId="266"/>
        </pc:sldMkLst>
        <pc:spChg chg="mod">
          <ac:chgData name="Finley Jones (2413098)" userId="S::2413098@student.uwtsd.ac.uk::c29997e0-42b5-4e5c-95e7-02238965e081" providerId="AD" clId="Web-{280FA920-CBD0-FB23-7800-16E47A3FDE76}" dt="2026-05-04T14:19:31.612" v="398" actId="20577"/>
          <ac:spMkLst>
            <pc:docMk/>
            <pc:sldMk cId="9291899" sldId="266"/>
            <ac:spMk id="2" creationId="{38B9CD16-DDAB-B67F-6386-31914A80124D}"/>
          </ac:spMkLst>
        </pc:spChg>
      </pc:sldChg>
    </pc:docChg>
  </pc:docChgLst>
  <pc:docChgLst>
    <pc:chgData name="Finley Jones (2413098)" userId="S::2413098@student.uwtsd.ac.uk::c29997e0-42b5-4e5c-95e7-02238965e081" providerId="AD" clId="Web-{DB79186A-1C57-AEF0-604C-B8D65F88B1AA}"/>
    <pc:docChg chg="addSld delSld modSld">
      <pc:chgData name="Finley Jones (2413098)" userId="S::2413098@student.uwtsd.ac.uk::c29997e0-42b5-4e5c-95e7-02238965e081" providerId="AD" clId="Web-{DB79186A-1C57-AEF0-604C-B8D65F88B1AA}" dt="2026-05-07T12:58:23.157" v="1359" actId="20577"/>
      <pc:docMkLst>
        <pc:docMk/>
      </pc:docMkLst>
      <pc:sldChg chg="addSp delSp modSp mod setBg">
        <pc:chgData name="Finley Jones (2413098)" userId="S::2413098@student.uwtsd.ac.uk::c29997e0-42b5-4e5c-95e7-02238965e081" providerId="AD" clId="Web-{DB79186A-1C57-AEF0-604C-B8D65F88B1AA}" dt="2026-05-06T22:22:28.801" v="50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DB79186A-1C57-AEF0-604C-B8D65F88B1AA}" dt="2026-05-06T22:22:16.862" v="50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inley Jones (2413098)" userId="S::2413098@student.uwtsd.ac.uk::c29997e0-42b5-4e5c-95e7-02238965e081" providerId="AD" clId="Web-{DB79186A-1C57-AEF0-604C-B8D65F88B1AA}" dt="2026-05-06T22:22:16.862" v="50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2:16.862" v="505"/>
          <ac:spMkLst>
            <pc:docMk/>
            <pc:sldMk cId="109857222" sldId="256"/>
            <ac:spMk id="10" creationId="{A3363022-C969-41E9-8EB2-E4C94908C1FA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2:16.862" v="505"/>
          <ac:spMkLst>
            <pc:docMk/>
            <pc:sldMk cId="109857222" sldId="256"/>
            <ac:spMk id="12" creationId="{8D1AD6B3-BE88-4CEB-BA17-790657CC4729}"/>
          </ac:spMkLst>
        </pc:spChg>
        <pc:grpChg chg="add">
          <ac:chgData name="Finley Jones (2413098)" userId="S::2413098@student.uwtsd.ac.uk::c29997e0-42b5-4e5c-95e7-02238965e081" providerId="AD" clId="Web-{DB79186A-1C57-AEF0-604C-B8D65F88B1AA}" dt="2026-05-06T22:22:16.862" v="505"/>
          <ac:grpSpMkLst>
            <pc:docMk/>
            <pc:sldMk cId="109857222" sldId="256"/>
            <ac:grpSpMk id="14" creationId="{89D1390B-7E13-4B4F-9CB2-391063412E54}"/>
          </ac:grpSpMkLst>
        </pc:grpChg>
        <pc:picChg chg="add mod">
          <ac:chgData name="Finley Jones (2413098)" userId="S::2413098@student.uwtsd.ac.uk::c29997e0-42b5-4e5c-95e7-02238965e081" providerId="AD" clId="Web-{DB79186A-1C57-AEF0-604C-B8D65F88B1AA}" dt="2026-05-06T22:22:28.801" v="507"/>
          <ac:picMkLst>
            <pc:docMk/>
            <pc:sldMk cId="109857222" sldId="256"/>
            <ac:picMk id="7" creationId="{CE98ACD5-EE27-CD80-14C2-99C07A88C1A2}"/>
          </ac:picMkLst>
        </pc:picChg>
      </pc:sldChg>
      <pc:sldChg chg="addSp delSp modSp mod setBg">
        <pc:chgData name="Finley Jones (2413098)" userId="S::2413098@student.uwtsd.ac.uk::c29997e0-42b5-4e5c-95e7-02238965e081" providerId="AD" clId="Web-{DB79186A-1C57-AEF0-604C-B8D65F88B1AA}" dt="2026-05-06T22:26:16.651" v="599"/>
        <pc:sldMkLst>
          <pc:docMk/>
          <pc:sldMk cId="1708374918" sldId="257"/>
        </pc:sldMkLst>
        <pc:spChg chg="mod">
          <ac:chgData name="Finley Jones (2413098)" userId="S::2413098@student.uwtsd.ac.uk::c29997e0-42b5-4e5c-95e7-02238965e081" providerId="AD" clId="Web-{DB79186A-1C57-AEF0-604C-B8D65F88B1AA}" dt="2026-05-06T22:25:43.071" v="596"/>
          <ac:spMkLst>
            <pc:docMk/>
            <pc:sldMk cId="1708374918" sldId="257"/>
            <ac:spMk id="2" creationId="{8BD0C7E4-4A85-9AEF-56CD-DADC1478AE79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5:43.071" v="596"/>
          <ac:spMkLst>
            <pc:docMk/>
            <pc:sldMk cId="1708374918" sldId="257"/>
            <ac:spMk id="7" creationId="{7449A6C7-D15F-4AA5-BFA5-71A404B47016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5:43.071" v="596"/>
          <ac:spMkLst>
            <pc:docMk/>
            <pc:sldMk cId="1708374918" sldId="257"/>
            <ac:spMk id="10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5:43.071" v="596"/>
          <ac:spMkLst>
            <pc:docMk/>
            <pc:sldMk cId="1708374918" sldId="257"/>
            <ac:spMk id="18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DB79186A-1C57-AEF0-604C-B8D65F88B1AA}" dt="2026-05-06T22:25:43.071" v="596"/>
          <ac:grpSpMkLst>
            <pc:docMk/>
            <pc:sldMk cId="1708374918" sldId="257"/>
            <ac:grpSpMk id="12" creationId="{05314994-6337-4875-8CF5-652CAFE8342C}"/>
          </ac:grpSpMkLst>
        </pc:grpChg>
        <pc:graphicFrameChg chg="add del mod modGraphic">
          <ac:chgData name="Finley Jones (2413098)" userId="S::2413098@student.uwtsd.ac.uk::c29997e0-42b5-4e5c-95e7-02238965e081" providerId="AD" clId="Web-{DB79186A-1C57-AEF0-604C-B8D65F88B1AA}" dt="2026-05-06T22:26:16.651" v="599"/>
          <ac:graphicFrameMkLst>
            <pc:docMk/>
            <pc:sldMk cId="1708374918" sldId="257"/>
            <ac:graphicFrameMk id="5" creationId="{3C35370B-ED64-DE23-7AFC-565E8C2C62C4}"/>
          </ac:graphicFrameMkLst>
        </pc:graphicFrameChg>
      </pc:sldChg>
      <pc:sldChg chg="addSp delSp modSp mod setBg">
        <pc:chgData name="Finley Jones (2413098)" userId="S::2413098@student.uwtsd.ac.uk::c29997e0-42b5-4e5c-95e7-02238965e081" providerId="AD" clId="Web-{DB79186A-1C57-AEF0-604C-B8D65F88B1AA}" dt="2026-05-06T22:26:41.388" v="600"/>
        <pc:sldMkLst>
          <pc:docMk/>
          <pc:sldMk cId="2851336356" sldId="258"/>
        </pc:sldMkLst>
        <pc:spChg chg="mod">
          <ac:chgData name="Finley Jones (2413098)" userId="S::2413098@student.uwtsd.ac.uk::c29997e0-42b5-4e5c-95e7-02238965e081" providerId="AD" clId="Web-{DB79186A-1C57-AEF0-604C-B8D65F88B1AA}" dt="2026-05-06T22:26:41.388" v="600"/>
          <ac:spMkLst>
            <pc:docMk/>
            <pc:sldMk cId="2851336356" sldId="258"/>
            <ac:spMk id="2" creationId="{0094D305-249D-4978-0423-97EF16CDE64F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6:41.388" v="600"/>
          <ac:spMkLst>
            <pc:docMk/>
            <pc:sldMk cId="2851336356" sldId="258"/>
            <ac:spMk id="9" creationId="{C05CBC3C-2E5A-4839-8B9B-2E5A6ADF0F58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6:41.388" v="600"/>
          <ac:spMkLst>
            <pc:docMk/>
            <pc:sldMk cId="2851336356" sldId="258"/>
            <ac:spMk id="11" creationId="{DB5B423A-57CC-4C58-AA26-8E2E862B03A0}"/>
          </ac:spMkLst>
        </pc:spChg>
        <pc:graphicFrameChg chg="add">
          <ac:chgData name="Finley Jones (2413098)" userId="S::2413098@student.uwtsd.ac.uk::c29997e0-42b5-4e5c-95e7-02238965e081" providerId="AD" clId="Web-{DB79186A-1C57-AEF0-604C-B8D65F88B1AA}" dt="2026-05-06T22:26:41.388" v="600"/>
          <ac:graphicFrameMkLst>
            <pc:docMk/>
            <pc:sldMk cId="2851336356" sldId="258"/>
            <ac:graphicFrameMk id="5" creationId="{B9740D8A-B666-A6BD-BC44-03AA0B1BA573}"/>
          </ac:graphicFrameMkLst>
        </pc:graphicFrameChg>
      </pc:sldChg>
      <pc:sldChg chg="addSp delSp modSp mod setBg">
        <pc:chgData name="Finley Jones (2413098)" userId="S::2413098@student.uwtsd.ac.uk::c29997e0-42b5-4e5c-95e7-02238965e081" providerId="AD" clId="Web-{DB79186A-1C57-AEF0-604C-B8D65F88B1AA}" dt="2026-05-06T22:27:12.374" v="603"/>
        <pc:sldMkLst>
          <pc:docMk/>
          <pc:sldMk cId="204269836" sldId="259"/>
        </pc:sldMkLst>
        <pc:spChg chg="mod">
          <ac:chgData name="Finley Jones (2413098)" userId="S::2413098@student.uwtsd.ac.uk::c29997e0-42b5-4e5c-95e7-02238965e081" providerId="AD" clId="Web-{DB79186A-1C57-AEF0-604C-B8D65F88B1AA}" dt="2026-05-06T22:27:12.374" v="603"/>
          <ac:spMkLst>
            <pc:docMk/>
            <pc:sldMk cId="204269836" sldId="259"/>
            <ac:spMk id="2" creationId="{73DFBB89-F8E9-AD0A-4DA5-6BE30A83CDFB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7:12.374" v="603"/>
          <ac:spMkLst>
            <pc:docMk/>
            <pc:sldMk cId="204269836" sldId="259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7:12.374" v="603"/>
          <ac:spMkLst>
            <pc:docMk/>
            <pc:sldMk cId="204269836" sldId="259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7:12.374" v="603"/>
          <ac:spMkLst>
            <pc:docMk/>
            <pc:sldMk cId="204269836" sldId="259"/>
            <ac:spMk id="16" creationId="{ED888B23-07FA-482A-96DF-47E31AF1A603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7:12.374" v="603"/>
          <ac:spMkLst>
            <pc:docMk/>
            <pc:sldMk cId="204269836" sldId="259"/>
            <ac:spMk id="18" creationId="{CC77FBA7-06C1-4A72-8D7B-F6A405C4E796}"/>
          </ac:spMkLst>
        </pc:spChg>
        <pc:grpChg chg="add">
          <ac:chgData name="Finley Jones (2413098)" userId="S::2413098@student.uwtsd.ac.uk::c29997e0-42b5-4e5c-95e7-02238965e081" providerId="AD" clId="Web-{DB79186A-1C57-AEF0-604C-B8D65F88B1AA}" dt="2026-05-06T22:27:12.374" v="603"/>
          <ac:grpSpMkLst>
            <pc:docMk/>
            <pc:sldMk cId="204269836" sldId="259"/>
            <ac:grpSpMk id="10" creationId="{5D1A9D8B-3117-4D9D-BDA4-DD81895098B0}"/>
          </ac:grpSpMkLst>
        </pc:grpChg>
      </pc:sldChg>
      <pc:sldChg chg="addSp delSp modSp mod modClrScheme chgLayout">
        <pc:chgData name="Finley Jones (2413098)" userId="S::2413098@student.uwtsd.ac.uk::c29997e0-42b5-4e5c-95e7-02238965e081" providerId="AD" clId="Web-{DB79186A-1C57-AEF0-604C-B8D65F88B1AA}" dt="2026-05-07T12:18:33.149" v="918"/>
        <pc:sldMkLst>
          <pc:docMk/>
          <pc:sldMk cId="2770020560" sldId="260"/>
        </pc:sldMkLst>
        <pc:spChg chg="mod ord">
          <ac:chgData name="Finley Jones (2413098)" userId="S::2413098@student.uwtsd.ac.uk::c29997e0-42b5-4e5c-95e7-02238965e081" providerId="AD" clId="Web-{DB79186A-1C57-AEF0-604C-B8D65F88B1AA}" dt="2026-05-07T12:18:33.149" v="918"/>
          <ac:spMkLst>
            <pc:docMk/>
            <pc:sldMk cId="2770020560" sldId="260"/>
            <ac:spMk id="2" creationId="{CA04ED55-0F78-2E8A-4932-1730F8EA5B14}"/>
          </ac:spMkLst>
        </pc:spChg>
        <pc:spChg chg="mod ord">
          <ac:chgData name="Finley Jones (2413098)" userId="S::2413098@student.uwtsd.ac.uk::c29997e0-42b5-4e5c-95e7-02238965e081" providerId="AD" clId="Web-{DB79186A-1C57-AEF0-604C-B8D65F88B1AA}" dt="2026-05-07T12:18:33.149" v="918"/>
          <ac:spMkLst>
            <pc:docMk/>
            <pc:sldMk cId="2770020560" sldId="260"/>
            <ac:spMk id="3" creationId="{6F8ABBE4-91DA-2741-F0FF-7463A95A52EA}"/>
          </ac:spMkLst>
        </pc:spChg>
        <pc:spChg chg="add mod">
          <ac:chgData name="Finley Jones (2413098)" userId="S::2413098@student.uwtsd.ac.uk::c29997e0-42b5-4e5c-95e7-02238965e081" providerId="AD" clId="Web-{DB79186A-1C57-AEF0-604C-B8D65F88B1AA}" dt="2026-05-07T12:18:20.070" v="916" actId="20577"/>
          <ac:spMkLst>
            <pc:docMk/>
            <pc:sldMk cId="2770020560" sldId="260"/>
            <ac:spMk id="4" creationId="{63A0C34F-07C9-C62C-72F5-80CA5264319F}"/>
          </ac:spMkLst>
        </pc:spChg>
        <pc:spChg chg="add del mod ord">
          <ac:chgData name="Finley Jones (2413098)" userId="S::2413098@student.uwtsd.ac.uk::c29997e0-42b5-4e5c-95e7-02238965e081" providerId="AD" clId="Web-{DB79186A-1C57-AEF0-604C-B8D65F88B1AA}" dt="2026-05-07T12:18:33.149" v="918"/>
          <ac:spMkLst>
            <pc:docMk/>
            <pc:sldMk cId="2770020560" sldId="260"/>
            <ac:spMk id="5" creationId="{18AE5A50-6738-70A2-8136-F870EBA2D338}"/>
          </ac:spMkLst>
        </pc:spChg>
        <pc:spChg chg="del mod">
          <ac:chgData name="Finley Jones (2413098)" userId="S::2413098@student.uwtsd.ac.uk::c29997e0-42b5-4e5c-95e7-02238965e081" providerId="AD" clId="Web-{DB79186A-1C57-AEF0-604C-B8D65F88B1AA}" dt="2026-05-07T12:12:26.888" v="896"/>
          <ac:spMkLst>
            <pc:docMk/>
            <pc:sldMk cId="2770020560" sldId="260"/>
            <ac:spMk id="10" creationId="{F2B04E6B-DECB-5D99-B57A-D3C2C35536EB}"/>
          </ac:spMkLst>
        </pc:spChg>
        <pc:graphicFrameChg chg="mod modGraphic">
          <ac:chgData name="Finley Jones (2413098)" userId="S::2413098@student.uwtsd.ac.uk::c29997e0-42b5-4e5c-95e7-02238965e081" providerId="AD" clId="Web-{DB79186A-1C57-AEF0-604C-B8D65F88B1AA}" dt="2026-05-07T12:18:09.101" v="914"/>
          <ac:graphicFrameMkLst>
            <pc:docMk/>
            <pc:sldMk cId="2770020560" sldId="260"/>
            <ac:graphicFrameMk id="9" creationId="{6BF4A4E4-B97E-1E07-3269-FF7C245AD24A}"/>
          </ac:graphicFrameMkLst>
        </pc:graphicFrameChg>
      </pc:sldChg>
      <pc:sldChg chg="modSp">
        <pc:chgData name="Finley Jones (2413098)" userId="S::2413098@student.uwtsd.ac.uk::c29997e0-42b5-4e5c-95e7-02238965e081" providerId="AD" clId="Web-{DB79186A-1C57-AEF0-604C-B8D65F88B1AA}" dt="2026-05-07T12:58:23.157" v="1359" actId="20577"/>
        <pc:sldMkLst>
          <pc:docMk/>
          <pc:sldMk cId="2546357451" sldId="261"/>
        </pc:sldMkLst>
        <pc:spChg chg="mod">
          <ac:chgData name="Finley Jones (2413098)" userId="S::2413098@student.uwtsd.ac.uk::c29997e0-42b5-4e5c-95e7-02238965e081" providerId="AD" clId="Web-{DB79186A-1C57-AEF0-604C-B8D65F88B1AA}" dt="2026-05-07T12:58:23.157" v="1359" actId="20577"/>
          <ac:spMkLst>
            <pc:docMk/>
            <pc:sldMk cId="2546357451" sldId="261"/>
            <ac:spMk id="3" creationId="{16819F8C-CC97-AD7B-1470-45ECD414762F}"/>
          </ac:spMkLst>
        </pc:spChg>
      </pc:sldChg>
      <pc:sldChg chg="modSp">
        <pc:chgData name="Finley Jones (2413098)" userId="S::2413098@student.uwtsd.ac.uk::c29997e0-42b5-4e5c-95e7-02238965e081" providerId="AD" clId="Web-{DB79186A-1C57-AEF0-604C-B8D65F88B1AA}" dt="2026-05-06T21:24:47.241" v="430" actId="20577"/>
        <pc:sldMkLst>
          <pc:docMk/>
          <pc:sldMk cId="1427169091" sldId="262"/>
        </pc:sldMkLst>
        <pc:spChg chg="mod">
          <ac:chgData name="Finley Jones (2413098)" userId="S::2413098@student.uwtsd.ac.uk::c29997e0-42b5-4e5c-95e7-02238965e081" providerId="AD" clId="Web-{DB79186A-1C57-AEF0-604C-B8D65F88B1AA}" dt="2026-05-06T21:24:47.241" v="430" actId="20577"/>
          <ac:spMkLst>
            <pc:docMk/>
            <pc:sldMk cId="1427169091" sldId="262"/>
            <ac:spMk id="3" creationId="{DAF50D34-4B6D-374E-490C-0083189C66EB}"/>
          </ac:spMkLst>
        </pc:spChg>
      </pc:sldChg>
      <pc:sldChg chg="addSp delSp modSp mod setBg">
        <pc:chgData name="Finley Jones (2413098)" userId="S::2413098@student.uwtsd.ac.uk::c29997e0-42b5-4e5c-95e7-02238965e081" providerId="AD" clId="Web-{DB79186A-1C57-AEF0-604C-B8D65F88B1AA}" dt="2026-05-06T22:28:16.568" v="607" actId="20577"/>
        <pc:sldMkLst>
          <pc:docMk/>
          <pc:sldMk cId="9291899" sldId="266"/>
        </pc:sldMkLst>
        <pc:spChg chg="mod">
          <ac:chgData name="Finley Jones (2413098)" userId="S::2413098@student.uwtsd.ac.uk::c29997e0-42b5-4e5c-95e7-02238965e081" providerId="AD" clId="Web-{DB79186A-1C57-AEF0-604C-B8D65F88B1AA}" dt="2026-05-06T22:27:41.314" v="604"/>
          <ac:spMkLst>
            <pc:docMk/>
            <pc:sldMk cId="9291899" sldId="266"/>
            <ac:spMk id="2" creationId="{38B9CD16-DDAB-B67F-6386-31914A80124D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7:41.314" v="604"/>
          <ac:spMkLst>
            <pc:docMk/>
            <pc:sldMk cId="9291899" sldId="266"/>
            <ac:spMk id="10" creationId="{B50AB553-2A96-4A92-96F2-93548E096954}"/>
          </ac:spMkLst>
        </pc:spChg>
        <pc:graphicFrameChg chg="add modGraphic">
          <ac:chgData name="Finley Jones (2413098)" userId="S::2413098@student.uwtsd.ac.uk::c29997e0-42b5-4e5c-95e7-02238965e081" providerId="AD" clId="Web-{DB79186A-1C57-AEF0-604C-B8D65F88B1AA}" dt="2026-05-06T22:28:16.568" v="607" actId="20577"/>
          <ac:graphicFrameMkLst>
            <pc:docMk/>
            <pc:sldMk cId="9291899" sldId="266"/>
            <ac:graphicFrameMk id="5" creationId="{A428ECEB-ABB3-B12C-C0C8-448532C45C07}"/>
          </ac:graphicFrameMkLst>
        </pc:graphicFrameChg>
        <pc:picChg chg="add">
          <ac:chgData name="Finley Jones (2413098)" userId="S::2413098@student.uwtsd.ac.uk::c29997e0-42b5-4e5c-95e7-02238965e081" providerId="AD" clId="Web-{DB79186A-1C57-AEF0-604C-B8D65F88B1AA}" dt="2026-05-06T22:27:41.314" v="604"/>
          <ac:picMkLst>
            <pc:docMk/>
            <pc:sldMk cId="9291899" sldId="266"/>
            <ac:picMk id="6" creationId="{CDA165B2-D18C-8D54-93D1-CE967901CD7B}"/>
          </ac:picMkLst>
        </pc:picChg>
      </pc:sldChg>
      <pc:sldChg chg="modSp new">
        <pc:chgData name="Finley Jones (2413098)" userId="S::2413098@student.uwtsd.ac.uk::c29997e0-42b5-4e5c-95e7-02238965e081" providerId="AD" clId="Web-{DB79186A-1C57-AEF0-604C-B8D65F88B1AA}" dt="2026-05-07T12:07:10.331" v="770" actId="20577"/>
        <pc:sldMkLst>
          <pc:docMk/>
          <pc:sldMk cId="4269844548" sldId="267"/>
        </pc:sldMkLst>
        <pc:spChg chg="mod">
          <ac:chgData name="Finley Jones (2413098)" userId="S::2413098@student.uwtsd.ac.uk::c29997e0-42b5-4e5c-95e7-02238965e081" providerId="AD" clId="Web-{DB79186A-1C57-AEF0-604C-B8D65F88B1AA}" dt="2026-05-06T21:03:42.334" v="171" actId="20577"/>
          <ac:spMkLst>
            <pc:docMk/>
            <pc:sldMk cId="4269844548" sldId="267"/>
            <ac:spMk id="2" creationId="{B0282787-57A4-4BD0-0AAD-233CFFA6156F}"/>
          </ac:spMkLst>
        </pc:spChg>
        <pc:spChg chg="mod">
          <ac:chgData name="Finley Jones (2413098)" userId="S::2413098@student.uwtsd.ac.uk::c29997e0-42b5-4e5c-95e7-02238965e081" providerId="AD" clId="Web-{DB79186A-1C57-AEF0-604C-B8D65F88B1AA}" dt="2026-05-07T12:07:10.331" v="770" actId="20577"/>
          <ac:spMkLst>
            <pc:docMk/>
            <pc:sldMk cId="4269844548" sldId="267"/>
            <ac:spMk id="3" creationId="{38B18C36-CEC8-AD04-6D42-8E6EC4867D05}"/>
          </ac:spMkLst>
        </pc:spChg>
      </pc:sldChg>
      <pc:sldChg chg="addSp delSp modSp new mod setBg">
        <pc:chgData name="Finley Jones (2413098)" userId="S::2413098@student.uwtsd.ac.uk::c29997e0-42b5-4e5c-95e7-02238965e081" providerId="AD" clId="Web-{DB79186A-1C57-AEF0-604C-B8D65F88B1AA}" dt="2026-05-06T22:29:10.604" v="617"/>
        <pc:sldMkLst>
          <pc:docMk/>
          <pc:sldMk cId="2206504660" sldId="268"/>
        </pc:sldMkLst>
        <pc:spChg chg="mod">
          <ac:chgData name="Finley Jones (2413098)" userId="S::2413098@student.uwtsd.ac.uk::c29997e0-42b5-4e5c-95e7-02238965e081" providerId="AD" clId="Web-{DB79186A-1C57-AEF0-604C-B8D65F88B1AA}" dt="2026-05-06T22:29:10.604" v="617"/>
          <ac:spMkLst>
            <pc:docMk/>
            <pc:sldMk cId="2206504660" sldId="268"/>
            <ac:spMk id="2" creationId="{854EAF2C-C7E0-65AA-B52F-10CDEA7C40ED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9:10.604" v="617"/>
          <ac:spMkLst>
            <pc:docMk/>
            <pc:sldMk cId="2206504660" sldId="268"/>
            <ac:spMk id="18" creationId="{ED888B23-07FA-482A-96DF-47E31AF1A603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9:10.604" v="617"/>
          <ac:spMkLst>
            <pc:docMk/>
            <pc:sldMk cId="2206504660" sldId="268"/>
            <ac:spMk id="19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DB79186A-1C57-AEF0-604C-B8D65F88B1AA}" dt="2026-05-06T22:29:10.604" v="617"/>
          <ac:spMkLst>
            <pc:docMk/>
            <pc:sldMk cId="2206504660" sldId="268"/>
            <ac:spMk id="22" creationId="{7449A6C7-D15F-4AA5-BFA5-71A404B47016}"/>
          </ac:spMkLst>
        </pc:spChg>
        <pc:grpChg chg="add">
          <ac:chgData name="Finley Jones (2413098)" userId="S::2413098@student.uwtsd.ac.uk::c29997e0-42b5-4e5c-95e7-02238965e081" providerId="AD" clId="Web-{DB79186A-1C57-AEF0-604C-B8D65F88B1AA}" dt="2026-05-06T22:29:10.604" v="617"/>
          <ac:grpSpMkLst>
            <pc:docMk/>
            <pc:sldMk cId="2206504660" sldId="268"/>
            <ac:grpSpMk id="20" creationId="{05314994-6337-4875-8CF5-652CAFE8342C}"/>
          </ac:grpSpMkLst>
        </pc:grpChg>
        <pc:graphicFrameChg chg="add">
          <ac:chgData name="Finley Jones (2413098)" userId="S::2413098@student.uwtsd.ac.uk::c29997e0-42b5-4e5c-95e7-02238965e081" providerId="AD" clId="Web-{DB79186A-1C57-AEF0-604C-B8D65F88B1AA}" dt="2026-05-06T22:29:10.604" v="617"/>
          <ac:graphicFrameMkLst>
            <pc:docMk/>
            <pc:sldMk cId="2206504660" sldId="268"/>
            <ac:graphicFrameMk id="23" creationId="{65A02FC8-DE8B-8D03-D8FB-2BF7B3DCB08A}"/>
          </ac:graphicFrameMkLst>
        </pc:graphicFrameChg>
      </pc:sldChg>
    </pc:docChg>
  </pc:docChgLst>
  <pc:docChgLst>
    <pc:chgData name="Finley Jones (2413098)" userId="S::2413098@student.uwtsd.ac.uk::c29997e0-42b5-4e5c-95e7-02238965e081" providerId="AD" clId="Web-{E5A37C44-52B1-C049-045A-5324ECFDE544}"/>
    <pc:docChg chg="modSld">
      <pc:chgData name="Finley Jones (2413098)" userId="S::2413098@student.uwtsd.ac.uk::c29997e0-42b5-4e5c-95e7-02238965e081" providerId="AD" clId="Web-{E5A37C44-52B1-C049-045A-5324ECFDE544}" dt="2026-05-08T12:58:09.371" v="0" actId="20577"/>
      <pc:docMkLst>
        <pc:docMk/>
      </pc:docMkLst>
      <pc:sldChg chg="modSp">
        <pc:chgData name="Finley Jones (2413098)" userId="S::2413098@student.uwtsd.ac.uk::c29997e0-42b5-4e5c-95e7-02238965e081" providerId="AD" clId="Web-{E5A37C44-52B1-C049-045A-5324ECFDE544}" dt="2026-05-08T12:58:09.371" v="0" actId="2057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E5A37C44-52B1-C049-045A-5324ECFDE544}" dt="2026-05-08T12:58:09.371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clId="Web-{19AF7113-F7E6-710A-B15A-19E8DE2FF436}"/>
    <pc:docChg chg="modSld">
      <pc:chgData name="" userId="" providerId="" clId="Web-{19AF7113-F7E6-710A-B15A-19E8DE2FF436}" dt="2026-04-20T09:16:43.463" v="2" actId="20577"/>
      <pc:docMkLst>
        <pc:docMk/>
      </pc:docMkLst>
      <pc:sldChg chg="modSp">
        <pc:chgData name="" userId="" providerId="" clId="Web-{19AF7113-F7E6-710A-B15A-19E8DE2FF436}" dt="2026-04-20T09:16:43.463" v="2" actId="20577"/>
        <pc:sldMkLst>
          <pc:docMk/>
          <pc:sldMk cId="109857222" sldId="256"/>
        </pc:sldMkLst>
        <pc:spChg chg="mod">
          <ac:chgData name="" userId="" providerId="" clId="Web-{19AF7113-F7E6-710A-B15A-19E8DE2FF436}" dt="2026-04-20T09:16:43.463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Finley Jones (2413098)" userId="S::2413098@student.uwtsd.ac.uk::c29997e0-42b5-4e5c-95e7-02238965e081" providerId="AD" clId="Web-{19AF7113-F7E6-710A-B15A-19E8DE2FF436}"/>
    <pc:docChg chg="addSld delSld modSld">
      <pc:chgData name="Finley Jones (2413098)" userId="S::2413098@student.uwtsd.ac.uk::c29997e0-42b5-4e5c-95e7-02238965e081" providerId="AD" clId="Web-{19AF7113-F7E6-710A-B15A-19E8DE2FF436}" dt="2026-04-20T09:26:06.167" v="157" actId="20577"/>
      <pc:docMkLst>
        <pc:docMk/>
      </pc:docMkLst>
      <pc:sldChg chg="modSp">
        <pc:chgData name="Finley Jones (2413098)" userId="S::2413098@student.uwtsd.ac.uk::c29997e0-42b5-4e5c-95e7-02238965e081" providerId="AD" clId="Web-{19AF7113-F7E6-710A-B15A-19E8DE2FF436}" dt="2026-04-20T09:17:25.199" v="36" actId="20577"/>
        <pc:sldMkLst>
          <pc:docMk/>
          <pc:sldMk cId="109857222" sldId="256"/>
        </pc:sldMkLst>
        <pc:spChg chg="mod">
          <ac:chgData name="Finley Jones (2413098)" userId="S::2413098@student.uwtsd.ac.uk::c29997e0-42b5-4e5c-95e7-02238965e081" providerId="AD" clId="Web-{19AF7113-F7E6-710A-B15A-19E8DE2FF436}" dt="2026-04-20T09:17:25.199" v="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inley Jones (2413098)" userId="S::2413098@student.uwtsd.ac.uk::c29997e0-42b5-4e5c-95e7-02238965e081" providerId="AD" clId="Web-{19AF7113-F7E6-710A-B15A-19E8DE2FF436}" dt="2026-04-20T09:17:10.386" v="3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Finley Jones (2413098)" userId="S::2413098@student.uwtsd.ac.uk::c29997e0-42b5-4e5c-95e7-02238965e081" providerId="AD" clId="Web-{19AF7113-F7E6-710A-B15A-19E8DE2FF436}" dt="2026-04-20T09:24:35.181" v="81" actId="20577"/>
        <pc:sldMkLst>
          <pc:docMk/>
          <pc:sldMk cId="1708374918" sldId="257"/>
        </pc:sldMkLst>
        <pc:spChg chg="mod">
          <ac:chgData name="Finley Jones (2413098)" userId="S::2413098@student.uwtsd.ac.uk::c29997e0-42b5-4e5c-95e7-02238965e081" providerId="AD" clId="Web-{19AF7113-F7E6-710A-B15A-19E8DE2FF436}" dt="2026-04-20T09:24:35.181" v="81" actId="20577"/>
          <ac:spMkLst>
            <pc:docMk/>
            <pc:sldMk cId="1708374918" sldId="257"/>
            <ac:spMk id="2" creationId="{8BD0C7E4-4A85-9AEF-56CD-DADC1478AE79}"/>
          </ac:spMkLst>
        </pc:spChg>
      </pc:sldChg>
      <pc:sldChg chg="modSp new">
        <pc:chgData name="Finley Jones (2413098)" userId="S::2413098@student.uwtsd.ac.uk::c29997e0-42b5-4e5c-95e7-02238965e081" providerId="AD" clId="Web-{19AF7113-F7E6-710A-B15A-19E8DE2FF436}" dt="2026-04-20T09:24:48.353" v="87" actId="20577"/>
        <pc:sldMkLst>
          <pc:docMk/>
          <pc:sldMk cId="2851336356" sldId="258"/>
        </pc:sldMkLst>
        <pc:spChg chg="mod">
          <ac:chgData name="Finley Jones (2413098)" userId="S::2413098@student.uwtsd.ac.uk::c29997e0-42b5-4e5c-95e7-02238965e081" providerId="AD" clId="Web-{19AF7113-F7E6-710A-B15A-19E8DE2FF436}" dt="2026-04-20T09:24:48.353" v="87" actId="20577"/>
          <ac:spMkLst>
            <pc:docMk/>
            <pc:sldMk cId="2851336356" sldId="258"/>
            <ac:spMk id="2" creationId="{0094D305-249D-4978-0423-97EF16CDE64F}"/>
          </ac:spMkLst>
        </pc:spChg>
      </pc:sldChg>
      <pc:sldChg chg="modSp new">
        <pc:chgData name="Finley Jones (2413098)" userId="S::2413098@student.uwtsd.ac.uk::c29997e0-42b5-4e5c-95e7-02238965e081" providerId="AD" clId="Web-{19AF7113-F7E6-710A-B15A-19E8DE2FF436}" dt="2026-04-20T09:25:06.947" v="94" actId="20577"/>
        <pc:sldMkLst>
          <pc:docMk/>
          <pc:sldMk cId="204269836" sldId="259"/>
        </pc:sldMkLst>
        <pc:spChg chg="mod">
          <ac:chgData name="Finley Jones (2413098)" userId="S::2413098@student.uwtsd.ac.uk::c29997e0-42b5-4e5c-95e7-02238965e081" providerId="AD" clId="Web-{19AF7113-F7E6-710A-B15A-19E8DE2FF436}" dt="2026-04-20T09:25:06.947" v="94" actId="20577"/>
          <ac:spMkLst>
            <pc:docMk/>
            <pc:sldMk cId="204269836" sldId="259"/>
            <ac:spMk id="2" creationId="{73DFBB89-F8E9-AD0A-4DA5-6BE30A83CDFB}"/>
          </ac:spMkLst>
        </pc:spChg>
      </pc:sldChg>
      <pc:sldChg chg="modSp new">
        <pc:chgData name="Finley Jones (2413098)" userId="S::2413098@student.uwtsd.ac.uk::c29997e0-42b5-4e5c-95e7-02238965e081" providerId="AD" clId="Web-{19AF7113-F7E6-710A-B15A-19E8DE2FF436}" dt="2026-04-20T09:25:25.854" v="107" actId="20577"/>
        <pc:sldMkLst>
          <pc:docMk/>
          <pc:sldMk cId="2770020560" sldId="260"/>
        </pc:sldMkLst>
        <pc:spChg chg="mod">
          <ac:chgData name="Finley Jones (2413098)" userId="S::2413098@student.uwtsd.ac.uk::c29997e0-42b5-4e5c-95e7-02238965e081" providerId="AD" clId="Web-{19AF7113-F7E6-710A-B15A-19E8DE2FF436}" dt="2026-04-20T09:25:25.854" v="107" actId="20577"/>
          <ac:spMkLst>
            <pc:docMk/>
            <pc:sldMk cId="2770020560" sldId="260"/>
            <ac:spMk id="2" creationId="{CA04ED55-0F78-2E8A-4932-1730F8EA5B14}"/>
          </ac:spMkLst>
        </pc:spChg>
      </pc:sldChg>
      <pc:sldChg chg="modSp new">
        <pc:chgData name="Finley Jones (2413098)" userId="S::2413098@student.uwtsd.ac.uk::c29997e0-42b5-4e5c-95e7-02238965e081" providerId="AD" clId="Web-{19AF7113-F7E6-710A-B15A-19E8DE2FF436}" dt="2026-04-20T09:25:48.245" v="131" actId="20577"/>
        <pc:sldMkLst>
          <pc:docMk/>
          <pc:sldMk cId="2546357451" sldId="261"/>
        </pc:sldMkLst>
        <pc:spChg chg="mod">
          <ac:chgData name="Finley Jones (2413098)" userId="S::2413098@student.uwtsd.ac.uk::c29997e0-42b5-4e5c-95e7-02238965e081" providerId="AD" clId="Web-{19AF7113-F7E6-710A-B15A-19E8DE2FF436}" dt="2026-04-20T09:25:48.245" v="131" actId="20577"/>
          <ac:spMkLst>
            <pc:docMk/>
            <pc:sldMk cId="2546357451" sldId="261"/>
            <ac:spMk id="2" creationId="{CBA3D317-0785-C9B7-1E35-A4AF75C6C6CF}"/>
          </ac:spMkLst>
        </pc:spChg>
      </pc:sldChg>
      <pc:sldChg chg="modSp new">
        <pc:chgData name="Finley Jones (2413098)" userId="S::2413098@student.uwtsd.ac.uk::c29997e0-42b5-4e5c-95e7-02238965e081" providerId="AD" clId="Web-{19AF7113-F7E6-710A-B15A-19E8DE2FF436}" dt="2026-04-20T09:26:06.167" v="157" actId="20577"/>
        <pc:sldMkLst>
          <pc:docMk/>
          <pc:sldMk cId="1427169091" sldId="262"/>
        </pc:sldMkLst>
        <pc:spChg chg="mod">
          <ac:chgData name="Finley Jones (2413098)" userId="S::2413098@student.uwtsd.ac.uk::c29997e0-42b5-4e5c-95e7-02238965e081" providerId="AD" clId="Web-{19AF7113-F7E6-710A-B15A-19E8DE2FF436}" dt="2026-04-20T09:26:06.167" v="157" actId="20577"/>
          <ac:spMkLst>
            <pc:docMk/>
            <pc:sldMk cId="1427169091" sldId="262"/>
            <ac:spMk id="2" creationId="{D4FA1F33-2414-D7C2-4A9D-87AC3450FA0F}"/>
          </ac:spMkLst>
        </pc:spChg>
      </pc:sldChg>
      <pc:sldChg chg="new">
        <pc:chgData name="Finley Jones (2413098)" userId="S::2413098@student.uwtsd.ac.uk::c29997e0-42b5-4e5c-95e7-02238965e081" providerId="AD" clId="Web-{19AF7113-F7E6-710A-B15A-19E8DE2FF436}" dt="2026-04-20T09:23:35.930" v="45"/>
        <pc:sldMkLst>
          <pc:docMk/>
          <pc:sldMk cId="2866632337" sldId="263"/>
        </pc:sldMkLst>
      </pc:sldChg>
    </pc:docChg>
  </pc:docChgLst>
  <pc:docChgLst>
    <pc:chgData name="Finley Jones (2413098)" userId="S::2413098@student.uwtsd.ac.uk::c29997e0-42b5-4e5c-95e7-02238965e081" providerId="AD" clId="Web-{47CE3142-958A-4BC5-0042-579B4076A028}"/>
    <pc:docChg chg="modSld">
      <pc:chgData name="Finley Jones (2413098)" userId="S::2413098@student.uwtsd.ac.uk::c29997e0-42b5-4e5c-95e7-02238965e081" providerId="AD" clId="Web-{47CE3142-958A-4BC5-0042-579B4076A028}" dt="2026-05-08T12:38:13.534" v="112" actId="20577"/>
      <pc:docMkLst>
        <pc:docMk/>
      </pc:docMkLst>
      <pc:sldChg chg="modSp">
        <pc:chgData name="Finley Jones (2413098)" userId="S::2413098@student.uwtsd.ac.uk::c29997e0-42b5-4e5c-95e7-02238965e081" providerId="AD" clId="Web-{47CE3142-958A-4BC5-0042-579B4076A028}" dt="2026-05-08T12:31:28.958" v="1" actId="20577"/>
        <pc:sldMkLst>
          <pc:docMk/>
          <pc:sldMk cId="1708374918" sldId="257"/>
        </pc:sldMkLst>
        <pc:graphicFrameChg chg="modGraphic">
          <ac:chgData name="Finley Jones (2413098)" userId="S::2413098@student.uwtsd.ac.uk::c29997e0-42b5-4e5c-95e7-02238965e081" providerId="AD" clId="Web-{47CE3142-958A-4BC5-0042-579B4076A028}" dt="2026-05-08T12:31:28.958" v="1" actId="20577"/>
          <ac:graphicFrameMkLst>
            <pc:docMk/>
            <pc:sldMk cId="1708374918" sldId="257"/>
            <ac:graphicFrameMk id="5" creationId="{3C35370B-ED64-DE23-7AFC-565E8C2C62C4}"/>
          </ac:graphicFrameMkLst>
        </pc:graphicFrameChg>
      </pc:sldChg>
      <pc:sldChg chg="modSp">
        <pc:chgData name="Finley Jones (2413098)" userId="S::2413098@student.uwtsd.ac.uk::c29997e0-42b5-4e5c-95e7-02238965e081" providerId="AD" clId="Web-{47CE3142-958A-4BC5-0042-579B4076A028}" dt="2026-05-08T12:35:23.872" v="6" actId="20577"/>
        <pc:sldMkLst>
          <pc:docMk/>
          <pc:sldMk cId="2546357451" sldId="261"/>
        </pc:sldMkLst>
        <pc:graphicFrameChg chg="modGraphic">
          <ac:chgData name="Finley Jones (2413098)" userId="S::2413098@student.uwtsd.ac.uk::c29997e0-42b5-4e5c-95e7-02238965e081" providerId="AD" clId="Web-{47CE3142-958A-4BC5-0042-579B4076A028}" dt="2026-05-08T12:35:23.872" v="6" actId="20577"/>
          <ac:graphicFrameMkLst>
            <pc:docMk/>
            <pc:sldMk cId="2546357451" sldId="261"/>
            <ac:graphicFrameMk id="5" creationId="{409FB918-84F6-7C51-C2E1-85AABE0FB1ED}"/>
          </ac:graphicFrameMkLst>
        </pc:graphicFrameChg>
      </pc:sldChg>
      <pc:sldChg chg="addSp modSp mod setBg">
        <pc:chgData name="Finley Jones (2413098)" userId="S::2413098@student.uwtsd.ac.uk::c29997e0-42b5-4e5c-95e7-02238965e081" providerId="AD" clId="Web-{47CE3142-958A-4BC5-0042-579B4076A028}" dt="2026-05-08T12:38:13.534" v="112" actId="20577"/>
        <pc:sldMkLst>
          <pc:docMk/>
          <pc:sldMk cId="1427169091" sldId="262"/>
        </pc:sldMkLst>
        <pc:spChg chg="mod">
          <ac:chgData name="Finley Jones (2413098)" userId="S::2413098@student.uwtsd.ac.uk::c29997e0-42b5-4e5c-95e7-02238965e081" providerId="AD" clId="Web-{47CE3142-958A-4BC5-0042-579B4076A028}" dt="2026-05-08T12:38:04.096" v="109"/>
          <ac:spMkLst>
            <pc:docMk/>
            <pc:sldMk cId="1427169091" sldId="262"/>
            <ac:spMk id="2" creationId="{D4FA1F33-2414-D7C2-4A9D-87AC3450FA0F}"/>
          </ac:spMkLst>
        </pc:spChg>
        <pc:spChg chg="mod">
          <ac:chgData name="Finley Jones (2413098)" userId="S::2413098@student.uwtsd.ac.uk::c29997e0-42b5-4e5c-95e7-02238965e081" providerId="AD" clId="Web-{47CE3142-958A-4BC5-0042-579B4076A028}" dt="2026-05-08T12:38:13.534" v="112" actId="20577"/>
          <ac:spMkLst>
            <pc:docMk/>
            <pc:sldMk cId="1427169091" sldId="262"/>
            <ac:spMk id="3" creationId="{DAF50D34-4B6D-374E-490C-0083189C66EB}"/>
          </ac:spMkLst>
        </pc:spChg>
        <pc:spChg chg="add">
          <ac:chgData name="Finley Jones (2413098)" userId="S::2413098@student.uwtsd.ac.uk::c29997e0-42b5-4e5c-95e7-02238965e081" providerId="AD" clId="Web-{47CE3142-958A-4BC5-0042-579B4076A028}" dt="2026-05-08T12:38:04.096" v="109"/>
          <ac:spMkLst>
            <pc:docMk/>
            <pc:sldMk cId="1427169091" sldId="262"/>
            <ac:spMk id="8" creationId="{5C8908E2-EE49-44D2-9428-A28D2312A8D5}"/>
          </ac:spMkLst>
        </pc:spChg>
        <pc:spChg chg="add">
          <ac:chgData name="Finley Jones (2413098)" userId="S::2413098@student.uwtsd.ac.uk::c29997e0-42b5-4e5c-95e7-02238965e081" providerId="AD" clId="Web-{47CE3142-958A-4BC5-0042-579B4076A028}" dt="2026-05-08T12:38:04.096" v="109"/>
          <ac:spMkLst>
            <pc:docMk/>
            <pc:sldMk cId="1427169091" sldId="262"/>
            <ac:spMk id="14" creationId="{BD92035A-AA2F-4CD8-A556-1CE8BDEC75BD}"/>
          </ac:spMkLst>
        </pc:spChg>
        <pc:spChg chg="add">
          <ac:chgData name="Finley Jones (2413098)" userId="S::2413098@student.uwtsd.ac.uk::c29997e0-42b5-4e5c-95e7-02238965e081" providerId="AD" clId="Web-{47CE3142-958A-4BC5-0042-579B4076A028}" dt="2026-05-08T12:38:04.096" v="109"/>
          <ac:spMkLst>
            <pc:docMk/>
            <pc:sldMk cId="1427169091" sldId="262"/>
            <ac:spMk id="16" creationId="{ED888B23-07FA-482A-96DF-47E31AF1A603}"/>
          </ac:spMkLst>
        </pc:spChg>
        <pc:grpChg chg="add">
          <ac:chgData name="Finley Jones (2413098)" userId="S::2413098@student.uwtsd.ac.uk::c29997e0-42b5-4e5c-95e7-02238965e081" providerId="AD" clId="Web-{47CE3142-958A-4BC5-0042-579B4076A028}" dt="2026-05-08T12:38:04.096" v="109"/>
          <ac:grpSpMkLst>
            <pc:docMk/>
            <pc:sldMk cId="1427169091" sldId="262"/>
            <ac:grpSpMk id="10" creationId="{5D1A9D8B-3117-4D9D-BDA4-DD81895098B0}"/>
          </ac:grpSpMkLst>
        </pc:grpChg>
      </pc:sldChg>
      <pc:sldChg chg="modSp">
        <pc:chgData name="Finley Jones (2413098)" userId="S::2413098@student.uwtsd.ac.uk::c29997e0-42b5-4e5c-95e7-02238965e081" providerId="AD" clId="Web-{47CE3142-958A-4BC5-0042-579B4076A028}" dt="2026-05-08T12:37:51.815" v="107" actId="20577"/>
        <pc:sldMkLst>
          <pc:docMk/>
          <pc:sldMk cId="4269844548" sldId="267"/>
        </pc:sldMkLst>
        <pc:spChg chg="mod">
          <ac:chgData name="Finley Jones (2413098)" userId="S::2413098@student.uwtsd.ac.uk::c29997e0-42b5-4e5c-95e7-02238965e081" providerId="AD" clId="Web-{47CE3142-958A-4BC5-0042-579B4076A028}" dt="2026-05-08T12:37:51.815" v="107" actId="20577"/>
          <ac:spMkLst>
            <pc:docMk/>
            <pc:sldMk cId="4269844548" sldId="267"/>
            <ac:spMk id="3" creationId="{38B18C36-CEC8-AD04-6D42-8E6EC4867D05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413098_student_uwtsd_ac_uk/Documents/Phys%20Gerinat/sprint%20testing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Does pre event massage and foam roll influence sprint time?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Sprint with warm up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Sheet1!$B$2:$B$11</c:f>
              <c:numCache>
                <c:formatCode>General</c:formatCode>
                <c:ptCount val="10"/>
                <c:pt idx="0">
                  <c:v>3.3</c:v>
                </c:pt>
                <c:pt idx="1">
                  <c:v>3.25</c:v>
                </c:pt>
                <c:pt idx="2">
                  <c:v>3.96</c:v>
                </c:pt>
                <c:pt idx="3">
                  <c:v>4.26</c:v>
                </c:pt>
                <c:pt idx="4">
                  <c:v>3.9</c:v>
                </c:pt>
                <c:pt idx="5">
                  <c:v>3.58</c:v>
                </c:pt>
                <c:pt idx="6">
                  <c:v>3.26</c:v>
                </c:pt>
                <c:pt idx="7">
                  <c:v>3.96</c:v>
                </c:pt>
                <c:pt idx="8">
                  <c:v>3.84</c:v>
                </c:pt>
                <c:pt idx="9">
                  <c:v>4.01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56-4F68-8F6D-F800C2A3D10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Sprint with massage 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Sheet1!$C$2:$C$11</c:f>
              <c:numCache>
                <c:formatCode>General</c:formatCode>
                <c:ptCount val="10"/>
                <c:pt idx="0">
                  <c:v>3.32</c:v>
                </c:pt>
                <c:pt idx="1">
                  <c:v>3.27</c:v>
                </c:pt>
                <c:pt idx="2">
                  <c:v>3.94</c:v>
                </c:pt>
                <c:pt idx="3">
                  <c:v>4.2300000000000004</c:v>
                </c:pt>
                <c:pt idx="4">
                  <c:v>3.88</c:v>
                </c:pt>
                <c:pt idx="5">
                  <c:v>3.59</c:v>
                </c:pt>
                <c:pt idx="6">
                  <c:v>3.26</c:v>
                </c:pt>
                <c:pt idx="7">
                  <c:v>3.93</c:v>
                </c:pt>
                <c:pt idx="8">
                  <c:v>3.84</c:v>
                </c:pt>
                <c:pt idx="9">
                  <c:v>4.03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056-4F68-8F6D-F800C2A3D10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Sprint with foam roll 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val>
            <c:numRef>
              <c:f>Sheet1!$D$2:$D$11</c:f>
              <c:numCache>
                <c:formatCode>General</c:formatCode>
                <c:ptCount val="10"/>
                <c:pt idx="0">
                  <c:v>3.31</c:v>
                </c:pt>
                <c:pt idx="1">
                  <c:v>3.25</c:v>
                </c:pt>
                <c:pt idx="2">
                  <c:v>3.94</c:v>
                </c:pt>
                <c:pt idx="3">
                  <c:v>4.25</c:v>
                </c:pt>
                <c:pt idx="4">
                  <c:v>3.91</c:v>
                </c:pt>
                <c:pt idx="5">
                  <c:v>3.57</c:v>
                </c:pt>
                <c:pt idx="6">
                  <c:v>3.28</c:v>
                </c:pt>
                <c:pt idx="7">
                  <c:v>3.95</c:v>
                </c:pt>
                <c:pt idx="8">
                  <c:v>3.8</c:v>
                </c:pt>
                <c:pt idx="9">
                  <c:v>3.99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056-4F68-8F6D-F800C2A3D1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23"/>
        <c:overlap val="-27"/>
        <c:axId val="1136059400"/>
        <c:axId val="1136061448"/>
      </c:barChart>
      <c:catAx>
        <c:axId val="1136059400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6061448"/>
        <c:crosses val="autoZero"/>
        <c:auto val="1"/>
        <c:lblAlgn val="ctr"/>
        <c:lblOffset val="100"/>
        <c:noMultiLvlLbl val="0"/>
      </c:catAx>
      <c:valAx>
        <c:axId val="11360614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sprint 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60594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@TomPetoTraining" TargetMode="Externa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@TomPetoTraining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B2AB8A-C7E3-445C-AE6A-79CDF2E3325C}" type="doc">
      <dgm:prSet loTypeId="urn:microsoft.com/office/officeart/2005/8/layout/vProcess5" loCatId="process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C108CCAE-CD48-4EDF-A645-C87DA986943D}">
      <dgm:prSet/>
      <dgm:spPr/>
      <dgm:t>
        <a:bodyPr/>
        <a:lstStyle/>
        <a:p>
          <a:r>
            <a:rPr lang="en-GB"/>
            <a:t>To conduct a three-week study, if pre-event massage and foam roll influence 20-meter sprint time. </a:t>
          </a:r>
          <a:endParaRPr lang="en-US"/>
        </a:p>
      </dgm:t>
    </dgm:pt>
    <dgm:pt modelId="{26582387-5BB1-4C83-9F8F-65F9130D2C6B}" type="parTrans" cxnId="{CD5BB731-9383-4000-8075-59617473EBFD}">
      <dgm:prSet/>
      <dgm:spPr/>
      <dgm:t>
        <a:bodyPr/>
        <a:lstStyle/>
        <a:p>
          <a:endParaRPr lang="en-US"/>
        </a:p>
      </dgm:t>
    </dgm:pt>
    <dgm:pt modelId="{C02097D3-B572-4D4D-AD11-714C917D483D}" type="sibTrans" cxnId="{CD5BB731-9383-4000-8075-59617473EBFD}">
      <dgm:prSet/>
      <dgm:spPr/>
      <dgm:t>
        <a:bodyPr/>
        <a:lstStyle/>
        <a:p>
          <a:endParaRPr lang="en-US"/>
        </a:p>
      </dgm:t>
    </dgm:pt>
    <dgm:pt modelId="{A5FD7FF2-D37E-40AF-95AB-0B9CE519EF77}">
      <dgm:prSet/>
      <dgm:spPr/>
      <dgm:t>
        <a:bodyPr/>
        <a:lstStyle/>
        <a:p>
          <a:r>
            <a:rPr lang="en-GB"/>
            <a:t>Using pre-event massage increases blood flow within areas and reduced tension within muscles (</a:t>
          </a:r>
          <a:r>
            <a:rPr lang="en-GB" err="1"/>
            <a:t>Weerapong</a:t>
          </a:r>
          <a:r>
            <a:rPr lang="en-GB">
              <a:latin typeface="Aptos Display" panose="020F0302020204030204"/>
            </a:rPr>
            <a:t>,</a:t>
          </a:r>
          <a:r>
            <a:rPr lang="en-GB"/>
            <a:t> Hume and Kolt 2005).</a:t>
          </a:r>
          <a:endParaRPr lang="en-US"/>
        </a:p>
      </dgm:t>
    </dgm:pt>
    <dgm:pt modelId="{F2E5AD45-FEF4-4B73-A530-DA9B7E94DF4C}" type="parTrans" cxnId="{C1E1AF91-A7AE-4F76-9CB5-39B2574724BC}">
      <dgm:prSet/>
      <dgm:spPr/>
      <dgm:t>
        <a:bodyPr/>
        <a:lstStyle/>
        <a:p>
          <a:endParaRPr lang="en-US"/>
        </a:p>
      </dgm:t>
    </dgm:pt>
    <dgm:pt modelId="{6D55179D-5795-4F73-870B-E930F48E473C}" type="sibTrans" cxnId="{C1E1AF91-A7AE-4F76-9CB5-39B2574724BC}">
      <dgm:prSet/>
      <dgm:spPr/>
      <dgm:t>
        <a:bodyPr/>
        <a:lstStyle/>
        <a:p>
          <a:endParaRPr lang="en-US"/>
        </a:p>
      </dgm:t>
    </dgm:pt>
    <dgm:pt modelId="{01508451-8BBF-4D9D-9208-4D342AF7CBEB}">
      <dgm:prSet/>
      <dgm:spPr/>
      <dgm:t>
        <a:bodyPr/>
        <a:lstStyle/>
        <a:p>
          <a:r>
            <a:rPr lang="en-GB"/>
            <a:t>Healey et al.(2014) </a:t>
          </a:r>
          <a:r>
            <a:rPr lang="en-GB" err="1"/>
            <a:t>disucses</a:t>
          </a:r>
          <a:r>
            <a:rPr lang="en-GB"/>
            <a:t> how foam rolling is used in the same way as massage to reduce microtrauma and muscular tension by using body weight. </a:t>
          </a:r>
          <a:endParaRPr lang="en-US"/>
        </a:p>
      </dgm:t>
    </dgm:pt>
    <dgm:pt modelId="{7FB726BF-7E56-4CE0-8D20-5CC5A05EF2C4}" type="parTrans" cxnId="{F1D996A9-DE85-410C-925E-BA7D5338767E}">
      <dgm:prSet/>
      <dgm:spPr/>
      <dgm:t>
        <a:bodyPr/>
        <a:lstStyle/>
        <a:p>
          <a:endParaRPr lang="en-US"/>
        </a:p>
      </dgm:t>
    </dgm:pt>
    <dgm:pt modelId="{8806C03F-3E84-4BE3-87B5-9396035970F9}" type="sibTrans" cxnId="{F1D996A9-DE85-410C-925E-BA7D5338767E}">
      <dgm:prSet/>
      <dgm:spPr/>
      <dgm:t>
        <a:bodyPr/>
        <a:lstStyle/>
        <a:p>
          <a:endParaRPr lang="en-US"/>
        </a:p>
      </dgm:t>
    </dgm:pt>
    <dgm:pt modelId="{9BBF8843-269E-495D-9422-82C598F5A042}" type="pres">
      <dgm:prSet presAssocID="{DBB2AB8A-C7E3-445C-AE6A-79CDF2E3325C}" presName="outerComposite" presStyleCnt="0">
        <dgm:presLayoutVars>
          <dgm:chMax val="5"/>
          <dgm:dir/>
          <dgm:resizeHandles val="exact"/>
        </dgm:presLayoutVars>
      </dgm:prSet>
      <dgm:spPr/>
    </dgm:pt>
    <dgm:pt modelId="{127825C8-DC49-41A8-AA3A-9CD2758DAA03}" type="pres">
      <dgm:prSet presAssocID="{DBB2AB8A-C7E3-445C-AE6A-79CDF2E3325C}" presName="dummyMaxCanvas" presStyleCnt="0">
        <dgm:presLayoutVars/>
      </dgm:prSet>
      <dgm:spPr/>
    </dgm:pt>
    <dgm:pt modelId="{8022F5A5-2EE6-46DA-BFDF-C2C27D5A71B0}" type="pres">
      <dgm:prSet presAssocID="{DBB2AB8A-C7E3-445C-AE6A-79CDF2E3325C}" presName="ThreeNodes_1" presStyleLbl="node1" presStyleIdx="0" presStyleCnt="3">
        <dgm:presLayoutVars>
          <dgm:bulletEnabled val="1"/>
        </dgm:presLayoutVars>
      </dgm:prSet>
      <dgm:spPr/>
    </dgm:pt>
    <dgm:pt modelId="{4D3739BD-588F-48CC-ACEA-839DC9A662BB}" type="pres">
      <dgm:prSet presAssocID="{DBB2AB8A-C7E3-445C-AE6A-79CDF2E3325C}" presName="ThreeNodes_2" presStyleLbl="node1" presStyleIdx="1" presStyleCnt="3">
        <dgm:presLayoutVars>
          <dgm:bulletEnabled val="1"/>
        </dgm:presLayoutVars>
      </dgm:prSet>
      <dgm:spPr/>
    </dgm:pt>
    <dgm:pt modelId="{F0FBEB05-970D-45A8-991E-4265E94C3C1F}" type="pres">
      <dgm:prSet presAssocID="{DBB2AB8A-C7E3-445C-AE6A-79CDF2E3325C}" presName="ThreeNodes_3" presStyleLbl="node1" presStyleIdx="2" presStyleCnt="3">
        <dgm:presLayoutVars>
          <dgm:bulletEnabled val="1"/>
        </dgm:presLayoutVars>
      </dgm:prSet>
      <dgm:spPr/>
    </dgm:pt>
    <dgm:pt modelId="{BE6FB47E-1392-4257-8670-F4CACAC90A83}" type="pres">
      <dgm:prSet presAssocID="{DBB2AB8A-C7E3-445C-AE6A-79CDF2E3325C}" presName="ThreeConn_1-2" presStyleLbl="fgAccFollowNode1" presStyleIdx="0" presStyleCnt="2">
        <dgm:presLayoutVars>
          <dgm:bulletEnabled val="1"/>
        </dgm:presLayoutVars>
      </dgm:prSet>
      <dgm:spPr/>
    </dgm:pt>
    <dgm:pt modelId="{157FAD5F-A803-4256-85F7-35C9D70BD635}" type="pres">
      <dgm:prSet presAssocID="{DBB2AB8A-C7E3-445C-AE6A-79CDF2E3325C}" presName="ThreeConn_2-3" presStyleLbl="fgAccFollowNode1" presStyleIdx="1" presStyleCnt="2">
        <dgm:presLayoutVars>
          <dgm:bulletEnabled val="1"/>
        </dgm:presLayoutVars>
      </dgm:prSet>
      <dgm:spPr/>
    </dgm:pt>
    <dgm:pt modelId="{FCF5817F-18CE-4E62-9746-B79FEAC20869}" type="pres">
      <dgm:prSet presAssocID="{DBB2AB8A-C7E3-445C-AE6A-79CDF2E3325C}" presName="ThreeNodes_1_text" presStyleLbl="node1" presStyleIdx="2" presStyleCnt="3">
        <dgm:presLayoutVars>
          <dgm:bulletEnabled val="1"/>
        </dgm:presLayoutVars>
      </dgm:prSet>
      <dgm:spPr/>
    </dgm:pt>
    <dgm:pt modelId="{136C0002-F212-4165-94BF-AB5B5304BBE9}" type="pres">
      <dgm:prSet presAssocID="{DBB2AB8A-C7E3-445C-AE6A-79CDF2E3325C}" presName="ThreeNodes_2_text" presStyleLbl="node1" presStyleIdx="2" presStyleCnt="3">
        <dgm:presLayoutVars>
          <dgm:bulletEnabled val="1"/>
        </dgm:presLayoutVars>
      </dgm:prSet>
      <dgm:spPr/>
    </dgm:pt>
    <dgm:pt modelId="{3A6101CE-D7DE-47D4-BBB4-A2D2C978685E}" type="pres">
      <dgm:prSet presAssocID="{DBB2AB8A-C7E3-445C-AE6A-79CDF2E3325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D5BB731-9383-4000-8075-59617473EBFD}" srcId="{DBB2AB8A-C7E3-445C-AE6A-79CDF2E3325C}" destId="{C108CCAE-CD48-4EDF-A645-C87DA986943D}" srcOrd="0" destOrd="0" parTransId="{26582387-5BB1-4C83-9F8F-65F9130D2C6B}" sibTransId="{C02097D3-B572-4D4D-AD11-714C917D483D}"/>
    <dgm:cxn modelId="{90E60632-B120-408C-BB9B-5430AB5EA8E3}" type="presOf" srcId="{A5FD7FF2-D37E-40AF-95AB-0B9CE519EF77}" destId="{4D3739BD-588F-48CC-ACEA-839DC9A662BB}" srcOrd="0" destOrd="0" presId="urn:microsoft.com/office/officeart/2005/8/layout/vProcess5"/>
    <dgm:cxn modelId="{AA8DD541-9A4F-4D87-851E-925B4DAB8D49}" type="presOf" srcId="{A5FD7FF2-D37E-40AF-95AB-0B9CE519EF77}" destId="{136C0002-F212-4165-94BF-AB5B5304BBE9}" srcOrd="1" destOrd="0" presId="urn:microsoft.com/office/officeart/2005/8/layout/vProcess5"/>
    <dgm:cxn modelId="{5D586149-90D5-403D-93A2-84C03FEDD784}" type="presOf" srcId="{01508451-8BBF-4D9D-9208-4D342AF7CBEB}" destId="{3A6101CE-D7DE-47D4-BBB4-A2D2C978685E}" srcOrd="1" destOrd="0" presId="urn:microsoft.com/office/officeart/2005/8/layout/vProcess5"/>
    <dgm:cxn modelId="{A5079A6F-13EE-4AD8-87DA-69D1AF2A2F37}" type="presOf" srcId="{C108CCAE-CD48-4EDF-A645-C87DA986943D}" destId="{FCF5817F-18CE-4E62-9746-B79FEAC20869}" srcOrd="1" destOrd="0" presId="urn:microsoft.com/office/officeart/2005/8/layout/vProcess5"/>
    <dgm:cxn modelId="{E537B981-C739-4D2D-9AD1-5AD20BC4C7EB}" type="presOf" srcId="{C108CCAE-CD48-4EDF-A645-C87DA986943D}" destId="{8022F5A5-2EE6-46DA-BFDF-C2C27D5A71B0}" srcOrd="0" destOrd="0" presId="urn:microsoft.com/office/officeart/2005/8/layout/vProcess5"/>
    <dgm:cxn modelId="{C1E1AF91-A7AE-4F76-9CB5-39B2574724BC}" srcId="{DBB2AB8A-C7E3-445C-AE6A-79CDF2E3325C}" destId="{A5FD7FF2-D37E-40AF-95AB-0B9CE519EF77}" srcOrd="1" destOrd="0" parTransId="{F2E5AD45-FEF4-4B73-A530-DA9B7E94DF4C}" sibTransId="{6D55179D-5795-4F73-870B-E930F48E473C}"/>
    <dgm:cxn modelId="{F1D996A9-DE85-410C-925E-BA7D5338767E}" srcId="{DBB2AB8A-C7E3-445C-AE6A-79CDF2E3325C}" destId="{01508451-8BBF-4D9D-9208-4D342AF7CBEB}" srcOrd="2" destOrd="0" parTransId="{7FB726BF-7E56-4CE0-8D20-5CC5A05EF2C4}" sibTransId="{8806C03F-3E84-4BE3-87B5-9396035970F9}"/>
    <dgm:cxn modelId="{E5684BD5-827F-47A4-B8B3-8AB1CFF43414}" type="presOf" srcId="{DBB2AB8A-C7E3-445C-AE6A-79CDF2E3325C}" destId="{9BBF8843-269E-495D-9422-82C598F5A042}" srcOrd="0" destOrd="0" presId="urn:microsoft.com/office/officeart/2005/8/layout/vProcess5"/>
    <dgm:cxn modelId="{157AC0E0-D97F-4B94-9AC9-C4DF62F6FDFD}" type="presOf" srcId="{6D55179D-5795-4F73-870B-E930F48E473C}" destId="{157FAD5F-A803-4256-85F7-35C9D70BD635}" srcOrd="0" destOrd="0" presId="urn:microsoft.com/office/officeart/2005/8/layout/vProcess5"/>
    <dgm:cxn modelId="{998253E3-3B7A-45B1-8402-DEF1CDE9F70F}" type="presOf" srcId="{C02097D3-B572-4D4D-AD11-714C917D483D}" destId="{BE6FB47E-1392-4257-8670-F4CACAC90A83}" srcOrd="0" destOrd="0" presId="urn:microsoft.com/office/officeart/2005/8/layout/vProcess5"/>
    <dgm:cxn modelId="{BF7D0CF2-A7EC-4FD5-AA7C-B6A493B1EF9D}" type="presOf" srcId="{01508451-8BBF-4D9D-9208-4D342AF7CBEB}" destId="{F0FBEB05-970D-45A8-991E-4265E94C3C1F}" srcOrd="0" destOrd="0" presId="urn:microsoft.com/office/officeart/2005/8/layout/vProcess5"/>
    <dgm:cxn modelId="{58A0F205-CF03-4149-9E73-8555F0990AEE}" type="presParOf" srcId="{9BBF8843-269E-495D-9422-82C598F5A042}" destId="{127825C8-DC49-41A8-AA3A-9CD2758DAA03}" srcOrd="0" destOrd="0" presId="urn:microsoft.com/office/officeart/2005/8/layout/vProcess5"/>
    <dgm:cxn modelId="{EB5A8671-0124-4D33-8C84-584D90A4C372}" type="presParOf" srcId="{9BBF8843-269E-495D-9422-82C598F5A042}" destId="{8022F5A5-2EE6-46DA-BFDF-C2C27D5A71B0}" srcOrd="1" destOrd="0" presId="urn:microsoft.com/office/officeart/2005/8/layout/vProcess5"/>
    <dgm:cxn modelId="{2C3E81BA-93A0-430A-AEDE-D6768A2DFA43}" type="presParOf" srcId="{9BBF8843-269E-495D-9422-82C598F5A042}" destId="{4D3739BD-588F-48CC-ACEA-839DC9A662BB}" srcOrd="2" destOrd="0" presId="urn:microsoft.com/office/officeart/2005/8/layout/vProcess5"/>
    <dgm:cxn modelId="{94FC13F2-8571-4EF1-9AF3-F4710B8D7F07}" type="presParOf" srcId="{9BBF8843-269E-495D-9422-82C598F5A042}" destId="{F0FBEB05-970D-45A8-991E-4265E94C3C1F}" srcOrd="3" destOrd="0" presId="urn:microsoft.com/office/officeart/2005/8/layout/vProcess5"/>
    <dgm:cxn modelId="{27B74CD4-8E65-490D-B76A-23E0B7C1B25D}" type="presParOf" srcId="{9BBF8843-269E-495D-9422-82C598F5A042}" destId="{BE6FB47E-1392-4257-8670-F4CACAC90A83}" srcOrd="4" destOrd="0" presId="urn:microsoft.com/office/officeart/2005/8/layout/vProcess5"/>
    <dgm:cxn modelId="{42E1F0DE-90C3-4355-8784-8086B90C8221}" type="presParOf" srcId="{9BBF8843-269E-495D-9422-82C598F5A042}" destId="{157FAD5F-A803-4256-85F7-35C9D70BD635}" srcOrd="5" destOrd="0" presId="urn:microsoft.com/office/officeart/2005/8/layout/vProcess5"/>
    <dgm:cxn modelId="{2D997ABC-8C4E-4DE8-9761-90D77E1BCA19}" type="presParOf" srcId="{9BBF8843-269E-495D-9422-82C598F5A042}" destId="{FCF5817F-18CE-4E62-9746-B79FEAC20869}" srcOrd="6" destOrd="0" presId="urn:microsoft.com/office/officeart/2005/8/layout/vProcess5"/>
    <dgm:cxn modelId="{601F84F7-82C5-4E18-964F-F7424DB244C5}" type="presParOf" srcId="{9BBF8843-269E-495D-9422-82C598F5A042}" destId="{136C0002-F212-4165-94BF-AB5B5304BBE9}" srcOrd="7" destOrd="0" presId="urn:microsoft.com/office/officeart/2005/8/layout/vProcess5"/>
    <dgm:cxn modelId="{BE8BE539-AF15-43A8-8EA9-31365D704871}" type="presParOf" srcId="{9BBF8843-269E-495D-9422-82C598F5A042}" destId="{3A6101CE-D7DE-47D4-BBB4-A2D2C978685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4E89C4-A4EF-49B1-858E-2132CF533EE2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E2D1830-26BB-4B8E-86AE-CF6A5F089791}">
      <dgm:prSet/>
      <dgm:spPr/>
      <dgm:t>
        <a:bodyPr/>
        <a:lstStyle/>
        <a:p>
          <a:r>
            <a:rPr lang="en-GB"/>
            <a:t>The aim of this study was to compare if massage and foam rolling influence 20m sprint time</a:t>
          </a:r>
          <a:endParaRPr lang="en-US"/>
        </a:p>
      </dgm:t>
    </dgm:pt>
    <dgm:pt modelId="{54A13EDB-364C-4980-83FD-3BA77B6BF2D9}" type="parTrans" cxnId="{CF5A0155-7D99-4341-AAA5-C3BCC1A9AE2B}">
      <dgm:prSet/>
      <dgm:spPr/>
      <dgm:t>
        <a:bodyPr/>
        <a:lstStyle/>
        <a:p>
          <a:endParaRPr lang="en-US"/>
        </a:p>
      </dgm:t>
    </dgm:pt>
    <dgm:pt modelId="{6452D875-9F64-491D-86D2-3BF35C1FC3A4}" type="sibTrans" cxnId="{CF5A0155-7D99-4341-AAA5-C3BCC1A9AE2B}">
      <dgm:prSet/>
      <dgm:spPr/>
      <dgm:t>
        <a:bodyPr/>
        <a:lstStyle/>
        <a:p>
          <a:endParaRPr lang="en-US"/>
        </a:p>
      </dgm:t>
    </dgm:pt>
    <dgm:pt modelId="{E85683E2-5E5E-467F-8B60-BC8958D3DDC5}">
      <dgm:prSet/>
      <dgm:spPr/>
      <dgm:t>
        <a:bodyPr/>
        <a:lstStyle/>
        <a:p>
          <a:r>
            <a:rPr lang="en-GB"/>
            <a:t>Hypotheses </a:t>
          </a:r>
          <a:endParaRPr lang="en-US"/>
        </a:p>
      </dgm:t>
    </dgm:pt>
    <dgm:pt modelId="{70A278EE-9630-428A-8D1B-30B11ECA289A}" type="parTrans" cxnId="{8F9440E7-DE0E-49CA-B553-21A4AF631ED7}">
      <dgm:prSet/>
      <dgm:spPr/>
      <dgm:t>
        <a:bodyPr/>
        <a:lstStyle/>
        <a:p>
          <a:endParaRPr lang="en-US"/>
        </a:p>
      </dgm:t>
    </dgm:pt>
    <dgm:pt modelId="{707D7CF3-E3AC-4CA4-8B07-F259862C9C5F}" type="sibTrans" cxnId="{8F9440E7-DE0E-49CA-B553-21A4AF631ED7}">
      <dgm:prSet/>
      <dgm:spPr/>
      <dgm:t>
        <a:bodyPr/>
        <a:lstStyle/>
        <a:p>
          <a:endParaRPr lang="en-US"/>
        </a:p>
      </dgm:t>
    </dgm:pt>
    <dgm:pt modelId="{8C676A65-7522-4989-91B1-574001831242}">
      <dgm:prSet/>
      <dgm:spPr/>
      <dgm:t>
        <a:bodyPr/>
        <a:lstStyle/>
        <a:p>
          <a:r>
            <a:rPr lang="en-GB"/>
            <a:t>In this study, I think that massage and foam rolling will improve sprint time compared to the group without</a:t>
          </a:r>
          <a:endParaRPr lang="en-US"/>
        </a:p>
      </dgm:t>
    </dgm:pt>
    <dgm:pt modelId="{1B5918A2-D6BD-480C-BD6C-7D42BDF3A3E0}" type="parTrans" cxnId="{40699696-8874-4A7B-A41E-36D8327C40B7}">
      <dgm:prSet/>
      <dgm:spPr/>
      <dgm:t>
        <a:bodyPr/>
        <a:lstStyle/>
        <a:p>
          <a:endParaRPr lang="en-US"/>
        </a:p>
      </dgm:t>
    </dgm:pt>
    <dgm:pt modelId="{462485CD-E824-4C7B-82AB-C72BB5172DCD}" type="sibTrans" cxnId="{40699696-8874-4A7B-A41E-36D8327C40B7}">
      <dgm:prSet/>
      <dgm:spPr/>
      <dgm:t>
        <a:bodyPr/>
        <a:lstStyle/>
        <a:p>
          <a:endParaRPr lang="en-US"/>
        </a:p>
      </dgm:t>
    </dgm:pt>
    <dgm:pt modelId="{F9B2AB9C-C960-4BE5-A72F-70052C94EA5D}" type="pres">
      <dgm:prSet presAssocID="{DE4E89C4-A4EF-49B1-858E-2132CF533EE2}" presName="cycle" presStyleCnt="0">
        <dgm:presLayoutVars>
          <dgm:dir/>
          <dgm:resizeHandles val="exact"/>
        </dgm:presLayoutVars>
      </dgm:prSet>
      <dgm:spPr/>
    </dgm:pt>
    <dgm:pt modelId="{5093FA3A-9283-4589-977F-58D2BB5B1967}" type="pres">
      <dgm:prSet presAssocID="{1E2D1830-26BB-4B8E-86AE-CF6A5F089791}" presName="node" presStyleLbl="node1" presStyleIdx="0" presStyleCnt="3">
        <dgm:presLayoutVars>
          <dgm:bulletEnabled val="1"/>
        </dgm:presLayoutVars>
      </dgm:prSet>
      <dgm:spPr/>
    </dgm:pt>
    <dgm:pt modelId="{8FEFD52C-FA6E-4620-9A13-719DDB2909DA}" type="pres">
      <dgm:prSet presAssocID="{1E2D1830-26BB-4B8E-86AE-CF6A5F089791}" presName="spNode" presStyleCnt="0"/>
      <dgm:spPr/>
    </dgm:pt>
    <dgm:pt modelId="{0F559E95-84A3-4CF8-ABB7-BC8C633BC9C1}" type="pres">
      <dgm:prSet presAssocID="{6452D875-9F64-491D-86D2-3BF35C1FC3A4}" presName="sibTrans" presStyleLbl="sibTrans1D1" presStyleIdx="0" presStyleCnt="3"/>
      <dgm:spPr/>
    </dgm:pt>
    <dgm:pt modelId="{5CEC69FE-ED0B-4F74-8078-F9AFF6979A7E}" type="pres">
      <dgm:prSet presAssocID="{E85683E2-5E5E-467F-8B60-BC8958D3DDC5}" presName="node" presStyleLbl="node1" presStyleIdx="1" presStyleCnt="3">
        <dgm:presLayoutVars>
          <dgm:bulletEnabled val="1"/>
        </dgm:presLayoutVars>
      </dgm:prSet>
      <dgm:spPr/>
    </dgm:pt>
    <dgm:pt modelId="{8D7D0104-3AA0-443C-B2F0-A73796C7995A}" type="pres">
      <dgm:prSet presAssocID="{E85683E2-5E5E-467F-8B60-BC8958D3DDC5}" presName="spNode" presStyleCnt="0"/>
      <dgm:spPr/>
    </dgm:pt>
    <dgm:pt modelId="{0F327AAE-410C-426A-A5ED-BF0F3303F168}" type="pres">
      <dgm:prSet presAssocID="{707D7CF3-E3AC-4CA4-8B07-F259862C9C5F}" presName="sibTrans" presStyleLbl="sibTrans1D1" presStyleIdx="1" presStyleCnt="3"/>
      <dgm:spPr/>
    </dgm:pt>
    <dgm:pt modelId="{FD3B36AC-342F-4FDB-BA95-B7F733878997}" type="pres">
      <dgm:prSet presAssocID="{8C676A65-7522-4989-91B1-574001831242}" presName="node" presStyleLbl="node1" presStyleIdx="2" presStyleCnt="3">
        <dgm:presLayoutVars>
          <dgm:bulletEnabled val="1"/>
        </dgm:presLayoutVars>
      </dgm:prSet>
      <dgm:spPr/>
    </dgm:pt>
    <dgm:pt modelId="{619F407B-D5ED-49FB-824E-99C52879AC97}" type="pres">
      <dgm:prSet presAssocID="{8C676A65-7522-4989-91B1-574001831242}" presName="spNode" presStyleCnt="0"/>
      <dgm:spPr/>
    </dgm:pt>
    <dgm:pt modelId="{83076E2F-B52C-4383-897D-354D895255AB}" type="pres">
      <dgm:prSet presAssocID="{462485CD-E824-4C7B-82AB-C72BB5172DCD}" presName="sibTrans" presStyleLbl="sibTrans1D1" presStyleIdx="2" presStyleCnt="3"/>
      <dgm:spPr/>
    </dgm:pt>
  </dgm:ptLst>
  <dgm:cxnLst>
    <dgm:cxn modelId="{34D26407-FEFC-4C4B-AFB9-5106C9ED1219}" type="presOf" srcId="{462485CD-E824-4C7B-82AB-C72BB5172DCD}" destId="{83076E2F-B52C-4383-897D-354D895255AB}" srcOrd="0" destOrd="0" presId="urn:microsoft.com/office/officeart/2005/8/layout/cycle5"/>
    <dgm:cxn modelId="{6848142F-479E-4414-9CA5-98052D32FA32}" type="presOf" srcId="{707D7CF3-E3AC-4CA4-8B07-F259862C9C5F}" destId="{0F327AAE-410C-426A-A5ED-BF0F3303F168}" srcOrd="0" destOrd="0" presId="urn:microsoft.com/office/officeart/2005/8/layout/cycle5"/>
    <dgm:cxn modelId="{A7FF9F36-9A51-46FE-97F0-58FDC8B3AC82}" type="presOf" srcId="{6452D875-9F64-491D-86D2-3BF35C1FC3A4}" destId="{0F559E95-84A3-4CF8-ABB7-BC8C633BC9C1}" srcOrd="0" destOrd="0" presId="urn:microsoft.com/office/officeart/2005/8/layout/cycle5"/>
    <dgm:cxn modelId="{91E3F05C-B016-41B4-A7B4-11E52C402681}" type="presOf" srcId="{8C676A65-7522-4989-91B1-574001831242}" destId="{FD3B36AC-342F-4FDB-BA95-B7F733878997}" srcOrd="0" destOrd="0" presId="urn:microsoft.com/office/officeart/2005/8/layout/cycle5"/>
    <dgm:cxn modelId="{CF5A0155-7D99-4341-AAA5-C3BCC1A9AE2B}" srcId="{DE4E89C4-A4EF-49B1-858E-2132CF533EE2}" destId="{1E2D1830-26BB-4B8E-86AE-CF6A5F089791}" srcOrd="0" destOrd="0" parTransId="{54A13EDB-364C-4980-83FD-3BA77B6BF2D9}" sibTransId="{6452D875-9F64-491D-86D2-3BF35C1FC3A4}"/>
    <dgm:cxn modelId="{40699696-8874-4A7B-A41E-36D8327C40B7}" srcId="{DE4E89C4-A4EF-49B1-858E-2132CF533EE2}" destId="{8C676A65-7522-4989-91B1-574001831242}" srcOrd="2" destOrd="0" parTransId="{1B5918A2-D6BD-480C-BD6C-7D42BDF3A3E0}" sibTransId="{462485CD-E824-4C7B-82AB-C72BB5172DCD}"/>
    <dgm:cxn modelId="{363952A2-59BA-47E0-A3F0-3DD5B8D8EB4C}" type="presOf" srcId="{E85683E2-5E5E-467F-8B60-BC8958D3DDC5}" destId="{5CEC69FE-ED0B-4F74-8078-F9AFF6979A7E}" srcOrd="0" destOrd="0" presId="urn:microsoft.com/office/officeart/2005/8/layout/cycle5"/>
    <dgm:cxn modelId="{501F86A5-2FC7-4416-90A4-61AE180211B8}" type="presOf" srcId="{1E2D1830-26BB-4B8E-86AE-CF6A5F089791}" destId="{5093FA3A-9283-4589-977F-58D2BB5B1967}" srcOrd="0" destOrd="0" presId="urn:microsoft.com/office/officeart/2005/8/layout/cycle5"/>
    <dgm:cxn modelId="{8F9440E7-DE0E-49CA-B553-21A4AF631ED7}" srcId="{DE4E89C4-A4EF-49B1-858E-2132CF533EE2}" destId="{E85683E2-5E5E-467F-8B60-BC8958D3DDC5}" srcOrd="1" destOrd="0" parTransId="{70A278EE-9630-428A-8D1B-30B11ECA289A}" sibTransId="{707D7CF3-E3AC-4CA4-8B07-F259862C9C5F}"/>
    <dgm:cxn modelId="{91495EF4-2962-48ED-BD75-91B39F8272B8}" type="presOf" srcId="{DE4E89C4-A4EF-49B1-858E-2132CF533EE2}" destId="{F9B2AB9C-C960-4BE5-A72F-70052C94EA5D}" srcOrd="0" destOrd="0" presId="urn:microsoft.com/office/officeart/2005/8/layout/cycle5"/>
    <dgm:cxn modelId="{E1491EF3-43C1-4E24-A10D-66F434CACF33}" type="presParOf" srcId="{F9B2AB9C-C960-4BE5-A72F-70052C94EA5D}" destId="{5093FA3A-9283-4589-977F-58D2BB5B1967}" srcOrd="0" destOrd="0" presId="urn:microsoft.com/office/officeart/2005/8/layout/cycle5"/>
    <dgm:cxn modelId="{243DB70B-7E38-43B6-B52F-5C7653728A43}" type="presParOf" srcId="{F9B2AB9C-C960-4BE5-A72F-70052C94EA5D}" destId="{8FEFD52C-FA6E-4620-9A13-719DDB2909DA}" srcOrd="1" destOrd="0" presId="urn:microsoft.com/office/officeart/2005/8/layout/cycle5"/>
    <dgm:cxn modelId="{1224C78F-3268-445C-8749-4D841C14320F}" type="presParOf" srcId="{F9B2AB9C-C960-4BE5-A72F-70052C94EA5D}" destId="{0F559E95-84A3-4CF8-ABB7-BC8C633BC9C1}" srcOrd="2" destOrd="0" presId="urn:microsoft.com/office/officeart/2005/8/layout/cycle5"/>
    <dgm:cxn modelId="{3C3945F6-622E-47BD-A2FF-7EA8CE0DFACF}" type="presParOf" srcId="{F9B2AB9C-C960-4BE5-A72F-70052C94EA5D}" destId="{5CEC69FE-ED0B-4F74-8078-F9AFF6979A7E}" srcOrd="3" destOrd="0" presId="urn:microsoft.com/office/officeart/2005/8/layout/cycle5"/>
    <dgm:cxn modelId="{88C1C789-0FC7-4C6A-AA20-487DD03B51F9}" type="presParOf" srcId="{F9B2AB9C-C960-4BE5-A72F-70052C94EA5D}" destId="{8D7D0104-3AA0-443C-B2F0-A73796C7995A}" srcOrd="4" destOrd="0" presId="urn:microsoft.com/office/officeart/2005/8/layout/cycle5"/>
    <dgm:cxn modelId="{CE94521A-39E8-4E72-916A-A0CF544CFC31}" type="presParOf" srcId="{F9B2AB9C-C960-4BE5-A72F-70052C94EA5D}" destId="{0F327AAE-410C-426A-A5ED-BF0F3303F168}" srcOrd="5" destOrd="0" presId="urn:microsoft.com/office/officeart/2005/8/layout/cycle5"/>
    <dgm:cxn modelId="{976B7755-9ECB-4059-AA3E-DDB443E59412}" type="presParOf" srcId="{F9B2AB9C-C960-4BE5-A72F-70052C94EA5D}" destId="{FD3B36AC-342F-4FDB-BA95-B7F733878997}" srcOrd="6" destOrd="0" presId="urn:microsoft.com/office/officeart/2005/8/layout/cycle5"/>
    <dgm:cxn modelId="{C15B299E-A167-41DF-B3C9-6E499B24AA15}" type="presParOf" srcId="{F9B2AB9C-C960-4BE5-A72F-70052C94EA5D}" destId="{619F407B-D5ED-49FB-824E-99C52879AC97}" srcOrd="7" destOrd="0" presId="urn:microsoft.com/office/officeart/2005/8/layout/cycle5"/>
    <dgm:cxn modelId="{45EE2FA4-B70A-4270-8467-1074398AE2F0}" type="presParOf" srcId="{F9B2AB9C-C960-4BE5-A72F-70052C94EA5D}" destId="{83076E2F-B52C-4383-897D-354D895255AB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71CB70-29E9-41A0-8A93-40108530CF1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A701547C-F686-4222-8F62-BE44382C3663}">
      <dgm:prSet/>
      <dgm:spPr/>
      <dgm:t>
        <a:bodyPr/>
        <a:lstStyle/>
        <a:p>
          <a:r>
            <a:rPr lang="en-GB" b="1"/>
            <a:t>Three conditions</a:t>
          </a:r>
          <a:endParaRPr lang="en-US"/>
        </a:p>
      </dgm:t>
    </dgm:pt>
    <dgm:pt modelId="{57BC8D39-C72F-402A-AF95-D1F29131D057}" type="parTrans" cxnId="{ED626787-5BBB-41FA-B2CE-24D5DE028F1D}">
      <dgm:prSet/>
      <dgm:spPr/>
      <dgm:t>
        <a:bodyPr/>
        <a:lstStyle/>
        <a:p>
          <a:endParaRPr lang="en-US"/>
        </a:p>
      </dgm:t>
    </dgm:pt>
    <dgm:pt modelId="{BFECA296-9C0B-4F85-8375-36BFA5A24637}" type="sibTrans" cxnId="{ED626787-5BBB-41FA-B2CE-24D5DE028F1D}">
      <dgm:prSet/>
      <dgm:spPr/>
      <dgm:t>
        <a:bodyPr/>
        <a:lstStyle/>
        <a:p>
          <a:endParaRPr lang="en-US"/>
        </a:p>
      </dgm:t>
    </dgm:pt>
    <dgm:pt modelId="{68411E7A-995A-4768-BF9C-3505EF9F8E92}">
      <dgm:prSet/>
      <dgm:spPr/>
      <dgm:t>
        <a:bodyPr/>
        <a:lstStyle/>
        <a:p>
          <a:r>
            <a:rPr lang="en-GB"/>
            <a:t>Controlled warm up- </a:t>
          </a:r>
          <a:endParaRPr lang="en-US"/>
        </a:p>
      </dgm:t>
    </dgm:pt>
    <dgm:pt modelId="{5C2003EE-5360-470F-A835-CB7B8A5F24DF}" type="parTrans" cxnId="{54B44DB2-26D6-40F0-A7D5-8768439931ED}">
      <dgm:prSet/>
      <dgm:spPr/>
      <dgm:t>
        <a:bodyPr/>
        <a:lstStyle/>
        <a:p>
          <a:endParaRPr lang="en-US"/>
        </a:p>
      </dgm:t>
    </dgm:pt>
    <dgm:pt modelId="{52ECEB29-C7D0-4412-BBD2-361F63CF0F57}" type="sibTrans" cxnId="{54B44DB2-26D6-40F0-A7D5-8768439931ED}">
      <dgm:prSet/>
      <dgm:spPr/>
      <dgm:t>
        <a:bodyPr/>
        <a:lstStyle/>
        <a:p>
          <a:endParaRPr lang="en-US"/>
        </a:p>
      </dgm:t>
    </dgm:pt>
    <dgm:pt modelId="{8D973B2D-F3B7-43FC-84AA-324103C76B23}">
      <dgm:prSet/>
      <dgm:spPr/>
      <dgm:t>
        <a:bodyPr/>
        <a:lstStyle/>
        <a:p>
          <a:r>
            <a:rPr lang="en-GB"/>
            <a:t>Massage intervention- 3 minutes (</a:t>
          </a:r>
          <a:r>
            <a:rPr lang="en-GB" err="1"/>
            <a:t>calfs</a:t>
          </a:r>
          <a:r>
            <a:rPr lang="en-GB"/>
            <a:t>), 4 mins (hamstrings), 3mins (quads) </a:t>
          </a:r>
          <a:endParaRPr lang="en-US"/>
        </a:p>
      </dgm:t>
    </dgm:pt>
    <dgm:pt modelId="{326BAACD-768D-408B-82DE-3F8C0560B3DF}" type="parTrans" cxnId="{F37AE1A0-D438-4B6F-B24A-E1EEF9B1713B}">
      <dgm:prSet/>
      <dgm:spPr/>
      <dgm:t>
        <a:bodyPr/>
        <a:lstStyle/>
        <a:p>
          <a:endParaRPr lang="en-US"/>
        </a:p>
      </dgm:t>
    </dgm:pt>
    <dgm:pt modelId="{0155013C-EF5A-4D66-AD94-8CF4297F61CD}" type="sibTrans" cxnId="{F37AE1A0-D438-4B6F-B24A-E1EEF9B1713B}">
      <dgm:prSet/>
      <dgm:spPr/>
      <dgm:t>
        <a:bodyPr/>
        <a:lstStyle/>
        <a:p>
          <a:endParaRPr lang="en-US"/>
        </a:p>
      </dgm:t>
    </dgm:pt>
    <dgm:pt modelId="{C15D0C86-5DB2-4E12-8A70-536D39B8D72B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Foam rolling intervention- foam rolling followed by </a:t>
          </a:r>
          <a:r>
            <a:rPr lang="en-GB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https://www.youtube.com/@TomPetoTraining</a:t>
          </a:r>
          <a:r>
            <a:rPr lang="en-GB">
              <a:solidFill>
                <a:schemeClr val="bg1"/>
              </a:solidFill>
            </a:rPr>
            <a:t> </a:t>
          </a:r>
          <a:endParaRPr lang="en-US">
            <a:solidFill>
              <a:schemeClr val="bg1"/>
            </a:solidFill>
          </a:endParaRPr>
        </a:p>
      </dgm:t>
    </dgm:pt>
    <dgm:pt modelId="{4E0601BA-4388-461C-8978-3601C8E6B67A}" type="parTrans" cxnId="{11BC3B33-5279-4728-9D11-B6EF66F16F59}">
      <dgm:prSet/>
      <dgm:spPr/>
      <dgm:t>
        <a:bodyPr/>
        <a:lstStyle/>
        <a:p>
          <a:endParaRPr lang="en-US"/>
        </a:p>
      </dgm:t>
    </dgm:pt>
    <dgm:pt modelId="{207642F2-65A3-4ED0-887E-9AD3F7968A4C}" type="sibTrans" cxnId="{11BC3B33-5279-4728-9D11-B6EF66F16F59}">
      <dgm:prSet/>
      <dgm:spPr/>
      <dgm:t>
        <a:bodyPr/>
        <a:lstStyle/>
        <a:p>
          <a:endParaRPr lang="en-US"/>
        </a:p>
      </dgm:t>
    </dgm:pt>
    <dgm:pt modelId="{E8561BC2-C694-4B10-AAFC-1C70F00D48DE}">
      <dgm:prSet/>
      <dgm:spPr/>
      <dgm:t>
        <a:bodyPr/>
        <a:lstStyle/>
        <a:p>
          <a:r>
            <a:rPr lang="en-GB" b="1"/>
            <a:t>Procedures- </a:t>
          </a:r>
          <a:endParaRPr lang="en-US"/>
        </a:p>
      </dgm:t>
    </dgm:pt>
    <dgm:pt modelId="{4D69356F-BF75-43D9-82E0-70943D33E71A}" type="parTrans" cxnId="{128886FD-CAD9-433F-9D09-87DD0E95E107}">
      <dgm:prSet/>
      <dgm:spPr/>
      <dgm:t>
        <a:bodyPr/>
        <a:lstStyle/>
        <a:p>
          <a:endParaRPr lang="en-US"/>
        </a:p>
      </dgm:t>
    </dgm:pt>
    <dgm:pt modelId="{C9CCD0C7-DA67-4F49-855F-91EDC1F2B42A}" type="sibTrans" cxnId="{128886FD-CAD9-433F-9D09-87DD0E95E107}">
      <dgm:prSet/>
      <dgm:spPr/>
      <dgm:t>
        <a:bodyPr/>
        <a:lstStyle/>
        <a:p>
          <a:endParaRPr lang="en-US"/>
        </a:p>
      </dgm:t>
    </dgm:pt>
    <dgm:pt modelId="{5A5ECB35-9A6D-41C0-B15F-90DE2F4C3BE9}">
      <dgm:prSet/>
      <dgm:spPr/>
      <dgm:t>
        <a:bodyPr/>
        <a:lstStyle/>
        <a:p>
          <a:r>
            <a:rPr lang="en-GB"/>
            <a:t>Standardised  warm up</a:t>
          </a:r>
          <a:endParaRPr lang="en-US"/>
        </a:p>
      </dgm:t>
    </dgm:pt>
    <dgm:pt modelId="{8142F44A-67FD-48C0-A8FA-81C8FCFD3F26}" type="parTrans" cxnId="{4BA8F98A-4636-4199-B6A4-5A1E16D00CD1}">
      <dgm:prSet/>
      <dgm:spPr/>
      <dgm:t>
        <a:bodyPr/>
        <a:lstStyle/>
        <a:p>
          <a:endParaRPr lang="en-US"/>
        </a:p>
      </dgm:t>
    </dgm:pt>
    <dgm:pt modelId="{561AC365-295E-4A3C-9584-2EBF4193D957}" type="sibTrans" cxnId="{4BA8F98A-4636-4199-B6A4-5A1E16D00CD1}">
      <dgm:prSet/>
      <dgm:spPr/>
      <dgm:t>
        <a:bodyPr/>
        <a:lstStyle/>
        <a:p>
          <a:endParaRPr lang="en-US"/>
        </a:p>
      </dgm:t>
    </dgm:pt>
    <dgm:pt modelId="{77F184E7-90F1-46E3-9C58-AD7E0EC663B3}">
      <dgm:prSet/>
      <dgm:spPr/>
      <dgm:t>
        <a:bodyPr/>
        <a:lstStyle/>
        <a:p>
          <a:r>
            <a:rPr lang="en-GB"/>
            <a:t>Intervention (massage or foam roll)</a:t>
          </a:r>
          <a:endParaRPr lang="en-US"/>
        </a:p>
      </dgm:t>
    </dgm:pt>
    <dgm:pt modelId="{9A4F07DF-8B2D-46AD-92AD-C40FB4C24B61}" type="parTrans" cxnId="{2E151167-4462-4352-94AC-58E4D49A69DB}">
      <dgm:prSet/>
      <dgm:spPr/>
      <dgm:t>
        <a:bodyPr/>
        <a:lstStyle/>
        <a:p>
          <a:endParaRPr lang="en-US"/>
        </a:p>
      </dgm:t>
    </dgm:pt>
    <dgm:pt modelId="{EF8CA437-23D4-4D39-A64B-4B4738AEF689}" type="sibTrans" cxnId="{2E151167-4462-4352-94AC-58E4D49A69DB}">
      <dgm:prSet/>
      <dgm:spPr/>
      <dgm:t>
        <a:bodyPr/>
        <a:lstStyle/>
        <a:p>
          <a:endParaRPr lang="en-US"/>
        </a:p>
      </dgm:t>
    </dgm:pt>
    <dgm:pt modelId="{3218804E-8E2C-47B0-A71C-3192A8EB4E18}">
      <dgm:prSet/>
      <dgm:spPr/>
      <dgm:t>
        <a:bodyPr/>
        <a:lstStyle/>
        <a:p>
          <a:r>
            <a:rPr lang="en-GB"/>
            <a:t>20m sprint measured- using timing gates </a:t>
          </a:r>
          <a:endParaRPr lang="en-US"/>
        </a:p>
      </dgm:t>
    </dgm:pt>
    <dgm:pt modelId="{C8B2F91A-CE2F-4CF0-81E5-6528DDE4BC0E}" type="parTrans" cxnId="{CEB8F281-FC6C-4311-B942-63FEA0E083C7}">
      <dgm:prSet/>
      <dgm:spPr/>
      <dgm:t>
        <a:bodyPr/>
        <a:lstStyle/>
        <a:p>
          <a:endParaRPr lang="en-US"/>
        </a:p>
      </dgm:t>
    </dgm:pt>
    <dgm:pt modelId="{F5E34009-5489-4309-BA2A-06478A31F63C}" type="sibTrans" cxnId="{CEB8F281-FC6C-4311-B942-63FEA0E083C7}">
      <dgm:prSet/>
      <dgm:spPr/>
      <dgm:t>
        <a:bodyPr/>
        <a:lstStyle/>
        <a:p>
          <a:endParaRPr lang="en-US"/>
        </a:p>
      </dgm:t>
    </dgm:pt>
    <dgm:pt modelId="{A4BD6875-9E54-4A7A-B383-747CBD3B0E95}">
      <dgm:prSet/>
      <dgm:spPr/>
      <dgm:t>
        <a:bodyPr/>
        <a:lstStyle/>
        <a:p>
          <a:r>
            <a:rPr lang="en-GB"/>
            <a:t>3 attempted recorded </a:t>
          </a:r>
          <a:endParaRPr lang="en-US"/>
        </a:p>
      </dgm:t>
    </dgm:pt>
    <dgm:pt modelId="{4952519E-580E-4146-B1D8-4FBC9AF67803}" type="parTrans" cxnId="{A8F7F78B-DA62-47A9-A0DB-1DE8D49DDB52}">
      <dgm:prSet/>
      <dgm:spPr/>
      <dgm:t>
        <a:bodyPr/>
        <a:lstStyle/>
        <a:p>
          <a:endParaRPr lang="en-US"/>
        </a:p>
      </dgm:t>
    </dgm:pt>
    <dgm:pt modelId="{A0E2D219-E14B-4C1D-93A6-EBF8A905E4DA}" type="sibTrans" cxnId="{A8F7F78B-DA62-47A9-A0DB-1DE8D49DDB52}">
      <dgm:prSet/>
      <dgm:spPr/>
      <dgm:t>
        <a:bodyPr/>
        <a:lstStyle/>
        <a:p>
          <a:endParaRPr lang="en-US"/>
        </a:p>
      </dgm:t>
    </dgm:pt>
    <dgm:pt modelId="{48D7AF1F-5606-421E-AD71-E7C3BB8AB19C}" type="pres">
      <dgm:prSet presAssocID="{3071CB70-29E9-41A0-8A93-40108530CF14}" presName="Name0" presStyleCnt="0">
        <dgm:presLayoutVars>
          <dgm:dir/>
          <dgm:resizeHandles val="exact"/>
        </dgm:presLayoutVars>
      </dgm:prSet>
      <dgm:spPr/>
    </dgm:pt>
    <dgm:pt modelId="{7843F333-C893-4FB1-9999-8F359ADC39FD}" type="pres">
      <dgm:prSet presAssocID="{A701547C-F686-4222-8F62-BE44382C3663}" presName="node" presStyleLbl="node1" presStyleIdx="0" presStyleCnt="9">
        <dgm:presLayoutVars>
          <dgm:bulletEnabled val="1"/>
        </dgm:presLayoutVars>
      </dgm:prSet>
      <dgm:spPr/>
    </dgm:pt>
    <dgm:pt modelId="{F88FE15C-1409-4C38-9B9F-67D8B357D6FF}" type="pres">
      <dgm:prSet presAssocID="{BFECA296-9C0B-4F85-8375-36BFA5A24637}" presName="sibTrans" presStyleLbl="sibTrans1D1" presStyleIdx="0" presStyleCnt="8"/>
      <dgm:spPr/>
    </dgm:pt>
    <dgm:pt modelId="{585A4814-00C8-4D5B-845E-D92FC15201B5}" type="pres">
      <dgm:prSet presAssocID="{BFECA296-9C0B-4F85-8375-36BFA5A24637}" presName="connectorText" presStyleLbl="sibTrans1D1" presStyleIdx="0" presStyleCnt="8"/>
      <dgm:spPr/>
    </dgm:pt>
    <dgm:pt modelId="{6A3B9972-2CB2-48BA-BB0B-90542A06347C}" type="pres">
      <dgm:prSet presAssocID="{68411E7A-995A-4768-BF9C-3505EF9F8E92}" presName="node" presStyleLbl="node1" presStyleIdx="1" presStyleCnt="9">
        <dgm:presLayoutVars>
          <dgm:bulletEnabled val="1"/>
        </dgm:presLayoutVars>
      </dgm:prSet>
      <dgm:spPr/>
    </dgm:pt>
    <dgm:pt modelId="{7F8E2DB7-D867-439E-8366-32F944357523}" type="pres">
      <dgm:prSet presAssocID="{52ECEB29-C7D0-4412-BBD2-361F63CF0F57}" presName="sibTrans" presStyleLbl="sibTrans1D1" presStyleIdx="1" presStyleCnt="8"/>
      <dgm:spPr/>
    </dgm:pt>
    <dgm:pt modelId="{6CD85464-1AB5-4C84-A74E-6FD8A61A7170}" type="pres">
      <dgm:prSet presAssocID="{52ECEB29-C7D0-4412-BBD2-361F63CF0F57}" presName="connectorText" presStyleLbl="sibTrans1D1" presStyleIdx="1" presStyleCnt="8"/>
      <dgm:spPr/>
    </dgm:pt>
    <dgm:pt modelId="{0D286ADA-1897-41E0-BC6F-FFD603D15411}" type="pres">
      <dgm:prSet presAssocID="{8D973B2D-F3B7-43FC-84AA-324103C76B23}" presName="node" presStyleLbl="node1" presStyleIdx="2" presStyleCnt="9">
        <dgm:presLayoutVars>
          <dgm:bulletEnabled val="1"/>
        </dgm:presLayoutVars>
      </dgm:prSet>
      <dgm:spPr/>
    </dgm:pt>
    <dgm:pt modelId="{A60625A4-C9FB-4814-AE22-FB701833879F}" type="pres">
      <dgm:prSet presAssocID="{0155013C-EF5A-4D66-AD94-8CF4297F61CD}" presName="sibTrans" presStyleLbl="sibTrans1D1" presStyleIdx="2" presStyleCnt="8"/>
      <dgm:spPr/>
    </dgm:pt>
    <dgm:pt modelId="{F512ADED-E531-4753-A097-568E1AE947E8}" type="pres">
      <dgm:prSet presAssocID="{0155013C-EF5A-4D66-AD94-8CF4297F61CD}" presName="connectorText" presStyleLbl="sibTrans1D1" presStyleIdx="2" presStyleCnt="8"/>
      <dgm:spPr/>
    </dgm:pt>
    <dgm:pt modelId="{86C1A452-DC64-44D3-8FE9-4E3B4DB1CA59}" type="pres">
      <dgm:prSet presAssocID="{C15D0C86-5DB2-4E12-8A70-536D39B8D72B}" presName="node" presStyleLbl="node1" presStyleIdx="3" presStyleCnt="9">
        <dgm:presLayoutVars>
          <dgm:bulletEnabled val="1"/>
        </dgm:presLayoutVars>
      </dgm:prSet>
      <dgm:spPr/>
    </dgm:pt>
    <dgm:pt modelId="{9E43E39D-6CDB-40CA-8167-13287E62426B}" type="pres">
      <dgm:prSet presAssocID="{207642F2-65A3-4ED0-887E-9AD3F7968A4C}" presName="sibTrans" presStyleLbl="sibTrans1D1" presStyleIdx="3" presStyleCnt="8"/>
      <dgm:spPr/>
    </dgm:pt>
    <dgm:pt modelId="{66115079-E15A-4227-8BC3-585BA3271FB9}" type="pres">
      <dgm:prSet presAssocID="{207642F2-65A3-4ED0-887E-9AD3F7968A4C}" presName="connectorText" presStyleLbl="sibTrans1D1" presStyleIdx="3" presStyleCnt="8"/>
      <dgm:spPr/>
    </dgm:pt>
    <dgm:pt modelId="{06F9BE77-3F43-43F6-B3FF-7AB92CDF0E58}" type="pres">
      <dgm:prSet presAssocID="{E8561BC2-C694-4B10-AAFC-1C70F00D48DE}" presName="node" presStyleLbl="node1" presStyleIdx="4" presStyleCnt="9">
        <dgm:presLayoutVars>
          <dgm:bulletEnabled val="1"/>
        </dgm:presLayoutVars>
      </dgm:prSet>
      <dgm:spPr/>
    </dgm:pt>
    <dgm:pt modelId="{2656A7AD-E52C-40A0-B28A-6260E16EF87B}" type="pres">
      <dgm:prSet presAssocID="{C9CCD0C7-DA67-4F49-855F-91EDC1F2B42A}" presName="sibTrans" presStyleLbl="sibTrans1D1" presStyleIdx="4" presStyleCnt="8"/>
      <dgm:spPr/>
    </dgm:pt>
    <dgm:pt modelId="{0D94347D-A1C2-4ACA-B1A8-8F0B42A9BED4}" type="pres">
      <dgm:prSet presAssocID="{C9CCD0C7-DA67-4F49-855F-91EDC1F2B42A}" presName="connectorText" presStyleLbl="sibTrans1D1" presStyleIdx="4" presStyleCnt="8"/>
      <dgm:spPr/>
    </dgm:pt>
    <dgm:pt modelId="{18EF397E-3CEF-4F0E-8F89-534FA1C86AD2}" type="pres">
      <dgm:prSet presAssocID="{5A5ECB35-9A6D-41C0-B15F-90DE2F4C3BE9}" presName="node" presStyleLbl="node1" presStyleIdx="5" presStyleCnt="9">
        <dgm:presLayoutVars>
          <dgm:bulletEnabled val="1"/>
        </dgm:presLayoutVars>
      </dgm:prSet>
      <dgm:spPr/>
    </dgm:pt>
    <dgm:pt modelId="{AB377FB6-DD2E-49FB-B60D-E0BDCBD3FAF2}" type="pres">
      <dgm:prSet presAssocID="{561AC365-295E-4A3C-9584-2EBF4193D957}" presName="sibTrans" presStyleLbl="sibTrans1D1" presStyleIdx="5" presStyleCnt="8"/>
      <dgm:spPr/>
    </dgm:pt>
    <dgm:pt modelId="{6A94BC7E-5317-44DD-8292-CE3CA7FBBF49}" type="pres">
      <dgm:prSet presAssocID="{561AC365-295E-4A3C-9584-2EBF4193D957}" presName="connectorText" presStyleLbl="sibTrans1D1" presStyleIdx="5" presStyleCnt="8"/>
      <dgm:spPr/>
    </dgm:pt>
    <dgm:pt modelId="{C705B577-E6DC-44C5-B0E5-FC3485FAF7BF}" type="pres">
      <dgm:prSet presAssocID="{77F184E7-90F1-46E3-9C58-AD7E0EC663B3}" presName="node" presStyleLbl="node1" presStyleIdx="6" presStyleCnt="9">
        <dgm:presLayoutVars>
          <dgm:bulletEnabled val="1"/>
        </dgm:presLayoutVars>
      </dgm:prSet>
      <dgm:spPr/>
    </dgm:pt>
    <dgm:pt modelId="{EC47FF2D-F155-43DF-98A9-3DBD11650284}" type="pres">
      <dgm:prSet presAssocID="{EF8CA437-23D4-4D39-A64B-4B4738AEF689}" presName="sibTrans" presStyleLbl="sibTrans1D1" presStyleIdx="6" presStyleCnt="8"/>
      <dgm:spPr/>
    </dgm:pt>
    <dgm:pt modelId="{51972607-58F0-44D0-BE9F-A9949D512A5D}" type="pres">
      <dgm:prSet presAssocID="{EF8CA437-23D4-4D39-A64B-4B4738AEF689}" presName="connectorText" presStyleLbl="sibTrans1D1" presStyleIdx="6" presStyleCnt="8"/>
      <dgm:spPr/>
    </dgm:pt>
    <dgm:pt modelId="{089FEB77-5349-4BE3-B073-5C3312B81CA8}" type="pres">
      <dgm:prSet presAssocID="{3218804E-8E2C-47B0-A71C-3192A8EB4E18}" presName="node" presStyleLbl="node1" presStyleIdx="7" presStyleCnt="9">
        <dgm:presLayoutVars>
          <dgm:bulletEnabled val="1"/>
        </dgm:presLayoutVars>
      </dgm:prSet>
      <dgm:spPr/>
    </dgm:pt>
    <dgm:pt modelId="{3C2086E7-9E25-4453-85C1-76D3903C4588}" type="pres">
      <dgm:prSet presAssocID="{F5E34009-5489-4309-BA2A-06478A31F63C}" presName="sibTrans" presStyleLbl="sibTrans1D1" presStyleIdx="7" presStyleCnt="8"/>
      <dgm:spPr/>
    </dgm:pt>
    <dgm:pt modelId="{8E7F933C-D7D8-4634-A3AF-AEEB07978555}" type="pres">
      <dgm:prSet presAssocID="{F5E34009-5489-4309-BA2A-06478A31F63C}" presName="connectorText" presStyleLbl="sibTrans1D1" presStyleIdx="7" presStyleCnt="8"/>
      <dgm:spPr/>
    </dgm:pt>
    <dgm:pt modelId="{09590E2D-CA78-4201-B0BC-EB189AE1C78E}" type="pres">
      <dgm:prSet presAssocID="{A4BD6875-9E54-4A7A-B383-747CBD3B0E95}" presName="node" presStyleLbl="node1" presStyleIdx="8" presStyleCnt="9">
        <dgm:presLayoutVars>
          <dgm:bulletEnabled val="1"/>
        </dgm:presLayoutVars>
      </dgm:prSet>
      <dgm:spPr/>
    </dgm:pt>
  </dgm:ptLst>
  <dgm:cxnLst>
    <dgm:cxn modelId="{8FEDA004-C491-4237-9386-26BF71370B45}" type="presOf" srcId="{A4BD6875-9E54-4A7A-B383-747CBD3B0E95}" destId="{09590E2D-CA78-4201-B0BC-EB189AE1C78E}" srcOrd="0" destOrd="0" presId="urn:microsoft.com/office/officeart/2016/7/layout/RepeatingBendingProcessNew"/>
    <dgm:cxn modelId="{64BEB50D-BCFA-4735-AF48-577AC4092E4D}" type="presOf" srcId="{3218804E-8E2C-47B0-A71C-3192A8EB4E18}" destId="{089FEB77-5349-4BE3-B073-5C3312B81CA8}" srcOrd="0" destOrd="0" presId="urn:microsoft.com/office/officeart/2016/7/layout/RepeatingBendingProcessNew"/>
    <dgm:cxn modelId="{6A33B917-7801-4645-8FBF-5A0BC27FF3BD}" type="presOf" srcId="{561AC365-295E-4A3C-9584-2EBF4193D957}" destId="{AB377FB6-DD2E-49FB-B60D-E0BDCBD3FAF2}" srcOrd="0" destOrd="0" presId="urn:microsoft.com/office/officeart/2016/7/layout/RepeatingBendingProcessNew"/>
    <dgm:cxn modelId="{6F0C5D1D-C2E1-4102-A921-4384206F6180}" type="presOf" srcId="{C9CCD0C7-DA67-4F49-855F-91EDC1F2B42A}" destId="{2656A7AD-E52C-40A0-B28A-6260E16EF87B}" srcOrd="0" destOrd="0" presId="urn:microsoft.com/office/officeart/2016/7/layout/RepeatingBendingProcessNew"/>
    <dgm:cxn modelId="{5A376F22-5156-4087-80C7-E1C2DBFB4EDA}" type="presOf" srcId="{0155013C-EF5A-4D66-AD94-8CF4297F61CD}" destId="{F512ADED-E531-4753-A097-568E1AE947E8}" srcOrd="1" destOrd="0" presId="urn:microsoft.com/office/officeart/2016/7/layout/RepeatingBendingProcessNew"/>
    <dgm:cxn modelId="{886CB52B-E36C-41B2-9BBC-57065C3D704B}" type="presOf" srcId="{52ECEB29-C7D0-4412-BBD2-361F63CF0F57}" destId="{6CD85464-1AB5-4C84-A74E-6FD8A61A7170}" srcOrd="1" destOrd="0" presId="urn:microsoft.com/office/officeart/2016/7/layout/RepeatingBendingProcessNew"/>
    <dgm:cxn modelId="{11BC3B33-5279-4728-9D11-B6EF66F16F59}" srcId="{3071CB70-29E9-41A0-8A93-40108530CF14}" destId="{C15D0C86-5DB2-4E12-8A70-536D39B8D72B}" srcOrd="3" destOrd="0" parTransId="{4E0601BA-4388-461C-8978-3601C8E6B67A}" sibTransId="{207642F2-65A3-4ED0-887E-9AD3F7968A4C}"/>
    <dgm:cxn modelId="{EBEDA636-3280-43CC-9414-B0136AF5E987}" type="presOf" srcId="{EF8CA437-23D4-4D39-A64B-4B4738AEF689}" destId="{EC47FF2D-F155-43DF-98A9-3DBD11650284}" srcOrd="0" destOrd="0" presId="urn:microsoft.com/office/officeart/2016/7/layout/RepeatingBendingProcessNew"/>
    <dgm:cxn modelId="{A773053A-8178-4F1B-A02D-C739B5BD72CB}" type="presOf" srcId="{EF8CA437-23D4-4D39-A64B-4B4738AEF689}" destId="{51972607-58F0-44D0-BE9F-A9949D512A5D}" srcOrd="1" destOrd="0" presId="urn:microsoft.com/office/officeart/2016/7/layout/RepeatingBendingProcessNew"/>
    <dgm:cxn modelId="{79C3BA5B-7E58-439A-A549-576000E45FBB}" type="presOf" srcId="{C15D0C86-5DB2-4E12-8A70-536D39B8D72B}" destId="{86C1A452-DC64-44D3-8FE9-4E3B4DB1CA59}" srcOrd="0" destOrd="0" presId="urn:microsoft.com/office/officeart/2016/7/layout/RepeatingBendingProcessNew"/>
    <dgm:cxn modelId="{0081A762-7FCC-4568-9473-91FAB6A929B6}" type="presOf" srcId="{8D973B2D-F3B7-43FC-84AA-324103C76B23}" destId="{0D286ADA-1897-41E0-BC6F-FFD603D15411}" srcOrd="0" destOrd="0" presId="urn:microsoft.com/office/officeart/2016/7/layout/RepeatingBendingProcessNew"/>
    <dgm:cxn modelId="{75E80C44-3C56-41B5-A8C2-71725F49DC43}" type="presOf" srcId="{BFECA296-9C0B-4F85-8375-36BFA5A24637}" destId="{F88FE15C-1409-4C38-9B9F-67D8B357D6FF}" srcOrd="0" destOrd="0" presId="urn:microsoft.com/office/officeart/2016/7/layout/RepeatingBendingProcessNew"/>
    <dgm:cxn modelId="{D182CE45-5F28-4682-9A73-E1CD06C3FD13}" type="presOf" srcId="{BFECA296-9C0B-4F85-8375-36BFA5A24637}" destId="{585A4814-00C8-4D5B-845E-D92FC15201B5}" srcOrd="1" destOrd="0" presId="urn:microsoft.com/office/officeart/2016/7/layout/RepeatingBendingProcessNew"/>
    <dgm:cxn modelId="{5D89BF46-CC8C-4687-A8EC-D050F0814EF3}" type="presOf" srcId="{207642F2-65A3-4ED0-887E-9AD3F7968A4C}" destId="{66115079-E15A-4227-8BC3-585BA3271FB9}" srcOrd="1" destOrd="0" presId="urn:microsoft.com/office/officeart/2016/7/layout/RepeatingBendingProcessNew"/>
    <dgm:cxn modelId="{2E151167-4462-4352-94AC-58E4D49A69DB}" srcId="{3071CB70-29E9-41A0-8A93-40108530CF14}" destId="{77F184E7-90F1-46E3-9C58-AD7E0EC663B3}" srcOrd="6" destOrd="0" parTransId="{9A4F07DF-8B2D-46AD-92AD-C40FB4C24B61}" sibTransId="{EF8CA437-23D4-4D39-A64B-4B4738AEF689}"/>
    <dgm:cxn modelId="{2DDAE66B-FF14-4E2C-8028-D1D0342104CA}" type="presOf" srcId="{68411E7A-995A-4768-BF9C-3505EF9F8E92}" destId="{6A3B9972-2CB2-48BA-BB0B-90542A06347C}" srcOrd="0" destOrd="0" presId="urn:microsoft.com/office/officeart/2016/7/layout/RepeatingBendingProcessNew"/>
    <dgm:cxn modelId="{404B7B57-390B-496C-A163-979F2561A39D}" type="presOf" srcId="{C9CCD0C7-DA67-4F49-855F-91EDC1F2B42A}" destId="{0D94347D-A1C2-4ACA-B1A8-8F0B42A9BED4}" srcOrd="1" destOrd="0" presId="urn:microsoft.com/office/officeart/2016/7/layout/RepeatingBendingProcessNew"/>
    <dgm:cxn modelId="{FC74357E-72C5-4BA0-B53D-72256929C636}" type="presOf" srcId="{77F184E7-90F1-46E3-9C58-AD7E0EC663B3}" destId="{C705B577-E6DC-44C5-B0E5-FC3485FAF7BF}" srcOrd="0" destOrd="0" presId="urn:microsoft.com/office/officeart/2016/7/layout/RepeatingBendingProcessNew"/>
    <dgm:cxn modelId="{CEB8F281-FC6C-4311-B942-63FEA0E083C7}" srcId="{3071CB70-29E9-41A0-8A93-40108530CF14}" destId="{3218804E-8E2C-47B0-A71C-3192A8EB4E18}" srcOrd="7" destOrd="0" parTransId="{C8B2F91A-CE2F-4CF0-81E5-6528DDE4BC0E}" sibTransId="{F5E34009-5489-4309-BA2A-06478A31F63C}"/>
    <dgm:cxn modelId="{ED626787-5BBB-41FA-B2CE-24D5DE028F1D}" srcId="{3071CB70-29E9-41A0-8A93-40108530CF14}" destId="{A701547C-F686-4222-8F62-BE44382C3663}" srcOrd="0" destOrd="0" parTransId="{57BC8D39-C72F-402A-AF95-D1F29131D057}" sibTransId="{BFECA296-9C0B-4F85-8375-36BFA5A24637}"/>
    <dgm:cxn modelId="{A8CABF87-2E88-4A3E-B9EE-0AECACCFA345}" type="presOf" srcId="{3071CB70-29E9-41A0-8A93-40108530CF14}" destId="{48D7AF1F-5606-421E-AD71-E7C3BB8AB19C}" srcOrd="0" destOrd="0" presId="urn:microsoft.com/office/officeart/2016/7/layout/RepeatingBendingProcessNew"/>
    <dgm:cxn modelId="{4BA8F98A-4636-4199-B6A4-5A1E16D00CD1}" srcId="{3071CB70-29E9-41A0-8A93-40108530CF14}" destId="{5A5ECB35-9A6D-41C0-B15F-90DE2F4C3BE9}" srcOrd="5" destOrd="0" parTransId="{8142F44A-67FD-48C0-A8FA-81C8FCFD3F26}" sibTransId="{561AC365-295E-4A3C-9584-2EBF4193D957}"/>
    <dgm:cxn modelId="{A8F7F78B-DA62-47A9-A0DB-1DE8D49DDB52}" srcId="{3071CB70-29E9-41A0-8A93-40108530CF14}" destId="{A4BD6875-9E54-4A7A-B383-747CBD3B0E95}" srcOrd="8" destOrd="0" parTransId="{4952519E-580E-4146-B1D8-4FBC9AF67803}" sibTransId="{A0E2D219-E14B-4C1D-93A6-EBF8A905E4DA}"/>
    <dgm:cxn modelId="{97D63F91-2F99-4301-B308-523ED6BE78B7}" type="presOf" srcId="{E8561BC2-C694-4B10-AAFC-1C70F00D48DE}" destId="{06F9BE77-3F43-43F6-B3FF-7AB92CDF0E58}" srcOrd="0" destOrd="0" presId="urn:microsoft.com/office/officeart/2016/7/layout/RepeatingBendingProcessNew"/>
    <dgm:cxn modelId="{F37AE1A0-D438-4B6F-B24A-E1EEF9B1713B}" srcId="{3071CB70-29E9-41A0-8A93-40108530CF14}" destId="{8D973B2D-F3B7-43FC-84AA-324103C76B23}" srcOrd="2" destOrd="0" parTransId="{326BAACD-768D-408B-82DE-3F8C0560B3DF}" sibTransId="{0155013C-EF5A-4D66-AD94-8CF4297F61CD}"/>
    <dgm:cxn modelId="{54B44DB2-26D6-40F0-A7D5-8768439931ED}" srcId="{3071CB70-29E9-41A0-8A93-40108530CF14}" destId="{68411E7A-995A-4768-BF9C-3505EF9F8E92}" srcOrd="1" destOrd="0" parTransId="{5C2003EE-5360-470F-A835-CB7B8A5F24DF}" sibTransId="{52ECEB29-C7D0-4412-BBD2-361F63CF0F57}"/>
    <dgm:cxn modelId="{1245AAB9-0F0A-466F-B907-AE09C5407377}" type="presOf" srcId="{561AC365-295E-4A3C-9584-2EBF4193D957}" destId="{6A94BC7E-5317-44DD-8292-CE3CA7FBBF49}" srcOrd="1" destOrd="0" presId="urn:microsoft.com/office/officeart/2016/7/layout/RepeatingBendingProcessNew"/>
    <dgm:cxn modelId="{E35A85BD-07A0-4224-9EF9-8D459C17D17D}" type="presOf" srcId="{5A5ECB35-9A6D-41C0-B15F-90DE2F4C3BE9}" destId="{18EF397E-3CEF-4F0E-8F89-534FA1C86AD2}" srcOrd="0" destOrd="0" presId="urn:microsoft.com/office/officeart/2016/7/layout/RepeatingBendingProcessNew"/>
    <dgm:cxn modelId="{B1C14CC5-8D3D-4290-B328-FB750B25CC33}" type="presOf" srcId="{207642F2-65A3-4ED0-887E-9AD3F7968A4C}" destId="{9E43E39D-6CDB-40CA-8167-13287E62426B}" srcOrd="0" destOrd="0" presId="urn:microsoft.com/office/officeart/2016/7/layout/RepeatingBendingProcessNew"/>
    <dgm:cxn modelId="{CF7501D3-65D7-4D8C-A7E0-4FC8B996006C}" type="presOf" srcId="{F5E34009-5489-4309-BA2A-06478A31F63C}" destId="{8E7F933C-D7D8-4634-A3AF-AEEB07978555}" srcOrd="1" destOrd="0" presId="urn:microsoft.com/office/officeart/2016/7/layout/RepeatingBendingProcessNew"/>
    <dgm:cxn modelId="{15F055D7-0541-45EC-ADC9-173008DF81CF}" type="presOf" srcId="{A701547C-F686-4222-8F62-BE44382C3663}" destId="{7843F333-C893-4FB1-9999-8F359ADC39FD}" srcOrd="0" destOrd="0" presId="urn:microsoft.com/office/officeart/2016/7/layout/RepeatingBendingProcessNew"/>
    <dgm:cxn modelId="{F7AF58EA-0438-4683-9AC7-2303EA3F4CAB}" type="presOf" srcId="{F5E34009-5489-4309-BA2A-06478A31F63C}" destId="{3C2086E7-9E25-4453-85C1-76D3903C4588}" srcOrd="0" destOrd="0" presId="urn:microsoft.com/office/officeart/2016/7/layout/RepeatingBendingProcessNew"/>
    <dgm:cxn modelId="{689D1DF6-2411-4486-A9F3-8B2B2FA47420}" type="presOf" srcId="{52ECEB29-C7D0-4412-BBD2-361F63CF0F57}" destId="{7F8E2DB7-D867-439E-8366-32F944357523}" srcOrd="0" destOrd="0" presId="urn:microsoft.com/office/officeart/2016/7/layout/RepeatingBendingProcessNew"/>
    <dgm:cxn modelId="{128886FD-CAD9-433F-9D09-87DD0E95E107}" srcId="{3071CB70-29E9-41A0-8A93-40108530CF14}" destId="{E8561BC2-C694-4B10-AAFC-1C70F00D48DE}" srcOrd="4" destOrd="0" parTransId="{4D69356F-BF75-43D9-82E0-70943D33E71A}" sibTransId="{C9CCD0C7-DA67-4F49-855F-91EDC1F2B42A}"/>
    <dgm:cxn modelId="{05215AFE-A41D-4080-85AE-83AAB0A66290}" type="presOf" srcId="{0155013C-EF5A-4D66-AD94-8CF4297F61CD}" destId="{A60625A4-C9FB-4814-AE22-FB701833879F}" srcOrd="0" destOrd="0" presId="urn:microsoft.com/office/officeart/2016/7/layout/RepeatingBendingProcessNew"/>
    <dgm:cxn modelId="{51D09175-18B0-473E-A62E-067039997405}" type="presParOf" srcId="{48D7AF1F-5606-421E-AD71-E7C3BB8AB19C}" destId="{7843F333-C893-4FB1-9999-8F359ADC39FD}" srcOrd="0" destOrd="0" presId="urn:microsoft.com/office/officeart/2016/7/layout/RepeatingBendingProcessNew"/>
    <dgm:cxn modelId="{B275010D-3712-469B-B8FF-554183CA42D5}" type="presParOf" srcId="{48D7AF1F-5606-421E-AD71-E7C3BB8AB19C}" destId="{F88FE15C-1409-4C38-9B9F-67D8B357D6FF}" srcOrd="1" destOrd="0" presId="urn:microsoft.com/office/officeart/2016/7/layout/RepeatingBendingProcessNew"/>
    <dgm:cxn modelId="{F813111D-598F-4609-BDE3-DFA010E1CA3F}" type="presParOf" srcId="{F88FE15C-1409-4C38-9B9F-67D8B357D6FF}" destId="{585A4814-00C8-4D5B-845E-D92FC15201B5}" srcOrd="0" destOrd="0" presId="urn:microsoft.com/office/officeart/2016/7/layout/RepeatingBendingProcessNew"/>
    <dgm:cxn modelId="{E82DFFCB-65E5-4C6F-8255-91578FB82AA2}" type="presParOf" srcId="{48D7AF1F-5606-421E-AD71-E7C3BB8AB19C}" destId="{6A3B9972-2CB2-48BA-BB0B-90542A06347C}" srcOrd="2" destOrd="0" presId="urn:microsoft.com/office/officeart/2016/7/layout/RepeatingBendingProcessNew"/>
    <dgm:cxn modelId="{BCEE0095-C58C-416F-9033-141FE359BAE2}" type="presParOf" srcId="{48D7AF1F-5606-421E-AD71-E7C3BB8AB19C}" destId="{7F8E2DB7-D867-439E-8366-32F944357523}" srcOrd="3" destOrd="0" presId="urn:microsoft.com/office/officeart/2016/7/layout/RepeatingBendingProcessNew"/>
    <dgm:cxn modelId="{59889C2E-C65C-417F-9904-792C6EF5A1D5}" type="presParOf" srcId="{7F8E2DB7-D867-439E-8366-32F944357523}" destId="{6CD85464-1AB5-4C84-A74E-6FD8A61A7170}" srcOrd="0" destOrd="0" presId="urn:microsoft.com/office/officeart/2016/7/layout/RepeatingBendingProcessNew"/>
    <dgm:cxn modelId="{FC0A1119-E15C-40E5-A03D-46C91CB6FD38}" type="presParOf" srcId="{48D7AF1F-5606-421E-AD71-E7C3BB8AB19C}" destId="{0D286ADA-1897-41E0-BC6F-FFD603D15411}" srcOrd="4" destOrd="0" presId="urn:microsoft.com/office/officeart/2016/7/layout/RepeatingBendingProcessNew"/>
    <dgm:cxn modelId="{BDADCAFB-CCB3-47C4-B602-830B21A36CF6}" type="presParOf" srcId="{48D7AF1F-5606-421E-AD71-E7C3BB8AB19C}" destId="{A60625A4-C9FB-4814-AE22-FB701833879F}" srcOrd="5" destOrd="0" presId="urn:microsoft.com/office/officeart/2016/7/layout/RepeatingBendingProcessNew"/>
    <dgm:cxn modelId="{5B505A71-4F43-45AC-8703-2ACC1A83C485}" type="presParOf" srcId="{A60625A4-C9FB-4814-AE22-FB701833879F}" destId="{F512ADED-E531-4753-A097-568E1AE947E8}" srcOrd="0" destOrd="0" presId="urn:microsoft.com/office/officeart/2016/7/layout/RepeatingBendingProcessNew"/>
    <dgm:cxn modelId="{F4714C6F-156B-4CF6-822D-F5DF138EDC3D}" type="presParOf" srcId="{48D7AF1F-5606-421E-AD71-E7C3BB8AB19C}" destId="{86C1A452-DC64-44D3-8FE9-4E3B4DB1CA59}" srcOrd="6" destOrd="0" presId="urn:microsoft.com/office/officeart/2016/7/layout/RepeatingBendingProcessNew"/>
    <dgm:cxn modelId="{FE9C7518-2479-4113-9415-3B8B15AE14EB}" type="presParOf" srcId="{48D7AF1F-5606-421E-AD71-E7C3BB8AB19C}" destId="{9E43E39D-6CDB-40CA-8167-13287E62426B}" srcOrd="7" destOrd="0" presId="urn:microsoft.com/office/officeart/2016/7/layout/RepeatingBendingProcessNew"/>
    <dgm:cxn modelId="{E7862EFC-4B13-47CF-868E-32FFC9FBE97E}" type="presParOf" srcId="{9E43E39D-6CDB-40CA-8167-13287E62426B}" destId="{66115079-E15A-4227-8BC3-585BA3271FB9}" srcOrd="0" destOrd="0" presId="urn:microsoft.com/office/officeart/2016/7/layout/RepeatingBendingProcessNew"/>
    <dgm:cxn modelId="{97367803-C700-43AA-8D89-99642886D514}" type="presParOf" srcId="{48D7AF1F-5606-421E-AD71-E7C3BB8AB19C}" destId="{06F9BE77-3F43-43F6-B3FF-7AB92CDF0E58}" srcOrd="8" destOrd="0" presId="urn:microsoft.com/office/officeart/2016/7/layout/RepeatingBendingProcessNew"/>
    <dgm:cxn modelId="{2C291880-65E3-456A-ADDA-1E8AC224B512}" type="presParOf" srcId="{48D7AF1F-5606-421E-AD71-E7C3BB8AB19C}" destId="{2656A7AD-E52C-40A0-B28A-6260E16EF87B}" srcOrd="9" destOrd="0" presId="urn:microsoft.com/office/officeart/2016/7/layout/RepeatingBendingProcessNew"/>
    <dgm:cxn modelId="{1A8F545B-EE09-4387-BFDC-1C137C8BEEFA}" type="presParOf" srcId="{2656A7AD-E52C-40A0-B28A-6260E16EF87B}" destId="{0D94347D-A1C2-4ACA-B1A8-8F0B42A9BED4}" srcOrd="0" destOrd="0" presId="urn:microsoft.com/office/officeart/2016/7/layout/RepeatingBendingProcessNew"/>
    <dgm:cxn modelId="{6EDBEFAD-4F78-4372-A7A9-33E8EA124291}" type="presParOf" srcId="{48D7AF1F-5606-421E-AD71-E7C3BB8AB19C}" destId="{18EF397E-3CEF-4F0E-8F89-534FA1C86AD2}" srcOrd="10" destOrd="0" presId="urn:microsoft.com/office/officeart/2016/7/layout/RepeatingBendingProcessNew"/>
    <dgm:cxn modelId="{EFC61BA9-8C0D-4382-84CE-FA5DC0CBF0A6}" type="presParOf" srcId="{48D7AF1F-5606-421E-AD71-E7C3BB8AB19C}" destId="{AB377FB6-DD2E-49FB-B60D-E0BDCBD3FAF2}" srcOrd="11" destOrd="0" presId="urn:microsoft.com/office/officeart/2016/7/layout/RepeatingBendingProcessNew"/>
    <dgm:cxn modelId="{F60552EB-217C-4076-BA05-FACC54A65A69}" type="presParOf" srcId="{AB377FB6-DD2E-49FB-B60D-E0BDCBD3FAF2}" destId="{6A94BC7E-5317-44DD-8292-CE3CA7FBBF49}" srcOrd="0" destOrd="0" presId="urn:microsoft.com/office/officeart/2016/7/layout/RepeatingBendingProcessNew"/>
    <dgm:cxn modelId="{7516E3B6-BD3E-4736-B3A8-F0A9DF10A5BF}" type="presParOf" srcId="{48D7AF1F-5606-421E-AD71-E7C3BB8AB19C}" destId="{C705B577-E6DC-44C5-B0E5-FC3485FAF7BF}" srcOrd="12" destOrd="0" presId="urn:microsoft.com/office/officeart/2016/7/layout/RepeatingBendingProcessNew"/>
    <dgm:cxn modelId="{362B28CF-B6BD-4DD7-975D-7D3110B6AE46}" type="presParOf" srcId="{48D7AF1F-5606-421E-AD71-E7C3BB8AB19C}" destId="{EC47FF2D-F155-43DF-98A9-3DBD11650284}" srcOrd="13" destOrd="0" presId="urn:microsoft.com/office/officeart/2016/7/layout/RepeatingBendingProcessNew"/>
    <dgm:cxn modelId="{495D4A03-D777-4E08-800C-DA4601934FF9}" type="presParOf" srcId="{EC47FF2D-F155-43DF-98A9-3DBD11650284}" destId="{51972607-58F0-44D0-BE9F-A9949D512A5D}" srcOrd="0" destOrd="0" presId="urn:microsoft.com/office/officeart/2016/7/layout/RepeatingBendingProcessNew"/>
    <dgm:cxn modelId="{A39ED7D2-38B5-410D-8456-F21EE4A7D58C}" type="presParOf" srcId="{48D7AF1F-5606-421E-AD71-E7C3BB8AB19C}" destId="{089FEB77-5349-4BE3-B073-5C3312B81CA8}" srcOrd="14" destOrd="0" presId="urn:microsoft.com/office/officeart/2016/7/layout/RepeatingBendingProcessNew"/>
    <dgm:cxn modelId="{73DE0CC8-4E4F-475D-8D2B-8FDE6D62BA45}" type="presParOf" srcId="{48D7AF1F-5606-421E-AD71-E7C3BB8AB19C}" destId="{3C2086E7-9E25-4453-85C1-76D3903C4588}" srcOrd="15" destOrd="0" presId="urn:microsoft.com/office/officeart/2016/7/layout/RepeatingBendingProcessNew"/>
    <dgm:cxn modelId="{595626EB-6C43-46A3-8F2C-5988915CA01B}" type="presParOf" srcId="{3C2086E7-9E25-4453-85C1-76D3903C4588}" destId="{8E7F933C-D7D8-4634-A3AF-AEEB07978555}" srcOrd="0" destOrd="0" presId="urn:microsoft.com/office/officeart/2016/7/layout/RepeatingBendingProcessNew"/>
    <dgm:cxn modelId="{976E773E-C2D7-4A08-A9F9-2DF86CB054F6}" type="presParOf" srcId="{48D7AF1F-5606-421E-AD71-E7C3BB8AB19C}" destId="{09590E2D-CA78-4201-B0BC-EB189AE1C78E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E4E88D-3E55-4D38-87AA-6CF8E0E830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58F6FF2-0243-4F69-9A53-C60C1B2169DC}">
      <dgm:prSet/>
      <dgm:spPr/>
      <dgm:t>
        <a:bodyPr/>
        <a:lstStyle/>
        <a:p>
          <a:r>
            <a:rPr lang="en-GB"/>
            <a:t>As the repeated measures ANOVA indicated no significance for massage and foam rolling sprint performance this can suggested that a standardised warm up alone is enough for athletes to have adequate sprint times. </a:t>
          </a:r>
          <a:endParaRPr lang="en-US"/>
        </a:p>
      </dgm:t>
    </dgm:pt>
    <dgm:pt modelId="{E93CE778-1806-407F-824B-0BD71BA40CFE}" type="parTrans" cxnId="{751A5613-FAA5-47CF-A84F-83C3F96289F5}">
      <dgm:prSet/>
      <dgm:spPr/>
      <dgm:t>
        <a:bodyPr/>
        <a:lstStyle/>
        <a:p>
          <a:endParaRPr lang="en-US"/>
        </a:p>
      </dgm:t>
    </dgm:pt>
    <dgm:pt modelId="{589B9F6D-FBFC-4119-A70E-11064CB94448}" type="sibTrans" cxnId="{751A5613-FAA5-47CF-A84F-83C3F96289F5}">
      <dgm:prSet/>
      <dgm:spPr/>
      <dgm:t>
        <a:bodyPr/>
        <a:lstStyle/>
        <a:p>
          <a:endParaRPr lang="en-US"/>
        </a:p>
      </dgm:t>
    </dgm:pt>
    <dgm:pt modelId="{48290372-BB82-483B-B97F-42004EFBFB81}">
      <dgm:prSet/>
      <dgm:spPr/>
      <dgm:t>
        <a:bodyPr/>
        <a:lstStyle/>
        <a:p>
          <a:r>
            <a:rPr lang="en-GB"/>
            <a:t>(</a:t>
          </a:r>
          <a:r>
            <a:rPr lang="en-GB" err="1"/>
            <a:t>Wiewelhove</a:t>
          </a:r>
          <a:r>
            <a:rPr lang="en-GB"/>
            <a:t> et al.,2019) discusses how Foam rolling can improve ROM but does not influence 10m to 30m sprint time, which is backed up by the little difference in sprint time</a:t>
          </a:r>
          <a:endParaRPr lang="en-US"/>
        </a:p>
      </dgm:t>
    </dgm:pt>
    <dgm:pt modelId="{CF1A8651-1FDD-47D9-8D58-D46B98E76004}" type="parTrans" cxnId="{99B58044-C288-4544-AB3F-098CC6ADBA69}">
      <dgm:prSet/>
      <dgm:spPr/>
      <dgm:t>
        <a:bodyPr/>
        <a:lstStyle/>
        <a:p>
          <a:endParaRPr lang="en-US"/>
        </a:p>
      </dgm:t>
    </dgm:pt>
    <dgm:pt modelId="{9E36E52D-91E6-4C3A-9389-423F00BA9B58}" type="sibTrans" cxnId="{99B58044-C288-4544-AB3F-098CC6ADBA69}">
      <dgm:prSet/>
      <dgm:spPr/>
      <dgm:t>
        <a:bodyPr/>
        <a:lstStyle/>
        <a:p>
          <a:endParaRPr lang="en-US"/>
        </a:p>
      </dgm:t>
    </dgm:pt>
    <dgm:pt modelId="{C416B4B9-8D27-499B-AB2D-AB646D516662}">
      <dgm:prSet/>
      <dgm:spPr/>
      <dgm:t>
        <a:bodyPr/>
        <a:lstStyle/>
        <a:p>
          <a:r>
            <a:rPr lang="en-GB"/>
            <a:t>The </a:t>
          </a:r>
          <a:r>
            <a:rPr lang="en-GB">
              <a:latin typeface="Aptos Display" panose="020F0302020204030204"/>
            </a:rPr>
            <a:t>warm-up</a:t>
          </a:r>
          <a:r>
            <a:rPr lang="en-GB"/>
            <a:t> alone may have been enough for these athletes, this is due to a </a:t>
          </a:r>
          <a:r>
            <a:rPr lang="en-GB">
              <a:latin typeface="Aptos Display" panose="020F0302020204030204"/>
            </a:rPr>
            <a:t>warm-up</a:t>
          </a:r>
          <a:r>
            <a:rPr lang="en-GB"/>
            <a:t> preparing the muscular and nervous system for performance, while improve movement efficiency and neuromuscular coordination (Girginer et al.2025)</a:t>
          </a:r>
          <a:endParaRPr lang="en-US"/>
        </a:p>
      </dgm:t>
    </dgm:pt>
    <dgm:pt modelId="{46F34792-91E3-40BC-A0CB-B844F51F9497}" type="parTrans" cxnId="{AA6215EE-0294-4BD2-B296-6204B82DAAE2}">
      <dgm:prSet/>
      <dgm:spPr/>
      <dgm:t>
        <a:bodyPr/>
        <a:lstStyle/>
        <a:p>
          <a:endParaRPr lang="en-US"/>
        </a:p>
      </dgm:t>
    </dgm:pt>
    <dgm:pt modelId="{6382CC61-A94E-45D5-BDE5-94632C684075}" type="sibTrans" cxnId="{AA6215EE-0294-4BD2-B296-6204B82DAAE2}">
      <dgm:prSet/>
      <dgm:spPr/>
      <dgm:t>
        <a:bodyPr/>
        <a:lstStyle/>
        <a:p>
          <a:endParaRPr lang="en-US"/>
        </a:p>
      </dgm:t>
    </dgm:pt>
    <dgm:pt modelId="{C6794CEF-100A-45A5-9064-611E9C0EFC45}">
      <dgm:prSet/>
      <dgm:spPr/>
      <dgm:t>
        <a:bodyPr/>
        <a:lstStyle/>
        <a:p>
          <a:r>
            <a:rPr lang="en-GB"/>
            <a:t>Comparing massage and foam roll to dynamic warm up, a warm up has a higher rate of neural activation compared to massage and foam rolling (Silva et al. 2023).</a:t>
          </a:r>
          <a:endParaRPr lang="en-US"/>
        </a:p>
      </dgm:t>
    </dgm:pt>
    <dgm:pt modelId="{9AFCB515-8742-488D-ABC1-CA8BB1BAD8A9}" type="parTrans" cxnId="{59391589-5FE9-403C-89F6-84B010D46999}">
      <dgm:prSet/>
      <dgm:spPr/>
      <dgm:t>
        <a:bodyPr/>
        <a:lstStyle/>
        <a:p>
          <a:endParaRPr lang="en-US"/>
        </a:p>
      </dgm:t>
    </dgm:pt>
    <dgm:pt modelId="{72B785EE-488A-4186-A621-C6EB0ED20F6F}" type="sibTrans" cxnId="{59391589-5FE9-403C-89F6-84B010D46999}">
      <dgm:prSet/>
      <dgm:spPr/>
      <dgm:t>
        <a:bodyPr/>
        <a:lstStyle/>
        <a:p>
          <a:endParaRPr lang="en-US"/>
        </a:p>
      </dgm:t>
    </dgm:pt>
    <dgm:pt modelId="{FABEA6CB-EFA4-499C-92FB-C51DB903264E}" type="pres">
      <dgm:prSet presAssocID="{6EE4E88D-3E55-4D38-87AA-6CF8E0E830C9}" presName="root" presStyleCnt="0">
        <dgm:presLayoutVars>
          <dgm:dir/>
          <dgm:resizeHandles val="exact"/>
        </dgm:presLayoutVars>
      </dgm:prSet>
      <dgm:spPr/>
    </dgm:pt>
    <dgm:pt modelId="{6E9F5BEE-E1A6-4832-A46F-831AAE47D484}" type="pres">
      <dgm:prSet presAssocID="{D58F6FF2-0243-4F69-9A53-C60C1B2169DC}" presName="compNode" presStyleCnt="0"/>
      <dgm:spPr/>
    </dgm:pt>
    <dgm:pt modelId="{3C1A6A75-CF26-4251-8A73-C6D6A742BFD7}" type="pres">
      <dgm:prSet presAssocID="{D58F6FF2-0243-4F69-9A53-C60C1B2169DC}" presName="bgRect" presStyleLbl="bgShp" presStyleIdx="0" presStyleCnt="4"/>
      <dgm:spPr/>
    </dgm:pt>
    <dgm:pt modelId="{3B1B9399-5252-4AEB-8C06-1B54B67EB447}" type="pres">
      <dgm:prSet presAssocID="{D58F6FF2-0243-4F69-9A53-C60C1B2169D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C4F48B62-519B-4920-83A7-F5B72CE6E658}" type="pres">
      <dgm:prSet presAssocID="{D58F6FF2-0243-4F69-9A53-C60C1B2169DC}" presName="spaceRect" presStyleCnt="0"/>
      <dgm:spPr/>
    </dgm:pt>
    <dgm:pt modelId="{56A67E69-2E15-4853-A754-979ABE7A4B94}" type="pres">
      <dgm:prSet presAssocID="{D58F6FF2-0243-4F69-9A53-C60C1B2169DC}" presName="parTx" presStyleLbl="revTx" presStyleIdx="0" presStyleCnt="4">
        <dgm:presLayoutVars>
          <dgm:chMax val="0"/>
          <dgm:chPref val="0"/>
        </dgm:presLayoutVars>
      </dgm:prSet>
      <dgm:spPr/>
    </dgm:pt>
    <dgm:pt modelId="{93C2D7B7-C060-4664-B50D-A1F8AF81E7AB}" type="pres">
      <dgm:prSet presAssocID="{589B9F6D-FBFC-4119-A70E-11064CB94448}" presName="sibTrans" presStyleCnt="0"/>
      <dgm:spPr/>
    </dgm:pt>
    <dgm:pt modelId="{D3AF22E3-A4A3-4B47-94CA-4E2E49FFFDF3}" type="pres">
      <dgm:prSet presAssocID="{48290372-BB82-483B-B97F-42004EFBFB81}" presName="compNode" presStyleCnt="0"/>
      <dgm:spPr/>
    </dgm:pt>
    <dgm:pt modelId="{B0FF5CAE-669E-4140-9C39-768BC32BE67A}" type="pres">
      <dgm:prSet presAssocID="{48290372-BB82-483B-B97F-42004EFBFB81}" presName="bgRect" presStyleLbl="bgShp" presStyleIdx="1" presStyleCnt="4"/>
      <dgm:spPr/>
    </dgm:pt>
    <dgm:pt modelId="{BCC09740-7650-4B79-8780-593D0B7815C7}" type="pres">
      <dgm:prSet presAssocID="{48290372-BB82-483B-B97F-42004EFBFB8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2C17B122-DFFF-4ADA-B832-E9331A04B04E}" type="pres">
      <dgm:prSet presAssocID="{48290372-BB82-483B-B97F-42004EFBFB81}" presName="spaceRect" presStyleCnt="0"/>
      <dgm:spPr/>
    </dgm:pt>
    <dgm:pt modelId="{D731C165-F44F-44EA-8FFD-48302D4AA474}" type="pres">
      <dgm:prSet presAssocID="{48290372-BB82-483B-B97F-42004EFBFB81}" presName="parTx" presStyleLbl="revTx" presStyleIdx="1" presStyleCnt="4">
        <dgm:presLayoutVars>
          <dgm:chMax val="0"/>
          <dgm:chPref val="0"/>
        </dgm:presLayoutVars>
      </dgm:prSet>
      <dgm:spPr/>
    </dgm:pt>
    <dgm:pt modelId="{9F8DC9C1-0494-431F-AA2A-DDE917170735}" type="pres">
      <dgm:prSet presAssocID="{9E36E52D-91E6-4C3A-9389-423F00BA9B58}" presName="sibTrans" presStyleCnt="0"/>
      <dgm:spPr/>
    </dgm:pt>
    <dgm:pt modelId="{0545EFED-0B9C-4F40-A8CD-A57460F3950A}" type="pres">
      <dgm:prSet presAssocID="{C416B4B9-8D27-499B-AB2D-AB646D516662}" presName="compNode" presStyleCnt="0"/>
      <dgm:spPr/>
    </dgm:pt>
    <dgm:pt modelId="{36E72967-7E98-4CFF-8F78-48CD08F6B985}" type="pres">
      <dgm:prSet presAssocID="{C416B4B9-8D27-499B-AB2D-AB646D516662}" presName="bgRect" presStyleLbl="bgShp" presStyleIdx="2" presStyleCnt="4"/>
      <dgm:spPr/>
    </dgm:pt>
    <dgm:pt modelId="{8D8B1BB5-5AF7-48FB-B574-12C0C62D5891}" type="pres">
      <dgm:prSet presAssocID="{C416B4B9-8D27-499B-AB2D-AB646D51666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F1DCF34B-2F9F-45C4-864E-F8C89E46E6F7}" type="pres">
      <dgm:prSet presAssocID="{C416B4B9-8D27-499B-AB2D-AB646D516662}" presName="spaceRect" presStyleCnt="0"/>
      <dgm:spPr/>
    </dgm:pt>
    <dgm:pt modelId="{7731E660-BA5B-4253-B493-5E980B1A8031}" type="pres">
      <dgm:prSet presAssocID="{C416B4B9-8D27-499B-AB2D-AB646D516662}" presName="parTx" presStyleLbl="revTx" presStyleIdx="2" presStyleCnt="4">
        <dgm:presLayoutVars>
          <dgm:chMax val="0"/>
          <dgm:chPref val="0"/>
        </dgm:presLayoutVars>
      </dgm:prSet>
      <dgm:spPr/>
    </dgm:pt>
    <dgm:pt modelId="{4ACE93D4-F30B-499C-853E-9931F2F071A8}" type="pres">
      <dgm:prSet presAssocID="{6382CC61-A94E-45D5-BDE5-94632C684075}" presName="sibTrans" presStyleCnt="0"/>
      <dgm:spPr/>
    </dgm:pt>
    <dgm:pt modelId="{A7685A28-8BED-4C48-9B01-D9D700D9A384}" type="pres">
      <dgm:prSet presAssocID="{C6794CEF-100A-45A5-9064-611E9C0EFC45}" presName="compNode" presStyleCnt="0"/>
      <dgm:spPr/>
    </dgm:pt>
    <dgm:pt modelId="{81BF03B9-5D37-48BB-92CB-B6DF889487E9}" type="pres">
      <dgm:prSet presAssocID="{C6794CEF-100A-45A5-9064-611E9C0EFC45}" presName="bgRect" presStyleLbl="bgShp" presStyleIdx="3" presStyleCnt="4"/>
      <dgm:spPr/>
    </dgm:pt>
    <dgm:pt modelId="{A6CFC09F-AA8A-4FC5-9FCF-8E9182F5657C}" type="pres">
      <dgm:prSet presAssocID="{C6794CEF-100A-45A5-9064-611E9C0EFC4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10CD1EA9-8135-42DC-A9D6-F8E13A44B80B}" type="pres">
      <dgm:prSet presAssocID="{C6794CEF-100A-45A5-9064-611E9C0EFC45}" presName="spaceRect" presStyleCnt="0"/>
      <dgm:spPr/>
    </dgm:pt>
    <dgm:pt modelId="{0EE64B7D-7AFF-4E66-8960-C4C8289FA6A1}" type="pres">
      <dgm:prSet presAssocID="{C6794CEF-100A-45A5-9064-611E9C0EFC4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51A5613-FAA5-47CF-A84F-83C3F96289F5}" srcId="{6EE4E88D-3E55-4D38-87AA-6CF8E0E830C9}" destId="{D58F6FF2-0243-4F69-9A53-C60C1B2169DC}" srcOrd="0" destOrd="0" parTransId="{E93CE778-1806-407F-824B-0BD71BA40CFE}" sibTransId="{589B9F6D-FBFC-4119-A70E-11064CB94448}"/>
    <dgm:cxn modelId="{58DDBF42-12B3-4A5A-964A-88C30AA6BDFB}" type="presOf" srcId="{D58F6FF2-0243-4F69-9A53-C60C1B2169DC}" destId="{56A67E69-2E15-4853-A754-979ABE7A4B94}" srcOrd="0" destOrd="0" presId="urn:microsoft.com/office/officeart/2018/2/layout/IconVerticalSolidList"/>
    <dgm:cxn modelId="{99B58044-C288-4544-AB3F-098CC6ADBA69}" srcId="{6EE4E88D-3E55-4D38-87AA-6CF8E0E830C9}" destId="{48290372-BB82-483B-B97F-42004EFBFB81}" srcOrd="1" destOrd="0" parTransId="{CF1A8651-1FDD-47D9-8D58-D46B98E76004}" sibTransId="{9E36E52D-91E6-4C3A-9389-423F00BA9B58}"/>
    <dgm:cxn modelId="{59391589-5FE9-403C-89F6-84B010D46999}" srcId="{6EE4E88D-3E55-4D38-87AA-6CF8E0E830C9}" destId="{C6794CEF-100A-45A5-9064-611E9C0EFC45}" srcOrd="3" destOrd="0" parTransId="{9AFCB515-8742-488D-ABC1-CA8BB1BAD8A9}" sibTransId="{72B785EE-488A-4186-A621-C6EB0ED20F6F}"/>
    <dgm:cxn modelId="{85FD72CF-C2AE-4B83-9249-5589418E6810}" type="presOf" srcId="{C416B4B9-8D27-499B-AB2D-AB646D516662}" destId="{7731E660-BA5B-4253-B493-5E980B1A8031}" srcOrd="0" destOrd="0" presId="urn:microsoft.com/office/officeart/2018/2/layout/IconVerticalSolidList"/>
    <dgm:cxn modelId="{1C382EE0-C2B9-4B8F-AB85-E244CFA86F3C}" type="presOf" srcId="{C6794CEF-100A-45A5-9064-611E9C0EFC45}" destId="{0EE64B7D-7AFF-4E66-8960-C4C8289FA6A1}" srcOrd="0" destOrd="0" presId="urn:microsoft.com/office/officeart/2018/2/layout/IconVerticalSolidList"/>
    <dgm:cxn modelId="{4C7FE4EA-8B3A-4596-81E7-E3F8C63BD984}" type="presOf" srcId="{6EE4E88D-3E55-4D38-87AA-6CF8E0E830C9}" destId="{FABEA6CB-EFA4-499C-92FB-C51DB903264E}" srcOrd="0" destOrd="0" presId="urn:microsoft.com/office/officeart/2018/2/layout/IconVerticalSolidList"/>
    <dgm:cxn modelId="{AA6215EE-0294-4BD2-B296-6204B82DAAE2}" srcId="{6EE4E88D-3E55-4D38-87AA-6CF8E0E830C9}" destId="{C416B4B9-8D27-499B-AB2D-AB646D516662}" srcOrd="2" destOrd="0" parTransId="{46F34792-91E3-40BC-A0CB-B844F51F9497}" sibTransId="{6382CC61-A94E-45D5-BDE5-94632C684075}"/>
    <dgm:cxn modelId="{A743A0F0-1CE1-4386-A709-04A7F1556E7E}" type="presOf" srcId="{48290372-BB82-483B-B97F-42004EFBFB81}" destId="{D731C165-F44F-44EA-8FFD-48302D4AA474}" srcOrd="0" destOrd="0" presId="urn:microsoft.com/office/officeart/2018/2/layout/IconVerticalSolidList"/>
    <dgm:cxn modelId="{91DF372B-9689-4CB5-A41F-AB713B88DC51}" type="presParOf" srcId="{FABEA6CB-EFA4-499C-92FB-C51DB903264E}" destId="{6E9F5BEE-E1A6-4832-A46F-831AAE47D484}" srcOrd="0" destOrd="0" presId="urn:microsoft.com/office/officeart/2018/2/layout/IconVerticalSolidList"/>
    <dgm:cxn modelId="{EC864DC4-0B5C-4998-938C-089C716B1E0F}" type="presParOf" srcId="{6E9F5BEE-E1A6-4832-A46F-831AAE47D484}" destId="{3C1A6A75-CF26-4251-8A73-C6D6A742BFD7}" srcOrd="0" destOrd="0" presId="urn:microsoft.com/office/officeart/2018/2/layout/IconVerticalSolidList"/>
    <dgm:cxn modelId="{11E65850-6033-454A-8BDE-C7FB23ABB718}" type="presParOf" srcId="{6E9F5BEE-E1A6-4832-A46F-831AAE47D484}" destId="{3B1B9399-5252-4AEB-8C06-1B54B67EB447}" srcOrd="1" destOrd="0" presId="urn:microsoft.com/office/officeart/2018/2/layout/IconVerticalSolidList"/>
    <dgm:cxn modelId="{12760862-0E2E-40FA-B085-4EBBD4EEB79D}" type="presParOf" srcId="{6E9F5BEE-E1A6-4832-A46F-831AAE47D484}" destId="{C4F48B62-519B-4920-83A7-F5B72CE6E658}" srcOrd="2" destOrd="0" presId="urn:microsoft.com/office/officeart/2018/2/layout/IconVerticalSolidList"/>
    <dgm:cxn modelId="{645C8CE7-677F-44B6-AA79-6D2B136459E8}" type="presParOf" srcId="{6E9F5BEE-E1A6-4832-A46F-831AAE47D484}" destId="{56A67E69-2E15-4853-A754-979ABE7A4B94}" srcOrd="3" destOrd="0" presId="urn:microsoft.com/office/officeart/2018/2/layout/IconVerticalSolidList"/>
    <dgm:cxn modelId="{8324AA93-E237-4B62-B1D0-D3098C485A0F}" type="presParOf" srcId="{FABEA6CB-EFA4-499C-92FB-C51DB903264E}" destId="{93C2D7B7-C060-4664-B50D-A1F8AF81E7AB}" srcOrd="1" destOrd="0" presId="urn:microsoft.com/office/officeart/2018/2/layout/IconVerticalSolidList"/>
    <dgm:cxn modelId="{C2E63605-29B3-4374-A8F1-3081FA8663ED}" type="presParOf" srcId="{FABEA6CB-EFA4-499C-92FB-C51DB903264E}" destId="{D3AF22E3-A4A3-4B47-94CA-4E2E49FFFDF3}" srcOrd="2" destOrd="0" presId="urn:microsoft.com/office/officeart/2018/2/layout/IconVerticalSolidList"/>
    <dgm:cxn modelId="{E13B1539-0C34-4D2E-9A99-1A5EEAEFD82D}" type="presParOf" srcId="{D3AF22E3-A4A3-4B47-94CA-4E2E49FFFDF3}" destId="{B0FF5CAE-669E-4140-9C39-768BC32BE67A}" srcOrd="0" destOrd="0" presId="urn:microsoft.com/office/officeart/2018/2/layout/IconVerticalSolidList"/>
    <dgm:cxn modelId="{E4B004F7-57B0-4144-B74B-08BF3BC83AF9}" type="presParOf" srcId="{D3AF22E3-A4A3-4B47-94CA-4E2E49FFFDF3}" destId="{BCC09740-7650-4B79-8780-593D0B7815C7}" srcOrd="1" destOrd="0" presId="urn:microsoft.com/office/officeart/2018/2/layout/IconVerticalSolidList"/>
    <dgm:cxn modelId="{5FA8C30C-5FEE-4206-AB42-22E15590B375}" type="presParOf" srcId="{D3AF22E3-A4A3-4B47-94CA-4E2E49FFFDF3}" destId="{2C17B122-DFFF-4ADA-B832-E9331A04B04E}" srcOrd="2" destOrd="0" presId="urn:microsoft.com/office/officeart/2018/2/layout/IconVerticalSolidList"/>
    <dgm:cxn modelId="{BDB203D4-A222-40D3-A8C8-3C2F3FDB845B}" type="presParOf" srcId="{D3AF22E3-A4A3-4B47-94CA-4E2E49FFFDF3}" destId="{D731C165-F44F-44EA-8FFD-48302D4AA474}" srcOrd="3" destOrd="0" presId="urn:microsoft.com/office/officeart/2018/2/layout/IconVerticalSolidList"/>
    <dgm:cxn modelId="{338FBE31-D9D1-4C31-9862-B39888D6508F}" type="presParOf" srcId="{FABEA6CB-EFA4-499C-92FB-C51DB903264E}" destId="{9F8DC9C1-0494-431F-AA2A-DDE917170735}" srcOrd="3" destOrd="0" presId="urn:microsoft.com/office/officeart/2018/2/layout/IconVerticalSolidList"/>
    <dgm:cxn modelId="{AA0F41B2-28C1-40FB-9914-8EFBA74BA547}" type="presParOf" srcId="{FABEA6CB-EFA4-499C-92FB-C51DB903264E}" destId="{0545EFED-0B9C-4F40-A8CD-A57460F3950A}" srcOrd="4" destOrd="0" presId="urn:microsoft.com/office/officeart/2018/2/layout/IconVerticalSolidList"/>
    <dgm:cxn modelId="{98317A8E-8C71-41E5-8279-7A5956C6D5CB}" type="presParOf" srcId="{0545EFED-0B9C-4F40-A8CD-A57460F3950A}" destId="{36E72967-7E98-4CFF-8F78-48CD08F6B985}" srcOrd="0" destOrd="0" presId="urn:microsoft.com/office/officeart/2018/2/layout/IconVerticalSolidList"/>
    <dgm:cxn modelId="{0311F9A1-9A8F-435B-9955-C7196CD8A182}" type="presParOf" srcId="{0545EFED-0B9C-4F40-A8CD-A57460F3950A}" destId="{8D8B1BB5-5AF7-48FB-B574-12C0C62D5891}" srcOrd="1" destOrd="0" presId="urn:microsoft.com/office/officeart/2018/2/layout/IconVerticalSolidList"/>
    <dgm:cxn modelId="{D52E5B97-2B50-4361-82CB-E326692A3B99}" type="presParOf" srcId="{0545EFED-0B9C-4F40-A8CD-A57460F3950A}" destId="{F1DCF34B-2F9F-45C4-864E-F8C89E46E6F7}" srcOrd="2" destOrd="0" presId="urn:microsoft.com/office/officeart/2018/2/layout/IconVerticalSolidList"/>
    <dgm:cxn modelId="{CE17BDC1-2996-4850-A985-547F4C3F34F3}" type="presParOf" srcId="{0545EFED-0B9C-4F40-A8CD-A57460F3950A}" destId="{7731E660-BA5B-4253-B493-5E980B1A8031}" srcOrd="3" destOrd="0" presId="urn:microsoft.com/office/officeart/2018/2/layout/IconVerticalSolidList"/>
    <dgm:cxn modelId="{F11B9783-7B66-47AD-84E0-20121329E03A}" type="presParOf" srcId="{FABEA6CB-EFA4-499C-92FB-C51DB903264E}" destId="{4ACE93D4-F30B-499C-853E-9931F2F071A8}" srcOrd="5" destOrd="0" presId="urn:microsoft.com/office/officeart/2018/2/layout/IconVerticalSolidList"/>
    <dgm:cxn modelId="{51B31709-99AF-4434-9E5F-CB88AAC8A8EE}" type="presParOf" srcId="{FABEA6CB-EFA4-499C-92FB-C51DB903264E}" destId="{A7685A28-8BED-4C48-9B01-D9D700D9A384}" srcOrd="6" destOrd="0" presId="urn:microsoft.com/office/officeart/2018/2/layout/IconVerticalSolidList"/>
    <dgm:cxn modelId="{AC366640-5F64-4D17-88BC-0888F5A667B8}" type="presParOf" srcId="{A7685A28-8BED-4C48-9B01-D9D700D9A384}" destId="{81BF03B9-5D37-48BB-92CB-B6DF889487E9}" srcOrd="0" destOrd="0" presId="urn:microsoft.com/office/officeart/2018/2/layout/IconVerticalSolidList"/>
    <dgm:cxn modelId="{4B8A7018-2AC8-4D5D-8170-0807A9692D97}" type="presParOf" srcId="{A7685A28-8BED-4C48-9B01-D9D700D9A384}" destId="{A6CFC09F-AA8A-4FC5-9FCF-8E9182F5657C}" srcOrd="1" destOrd="0" presId="urn:microsoft.com/office/officeart/2018/2/layout/IconVerticalSolidList"/>
    <dgm:cxn modelId="{DF3B38A5-AF47-4FC5-94C1-3F4B557EC3E3}" type="presParOf" srcId="{A7685A28-8BED-4C48-9B01-D9D700D9A384}" destId="{10CD1EA9-8135-42DC-A9D6-F8E13A44B80B}" srcOrd="2" destOrd="0" presId="urn:microsoft.com/office/officeart/2018/2/layout/IconVerticalSolidList"/>
    <dgm:cxn modelId="{F06F0977-03D7-4207-865C-7D2D005E28D8}" type="presParOf" srcId="{A7685A28-8BED-4C48-9B01-D9D700D9A384}" destId="{0EE64B7D-7AFF-4E66-8960-C4C8289FA6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22F5A5-2EE6-46DA-BFDF-C2C27D5A71B0}">
      <dsp:nvSpPr>
        <dsp:cNvPr id="0" name=""/>
        <dsp:cNvSpPr/>
      </dsp:nvSpPr>
      <dsp:spPr>
        <a:xfrm>
          <a:off x="0" y="0"/>
          <a:ext cx="9197340" cy="1120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To conduct a three-week study, if pre-event massage and foam roll influence 20-meter sprint time. </a:t>
          </a:r>
          <a:endParaRPr lang="en-US" sz="2100" kern="1200"/>
        </a:p>
      </dsp:txBody>
      <dsp:txXfrm>
        <a:off x="32808" y="32808"/>
        <a:ext cx="7988621" cy="1054523"/>
      </dsp:txXfrm>
    </dsp:sp>
    <dsp:sp modelId="{4D3739BD-588F-48CC-ACEA-839DC9A662BB}">
      <dsp:nvSpPr>
        <dsp:cNvPr id="0" name=""/>
        <dsp:cNvSpPr/>
      </dsp:nvSpPr>
      <dsp:spPr>
        <a:xfrm>
          <a:off x="811529" y="1306829"/>
          <a:ext cx="9197340" cy="1120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Using pre-event massage increases blood flow within areas and reduced tension within muscles (</a:t>
          </a:r>
          <a:r>
            <a:rPr lang="en-GB" sz="2100" kern="1200" err="1"/>
            <a:t>Weerapong</a:t>
          </a:r>
          <a:r>
            <a:rPr lang="en-GB" sz="2100" kern="1200">
              <a:latin typeface="Aptos Display" panose="020F0302020204030204"/>
            </a:rPr>
            <a:t>,</a:t>
          </a:r>
          <a:r>
            <a:rPr lang="en-GB" sz="2100" kern="1200"/>
            <a:t> Hume and Kolt 2005).</a:t>
          </a:r>
          <a:endParaRPr lang="en-US" sz="2100" kern="1200"/>
        </a:p>
      </dsp:txBody>
      <dsp:txXfrm>
        <a:off x="844337" y="1339637"/>
        <a:ext cx="7592103" cy="1054523"/>
      </dsp:txXfrm>
    </dsp:sp>
    <dsp:sp modelId="{F0FBEB05-970D-45A8-991E-4265E94C3C1F}">
      <dsp:nvSpPr>
        <dsp:cNvPr id="0" name=""/>
        <dsp:cNvSpPr/>
      </dsp:nvSpPr>
      <dsp:spPr>
        <a:xfrm>
          <a:off x="1623059" y="2613659"/>
          <a:ext cx="9197340" cy="1120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Healey et al.(2014) </a:t>
          </a:r>
          <a:r>
            <a:rPr lang="en-GB" sz="2100" kern="1200" err="1"/>
            <a:t>disucses</a:t>
          </a:r>
          <a:r>
            <a:rPr lang="en-GB" sz="2100" kern="1200"/>
            <a:t> how foam rolling is used in the same way as massage to reduce microtrauma and muscular tension by using body weight. </a:t>
          </a:r>
          <a:endParaRPr lang="en-US" sz="2100" kern="1200"/>
        </a:p>
      </dsp:txBody>
      <dsp:txXfrm>
        <a:off x="1655867" y="2646467"/>
        <a:ext cx="7592103" cy="1054523"/>
      </dsp:txXfrm>
    </dsp:sp>
    <dsp:sp modelId="{BE6FB47E-1392-4257-8670-F4CACAC90A83}">
      <dsp:nvSpPr>
        <dsp:cNvPr id="0" name=""/>
        <dsp:cNvSpPr/>
      </dsp:nvSpPr>
      <dsp:spPr>
        <a:xfrm>
          <a:off x="8469249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633069" y="849439"/>
        <a:ext cx="400450" cy="547888"/>
      </dsp:txXfrm>
    </dsp:sp>
    <dsp:sp modelId="{157FAD5F-A803-4256-85F7-35C9D70BD635}">
      <dsp:nvSpPr>
        <dsp:cNvPr id="0" name=""/>
        <dsp:cNvSpPr/>
      </dsp:nvSpPr>
      <dsp:spPr>
        <a:xfrm>
          <a:off x="9280779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444599" y="2148801"/>
        <a:ext cx="400450" cy="547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3FA3A-9283-4589-977F-58D2BB5B1967}">
      <dsp:nvSpPr>
        <dsp:cNvPr id="0" name=""/>
        <dsp:cNvSpPr/>
      </dsp:nvSpPr>
      <dsp:spPr>
        <a:xfrm>
          <a:off x="1745040" y="308923"/>
          <a:ext cx="2321046" cy="1508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aim of this study was to compare if massage and foam rolling influence 20m sprint time</a:t>
          </a:r>
          <a:endParaRPr lang="en-US" sz="1600" kern="1200"/>
        </a:p>
      </dsp:txBody>
      <dsp:txXfrm>
        <a:off x="1818688" y="382571"/>
        <a:ext cx="2173750" cy="1361384"/>
      </dsp:txXfrm>
    </dsp:sp>
    <dsp:sp modelId="{0F559E95-84A3-4CF8-ABB7-BC8C633BC9C1}">
      <dsp:nvSpPr>
        <dsp:cNvPr id="0" name=""/>
        <dsp:cNvSpPr/>
      </dsp:nvSpPr>
      <dsp:spPr>
        <a:xfrm>
          <a:off x="891810" y="1063263"/>
          <a:ext cx="4027506" cy="4027506"/>
        </a:xfrm>
        <a:custGeom>
          <a:avLst/>
          <a:gdLst/>
          <a:ahLst/>
          <a:cxnLst/>
          <a:rect l="0" t="0" r="0" b="0"/>
          <a:pathLst>
            <a:path>
              <a:moveTo>
                <a:pt x="3486441" y="640293"/>
              </a:moveTo>
              <a:arcTo wR="2013753" hR="2013753" stAng="19019805" swAng="2304079"/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EC69FE-ED0B-4F74-8078-F9AFF6979A7E}">
      <dsp:nvSpPr>
        <dsp:cNvPr id="0" name=""/>
        <dsp:cNvSpPr/>
      </dsp:nvSpPr>
      <dsp:spPr>
        <a:xfrm>
          <a:off x="3489002" y="3329553"/>
          <a:ext cx="2321046" cy="1508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Hypotheses </a:t>
          </a:r>
          <a:endParaRPr lang="en-US" sz="1600" kern="1200"/>
        </a:p>
      </dsp:txBody>
      <dsp:txXfrm>
        <a:off x="3562650" y="3403201"/>
        <a:ext cx="2173750" cy="1361384"/>
      </dsp:txXfrm>
    </dsp:sp>
    <dsp:sp modelId="{0F327AAE-410C-426A-A5ED-BF0F3303F168}">
      <dsp:nvSpPr>
        <dsp:cNvPr id="0" name=""/>
        <dsp:cNvSpPr/>
      </dsp:nvSpPr>
      <dsp:spPr>
        <a:xfrm>
          <a:off x="891810" y="1063263"/>
          <a:ext cx="4027506" cy="4027506"/>
        </a:xfrm>
        <a:custGeom>
          <a:avLst/>
          <a:gdLst/>
          <a:ahLst/>
          <a:cxnLst/>
          <a:rect l="0" t="0" r="0" b="0"/>
          <a:pathLst>
            <a:path>
              <a:moveTo>
                <a:pt x="2632390" y="3930126"/>
              </a:moveTo>
              <a:arcTo wR="2013753" hR="2013753" stAng="4326543" swAng="2146914"/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3B36AC-342F-4FDB-BA95-B7F733878997}">
      <dsp:nvSpPr>
        <dsp:cNvPr id="0" name=""/>
        <dsp:cNvSpPr/>
      </dsp:nvSpPr>
      <dsp:spPr>
        <a:xfrm>
          <a:off x="1079" y="3329553"/>
          <a:ext cx="2321046" cy="1508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this study, I think that massage and foam rolling will improve sprint time compared to the group without</a:t>
          </a:r>
          <a:endParaRPr lang="en-US" sz="1600" kern="1200"/>
        </a:p>
      </dsp:txBody>
      <dsp:txXfrm>
        <a:off x="74727" y="3403201"/>
        <a:ext cx="2173750" cy="1361384"/>
      </dsp:txXfrm>
    </dsp:sp>
    <dsp:sp modelId="{83076E2F-B52C-4383-897D-354D895255AB}">
      <dsp:nvSpPr>
        <dsp:cNvPr id="0" name=""/>
        <dsp:cNvSpPr/>
      </dsp:nvSpPr>
      <dsp:spPr>
        <a:xfrm>
          <a:off x="891810" y="1063263"/>
          <a:ext cx="4027506" cy="4027506"/>
        </a:xfrm>
        <a:custGeom>
          <a:avLst/>
          <a:gdLst/>
          <a:ahLst/>
          <a:cxnLst/>
          <a:rect l="0" t="0" r="0" b="0"/>
          <a:pathLst>
            <a:path>
              <a:moveTo>
                <a:pt x="6491" y="1852184"/>
              </a:moveTo>
              <a:arcTo wR="2013753" hR="2013753" stAng="11076116" swAng="2304079"/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FE15C-1409-4C38-9B9F-67D8B357D6FF}">
      <dsp:nvSpPr>
        <dsp:cNvPr id="0" name=""/>
        <dsp:cNvSpPr/>
      </dsp:nvSpPr>
      <dsp:spPr>
        <a:xfrm>
          <a:off x="2672229" y="535503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6801" y="579012"/>
        <a:ext cx="22091" cy="4422"/>
      </dsp:txXfrm>
    </dsp:sp>
    <dsp:sp modelId="{7843F333-C893-4FB1-9999-8F359ADC39FD}">
      <dsp:nvSpPr>
        <dsp:cNvPr id="0" name=""/>
        <dsp:cNvSpPr/>
      </dsp:nvSpPr>
      <dsp:spPr>
        <a:xfrm>
          <a:off x="753011" y="4917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Three conditions</a:t>
          </a:r>
          <a:endParaRPr lang="en-US" sz="1200" kern="1200"/>
        </a:p>
      </dsp:txBody>
      <dsp:txXfrm>
        <a:off x="753011" y="4917"/>
        <a:ext cx="1921018" cy="1152611"/>
      </dsp:txXfrm>
    </dsp:sp>
    <dsp:sp modelId="{7F8E2DB7-D867-439E-8366-32F944357523}">
      <dsp:nvSpPr>
        <dsp:cNvPr id="0" name=""/>
        <dsp:cNvSpPr/>
      </dsp:nvSpPr>
      <dsp:spPr>
        <a:xfrm>
          <a:off x="5035082" y="535503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54" y="579012"/>
        <a:ext cx="22091" cy="4422"/>
      </dsp:txXfrm>
    </dsp:sp>
    <dsp:sp modelId="{6A3B9972-2CB2-48BA-BB0B-90542A06347C}">
      <dsp:nvSpPr>
        <dsp:cNvPr id="0" name=""/>
        <dsp:cNvSpPr/>
      </dsp:nvSpPr>
      <dsp:spPr>
        <a:xfrm>
          <a:off x="3115864" y="4917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Controlled warm up- </a:t>
          </a:r>
          <a:endParaRPr lang="en-US" sz="1200" kern="1200"/>
        </a:p>
      </dsp:txBody>
      <dsp:txXfrm>
        <a:off x="3115864" y="4917"/>
        <a:ext cx="1921018" cy="1152611"/>
      </dsp:txXfrm>
    </dsp:sp>
    <dsp:sp modelId="{A60625A4-C9FB-4814-AE22-FB701833879F}">
      <dsp:nvSpPr>
        <dsp:cNvPr id="0" name=""/>
        <dsp:cNvSpPr/>
      </dsp:nvSpPr>
      <dsp:spPr>
        <a:xfrm>
          <a:off x="7397935" y="535503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2507" y="579012"/>
        <a:ext cx="22091" cy="4422"/>
      </dsp:txXfrm>
    </dsp:sp>
    <dsp:sp modelId="{0D286ADA-1897-41E0-BC6F-FFD603D15411}">
      <dsp:nvSpPr>
        <dsp:cNvPr id="0" name=""/>
        <dsp:cNvSpPr/>
      </dsp:nvSpPr>
      <dsp:spPr>
        <a:xfrm>
          <a:off x="5478717" y="4917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Massage intervention- 3 minutes (</a:t>
          </a:r>
          <a:r>
            <a:rPr lang="en-GB" sz="1200" kern="1200" err="1"/>
            <a:t>calfs</a:t>
          </a:r>
          <a:r>
            <a:rPr lang="en-GB" sz="1200" kern="1200"/>
            <a:t>), 4 mins (hamstrings), 3mins (quads) </a:t>
          </a:r>
          <a:endParaRPr lang="en-US" sz="1200" kern="1200"/>
        </a:p>
      </dsp:txBody>
      <dsp:txXfrm>
        <a:off x="5478717" y="4917"/>
        <a:ext cx="1921018" cy="1152611"/>
      </dsp:txXfrm>
    </dsp:sp>
    <dsp:sp modelId="{9E43E39D-6CDB-40CA-8167-13287E62426B}">
      <dsp:nvSpPr>
        <dsp:cNvPr id="0" name=""/>
        <dsp:cNvSpPr/>
      </dsp:nvSpPr>
      <dsp:spPr>
        <a:xfrm>
          <a:off x="1713520" y="1155729"/>
          <a:ext cx="7088559" cy="411234"/>
        </a:xfrm>
        <a:custGeom>
          <a:avLst/>
          <a:gdLst/>
          <a:ahLst/>
          <a:cxnLst/>
          <a:rect l="0" t="0" r="0" b="0"/>
          <a:pathLst>
            <a:path>
              <a:moveTo>
                <a:pt x="7088559" y="0"/>
              </a:moveTo>
              <a:lnTo>
                <a:pt x="7088559" y="222717"/>
              </a:lnTo>
              <a:lnTo>
                <a:pt x="0" y="222717"/>
              </a:lnTo>
              <a:lnTo>
                <a:pt x="0" y="41123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242" y="1359134"/>
        <a:ext cx="355115" cy="4422"/>
      </dsp:txXfrm>
    </dsp:sp>
    <dsp:sp modelId="{86C1A452-DC64-44D3-8FE9-4E3B4DB1CA59}">
      <dsp:nvSpPr>
        <dsp:cNvPr id="0" name=""/>
        <dsp:cNvSpPr/>
      </dsp:nvSpPr>
      <dsp:spPr>
        <a:xfrm>
          <a:off x="7841570" y="4917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bg1"/>
              </a:solidFill>
            </a:rPr>
            <a:t>Foam rolling intervention- foam rolling followed by </a:t>
          </a:r>
          <a:r>
            <a:rPr lang="en-GB" sz="1200" kern="120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https://www.youtube.com/@TomPetoTraining</a:t>
          </a:r>
          <a:r>
            <a:rPr lang="en-GB" sz="1200" kern="1200">
              <a:solidFill>
                <a:schemeClr val="bg1"/>
              </a:solidFill>
            </a:rPr>
            <a:t> </a:t>
          </a:r>
          <a:endParaRPr lang="en-US" sz="1200" kern="1200">
            <a:solidFill>
              <a:schemeClr val="bg1"/>
            </a:solidFill>
          </a:endParaRPr>
        </a:p>
      </dsp:txBody>
      <dsp:txXfrm>
        <a:off x="7841570" y="4917"/>
        <a:ext cx="1921018" cy="1152611"/>
      </dsp:txXfrm>
    </dsp:sp>
    <dsp:sp modelId="{2656A7AD-E52C-40A0-B28A-6260E16EF87B}">
      <dsp:nvSpPr>
        <dsp:cNvPr id="0" name=""/>
        <dsp:cNvSpPr/>
      </dsp:nvSpPr>
      <dsp:spPr>
        <a:xfrm>
          <a:off x="2672229" y="2129949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6801" y="2173457"/>
        <a:ext cx="22091" cy="4422"/>
      </dsp:txXfrm>
    </dsp:sp>
    <dsp:sp modelId="{06F9BE77-3F43-43F6-B3FF-7AB92CDF0E58}">
      <dsp:nvSpPr>
        <dsp:cNvPr id="0" name=""/>
        <dsp:cNvSpPr/>
      </dsp:nvSpPr>
      <dsp:spPr>
        <a:xfrm>
          <a:off x="753011" y="1599363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Procedures- </a:t>
          </a:r>
          <a:endParaRPr lang="en-US" sz="1200" kern="1200"/>
        </a:p>
      </dsp:txBody>
      <dsp:txXfrm>
        <a:off x="753011" y="1599363"/>
        <a:ext cx="1921018" cy="1152611"/>
      </dsp:txXfrm>
    </dsp:sp>
    <dsp:sp modelId="{AB377FB6-DD2E-49FB-B60D-E0BDCBD3FAF2}">
      <dsp:nvSpPr>
        <dsp:cNvPr id="0" name=""/>
        <dsp:cNvSpPr/>
      </dsp:nvSpPr>
      <dsp:spPr>
        <a:xfrm>
          <a:off x="5035082" y="2129949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54" y="2173457"/>
        <a:ext cx="22091" cy="4422"/>
      </dsp:txXfrm>
    </dsp:sp>
    <dsp:sp modelId="{18EF397E-3CEF-4F0E-8F89-534FA1C86AD2}">
      <dsp:nvSpPr>
        <dsp:cNvPr id="0" name=""/>
        <dsp:cNvSpPr/>
      </dsp:nvSpPr>
      <dsp:spPr>
        <a:xfrm>
          <a:off x="3115864" y="1599363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Standardised  warm up</a:t>
          </a:r>
          <a:endParaRPr lang="en-US" sz="1200" kern="1200"/>
        </a:p>
      </dsp:txBody>
      <dsp:txXfrm>
        <a:off x="3115864" y="1599363"/>
        <a:ext cx="1921018" cy="1152611"/>
      </dsp:txXfrm>
    </dsp:sp>
    <dsp:sp modelId="{EC47FF2D-F155-43DF-98A9-3DBD11650284}">
      <dsp:nvSpPr>
        <dsp:cNvPr id="0" name=""/>
        <dsp:cNvSpPr/>
      </dsp:nvSpPr>
      <dsp:spPr>
        <a:xfrm>
          <a:off x="7397935" y="2129949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2507" y="2173457"/>
        <a:ext cx="22091" cy="4422"/>
      </dsp:txXfrm>
    </dsp:sp>
    <dsp:sp modelId="{C705B577-E6DC-44C5-B0E5-FC3485FAF7BF}">
      <dsp:nvSpPr>
        <dsp:cNvPr id="0" name=""/>
        <dsp:cNvSpPr/>
      </dsp:nvSpPr>
      <dsp:spPr>
        <a:xfrm>
          <a:off x="5478717" y="1599363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Intervention (massage or foam roll)</a:t>
          </a:r>
          <a:endParaRPr lang="en-US" sz="1200" kern="1200"/>
        </a:p>
      </dsp:txBody>
      <dsp:txXfrm>
        <a:off x="5478717" y="1599363"/>
        <a:ext cx="1921018" cy="1152611"/>
      </dsp:txXfrm>
    </dsp:sp>
    <dsp:sp modelId="{3C2086E7-9E25-4453-85C1-76D3903C4588}">
      <dsp:nvSpPr>
        <dsp:cNvPr id="0" name=""/>
        <dsp:cNvSpPr/>
      </dsp:nvSpPr>
      <dsp:spPr>
        <a:xfrm>
          <a:off x="1713520" y="2750174"/>
          <a:ext cx="7088559" cy="411234"/>
        </a:xfrm>
        <a:custGeom>
          <a:avLst/>
          <a:gdLst/>
          <a:ahLst/>
          <a:cxnLst/>
          <a:rect l="0" t="0" r="0" b="0"/>
          <a:pathLst>
            <a:path>
              <a:moveTo>
                <a:pt x="7088559" y="0"/>
              </a:moveTo>
              <a:lnTo>
                <a:pt x="7088559" y="222717"/>
              </a:lnTo>
              <a:lnTo>
                <a:pt x="0" y="222717"/>
              </a:lnTo>
              <a:lnTo>
                <a:pt x="0" y="41123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242" y="2953580"/>
        <a:ext cx="355115" cy="4422"/>
      </dsp:txXfrm>
    </dsp:sp>
    <dsp:sp modelId="{089FEB77-5349-4BE3-B073-5C3312B81CA8}">
      <dsp:nvSpPr>
        <dsp:cNvPr id="0" name=""/>
        <dsp:cNvSpPr/>
      </dsp:nvSpPr>
      <dsp:spPr>
        <a:xfrm>
          <a:off x="7841570" y="1599363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20m sprint measured- using timing gates </a:t>
          </a:r>
          <a:endParaRPr lang="en-US" sz="1200" kern="1200"/>
        </a:p>
      </dsp:txBody>
      <dsp:txXfrm>
        <a:off x="7841570" y="1599363"/>
        <a:ext cx="1921018" cy="1152611"/>
      </dsp:txXfrm>
    </dsp:sp>
    <dsp:sp modelId="{09590E2D-CA78-4201-B0BC-EB189AE1C78E}">
      <dsp:nvSpPr>
        <dsp:cNvPr id="0" name=""/>
        <dsp:cNvSpPr/>
      </dsp:nvSpPr>
      <dsp:spPr>
        <a:xfrm>
          <a:off x="753011" y="3193808"/>
          <a:ext cx="1921018" cy="11526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3 attempted recorded </a:t>
          </a:r>
          <a:endParaRPr lang="en-US" sz="1200" kern="1200"/>
        </a:p>
      </dsp:txBody>
      <dsp:txXfrm>
        <a:off x="753011" y="3193808"/>
        <a:ext cx="1921018" cy="11526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A6A75-CF26-4251-8A73-C6D6A742BFD7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B9399-5252-4AEB-8C06-1B54B67EB447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67E69-2E15-4853-A754-979ABE7A4B94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As the repeated measures ANOVA indicated no significance for massage and foam rolling sprint performance this can suggested that a standardised warm up alone is enough for athletes to have adequate sprint times. </a:t>
          </a:r>
          <a:endParaRPr lang="en-US" sz="1700" kern="1200"/>
        </a:p>
      </dsp:txBody>
      <dsp:txXfrm>
        <a:off x="1058686" y="1808"/>
        <a:ext cx="9456913" cy="916611"/>
      </dsp:txXfrm>
    </dsp:sp>
    <dsp:sp modelId="{B0FF5CAE-669E-4140-9C39-768BC32BE67A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C09740-7650-4B79-8780-593D0B7815C7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1C165-F44F-44EA-8FFD-48302D4AA474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</a:t>
          </a:r>
          <a:r>
            <a:rPr lang="en-GB" sz="1700" kern="1200" err="1"/>
            <a:t>Wiewelhove</a:t>
          </a:r>
          <a:r>
            <a:rPr lang="en-GB" sz="1700" kern="1200"/>
            <a:t> et al.,2019) discusses how Foam rolling can improve ROM but does not influence 10m to 30m sprint time, which is backed up by the little difference in sprint time</a:t>
          </a:r>
          <a:endParaRPr lang="en-US" sz="1700" kern="1200"/>
        </a:p>
      </dsp:txBody>
      <dsp:txXfrm>
        <a:off x="1058686" y="1147573"/>
        <a:ext cx="9456913" cy="916611"/>
      </dsp:txXfrm>
    </dsp:sp>
    <dsp:sp modelId="{36E72967-7E98-4CFF-8F78-48CD08F6B985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B1BB5-5AF7-48FB-B574-12C0C62D5891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1E660-BA5B-4253-B493-5E980B1A8031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</a:t>
          </a:r>
          <a:r>
            <a:rPr lang="en-GB" sz="1700" kern="1200">
              <a:latin typeface="Aptos Display" panose="020F0302020204030204"/>
            </a:rPr>
            <a:t>warm-up</a:t>
          </a:r>
          <a:r>
            <a:rPr lang="en-GB" sz="1700" kern="1200"/>
            <a:t> alone may have been enough for these athletes, this is due to a </a:t>
          </a:r>
          <a:r>
            <a:rPr lang="en-GB" sz="1700" kern="1200">
              <a:latin typeface="Aptos Display" panose="020F0302020204030204"/>
            </a:rPr>
            <a:t>warm-up</a:t>
          </a:r>
          <a:r>
            <a:rPr lang="en-GB" sz="1700" kern="1200"/>
            <a:t> preparing the muscular and nervous system for performance, while improve movement efficiency and neuromuscular coordination (Girginer et al.2025)</a:t>
          </a:r>
          <a:endParaRPr lang="en-US" sz="1700" kern="1200"/>
        </a:p>
      </dsp:txBody>
      <dsp:txXfrm>
        <a:off x="1058686" y="2293338"/>
        <a:ext cx="9456913" cy="916611"/>
      </dsp:txXfrm>
    </dsp:sp>
    <dsp:sp modelId="{81BF03B9-5D37-48BB-92CB-B6DF889487E9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CFC09F-AA8A-4FC5-9FCF-8E9182F5657C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64B7D-7AFF-4E66-8960-C4C8289FA6A1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Comparing massage and foam roll to dynamic warm up, a warm up has a higher rate of neural activation compared to massage and foam rolling (Silva et al. 2023).</a:t>
          </a:r>
          <a:endParaRPr lang="en-US" sz="1700" kern="1200"/>
        </a:p>
      </dsp:txBody>
      <dsp:txXfrm>
        <a:off x="1058686" y="3439103"/>
        <a:ext cx="9456913" cy="91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19/jsc.0b013e3182956569" TargetMode="External"/><Relationship Id="rId2" Type="http://schemas.openxmlformats.org/officeDocument/2006/relationships/hyperlink" Target="https://doi.org/10.3389/fphys.2025.16126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hys.2019.00376" TargetMode="External"/><Relationship Id="rId5" Type="http://schemas.openxmlformats.org/officeDocument/2006/relationships/hyperlink" Target="http://www.uwtsd.ac.uk/subjects/sport-and-physical-activity/facilities" TargetMode="External"/><Relationship Id="rId4" Type="http://schemas.openxmlformats.org/officeDocument/2006/relationships/hyperlink" Target="https://doi.org/10.5114/biolsport.2024.1294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3400">
                <a:solidFill>
                  <a:schemeClr val="tx2"/>
                </a:solidFill>
              </a:rPr>
              <a:t>Does Massage and Foam roll influence sprint time?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1100">
                <a:solidFill>
                  <a:schemeClr val="tx2"/>
                </a:solidFill>
              </a:rPr>
              <a:t>Finley Jones</a:t>
            </a:r>
          </a:p>
          <a:p>
            <a:pPr algn="l"/>
            <a:r>
              <a:rPr lang="en-GB" sz="1100">
                <a:solidFill>
                  <a:schemeClr val="tx2"/>
                </a:solidFill>
              </a:rPr>
              <a:t>2413098</a:t>
            </a:r>
          </a:p>
          <a:p>
            <a:pPr algn="l"/>
            <a:r>
              <a:rPr lang="en-GB" sz="1100">
                <a:solidFill>
                  <a:schemeClr val="tx2"/>
                </a:solidFill>
              </a:rPr>
              <a:t>BMST5005/c</a:t>
            </a:r>
          </a:p>
        </p:txBody>
      </p:sp>
      <p:pic>
        <p:nvPicPr>
          <p:cNvPr id="7" name="Graphic 6" descr="Run">
            <a:extLst>
              <a:ext uri="{FF2B5EF4-FFF2-40B4-BE49-F238E27FC236}">
                <a16:creationId xmlns:a16="http://schemas.microsoft.com/office/drawing/2014/main" id="{CE98ACD5-EE27-CD80-14C2-99C07A88C1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0C7E4-4A85-9AEF-56CD-DADC1478A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Introduction and Rationale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35370B-ED64-DE23-7AFC-565E8C2C62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9280179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8374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94D305-249D-4978-0423-97EF16CDE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Aims and Hypothesis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740D8A-B666-A6BD-BC44-03AA0B1BA5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476518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1336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FBB89-F8E9-AD0A-4DA5-6BE30A83C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Methodology 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CC77FBA7-06C1-4A72-8D7B-F6A405C4E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10 participants- 4 females, 6 males</a:t>
            </a:r>
            <a:endParaRPr lang="en-US" sz="22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All these participants had some sort of background in training, this can be a team player or recreational weightlifters. But other than that they were students</a:t>
            </a:r>
          </a:p>
          <a:p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Inclusion/exclusion criteria</a:t>
            </a:r>
          </a:p>
          <a:p>
            <a:endParaRPr lang="en-GB" sz="22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Ethics forms approved by UWTSD  and informed consent were all gained prior data collections</a:t>
            </a:r>
          </a:p>
          <a:p>
            <a:endParaRPr lang="en-GB" sz="2200">
              <a:solidFill>
                <a:schemeClr val="tx1">
                  <a:alpha val="55000"/>
                </a:schemeClr>
              </a:solidFill>
            </a:endParaRPr>
          </a:p>
          <a:p>
            <a:endParaRPr lang="en-GB" sz="22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69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DA165B2-D18C-8D54-93D1-CE967901CD7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9CD16-DDAB-B67F-6386-31914A801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Method/design of the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28ECEB-ABB3-B12C-C0C8-448532C45C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5140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91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EAF2C-C7E0-65AA-B52F-10CDEA7C4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Results </a:t>
            </a:r>
          </a:p>
        </p:txBody>
      </p:sp>
      <p:graphicFrame>
        <p:nvGraphicFramePr>
          <p:cNvPr id="23" name="Content Placeholder 3">
            <a:extLst>
              <a:ext uri="{FF2B5EF4-FFF2-40B4-BE49-F238E27FC236}">
                <a16:creationId xmlns:a16="http://schemas.microsoft.com/office/drawing/2014/main" id="{65A02FC8-DE8B-8D03-D8FB-2BF7B3DCB0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028414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206504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ED55-0F78-2E8A-4932-1730F8EA5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Findings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ABBE4-91DA-2741-F0FF-7463A95A5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30" y="171060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BF4A4E4-B97E-1E07-3269-FF7C245AD2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027354"/>
              </p:ext>
            </p:extLst>
          </p:nvPr>
        </p:nvGraphicFramePr>
        <p:xfrm>
          <a:off x="841611" y="1694597"/>
          <a:ext cx="9224925" cy="36314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74975">
                  <a:extLst>
                    <a:ext uri="{9D8B030D-6E8A-4147-A177-3AD203B41FA5}">
                      <a16:colId xmlns:a16="http://schemas.microsoft.com/office/drawing/2014/main" val="1003667876"/>
                    </a:ext>
                  </a:extLst>
                </a:gridCol>
                <a:gridCol w="3074975">
                  <a:extLst>
                    <a:ext uri="{9D8B030D-6E8A-4147-A177-3AD203B41FA5}">
                      <a16:colId xmlns:a16="http://schemas.microsoft.com/office/drawing/2014/main" val="3845052971"/>
                    </a:ext>
                  </a:extLst>
                </a:gridCol>
                <a:gridCol w="3074975">
                  <a:extLst>
                    <a:ext uri="{9D8B030D-6E8A-4147-A177-3AD203B41FA5}">
                      <a16:colId xmlns:a16="http://schemas.microsoft.com/office/drawing/2014/main" val="202365209"/>
                    </a:ext>
                  </a:extLst>
                </a:gridCol>
              </a:tblGrid>
              <a:tr h="90785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Condition 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Mean 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SD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2248167"/>
                  </a:ext>
                </a:extLst>
              </a:tr>
              <a:tr h="90785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Sprint with warm up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3.7320 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.35975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3231647"/>
                  </a:ext>
                </a:extLst>
              </a:tr>
              <a:tr h="90785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Sprint with massage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3.7290 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.34623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7804787"/>
                  </a:ext>
                </a:extLst>
              </a:tr>
              <a:tr h="90785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Sprint with foam roll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3.7250 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.34999 </a:t>
                      </a:r>
                      <a:endParaRPr lang="en-US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912446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3A0C34F-07C9-C62C-72F5-80CA5264319F}"/>
              </a:ext>
            </a:extLst>
          </p:cNvPr>
          <p:cNvSpPr txBox="1"/>
          <p:nvPr/>
        </p:nvSpPr>
        <p:spPr>
          <a:xfrm>
            <a:off x="568863" y="4857982"/>
            <a:ext cx="1009104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Statical results – Sphericity assumed </a:t>
            </a:r>
          </a:p>
          <a:p>
            <a:r>
              <a:rPr lang="en-GB"/>
              <a:t>P=.600</a:t>
            </a:r>
          </a:p>
          <a:p>
            <a:r>
              <a:rPr lang="en-GB"/>
              <a:t>F =0.526 meaning the difference between conditions are small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20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3D317-0785-C9B7-1E35-A4AF75C6C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Discussion and Interpretation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9FB918-84F6-7C51-C2E1-85AABE0FB1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53801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6357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82787-57A4-4BD0-0AAD-233CFFA61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Limitations and future testing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8C36-CEC8-AD04-6D42-8E6EC4867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Limitations- </a:t>
            </a:r>
            <a:endParaRPr lang="en-US" sz="2000" b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3 weeks between each sprint testing alongside outside activities 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Small sample groups- size group of 10 meaning lower scores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same group did each intervention 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Only measured sprint time. This could have helped performance</a:t>
            </a: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Future testing-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Longer massage and foam rolling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Quantitative approach, can use questions and feedback to see of athletes felt better have receiving the interventions 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Changing the interventions by having massage/foam rolling before the warm up.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rgbClr val="000000">
                  <a:alpha val="80000"/>
                </a:srgb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844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A1F33-2414-D7C2-4A9D-87AC3450F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Conclusion and Implications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50D34-4B6D-374E-490C-0083189C6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chemeClr val="tx1">
                    <a:alpha val="55000"/>
                  </a:schemeClr>
                </a:solidFill>
              </a:rPr>
              <a:t>Pre event massage and foam rolling do not appear to influence sprint time or performance advantage. A standardised warm up alone seems to have more of a benefit as </a:t>
            </a:r>
            <a:r>
              <a:rPr lang="en-GB" sz="24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Silva et al. (2023) and </a:t>
            </a:r>
            <a:r>
              <a:rPr lang="en-GB" sz="2400" err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Wiewelhove</a:t>
            </a:r>
            <a:r>
              <a:rPr lang="en-GB" sz="24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et al. (2019) state. </a:t>
            </a:r>
          </a:p>
          <a:p>
            <a:endParaRPr lang="en-GB" sz="24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7169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A4162-8289-7809-404B-B247F7024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07AD4-E1B4-6D48-5CF0-E61601BE2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100">
              <a:highlight>
                <a:srgbClr val="FFFFFF"/>
              </a:highlight>
            </a:endParaRPr>
          </a:p>
          <a:p>
            <a:r>
              <a:rPr lang="en-GB" sz="1200" err="1">
                <a:highlight>
                  <a:srgbClr val="FFFFFF"/>
                </a:highlight>
                <a:latin typeface="Aptos"/>
                <a:cs typeface="Times New Roman"/>
              </a:rPr>
              <a:t>Girginer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Fatma </a:t>
            </a:r>
            <a:r>
              <a:rPr lang="en-GB" sz="1200" err="1">
                <a:highlight>
                  <a:srgbClr val="FFFFFF"/>
                </a:highlight>
                <a:latin typeface="Aptos"/>
                <a:cs typeface="Times New Roman"/>
              </a:rPr>
              <a:t>Gözlükaya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et al. “Acute Effects of the RAMP Warm-up on Sprint and Jump Performance in Youth Soccer Players.” </a:t>
            </a:r>
            <a:r>
              <a:rPr lang="en-GB" sz="1200" i="1">
                <a:highlight>
                  <a:srgbClr val="FFFFFF"/>
                </a:highlight>
                <a:latin typeface="Aptos"/>
                <a:cs typeface="Times New Roman"/>
              </a:rPr>
              <a:t>Frontiers in Physiology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vol. 16, 24 June 2025, 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  <a:hlinkClick r:id="rId2"/>
              </a:rPr>
              <a:t>https://doi.org/10.3389/fphys.2025.1612611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.</a:t>
            </a:r>
            <a:endParaRPr lang="en-GB" sz="1100">
              <a:highlight>
                <a:srgbClr val="FFFFFF"/>
              </a:highlight>
              <a:latin typeface="Aptos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Healey, Kellie C., et al. “The Effects of Myofascial Release with Foam Rolling on Performance.” </a:t>
            </a:r>
            <a:r>
              <a:rPr lang="en-GB" sz="1200" i="1">
                <a:highlight>
                  <a:srgbClr val="FFFFFF"/>
                </a:highlight>
                <a:latin typeface="Aptos"/>
                <a:cs typeface="Times New Roman"/>
              </a:rPr>
              <a:t>Journal of Strength and Conditioning Research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vol. 28, no. 1, Jan. 2014, pp. 61–68, 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  <a:hlinkClick r:id="rId3"/>
              </a:rPr>
              <a:t>https://doi.org/10.1519/jsc.0b013e3182956569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.</a:t>
            </a:r>
            <a:endParaRPr lang="en-GB" sz="1100">
              <a:highlight>
                <a:srgbClr val="FFFFFF"/>
              </a:highlight>
              <a:latin typeface="Aptos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Silva, </a:t>
            </a:r>
            <a:r>
              <a:rPr lang="en-GB" sz="1200" err="1">
                <a:highlight>
                  <a:srgbClr val="FFFFFF"/>
                </a:highlight>
                <a:latin typeface="Aptos"/>
                <a:cs typeface="Times New Roman"/>
              </a:rPr>
              <a:t>Devisson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 S, et al. “Does the Sequence of Plyometric and Dynamic Stretching Exercises Influence Subsequent Sprint Performance? A Randomized Crossover Intervention Study.” </a:t>
            </a:r>
            <a:r>
              <a:rPr lang="en-GB" sz="1200" i="1">
                <a:highlight>
                  <a:srgbClr val="FFFFFF"/>
                </a:highlight>
                <a:latin typeface="Aptos"/>
                <a:cs typeface="Times New Roman"/>
              </a:rPr>
              <a:t>Biology of Sport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vol. 41, no. 2, 1 Jan. 2024, pp. 13–18, 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  <a:hlinkClick r:id="rId4"/>
              </a:rPr>
              <a:t>https://doi.org/10.5114/biolsport.2024.129485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.</a:t>
            </a:r>
            <a:endParaRPr lang="en-GB" sz="1100">
              <a:highlight>
                <a:srgbClr val="FFFFFF"/>
              </a:highlight>
              <a:latin typeface="Aptos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“Sport, Health and Outdoor Education Facilities.” </a:t>
            </a:r>
            <a:r>
              <a:rPr lang="en-GB" sz="1200" i="1">
                <a:highlight>
                  <a:srgbClr val="FFFFFF"/>
                </a:highlight>
                <a:latin typeface="Aptos"/>
                <a:cs typeface="Times New Roman"/>
              </a:rPr>
              <a:t>University of Wales Trinity Saint David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28 Feb. 2025, 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  <a:hlinkClick r:id="rId5"/>
              </a:rPr>
              <a:t>www.uwtsd.ac.uk/subjects/sport-and-physical-activity/facilities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. Accessed 6 Jan. 2026.</a:t>
            </a:r>
            <a:endParaRPr lang="en-GB" sz="1100">
              <a:highlight>
                <a:srgbClr val="FFFFFF"/>
              </a:highlight>
              <a:latin typeface="Aptos"/>
            </a:endParaRPr>
          </a:p>
          <a:p>
            <a:r>
              <a:rPr lang="en-GB" sz="1200" err="1">
                <a:highlight>
                  <a:srgbClr val="FFFFFF"/>
                </a:highlight>
                <a:latin typeface="Aptos"/>
                <a:cs typeface="Times New Roman"/>
              </a:rPr>
              <a:t>Wiewelhove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Thimo, et al. “A Meta-Analysis of the Effects of Foam Rolling on Performance and Recovery.” </a:t>
            </a:r>
            <a:r>
              <a:rPr lang="en-GB" sz="1200" i="1">
                <a:highlight>
                  <a:srgbClr val="FFFFFF"/>
                </a:highlight>
                <a:latin typeface="Aptos"/>
                <a:cs typeface="Times New Roman"/>
              </a:rPr>
              <a:t>Frontiers in Physiology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, vol. 10, no. 376, 9 Apr. 2019, 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  <a:hlinkClick r:id="rId6"/>
              </a:rPr>
              <a:t>https://doi.org/10.3389/fphys.2019.00376</a:t>
            </a:r>
            <a:r>
              <a:rPr lang="en-GB" sz="1200">
                <a:highlight>
                  <a:srgbClr val="FFFFFF"/>
                </a:highlight>
                <a:latin typeface="Aptos"/>
                <a:cs typeface="Times New Roman"/>
              </a:rPr>
              <a:t>.</a:t>
            </a:r>
            <a:endParaRPr lang="en-GB" sz="1100">
              <a:highlight>
                <a:srgbClr val="FFFFFF"/>
              </a:highlight>
              <a:latin typeface="Aptos"/>
            </a:endParaRPr>
          </a:p>
          <a:p>
            <a:r>
              <a:rPr lang="en-GB" sz="1100" err="1">
                <a:highlight>
                  <a:srgbClr val="FFFFFF"/>
                </a:highlight>
              </a:rPr>
              <a:t>Weerapong</a:t>
            </a:r>
            <a:r>
              <a:rPr lang="en-GB" sz="1100">
                <a:highlight>
                  <a:srgbClr val="FFFFFF"/>
                </a:highlight>
              </a:rPr>
              <a:t>, P., Hume, P.A. and Kolt, G.S. (2005) ‘The mechanisms of massage and effects on performance, muscle recovery and injury prevention’, Sports Medicine, 35(3), pp. 235–256. doi:10.2165/00007256-200535030-00004.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32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Does Massage and Foam roll influence sprint time?</vt:lpstr>
      <vt:lpstr>Introduction and Rationale </vt:lpstr>
      <vt:lpstr>Aims and Hypothesis </vt:lpstr>
      <vt:lpstr>Methodology </vt:lpstr>
      <vt:lpstr>Method/design of the study</vt:lpstr>
      <vt:lpstr>Results </vt:lpstr>
      <vt:lpstr>Key Findings </vt:lpstr>
      <vt:lpstr>Discussion and Interpretation </vt:lpstr>
      <vt:lpstr>Limitations and future testing</vt:lpstr>
      <vt:lpstr>Conclusion and Implications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2026-04-20T09:16:37Z</dcterms:created>
  <dcterms:modified xsi:type="dcterms:W3CDTF">2026-05-08T12:58:40Z</dcterms:modified>
</cp:coreProperties>
</file>